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7"/>
  </p:notesMasterIdLst>
  <p:sldIdLst>
    <p:sldId id="256" r:id="rId4"/>
    <p:sldId id="257" r:id="rId5"/>
    <p:sldId id="258" r:id="rId6"/>
    <p:sldId id="259" r:id="rId7"/>
    <p:sldId id="260" r:id="rId8"/>
    <p:sldId id="261" r:id="rId9"/>
    <p:sldId id="262" r:id="rId10"/>
    <p:sldId id="263" r:id="rId11"/>
    <p:sldId id="265" r:id="rId12"/>
    <p:sldId id="264" r:id="rId13"/>
    <p:sldId id="266" r:id="rId14"/>
    <p:sldId id="267" r:id="rId15"/>
    <p:sldId id="268" r:id="rId16"/>
    <p:sldId id="269" r:id="rId17"/>
    <p:sldId id="270" r:id="rId18"/>
    <p:sldId id="271" r:id="rId19"/>
    <p:sldId id="272" r:id="rId20"/>
    <p:sldId id="273" r:id="rId21"/>
    <p:sldId id="274" r:id="rId22"/>
    <p:sldId id="275" r:id="rId23"/>
    <p:sldId id="276" r:id="rId24"/>
    <p:sldId id="278" r:id="rId25"/>
    <p:sldId id="280"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818F"/>
    <a:srgbClr val="659C7C"/>
    <a:srgbClr val="EAECEB"/>
    <a:srgbClr val="AECECB"/>
    <a:srgbClr val="EAE9D7"/>
    <a:srgbClr val="126E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96314" autoAdjust="0"/>
  </p:normalViewPr>
  <p:slideViewPr>
    <p:cSldViewPr snapToGrid="0">
      <p:cViewPr varScale="1">
        <p:scale>
          <a:sx n="108" d="100"/>
          <a:sy n="108" d="100"/>
        </p:scale>
        <p:origin x="69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A9885E-CBE1-4DFD-8ACC-B90E42FFDFB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9939C2-39D9-4742-9714-B637B434C5B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30A26499-37F9-4063-B695-4D5B4105773B}"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FC3B80F6-F409-442B-9B4C-8CC45327A7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AECEB"/>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Tm="0"/>
    </mc:Choice>
    <mc:Fallback>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jpe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jpe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jpe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jpeg"/><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jpeg"/><Relationship Id="rId2" Type="http://schemas.openxmlformats.org/officeDocument/2006/relationships/tags" Target="../tags/tag10.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1" Type="http://schemas.openxmlformats.org/officeDocument/2006/relationships/slideLayout" Target="../slideLayouts/slideLayout1.xml"/><Relationship Id="rId10"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9.xml"/><Relationship Id="rId2" Type="http://schemas.openxmlformats.org/officeDocument/2006/relationships/image" Target="../media/image3.jpe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922" y="1812"/>
            <a:ext cx="12189078" cy="6855551"/>
          </a:xfrm>
          <a:prstGeom prst="rect">
            <a:avLst/>
          </a:prstGeom>
        </p:spPr>
      </p:pic>
      <p:sp>
        <p:nvSpPr>
          <p:cNvPr id="5" name="矩形: 圆角 4"/>
          <p:cNvSpPr/>
          <p:nvPr/>
        </p:nvSpPr>
        <p:spPr>
          <a:xfrm>
            <a:off x="2981325" y="1381168"/>
            <a:ext cx="6229350" cy="2495464"/>
          </a:xfrm>
          <a:prstGeom prst="roundRect">
            <a:avLst>
              <a:gd name="adj" fmla="val 50000"/>
            </a:avLst>
          </a:prstGeom>
          <a:solidFill>
            <a:srgbClr val="EAE9D7"/>
          </a:solidFill>
          <a:ln w="34925">
            <a:solidFill>
              <a:srgbClr val="27818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3438863" y="1878280"/>
            <a:ext cx="5314275" cy="1323439"/>
          </a:xfrm>
          <a:prstGeom prst="rect">
            <a:avLst/>
          </a:prstGeom>
          <a:noFill/>
        </p:spPr>
        <p:txBody>
          <a:bodyPr wrap="none" rtlCol="0">
            <a:spAutoFit/>
          </a:bodyPr>
          <a:lstStyle/>
          <a:p>
            <a:r>
              <a:rPr lang="zh-CN" altLang="en-US" sz="8000" dirty="0">
                <a:solidFill>
                  <a:srgbClr val="27818F"/>
                </a:solidFill>
                <a:cs typeface="+mn-ea"/>
                <a:sym typeface="+mn-lt"/>
              </a:rPr>
              <a:t>夏天的味道</a:t>
            </a:r>
            <a:endParaRPr lang="zh-CN" altLang="en-US" sz="8000" dirty="0">
              <a:solidFill>
                <a:srgbClr val="27818F"/>
              </a:solidFill>
              <a:cs typeface="+mn-ea"/>
              <a:sym typeface="+mn-lt"/>
            </a:endParaRPr>
          </a:p>
        </p:txBody>
      </p:sp>
      <p:sp>
        <p:nvSpPr>
          <p:cNvPr id="7" name="文本框 6"/>
          <p:cNvSpPr txBox="1"/>
          <p:nvPr/>
        </p:nvSpPr>
        <p:spPr>
          <a:xfrm>
            <a:off x="3959037" y="2996286"/>
            <a:ext cx="4273927" cy="461665"/>
          </a:xfrm>
          <a:prstGeom prst="rect">
            <a:avLst/>
          </a:prstGeom>
          <a:noFill/>
        </p:spPr>
        <p:txBody>
          <a:bodyPr wrap="none" rtlCol="0">
            <a:spAutoFit/>
          </a:bodyPr>
          <a:lstStyle/>
          <a:p>
            <a:r>
              <a:rPr lang="en-US" altLang="zh-CN" sz="2400" dirty="0">
                <a:solidFill>
                  <a:srgbClr val="27818F"/>
                </a:solidFill>
                <a:cs typeface="+mn-ea"/>
                <a:sym typeface="+mn-lt"/>
              </a:rPr>
              <a:t>THE SMELL OF SUMMER</a:t>
            </a:r>
            <a:endParaRPr lang="zh-CN" altLang="en-US" sz="2400" dirty="0">
              <a:solidFill>
                <a:srgbClr val="27818F"/>
              </a:solidFill>
              <a:cs typeface="+mn-ea"/>
              <a:sym typeface="+mn-lt"/>
            </a:endParaRPr>
          </a:p>
        </p:txBody>
      </p:sp>
      <p:sp>
        <p:nvSpPr>
          <p:cNvPr id="8" name="矩形 7"/>
          <p:cNvSpPr/>
          <p:nvPr/>
        </p:nvSpPr>
        <p:spPr>
          <a:xfrm>
            <a:off x="5010150" y="1112241"/>
            <a:ext cx="2171700" cy="511133"/>
          </a:xfrm>
          <a:prstGeom prst="rect">
            <a:avLst/>
          </a:prstGeom>
          <a:solidFill>
            <a:srgbClr val="278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5163694" y="1119558"/>
            <a:ext cx="1864613" cy="523220"/>
          </a:xfrm>
          <a:prstGeom prst="rect">
            <a:avLst/>
          </a:prstGeom>
          <a:noFill/>
        </p:spPr>
        <p:txBody>
          <a:bodyPr wrap="none" rtlCol="0">
            <a:spAutoFit/>
          </a:bodyPr>
          <a:lstStyle/>
          <a:p>
            <a:r>
              <a:rPr lang="en-US" altLang="zh-CN" sz="2800" dirty="0">
                <a:solidFill>
                  <a:srgbClr val="EAE9D7"/>
                </a:solidFill>
                <a:cs typeface="+mn-ea"/>
                <a:sym typeface="+mn-lt"/>
              </a:rPr>
              <a:t>SUMMER</a:t>
            </a:r>
            <a:endParaRPr lang="zh-CN" altLang="en-US" sz="2800" dirty="0">
              <a:solidFill>
                <a:srgbClr val="EAE9D7"/>
              </a:solidFill>
              <a:cs typeface="+mn-ea"/>
              <a:sym typeface="+mn-lt"/>
            </a:endParaRPr>
          </a:p>
        </p:txBody>
      </p:sp>
      <p:sp>
        <p:nvSpPr>
          <p:cNvPr id="10" name="文本框 9"/>
          <p:cNvSpPr txBox="1"/>
          <p:nvPr/>
        </p:nvSpPr>
        <p:spPr>
          <a:xfrm>
            <a:off x="3054940" y="4290166"/>
            <a:ext cx="6082114" cy="646331"/>
          </a:xfrm>
          <a:prstGeom prst="rect">
            <a:avLst/>
          </a:prstGeom>
          <a:noFill/>
        </p:spPr>
        <p:txBody>
          <a:bodyPr wrap="none" rtlCol="0">
            <a:spAutoFit/>
          </a:bodyPr>
          <a:lstStyle/>
          <a:p>
            <a:r>
              <a:rPr lang="zh-CN" altLang="en-US" sz="3600" dirty="0">
                <a:solidFill>
                  <a:srgbClr val="27818F"/>
                </a:solidFill>
                <a:cs typeface="+mn-ea"/>
                <a:sym typeface="+mn-lt"/>
              </a:rPr>
              <a:t>夏日小清新商务通用</a:t>
            </a:r>
            <a:r>
              <a:rPr lang="en-US" altLang="zh-CN" sz="3600" dirty="0">
                <a:solidFill>
                  <a:srgbClr val="27818F"/>
                </a:solidFill>
                <a:cs typeface="+mn-ea"/>
                <a:sym typeface="+mn-lt"/>
              </a:rPr>
              <a:t>ppt</a:t>
            </a:r>
            <a:r>
              <a:rPr lang="zh-CN" altLang="en-US" sz="3600" dirty="0">
                <a:solidFill>
                  <a:srgbClr val="27818F"/>
                </a:solidFill>
                <a:cs typeface="+mn-ea"/>
                <a:sym typeface="+mn-lt"/>
              </a:rPr>
              <a:t>模板</a:t>
            </a:r>
            <a:endParaRPr lang="zh-CN" altLang="en-US" sz="3600" dirty="0">
              <a:solidFill>
                <a:srgbClr val="27818F"/>
              </a:solidFill>
              <a:cs typeface="+mn-ea"/>
              <a:sym typeface="+mn-lt"/>
            </a:endParaRPr>
          </a:p>
        </p:txBody>
      </p:sp>
      <p:sp>
        <p:nvSpPr>
          <p:cNvPr id="11" name="文本框 10"/>
          <p:cNvSpPr txBox="1"/>
          <p:nvPr/>
        </p:nvSpPr>
        <p:spPr>
          <a:xfrm>
            <a:off x="5182927" y="5560788"/>
            <a:ext cx="995680" cy="337185"/>
          </a:xfrm>
          <a:prstGeom prst="rect">
            <a:avLst/>
          </a:prstGeom>
          <a:noFill/>
        </p:spPr>
        <p:txBody>
          <a:bodyPr wrap="none" rtlCol="0">
            <a:spAutoFit/>
          </a:bodyPr>
          <a:lstStyle/>
          <a:p>
            <a:r>
              <a:rPr lang="zh-CN" altLang="en-US" sz="1600" dirty="0">
                <a:solidFill>
                  <a:srgbClr val="27818F"/>
                </a:solidFill>
                <a:cs typeface="+mn-ea"/>
                <a:sym typeface="+mn-lt"/>
              </a:rPr>
              <a:t>汇报人：</a:t>
            </a:r>
            <a:endParaRPr lang="en-US" altLang="zh-CN" sz="1600" dirty="0">
              <a:solidFill>
                <a:srgbClr val="27818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grpSp>
        <p:nvGrpSpPr>
          <p:cNvPr id="62" name="组合 61"/>
          <p:cNvGrpSpPr/>
          <p:nvPr/>
        </p:nvGrpSpPr>
        <p:grpSpPr>
          <a:xfrm>
            <a:off x="6112160" y="1782321"/>
            <a:ext cx="5784851" cy="1612572"/>
            <a:chOff x="4584120" y="1336741"/>
            <a:chExt cx="4338638" cy="1209429"/>
          </a:xfrm>
        </p:grpSpPr>
        <p:sp>
          <p:nvSpPr>
            <p:cNvPr id="63" name="矩形 62"/>
            <p:cNvSpPr/>
            <p:nvPr/>
          </p:nvSpPr>
          <p:spPr bwMode="auto">
            <a:xfrm>
              <a:off x="4584120" y="1336741"/>
              <a:ext cx="4338638" cy="1209429"/>
            </a:xfrm>
            <a:prstGeom prst="rect">
              <a:avLst/>
            </a:prstGeom>
            <a:solidFill>
              <a:srgbClr val="B2D1A0"/>
            </a:solidFill>
            <a:ln w="19050">
              <a:noFill/>
              <a:round/>
            </a:ln>
          </p:spPr>
          <p:txBody>
            <a:bodyPr anchor="ctr"/>
            <a:lstStyle/>
            <a:p>
              <a:pPr algn="ctr"/>
              <a:endParaRPr sz="2400" dirty="0">
                <a:solidFill>
                  <a:schemeClr val="bg1"/>
                </a:solidFill>
                <a:cs typeface="+mn-ea"/>
                <a:sym typeface="+mn-lt"/>
              </a:endParaRPr>
            </a:p>
          </p:txBody>
        </p:sp>
        <p:sp>
          <p:nvSpPr>
            <p:cNvPr id="64" name="椭圆 63"/>
            <p:cNvSpPr/>
            <p:nvPr/>
          </p:nvSpPr>
          <p:spPr bwMode="auto">
            <a:xfrm>
              <a:off x="4750139" y="1603918"/>
              <a:ext cx="675075" cy="675075"/>
            </a:xfrm>
            <a:prstGeom prst="ellipse">
              <a:avLst/>
            </a:prstGeom>
            <a:solidFill>
              <a:schemeClr val="bg1"/>
            </a:solidFill>
            <a:ln w="19050">
              <a:noFill/>
              <a:round/>
            </a:ln>
          </p:spPr>
          <p:txBody>
            <a:bodyPr anchor="ctr"/>
            <a:lstStyle/>
            <a:p>
              <a:pPr algn="ctr"/>
              <a:endParaRPr sz="2400">
                <a:solidFill>
                  <a:schemeClr val="bg1"/>
                </a:solidFill>
                <a:cs typeface="+mn-ea"/>
                <a:sym typeface="+mn-lt"/>
              </a:endParaRPr>
            </a:p>
          </p:txBody>
        </p:sp>
        <p:sp>
          <p:nvSpPr>
            <p:cNvPr id="65" name="任意多边形: 形状 64"/>
            <p:cNvSpPr/>
            <p:nvPr/>
          </p:nvSpPr>
          <p:spPr bwMode="auto">
            <a:xfrm>
              <a:off x="4886301" y="1745753"/>
              <a:ext cx="402750" cy="391405"/>
            </a:xfrm>
            <a:custGeom>
              <a:avLst/>
              <a:gdLst>
                <a:gd name="connsiteX0" fmla="*/ 279778 w 338138"/>
                <a:gd name="connsiteY0" fmla="*/ 231775 h 328613"/>
                <a:gd name="connsiteX1" fmla="*/ 289126 w 338138"/>
                <a:gd name="connsiteY1" fmla="*/ 271719 h 328613"/>
                <a:gd name="connsiteX2" fmla="*/ 283784 w 338138"/>
                <a:gd name="connsiteY2" fmla="*/ 279708 h 328613"/>
                <a:gd name="connsiteX3" fmla="*/ 282449 w 338138"/>
                <a:gd name="connsiteY3" fmla="*/ 279708 h 328613"/>
                <a:gd name="connsiteX4" fmla="*/ 275771 w 338138"/>
                <a:gd name="connsiteY4" fmla="*/ 274382 h 328613"/>
                <a:gd name="connsiteX5" fmla="*/ 265087 w 338138"/>
                <a:gd name="connsiteY5" fmla="*/ 234438 h 328613"/>
                <a:gd name="connsiteX6" fmla="*/ 239712 w 338138"/>
                <a:gd name="connsiteY6" fmla="*/ 273050 h 328613"/>
                <a:gd name="connsiteX7" fmla="*/ 282449 w 338138"/>
                <a:gd name="connsiteY7" fmla="*/ 314325 h 328613"/>
                <a:gd name="connsiteX8" fmla="*/ 323850 w 338138"/>
                <a:gd name="connsiteY8" fmla="*/ 273050 h 328613"/>
                <a:gd name="connsiteX9" fmla="*/ 282449 w 338138"/>
                <a:gd name="connsiteY9" fmla="*/ 231775 h 328613"/>
                <a:gd name="connsiteX10" fmla="*/ 279778 w 338138"/>
                <a:gd name="connsiteY10" fmla="*/ 231775 h 328613"/>
                <a:gd name="connsiteX11" fmla="*/ 55688 w 338138"/>
                <a:gd name="connsiteY11" fmla="*/ 231775 h 328613"/>
                <a:gd name="connsiteX12" fmla="*/ 14287 w 338138"/>
                <a:gd name="connsiteY12" fmla="*/ 273050 h 328613"/>
                <a:gd name="connsiteX13" fmla="*/ 55688 w 338138"/>
                <a:gd name="connsiteY13" fmla="*/ 314325 h 328613"/>
                <a:gd name="connsiteX14" fmla="*/ 98425 w 338138"/>
                <a:gd name="connsiteY14" fmla="*/ 273050 h 328613"/>
                <a:gd name="connsiteX15" fmla="*/ 97089 w 338138"/>
                <a:gd name="connsiteY15" fmla="*/ 265062 h 328613"/>
                <a:gd name="connsiteX16" fmla="*/ 58359 w 338138"/>
                <a:gd name="connsiteY16" fmla="*/ 279708 h 328613"/>
                <a:gd name="connsiteX17" fmla="*/ 55688 w 338138"/>
                <a:gd name="connsiteY17" fmla="*/ 279708 h 328613"/>
                <a:gd name="connsiteX18" fmla="*/ 49011 w 338138"/>
                <a:gd name="connsiteY18" fmla="*/ 275713 h 328613"/>
                <a:gd name="connsiteX19" fmla="*/ 53017 w 338138"/>
                <a:gd name="connsiteY19" fmla="*/ 266393 h 328613"/>
                <a:gd name="connsiteX20" fmla="*/ 91747 w 338138"/>
                <a:gd name="connsiteY20" fmla="*/ 251747 h 328613"/>
                <a:gd name="connsiteX21" fmla="*/ 55688 w 338138"/>
                <a:gd name="connsiteY21" fmla="*/ 231775 h 328613"/>
                <a:gd name="connsiteX22" fmla="*/ 39613 w 338138"/>
                <a:gd name="connsiteY22" fmla="*/ 195263 h 328613"/>
                <a:gd name="connsiteX23" fmla="*/ 92431 w 338138"/>
                <a:gd name="connsiteY23" fmla="*/ 195263 h 328613"/>
                <a:gd name="connsiteX24" fmla="*/ 97713 w 338138"/>
                <a:gd name="connsiteY24" fmla="*/ 196583 h 328613"/>
                <a:gd name="connsiteX25" fmla="*/ 138647 w 338138"/>
                <a:gd name="connsiteY25" fmla="*/ 237513 h 328613"/>
                <a:gd name="connsiteX26" fmla="*/ 139967 w 338138"/>
                <a:gd name="connsiteY26" fmla="*/ 244114 h 328613"/>
                <a:gd name="connsiteX27" fmla="*/ 136006 w 338138"/>
                <a:gd name="connsiteY27" fmla="*/ 249395 h 328613"/>
                <a:gd name="connsiteX28" fmla="*/ 109597 w 338138"/>
                <a:gd name="connsiteY28" fmla="*/ 259958 h 328613"/>
                <a:gd name="connsiteX29" fmla="*/ 110918 w 338138"/>
                <a:gd name="connsiteY29" fmla="*/ 273161 h 328613"/>
                <a:gd name="connsiteX30" fmla="*/ 55459 w 338138"/>
                <a:gd name="connsiteY30" fmla="*/ 328613 h 328613"/>
                <a:gd name="connsiteX31" fmla="*/ 0 w 338138"/>
                <a:gd name="connsiteY31" fmla="*/ 273161 h 328613"/>
                <a:gd name="connsiteX32" fmla="*/ 55459 w 338138"/>
                <a:gd name="connsiteY32" fmla="*/ 217708 h 328613"/>
                <a:gd name="connsiteX33" fmla="*/ 104315 w 338138"/>
                <a:gd name="connsiteY33" fmla="*/ 246755 h 328613"/>
                <a:gd name="connsiteX34" fmla="*/ 121481 w 338138"/>
                <a:gd name="connsiteY34" fmla="*/ 240153 h 328613"/>
                <a:gd name="connsiteX35" fmla="*/ 89790 w 338138"/>
                <a:gd name="connsiteY35" fmla="*/ 208466 h 328613"/>
                <a:gd name="connsiteX36" fmla="*/ 39613 w 338138"/>
                <a:gd name="connsiteY36" fmla="*/ 208466 h 328613"/>
                <a:gd name="connsiteX37" fmla="*/ 33011 w 338138"/>
                <a:gd name="connsiteY37" fmla="*/ 201864 h 328613"/>
                <a:gd name="connsiteX38" fmla="*/ 39613 w 338138"/>
                <a:gd name="connsiteY38" fmla="*/ 195263 h 328613"/>
                <a:gd name="connsiteX39" fmla="*/ 155575 w 338138"/>
                <a:gd name="connsiteY39" fmla="*/ 0 h 328613"/>
                <a:gd name="connsiteX40" fmla="*/ 191294 w 338138"/>
                <a:gd name="connsiteY40" fmla="*/ 35490 h 328613"/>
                <a:gd name="connsiteX41" fmla="*/ 156898 w 338138"/>
                <a:gd name="connsiteY41" fmla="*/ 70980 h 328613"/>
                <a:gd name="connsiteX42" fmla="*/ 167481 w 338138"/>
                <a:gd name="connsiteY42" fmla="*/ 80181 h 328613"/>
                <a:gd name="connsiteX43" fmla="*/ 168804 w 338138"/>
                <a:gd name="connsiteY43" fmla="*/ 81496 h 328613"/>
                <a:gd name="connsiteX44" fmla="*/ 196586 w 338138"/>
                <a:gd name="connsiteY44" fmla="*/ 126187 h 328613"/>
                <a:gd name="connsiteX45" fmla="*/ 225690 w 338138"/>
                <a:gd name="connsiteY45" fmla="*/ 130131 h 328613"/>
                <a:gd name="connsiteX46" fmla="*/ 234950 w 338138"/>
                <a:gd name="connsiteY46" fmla="*/ 138017 h 328613"/>
                <a:gd name="connsiteX47" fmla="*/ 257440 w 338138"/>
                <a:gd name="connsiteY47" fmla="*/ 149847 h 328613"/>
                <a:gd name="connsiteX48" fmla="*/ 260086 w 338138"/>
                <a:gd name="connsiteY48" fmla="*/ 155105 h 328613"/>
                <a:gd name="connsiteX49" fmla="*/ 270669 w 338138"/>
                <a:gd name="connsiteY49" fmla="*/ 197168 h 328613"/>
                <a:gd name="connsiteX50" fmla="*/ 278607 w 338138"/>
                <a:gd name="connsiteY50" fmla="*/ 197168 h 328613"/>
                <a:gd name="connsiteX51" fmla="*/ 315648 w 338138"/>
                <a:gd name="connsiteY51" fmla="*/ 205054 h 328613"/>
                <a:gd name="connsiteX52" fmla="*/ 319617 w 338138"/>
                <a:gd name="connsiteY52" fmla="*/ 214255 h 328613"/>
                <a:gd name="connsiteX53" fmla="*/ 310357 w 338138"/>
                <a:gd name="connsiteY53" fmla="*/ 216884 h 328613"/>
                <a:gd name="connsiteX54" fmla="*/ 278607 w 338138"/>
                <a:gd name="connsiteY54" fmla="*/ 210312 h 328613"/>
                <a:gd name="connsiteX55" fmla="*/ 274638 w 338138"/>
                <a:gd name="connsiteY55" fmla="*/ 211627 h 328613"/>
                <a:gd name="connsiteX56" fmla="*/ 275961 w 338138"/>
                <a:gd name="connsiteY56" fmla="*/ 218199 h 328613"/>
                <a:gd name="connsiteX57" fmla="*/ 282575 w 338138"/>
                <a:gd name="connsiteY57" fmla="*/ 218199 h 328613"/>
                <a:gd name="connsiteX58" fmla="*/ 338138 w 338138"/>
                <a:gd name="connsiteY58" fmla="*/ 273406 h 328613"/>
                <a:gd name="connsiteX59" fmla="*/ 282575 w 338138"/>
                <a:gd name="connsiteY59" fmla="*/ 328613 h 328613"/>
                <a:gd name="connsiteX60" fmla="*/ 229659 w 338138"/>
                <a:gd name="connsiteY60" fmla="*/ 289180 h 328613"/>
                <a:gd name="connsiteX61" fmla="*/ 183356 w 338138"/>
                <a:gd name="connsiteY61" fmla="*/ 289180 h 328613"/>
                <a:gd name="connsiteX62" fmla="*/ 175419 w 338138"/>
                <a:gd name="connsiteY62" fmla="*/ 282607 h 328613"/>
                <a:gd name="connsiteX63" fmla="*/ 183356 w 338138"/>
                <a:gd name="connsiteY63" fmla="*/ 276035 h 328613"/>
                <a:gd name="connsiteX64" fmla="*/ 227013 w 338138"/>
                <a:gd name="connsiteY64" fmla="*/ 276035 h 328613"/>
                <a:gd name="connsiteX65" fmla="*/ 227013 w 338138"/>
                <a:gd name="connsiteY65" fmla="*/ 273406 h 328613"/>
                <a:gd name="connsiteX66" fmla="*/ 262732 w 338138"/>
                <a:gd name="connsiteY66" fmla="*/ 222142 h 328613"/>
                <a:gd name="connsiteX67" fmla="*/ 261409 w 338138"/>
                <a:gd name="connsiteY67" fmla="*/ 214255 h 328613"/>
                <a:gd name="connsiteX68" fmla="*/ 230981 w 338138"/>
                <a:gd name="connsiteY68" fmla="*/ 239231 h 328613"/>
                <a:gd name="connsiteX69" fmla="*/ 224367 w 338138"/>
                <a:gd name="connsiteY69" fmla="*/ 243174 h 328613"/>
                <a:gd name="connsiteX70" fmla="*/ 221721 w 338138"/>
                <a:gd name="connsiteY70" fmla="*/ 241859 h 328613"/>
                <a:gd name="connsiteX71" fmla="*/ 219075 w 338138"/>
                <a:gd name="connsiteY71" fmla="*/ 232658 h 328613"/>
                <a:gd name="connsiteX72" fmla="*/ 257440 w 338138"/>
                <a:gd name="connsiteY72" fmla="*/ 201111 h 328613"/>
                <a:gd name="connsiteX73" fmla="*/ 248180 w 338138"/>
                <a:gd name="connsiteY73" fmla="*/ 160363 h 328613"/>
                <a:gd name="connsiteX74" fmla="*/ 228336 w 338138"/>
                <a:gd name="connsiteY74" fmla="*/ 151162 h 328613"/>
                <a:gd name="connsiteX75" fmla="*/ 227013 w 338138"/>
                <a:gd name="connsiteY75" fmla="*/ 149847 h 328613"/>
                <a:gd name="connsiteX76" fmla="*/ 224367 w 338138"/>
                <a:gd name="connsiteY76" fmla="*/ 149847 h 328613"/>
                <a:gd name="connsiteX77" fmla="*/ 188648 w 338138"/>
                <a:gd name="connsiteY77" fmla="*/ 149847 h 328613"/>
                <a:gd name="connsiteX78" fmla="*/ 179388 w 338138"/>
                <a:gd name="connsiteY78" fmla="*/ 145904 h 328613"/>
                <a:gd name="connsiteX79" fmla="*/ 178065 w 338138"/>
                <a:gd name="connsiteY79" fmla="*/ 144589 h 328613"/>
                <a:gd name="connsiteX80" fmla="*/ 170127 w 338138"/>
                <a:gd name="connsiteY80" fmla="*/ 134074 h 328613"/>
                <a:gd name="connsiteX81" fmla="*/ 168804 w 338138"/>
                <a:gd name="connsiteY81" fmla="*/ 140646 h 328613"/>
                <a:gd name="connsiteX82" fmla="*/ 167481 w 338138"/>
                <a:gd name="connsiteY82" fmla="*/ 148533 h 328613"/>
                <a:gd name="connsiteX83" fmla="*/ 166158 w 338138"/>
                <a:gd name="connsiteY83" fmla="*/ 152476 h 328613"/>
                <a:gd name="connsiteX84" fmla="*/ 166158 w 338138"/>
                <a:gd name="connsiteY84" fmla="*/ 156420 h 328613"/>
                <a:gd name="connsiteX85" fmla="*/ 163513 w 338138"/>
                <a:gd name="connsiteY85" fmla="*/ 164306 h 328613"/>
                <a:gd name="connsiteX86" fmla="*/ 162190 w 338138"/>
                <a:gd name="connsiteY86" fmla="*/ 170879 h 328613"/>
                <a:gd name="connsiteX87" fmla="*/ 160867 w 338138"/>
                <a:gd name="connsiteY87" fmla="*/ 173507 h 328613"/>
                <a:gd name="connsiteX88" fmla="*/ 200554 w 338138"/>
                <a:gd name="connsiteY88" fmla="*/ 182709 h 328613"/>
                <a:gd name="connsiteX89" fmla="*/ 201877 w 338138"/>
                <a:gd name="connsiteY89" fmla="*/ 182709 h 328613"/>
                <a:gd name="connsiteX90" fmla="*/ 215106 w 338138"/>
                <a:gd name="connsiteY90" fmla="*/ 205054 h 328613"/>
                <a:gd name="connsiteX91" fmla="*/ 212461 w 338138"/>
                <a:gd name="connsiteY91" fmla="*/ 210312 h 328613"/>
                <a:gd name="connsiteX92" fmla="*/ 163513 w 338138"/>
                <a:gd name="connsiteY92" fmla="*/ 289180 h 328613"/>
                <a:gd name="connsiteX93" fmla="*/ 144992 w 338138"/>
                <a:gd name="connsiteY93" fmla="*/ 293123 h 328613"/>
                <a:gd name="connsiteX94" fmla="*/ 139700 w 338138"/>
                <a:gd name="connsiteY94" fmla="*/ 276035 h 328613"/>
                <a:gd name="connsiteX95" fmla="*/ 168804 w 338138"/>
                <a:gd name="connsiteY95" fmla="*/ 214255 h 328613"/>
                <a:gd name="connsiteX96" fmla="*/ 125148 w 338138"/>
                <a:gd name="connsiteY96" fmla="*/ 206369 h 328613"/>
                <a:gd name="connsiteX97" fmla="*/ 103981 w 338138"/>
                <a:gd name="connsiteY97" fmla="*/ 195853 h 328613"/>
                <a:gd name="connsiteX98" fmla="*/ 97367 w 338138"/>
                <a:gd name="connsiteY98" fmla="*/ 164306 h 328613"/>
                <a:gd name="connsiteX99" fmla="*/ 121179 w 338138"/>
                <a:gd name="connsiteY99" fmla="*/ 95955 h 328613"/>
                <a:gd name="connsiteX100" fmla="*/ 121179 w 338138"/>
                <a:gd name="connsiteY100" fmla="*/ 90697 h 328613"/>
                <a:gd name="connsiteX101" fmla="*/ 143669 w 338138"/>
                <a:gd name="connsiteY101" fmla="*/ 68351 h 328613"/>
                <a:gd name="connsiteX102" fmla="*/ 119856 w 338138"/>
                <a:gd name="connsiteY102" fmla="*/ 35490 h 328613"/>
                <a:gd name="connsiteX103" fmla="*/ 155575 w 338138"/>
                <a:gd name="connsiteY103"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8138" h="328613">
                  <a:moveTo>
                    <a:pt x="279778" y="231775"/>
                  </a:moveTo>
                  <a:cubicBezTo>
                    <a:pt x="279778" y="231775"/>
                    <a:pt x="279778" y="231775"/>
                    <a:pt x="289126" y="271719"/>
                  </a:cubicBezTo>
                  <a:cubicBezTo>
                    <a:pt x="290462" y="275713"/>
                    <a:pt x="287791" y="278376"/>
                    <a:pt x="283784" y="279708"/>
                  </a:cubicBezTo>
                  <a:cubicBezTo>
                    <a:pt x="283784" y="279708"/>
                    <a:pt x="282449" y="279708"/>
                    <a:pt x="282449" y="279708"/>
                  </a:cubicBezTo>
                  <a:cubicBezTo>
                    <a:pt x="279778" y="279708"/>
                    <a:pt x="275771" y="278376"/>
                    <a:pt x="275771" y="274382"/>
                  </a:cubicBezTo>
                  <a:cubicBezTo>
                    <a:pt x="275771" y="274382"/>
                    <a:pt x="275771" y="274382"/>
                    <a:pt x="265087" y="234438"/>
                  </a:cubicBezTo>
                  <a:cubicBezTo>
                    <a:pt x="250396" y="241095"/>
                    <a:pt x="239712" y="255741"/>
                    <a:pt x="239712" y="273050"/>
                  </a:cubicBezTo>
                  <a:cubicBezTo>
                    <a:pt x="239712" y="295685"/>
                    <a:pt x="259745" y="314325"/>
                    <a:pt x="282449" y="314325"/>
                  </a:cubicBezTo>
                  <a:cubicBezTo>
                    <a:pt x="305153" y="314325"/>
                    <a:pt x="323850" y="295685"/>
                    <a:pt x="323850" y="273050"/>
                  </a:cubicBezTo>
                  <a:cubicBezTo>
                    <a:pt x="323850" y="250416"/>
                    <a:pt x="305153" y="231775"/>
                    <a:pt x="282449" y="231775"/>
                  </a:cubicBezTo>
                  <a:cubicBezTo>
                    <a:pt x="281113" y="231775"/>
                    <a:pt x="279778" y="231775"/>
                    <a:pt x="279778" y="231775"/>
                  </a:cubicBezTo>
                  <a:close/>
                  <a:moveTo>
                    <a:pt x="55688" y="231775"/>
                  </a:moveTo>
                  <a:cubicBezTo>
                    <a:pt x="32984" y="231775"/>
                    <a:pt x="14287" y="250416"/>
                    <a:pt x="14287" y="273050"/>
                  </a:cubicBezTo>
                  <a:cubicBezTo>
                    <a:pt x="14287" y="295685"/>
                    <a:pt x="32984" y="314325"/>
                    <a:pt x="55688" y="314325"/>
                  </a:cubicBezTo>
                  <a:cubicBezTo>
                    <a:pt x="78392" y="314325"/>
                    <a:pt x="98425" y="295685"/>
                    <a:pt x="98425" y="273050"/>
                  </a:cubicBezTo>
                  <a:cubicBezTo>
                    <a:pt x="98425" y="270387"/>
                    <a:pt x="97089" y="267724"/>
                    <a:pt x="97089" y="265062"/>
                  </a:cubicBezTo>
                  <a:cubicBezTo>
                    <a:pt x="97089" y="265062"/>
                    <a:pt x="97089" y="265062"/>
                    <a:pt x="58359" y="279708"/>
                  </a:cubicBezTo>
                  <a:cubicBezTo>
                    <a:pt x="57024" y="279708"/>
                    <a:pt x="57024" y="279708"/>
                    <a:pt x="55688" y="279708"/>
                  </a:cubicBezTo>
                  <a:cubicBezTo>
                    <a:pt x="53017" y="279708"/>
                    <a:pt x="50346" y="278376"/>
                    <a:pt x="49011" y="275713"/>
                  </a:cubicBezTo>
                  <a:cubicBezTo>
                    <a:pt x="47675" y="271719"/>
                    <a:pt x="49011" y="267724"/>
                    <a:pt x="53017" y="266393"/>
                  </a:cubicBezTo>
                  <a:cubicBezTo>
                    <a:pt x="53017" y="266393"/>
                    <a:pt x="53017" y="266393"/>
                    <a:pt x="91747" y="251747"/>
                  </a:cubicBezTo>
                  <a:cubicBezTo>
                    <a:pt x="83734" y="239764"/>
                    <a:pt x="70379" y="231775"/>
                    <a:pt x="55688" y="231775"/>
                  </a:cubicBezTo>
                  <a:close/>
                  <a:moveTo>
                    <a:pt x="39613" y="195263"/>
                  </a:moveTo>
                  <a:cubicBezTo>
                    <a:pt x="39613" y="195263"/>
                    <a:pt x="39613" y="195263"/>
                    <a:pt x="92431" y="195263"/>
                  </a:cubicBezTo>
                  <a:cubicBezTo>
                    <a:pt x="95072" y="195263"/>
                    <a:pt x="96393" y="195263"/>
                    <a:pt x="97713" y="196583"/>
                  </a:cubicBezTo>
                  <a:cubicBezTo>
                    <a:pt x="97713" y="196583"/>
                    <a:pt x="97713" y="196583"/>
                    <a:pt x="138647" y="237513"/>
                  </a:cubicBezTo>
                  <a:cubicBezTo>
                    <a:pt x="139967" y="238833"/>
                    <a:pt x="141288" y="241474"/>
                    <a:pt x="139967" y="244114"/>
                  </a:cubicBezTo>
                  <a:cubicBezTo>
                    <a:pt x="139967" y="246755"/>
                    <a:pt x="138647" y="248075"/>
                    <a:pt x="136006" y="249395"/>
                  </a:cubicBezTo>
                  <a:cubicBezTo>
                    <a:pt x="136006" y="249395"/>
                    <a:pt x="136006" y="249395"/>
                    <a:pt x="109597" y="259958"/>
                  </a:cubicBezTo>
                  <a:cubicBezTo>
                    <a:pt x="110918" y="263919"/>
                    <a:pt x="110918" y="267880"/>
                    <a:pt x="110918" y="273161"/>
                  </a:cubicBezTo>
                  <a:cubicBezTo>
                    <a:pt x="110918" y="303528"/>
                    <a:pt x="85829" y="328613"/>
                    <a:pt x="55459" y="328613"/>
                  </a:cubicBezTo>
                  <a:cubicBezTo>
                    <a:pt x="25088" y="328613"/>
                    <a:pt x="0" y="303528"/>
                    <a:pt x="0" y="273161"/>
                  </a:cubicBezTo>
                  <a:cubicBezTo>
                    <a:pt x="0" y="242794"/>
                    <a:pt x="25088" y="217708"/>
                    <a:pt x="55459" y="217708"/>
                  </a:cubicBezTo>
                  <a:cubicBezTo>
                    <a:pt x="76586" y="217708"/>
                    <a:pt x="95072" y="229590"/>
                    <a:pt x="104315" y="246755"/>
                  </a:cubicBezTo>
                  <a:cubicBezTo>
                    <a:pt x="104315" y="246755"/>
                    <a:pt x="104315" y="246755"/>
                    <a:pt x="121481" y="240153"/>
                  </a:cubicBezTo>
                  <a:cubicBezTo>
                    <a:pt x="121481" y="240153"/>
                    <a:pt x="121481" y="240153"/>
                    <a:pt x="89790" y="208466"/>
                  </a:cubicBezTo>
                  <a:cubicBezTo>
                    <a:pt x="89790" y="208466"/>
                    <a:pt x="89790" y="208466"/>
                    <a:pt x="39613" y="208466"/>
                  </a:cubicBezTo>
                  <a:cubicBezTo>
                    <a:pt x="35652" y="208466"/>
                    <a:pt x="33011" y="205825"/>
                    <a:pt x="33011" y="201864"/>
                  </a:cubicBezTo>
                  <a:cubicBezTo>
                    <a:pt x="33011" y="197903"/>
                    <a:pt x="35652" y="195263"/>
                    <a:pt x="39613" y="195263"/>
                  </a:cubicBezTo>
                  <a:close/>
                  <a:moveTo>
                    <a:pt x="155575" y="0"/>
                  </a:moveTo>
                  <a:cubicBezTo>
                    <a:pt x="175419" y="0"/>
                    <a:pt x="191294" y="15773"/>
                    <a:pt x="191294" y="35490"/>
                  </a:cubicBezTo>
                  <a:cubicBezTo>
                    <a:pt x="191294" y="53892"/>
                    <a:pt x="175419" y="69666"/>
                    <a:pt x="156898" y="70980"/>
                  </a:cubicBezTo>
                  <a:cubicBezTo>
                    <a:pt x="160867" y="72295"/>
                    <a:pt x="164835" y="76238"/>
                    <a:pt x="167481" y="80181"/>
                  </a:cubicBezTo>
                  <a:cubicBezTo>
                    <a:pt x="168804" y="80181"/>
                    <a:pt x="168804" y="80181"/>
                    <a:pt x="168804" y="81496"/>
                  </a:cubicBezTo>
                  <a:cubicBezTo>
                    <a:pt x="168804" y="81496"/>
                    <a:pt x="168804" y="81496"/>
                    <a:pt x="196586" y="126187"/>
                  </a:cubicBezTo>
                  <a:cubicBezTo>
                    <a:pt x="196586" y="126187"/>
                    <a:pt x="196586" y="126187"/>
                    <a:pt x="225690" y="130131"/>
                  </a:cubicBezTo>
                  <a:cubicBezTo>
                    <a:pt x="230981" y="130131"/>
                    <a:pt x="234950" y="134074"/>
                    <a:pt x="234950" y="138017"/>
                  </a:cubicBezTo>
                  <a:cubicBezTo>
                    <a:pt x="234950" y="138017"/>
                    <a:pt x="234950" y="138017"/>
                    <a:pt x="257440" y="149847"/>
                  </a:cubicBezTo>
                  <a:cubicBezTo>
                    <a:pt x="258763" y="151162"/>
                    <a:pt x="260086" y="152476"/>
                    <a:pt x="260086" y="155105"/>
                  </a:cubicBezTo>
                  <a:cubicBezTo>
                    <a:pt x="260086" y="155105"/>
                    <a:pt x="260086" y="155105"/>
                    <a:pt x="270669" y="197168"/>
                  </a:cubicBezTo>
                  <a:cubicBezTo>
                    <a:pt x="273315" y="197168"/>
                    <a:pt x="275961" y="197168"/>
                    <a:pt x="278607" y="197168"/>
                  </a:cubicBezTo>
                  <a:cubicBezTo>
                    <a:pt x="291836" y="195853"/>
                    <a:pt x="303742" y="198482"/>
                    <a:pt x="315648" y="205054"/>
                  </a:cubicBezTo>
                  <a:cubicBezTo>
                    <a:pt x="319617" y="206369"/>
                    <a:pt x="320940" y="210312"/>
                    <a:pt x="319617" y="214255"/>
                  </a:cubicBezTo>
                  <a:cubicBezTo>
                    <a:pt x="316971" y="216884"/>
                    <a:pt x="313003" y="219513"/>
                    <a:pt x="310357" y="216884"/>
                  </a:cubicBezTo>
                  <a:cubicBezTo>
                    <a:pt x="299773" y="211627"/>
                    <a:pt x="289190" y="210312"/>
                    <a:pt x="278607" y="210312"/>
                  </a:cubicBezTo>
                  <a:cubicBezTo>
                    <a:pt x="277284" y="210312"/>
                    <a:pt x="275961" y="210312"/>
                    <a:pt x="274638" y="211627"/>
                  </a:cubicBezTo>
                  <a:cubicBezTo>
                    <a:pt x="274638" y="211627"/>
                    <a:pt x="274638" y="211627"/>
                    <a:pt x="275961" y="218199"/>
                  </a:cubicBezTo>
                  <a:cubicBezTo>
                    <a:pt x="278607" y="218199"/>
                    <a:pt x="279930" y="218199"/>
                    <a:pt x="282575" y="218199"/>
                  </a:cubicBezTo>
                  <a:cubicBezTo>
                    <a:pt x="313003" y="218199"/>
                    <a:pt x="338138" y="243174"/>
                    <a:pt x="338138" y="273406"/>
                  </a:cubicBezTo>
                  <a:cubicBezTo>
                    <a:pt x="338138" y="303639"/>
                    <a:pt x="313003" y="328613"/>
                    <a:pt x="282575" y="328613"/>
                  </a:cubicBezTo>
                  <a:cubicBezTo>
                    <a:pt x="257440" y="328613"/>
                    <a:pt x="236273" y="312840"/>
                    <a:pt x="229659" y="289180"/>
                  </a:cubicBezTo>
                  <a:cubicBezTo>
                    <a:pt x="229659" y="289180"/>
                    <a:pt x="229659" y="289180"/>
                    <a:pt x="183356" y="289180"/>
                  </a:cubicBezTo>
                  <a:cubicBezTo>
                    <a:pt x="179388" y="289180"/>
                    <a:pt x="175419" y="286551"/>
                    <a:pt x="175419" y="282607"/>
                  </a:cubicBezTo>
                  <a:cubicBezTo>
                    <a:pt x="175419" y="278664"/>
                    <a:pt x="179388" y="276035"/>
                    <a:pt x="183356" y="276035"/>
                  </a:cubicBezTo>
                  <a:cubicBezTo>
                    <a:pt x="183356" y="276035"/>
                    <a:pt x="183356" y="276035"/>
                    <a:pt x="227013" y="276035"/>
                  </a:cubicBezTo>
                  <a:cubicBezTo>
                    <a:pt x="227013" y="274721"/>
                    <a:pt x="227013" y="274721"/>
                    <a:pt x="227013" y="273406"/>
                  </a:cubicBezTo>
                  <a:cubicBezTo>
                    <a:pt x="227013" y="249746"/>
                    <a:pt x="241565" y="230029"/>
                    <a:pt x="262732" y="222142"/>
                  </a:cubicBezTo>
                  <a:cubicBezTo>
                    <a:pt x="262732" y="222142"/>
                    <a:pt x="262732" y="222142"/>
                    <a:pt x="261409" y="214255"/>
                  </a:cubicBezTo>
                  <a:cubicBezTo>
                    <a:pt x="248180" y="219513"/>
                    <a:pt x="237596" y="228714"/>
                    <a:pt x="230981" y="239231"/>
                  </a:cubicBezTo>
                  <a:cubicBezTo>
                    <a:pt x="229659" y="241859"/>
                    <a:pt x="227013" y="243174"/>
                    <a:pt x="224367" y="243174"/>
                  </a:cubicBezTo>
                  <a:cubicBezTo>
                    <a:pt x="224367" y="243174"/>
                    <a:pt x="223044" y="243174"/>
                    <a:pt x="221721" y="241859"/>
                  </a:cubicBezTo>
                  <a:cubicBezTo>
                    <a:pt x="217752" y="240545"/>
                    <a:pt x="216429" y="235287"/>
                    <a:pt x="219075" y="232658"/>
                  </a:cubicBezTo>
                  <a:cubicBezTo>
                    <a:pt x="228336" y="218199"/>
                    <a:pt x="241565" y="206369"/>
                    <a:pt x="257440" y="201111"/>
                  </a:cubicBezTo>
                  <a:cubicBezTo>
                    <a:pt x="257440" y="201111"/>
                    <a:pt x="257440" y="201111"/>
                    <a:pt x="248180" y="160363"/>
                  </a:cubicBezTo>
                  <a:cubicBezTo>
                    <a:pt x="248180" y="160363"/>
                    <a:pt x="248180" y="160363"/>
                    <a:pt x="228336" y="151162"/>
                  </a:cubicBezTo>
                  <a:cubicBezTo>
                    <a:pt x="228336" y="151162"/>
                    <a:pt x="228336" y="149847"/>
                    <a:pt x="227013" y="149847"/>
                  </a:cubicBezTo>
                  <a:cubicBezTo>
                    <a:pt x="227013" y="149847"/>
                    <a:pt x="225690" y="149847"/>
                    <a:pt x="224367" y="149847"/>
                  </a:cubicBezTo>
                  <a:cubicBezTo>
                    <a:pt x="224367" y="149847"/>
                    <a:pt x="224367" y="149847"/>
                    <a:pt x="188648" y="149847"/>
                  </a:cubicBezTo>
                  <a:cubicBezTo>
                    <a:pt x="184679" y="149847"/>
                    <a:pt x="180711" y="148533"/>
                    <a:pt x="179388" y="145904"/>
                  </a:cubicBezTo>
                  <a:cubicBezTo>
                    <a:pt x="179388" y="145904"/>
                    <a:pt x="179388" y="145904"/>
                    <a:pt x="178065" y="144589"/>
                  </a:cubicBezTo>
                  <a:cubicBezTo>
                    <a:pt x="178065" y="144589"/>
                    <a:pt x="178065" y="144589"/>
                    <a:pt x="170127" y="134074"/>
                  </a:cubicBezTo>
                  <a:cubicBezTo>
                    <a:pt x="170127" y="136703"/>
                    <a:pt x="170127" y="138017"/>
                    <a:pt x="168804" y="140646"/>
                  </a:cubicBezTo>
                  <a:cubicBezTo>
                    <a:pt x="168804" y="143275"/>
                    <a:pt x="167481" y="145904"/>
                    <a:pt x="167481" y="148533"/>
                  </a:cubicBezTo>
                  <a:cubicBezTo>
                    <a:pt x="167481" y="149847"/>
                    <a:pt x="167481" y="151162"/>
                    <a:pt x="166158" y="152476"/>
                  </a:cubicBezTo>
                  <a:cubicBezTo>
                    <a:pt x="166158" y="153791"/>
                    <a:pt x="166158" y="155105"/>
                    <a:pt x="166158" y="156420"/>
                  </a:cubicBezTo>
                  <a:cubicBezTo>
                    <a:pt x="164835" y="159048"/>
                    <a:pt x="164835" y="161677"/>
                    <a:pt x="163513" y="164306"/>
                  </a:cubicBezTo>
                  <a:cubicBezTo>
                    <a:pt x="163513" y="166935"/>
                    <a:pt x="162190" y="168250"/>
                    <a:pt x="162190" y="170879"/>
                  </a:cubicBezTo>
                  <a:cubicBezTo>
                    <a:pt x="160867" y="172193"/>
                    <a:pt x="160867" y="172193"/>
                    <a:pt x="160867" y="173507"/>
                  </a:cubicBezTo>
                  <a:cubicBezTo>
                    <a:pt x="160867" y="173507"/>
                    <a:pt x="160867" y="173507"/>
                    <a:pt x="200554" y="182709"/>
                  </a:cubicBezTo>
                  <a:cubicBezTo>
                    <a:pt x="200554" y="182709"/>
                    <a:pt x="200554" y="182709"/>
                    <a:pt x="201877" y="182709"/>
                  </a:cubicBezTo>
                  <a:cubicBezTo>
                    <a:pt x="211138" y="185337"/>
                    <a:pt x="217752" y="195853"/>
                    <a:pt x="215106" y="205054"/>
                  </a:cubicBezTo>
                  <a:cubicBezTo>
                    <a:pt x="215106" y="206369"/>
                    <a:pt x="213784" y="208998"/>
                    <a:pt x="212461" y="210312"/>
                  </a:cubicBezTo>
                  <a:cubicBezTo>
                    <a:pt x="212461" y="210312"/>
                    <a:pt x="212461" y="210312"/>
                    <a:pt x="163513" y="289180"/>
                  </a:cubicBezTo>
                  <a:cubicBezTo>
                    <a:pt x="159544" y="294437"/>
                    <a:pt x="151606" y="297066"/>
                    <a:pt x="144992" y="293123"/>
                  </a:cubicBezTo>
                  <a:cubicBezTo>
                    <a:pt x="138377" y="289180"/>
                    <a:pt x="137054" y="281293"/>
                    <a:pt x="139700" y="276035"/>
                  </a:cubicBezTo>
                  <a:cubicBezTo>
                    <a:pt x="139700" y="276035"/>
                    <a:pt x="139700" y="276035"/>
                    <a:pt x="168804" y="214255"/>
                  </a:cubicBezTo>
                  <a:cubicBezTo>
                    <a:pt x="168804" y="214255"/>
                    <a:pt x="168804" y="214255"/>
                    <a:pt x="125148" y="206369"/>
                  </a:cubicBezTo>
                  <a:cubicBezTo>
                    <a:pt x="115887" y="203740"/>
                    <a:pt x="107950" y="201111"/>
                    <a:pt x="103981" y="195853"/>
                  </a:cubicBezTo>
                  <a:cubicBezTo>
                    <a:pt x="96044" y="186652"/>
                    <a:pt x="92075" y="176136"/>
                    <a:pt x="97367" y="164306"/>
                  </a:cubicBezTo>
                  <a:cubicBezTo>
                    <a:pt x="115887" y="124873"/>
                    <a:pt x="121179" y="95955"/>
                    <a:pt x="121179" y="95955"/>
                  </a:cubicBezTo>
                  <a:cubicBezTo>
                    <a:pt x="121179" y="95955"/>
                    <a:pt x="121179" y="95955"/>
                    <a:pt x="121179" y="90697"/>
                  </a:cubicBezTo>
                  <a:cubicBezTo>
                    <a:pt x="122502" y="78867"/>
                    <a:pt x="131763" y="69666"/>
                    <a:pt x="143669" y="68351"/>
                  </a:cubicBezTo>
                  <a:cubicBezTo>
                    <a:pt x="130440" y="63093"/>
                    <a:pt x="119856" y="49949"/>
                    <a:pt x="119856" y="35490"/>
                  </a:cubicBezTo>
                  <a:cubicBezTo>
                    <a:pt x="119856" y="15773"/>
                    <a:pt x="135731" y="0"/>
                    <a:pt x="155575" y="0"/>
                  </a:cubicBezTo>
                  <a:close/>
                </a:path>
              </a:pathLst>
            </a:custGeom>
            <a:solidFill>
              <a:srgbClr val="B2D1A0"/>
            </a:solidFill>
            <a:ln w="19050">
              <a:noFill/>
              <a:round/>
            </a:ln>
          </p:spPr>
          <p:txBody>
            <a:bodyPr anchor="ctr"/>
            <a:lstStyle/>
            <a:p>
              <a:pPr algn="ctr"/>
              <a:endParaRPr sz="2400">
                <a:solidFill>
                  <a:schemeClr val="bg1"/>
                </a:solidFill>
                <a:cs typeface="+mn-ea"/>
                <a:sym typeface="+mn-lt"/>
              </a:endParaRPr>
            </a:p>
          </p:txBody>
        </p:sp>
        <p:grpSp>
          <p:nvGrpSpPr>
            <p:cNvPr id="66" name="组合 65"/>
            <p:cNvGrpSpPr/>
            <p:nvPr/>
          </p:nvGrpSpPr>
          <p:grpSpPr>
            <a:xfrm>
              <a:off x="5591232" y="1569492"/>
              <a:ext cx="3155350" cy="743926"/>
              <a:chOff x="7505490" y="2041661"/>
              <a:chExt cx="4207134" cy="991902"/>
            </a:xfrm>
          </p:grpSpPr>
          <p:sp>
            <p:nvSpPr>
              <p:cNvPr id="67" name="文本框 20"/>
              <p:cNvSpPr txBox="1"/>
              <p:nvPr/>
            </p:nvSpPr>
            <p:spPr>
              <a:xfrm>
                <a:off x="7505490" y="2041661"/>
                <a:ext cx="4207134" cy="422405"/>
              </a:xfrm>
              <a:prstGeom prst="rect">
                <a:avLst/>
              </a:prstGeom>
              <a:noFill/>
            </p:spPr>
            <p:txBody>
              <a:bodyPr wrap="none" lIns="96000" tIns="96000" rIns="96000" bIns="96000" anchor="b" anchorCtr="0">
                <a:normAutofit fontScale="72500" lnSpcReduction="20000"/>
              </a:bodyPr>
              <a:lstStyle/>
              <a:p>
                <a:r>
                  <a:rPr lang="zh-CN" altLang="en-US" sz="2400" b="1">
                    <a:solidFill>
                      <a:schemeClr val="bg1"/>
                    </a:solidFill>
                    <a:cs typeface="+mn-ea"/>
                    <a:sym typeface="+mn-lt"/>
                  </a:rPr>
                  <a:t>标题文本预设</a:t>
                </a:r>
                <a:endParaRPr lang="zh-CN" altLang="en-US" sz="2400" b="1">
                  <a:solidFill>
                    <a:schemeClr val="bg1"/>
                  </a:solidFill>
                  <a:cs typeface="+mn-ea"/>
                  <a:sym typeface="+mn-lt"/>
                </a:endParaRPr>
              </a:p>
            </p:txBody>
          </p:sp>
          <p:sp>
            <p:nvSpPr>
              <p:cNvPr id="68" name="文本框 21"/>
              <p:cNvSpPr txBox="1"/>
              <p:nvPr/>
            </p:nvSpPr>
            <p:spPr>
              <a:xfrm>
                <a:off x="7505490" y="2464066"/>
                <a:ext cx="4207134" cy="569497"/>
              </a:xfrm>
              <a:prstGeom prst="rect">
                <a:avLst/>
              </a:prstGeom>
              <a:noFill/>
            </p:spPr>
            <p:txBody>
              <a:bodyPr wrap="square" lIns="96000" tIns="96000" rIns="96000" bIns="96000" anchor="t" anchorCtr="0">
                <a:normAutofit fontScale="82500" lnSpcReduction="10000"/>
              </a:bodyPr>
              <a:lstStyle/>
              <a:p>
                <a:pPr algn="just">
                  <a:lnSpc>
                    <a:spcPct val="200000"/>
                  </a:lnSpc>
                  <a:defRPr/>
                </a:pPr>
                <a:r>
                  <a:rPr lang="zh-CN" altLang="en-US" sz="1600" kern="0" dirty="0">
                    <a:solidFill>
                      <a:schemeClr val="bg1"/>
                    </a:solidFill>
                    <a:cs typeface="+mn-ea"/>
                    <a:sym typeface="+mn-lt"/>
                  </a:rPr>
                  <a:t>请在此处编辑您的内容请在此处编辑您的内容</a:t>
                </a:r>
                <a:endParaRPr lang="zh-CN" altLang="en-US" sz="1600" kern="0" dirty="0">
                  <a:solidFill>
                    <a:schemeClr val="bg1"/>
                  </a:solidFill>
                  <a:cs typeface="+mn-ea"/>
                  <a:sym typeface="+mn-lt"/>
                </a:endParaRPr>
              </a:p>
              <a:p>
                <a:pPr algn="just">
                  <a:lnSpc>
                    <a:spcPct val="200000"/>
                  </a:lnSpc>
                  <a:defRPr/>
                </a:pPr>
                <a:endParaRPr lang="zh-CN" altLang="en-US" sz="1600" kern="0" dirty="0">
                  <a:solidFill>
                    <a:schemeClr val="bg1"/>
                  </a:solidFill>
                  <a:cs typeface="+mn-ea"/>
                  <a:sym typeface="+mn-lt"/>
                </a:endParaRPr>
              </a:p>
            </p:txBody>
          </p:sp>
        </p:grpSp>
      </p:grpSp>
      <p:grpSp>
        <p:nvGrpSpPr>
          <p:cNvPr id="69" name="组合 68"/>
          <p:cNvGrpSpPr/>
          <p:nvPr/>
        </p:nvGrpSpPr>
        <p:grpSpPr>
          <a:xfrm>
            <a:off x="6112160" y="3463107"/>
            <a:ext cx="5784851" cy="1612572"/>
            <a:chOff x="4584120" y="2597330"/>
            <a:chExt cx="4338638" cy="1209429"/>
          </a:xfrm>
          <a:solidFill>
            <a:srgbClr val="27818F"/>
          </a:solidFill>
        </p:grpSpPr>
        <p:sp>
          <p:nvSpPr>
            <p:cNvPr id="70" name="矩形 69"/>
            <p:cNvSpPr/>
            <p:nvPr/>
          </p:nvSpPr>
          <p:spPr bwMode="auto">
            <a:xfrm>
              <a:off x="4584120" y="2597330"/>
              <a:ext cx="4338638" cy="1209429"/>
            </a:xfrm>
            <a:prstGeom prst="rect">
              <a:avLst/>
            </a:prstGeom>
            <a:grpFill/>
            <a:ln w="19050">
              <a:noFill/>
              <a:round/>
            </a:ln>
          </p:spPr>
          <p:txBody>
            <a:bodyPr anchor="ctr"/>
            <a:lstStyle/>
            <a:p>
              <a:pPr algn="ctr"/>
              <a:endParaRPr sz="2400">
                <a:solidFill>
                  <a:schemeClr val="bg1"/>
                </a:solidFill>
                <a:cs typeface="+mn-ea"/>
                <a:sym typeface="+mn-lt"/>
              </a:endParaRPr>
            </a:p>
          </p:txBody>
        </p:sp>
        <p:sp>
          <p:nvSpPr>
            <p:cNvPr id="71" name="椭圆 70"/>
            <p:cNvSpPr/>
            <p:nvPr/>
          </p:nvSpPr>
          <p:spPr bwMode="auto">
            <a:xfrm>
              <a:off x="4750139" y="2864507"/>
              <a:ext cx="675075" cy="675075"/>
            </a:xfrm>
            <a:prstGeom prst="ellipse">
              <a:avLst/>
            </a:prstGeom>
            <a:solidFill>
              <a:schemeClr val="bg1"/>
            </a:solidFill>
            <a:ln w="19050">
              <a:noFill/>
              <a:round/>
            </a:ln>
          </p:spPr>
          <p:txBody>
            <a:bodyPr anchor="ctr"/>
            <a:lstStyle/>
            <a:p>
              <a:pPr algn="ctr"/>
              <a:endParaRPr sz="2400">
                <a:solidFill>
                  <a:schemeClr val="bg1"/>
                </a:solidFill>
                <a:cs typeface="+mn-ea"/>
                <a:sym typeface="+mn-lt"/>
              </a:endParaRPr>
            </a:p>
          </p:txBody>
        </p:sp>
        <p:sp>
          <p:nvSpPr>
            <p:cNvPr id="72" name="任意多边形: 形状 71"/>
            <p:cNvSpPr/>
            <p:nvPr/>
          </p:nvSpPr>
          <p:spPr bwMode="auto">
            <a:xfrm>
              <a:off x="4886301" y="3037798"/>
              <a:ext cx="402750" cy="328492"/>
            </a:xfrm>
            <a:custGeom>
              <a:avLst/>
              <a:gdLst>
                <a:gd name="connsiteX0" fmla="*/ 39952 w 338667"/>
                <a:gd name="connsiteY0" fmla="*/ 252412 h 276225"/>
                <a:gd name="connsiteX1" fmla="*/ 297127 w 338667"/>
                <a:gd name="connsiteY1" fmla="*/ 252412 h 276225"/>
                <a:gd name="connsiteX2" fmla="*/ 297127 w 338667"/>
                <a:gd name="connsiteY2" fmla="*/ 276225 h 276225"/>
                <a:gd name="connsiteX3" fmla="*/ 39952 w 338667"/>
                <a:gd name="connsiteY3" fmla="*/ 276225 h 276225"/>
                <a:gd name="connsiteX4" fmla="*/ 169334 w 338667"/>
                <a:gd name="connsiteY4" fmla="*/ 98425 h 276225"/>
                <a:gd name="connsiteX5" fmla="*/ 225690 w 338667"/>
                <a:gd name="connsiteY5" fmla="*/ 154918 h 276225"/>
                <a:gd name="connsiteX6" fmla="*/ 221758 w 338667"/>
                <a:gd name="connsiteY6" fmla="*/ 177253 h 276225"/>
                <a:gd name="connsiteX7" fmla="*/ 206031 w 338667"/>
                <a:gd name="connsiteY7" fmla="*/ 169370 h 276225"/>
                <a:gd name="connsiteX8" fmla="*/ 206031 w 338667"/>
                <a:gd name="connsiteY8" fmla="*/ 168056 h 276225"/>
                <a:gd name="connsiteX9" fmla="*/ 208652 w 338667"/>
                <a:gd name="connsiteY9" fmla="*/ 154918 h 276225"/>
                <a:gd name="connsiteX10" fmla="*/ 169334 w 338667"/>
                <a:gd name="connsiteY10" fmla="*/ 116818 h 276225"/>
                <a:gd name="connsiteX11" fmla="*/ 130015 w 338667"/>
                <a:gd name="connsiteY11" fmla="*/ 154918 h 276225"/>
                <a:gd name="connsiteX12" fmla="*/ 169334 w 338667"/>
                <a:gd name="connsiteY12" fmla="*/ 194332 h 276225"/>
                <a:gd name="connsiteX13" fmla="*/ 198167 w 338667"/>
                <a:gd name="connsiteY13" fmla="*/ 181194 h 276225"/>
                <a:gd name="connsiteX14" fmla="*/ 199478 w 338667"/>
                <a:gd name="connsiteY14" fmla="*/ 181194 h 276225"/>
                <a:gd name="connsiteX15" fmla="*/ 213895 w 338667"/>
                <a:gd name="connsiteY15" fmla="*/ 190391 h 276225"/>
                <a:gd name="connsiteX16" fmla="*/ 169334 w 338667"/>
                <a:gd name="connsiteY16" fmla="*/ 212725 h 276225"/>
                <a:gd name="connsiteX17" fmla="*/ 112977 w 338667"/>
                <a:gd name="connsiteY17" fmla="*/ 156232 h 276225"/>
                <a:gd name="connsiteX18" fmla="*/ 169334 w 338667"/>
                <a:gd name="connsiteY18" fmla="*/ 98425 h 276225"/>
                <a:gd name="connsiteX19" fmla="*/ 169740 w 338667"/>
                <a:gd name="connsiteY19" fmla="*/ 84137 h 276225"/>
                <a:gd name="connsiteX20" fmla="*/ 98689 w 338667"/>
                <a:gd name="connsiteY20" fmla="*/ 157031 h 276225"/>
                <a:gd name="connsiteX21" fmla="*/ 169740 w 338667"/>
                <a:gd name="connsiteY21" fmla="*/ 228600 h 276225"/>
                <a:gd name="connsiteX22" fmla="*/ 227634 w 338667"/>
                <a:gd name="connsiteY22" fmla="*/ 198117 h 276225"/>
                <a:gd name="connsiteX23" fmla="*/ 236845 w 338667"/>
                <a:gd name="connsiteY23" fmla="*/ 203418 h 276225"/>
                <a:gd name="connsiteX24" fmla="*/ 242108 w 338667"/>
                <a:gd name="connsiteY24" fmla="*/ 199442 h 276225"/>
                <a:gd name="connsiteX25" fmla="*/ 239476 w 338667"/>
                <a:gd name="connsiteY25" fmla="*/ 190165 h 276225"/>
                <a:gd name="connsiteX26" fmla="*/ 234213 w 338667"/>
                <a:gd name="connsiteY26" fmla="*/ 186189 h 276225"/>
                <a:gd name="connsiteX27" fmla="*/ 240792 w 338667"/>
                <a:gd name="connsiteY27" fmla="*/ 157031 h 276225"/>
                <a:gd name="connsiteX28" fmla="*/ 169740 w 338667"/>
                <a:gd name="connsiteY28" fmla="*/ 84137 h 276225"/>
                <a:gd name="connsiteX29" fmla="*/ 280981 w 338667"/>
                <a:gd name="connsiteY29" fmla="*/ 82550 h 276225"/>
                <a:gd name="connsiteX30" fmla="*/ 333639 w 338667"/>
                <a:gd name="connsiteY30" fmla="*/ 82550 h 276225"/>
                <a:gd name="connsiteX31" fmla="*/ 331006 w 338667"/>
                <a:gd name="connsiteY31" fmla="*/ 92075 h 276225"/>
                <a:gd name="connsiteX32" fmla="*/ 279664 w 338667"/>
                <a:gd name="connsiteY32" fmla="*/ 92075 h 276225"/>
                <a:gd name="connsiteX33" fmla="*/ 280981 w 338667"/>
                <a:gd name="connsiteY33" fmla="*/ 82550 h 276225"/>
                <a:gd name="connsiteX34" fmla="*/ 5027 w 338667"/>
                <a:gd name="connsiteY34" fmla="*/ 82550 h 276225"/>
                <a:gd name="connsiteX35" fmla="*/ 57685 w 338667"/>
                <a:gd name="connsiteY35" fmla="*/ 82550 h 276225"/>
                <a:gd name="connsiteX36" fmla="*/ 59002 w 338667"/>
                <a:gd name="connsiteY36" fmla="*/ 92075 h 276225"/>
                <a:gd name="connsiteX37" fmla="*/ 7660 w 338667"/>
                <a:gd name="connsiteY37" fmla="*/ 92075 h 276225"/>
                <a:gd name="connsiteX38" fmla="*/ 5027 w 338667"/>
                <a:gd name="connsiteY38" fmla="*/ 82550 h 276225"/>
                <a:gd name="connsiteX39" fmla="*/ 106627 w 338667"/>
                <a:gd name="connsiteY39" fmla="*/ 47625 h 276225"/>
                <a:gd name="connsiteX40" fmla="*/ 128852 w 338667"/>
                <a:gd name="connsiteY40" fmla="*/ 47625 h 276225"/>
                <a:gd name="connsiteX41" fmla="*/ 128852 w 338667"/>
                <a:gd name="connsiteY41" fmla="*/ 66675 h 276225"/>
                <a:gd name="connsiteX42" fmla="*/ 209815 w 338667"/>
                <a:gd name="connsiteY42" fmla="*/ 66675 h 276225"/>
                <a:gd name="connsiteX43" fmla="*/ 209815 w 338667"/>
                <a:gd name="connsiteY43" fmla="*/ 47625 h 276225"/>
                <a:gd name="connsiteX44" fmla="*/ 232040 w 338667"/>
                <a:gd name="connsiteY44" fmla="*/ 47625 h 276225"/>
                <a:gd name="connsiteX45" fmla="*/ 232040 w 338667"/>
                <a:gd name="connsiteY45" fmla="*/ 66675 h 276225"/>
                <a:gd name="connsiteX46" fmla="*/ 254265 w 338667"/>
                <a:gd name="connsiteY46" fmla="*/ 66675 h 276225"/>
                <a:gd name="connsiteX47" fmla="*/ 295540 w 338667"/>
                <a:gd name="connsiteY47" fmla="*/ 238125 h 276225"/>
                <a:gd name="connsiteX48" fmla="*/ 43127 w 338667"/>
                <a:gd name="connsiteY48" fmla="*/ 238125 h 276225"/>
                <a:gd name="connsiteX49" fmla="*/ 84402 w 338667"/>
                <a:gd name="connsiteY49" fmla="*/ 66675 h 276225"/>
                <a:gd name="connsiteX50" fmla="*/ 106627 w 338667"/>
                <a:gd name="connsiteY50" fmla="*/ 66675 h 276225"/>
                <a:gd name="connsiteX51" fmla="*/ 169334 w 338667"/>
                <a:gd name="connsiteY51" fmla="*/ 0 h 276225"/>
                <a:gd name="connsiteX52" fmla="*/ 333376 w 338667"/>
                <a:gd name="connsiteY52" fmla="*/ 30193 h 276225"/>
                <a:gd name="connsiteX53" fmla="*/ 337344 w 338667"/>
                <a:gd name="connsiteY53" fmla="*/ 68263 h 276225"/>
                <a:gd name="connsiteX54" fmla="*/ 281782 w 338667"/>
                <a:gd name="connsiteY54" fmla="*/ 68263 h 276225"/>
                <a:gd name="connsiteX55" fmla="*/ 275167 w 338667"/>
                <a:gd name="connsiteY55" fmla="*/ 45946 h 276225"/>
                <a:gd name="connsiteX56" fmla="*/ 169334 w 338667"/>
                <a:gd name="connsiteY56" fmla="*/ 19691 h 276225"/>
                <a:gd name="connsiteX57" fmla="*/ 63500 w 338667"/>
                <a:gd name="connsiteY57" fmla="*/ 45946 h 276225"/>
                <a:gd name="connsiteX58" fmla="*/ 56885 w 338667"/>
                <a:gd name="connsiteY58" fmla="*/ 68263 h 276225"/>
                <a:gd name="connsiteX59" fmla="*/ 1323 w 338667"/>
                <a:gd name="connsiteY59" fmla="*/ 68263 h 276225"/>
                <a:gd name="connsiteX60" fmla="*/ 5291 w 338667"/>
                <a:gd name="connsiteY60" fmla="*/ 30193 h 276225"/>
                <a:gd name="connsiteX61" fmla="*/ 169334 w 338667"/>
                <a:gd name="connsiteY61" fmla="*/ 0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667" h="276225">
                  <a:moveTo>
                    <a:pt x="39952" y="252412"/>
                  </a:moveTo>
                  <a:lnTo>
                    <a:pt x="297127" y="252412"/>
                  </a:lnTo>
                  <a:lnTo>
                    <a:pt x="297127" y="276225"/>
                  </a:lnTo>
                  <a:lnTo>
                    <a:pt x="39952" y="276225"/>
                  </a:lnTo>
                  <a:close/>
                  <a:moveTo>
                    <a:pt x="169334" y="98425"/>
                  </a:moveTo>
                  <a:cubicBezTo>
                    <a:pt x="200788" y="98425"/>
                    <a:pt x="225690" y="124701"/>
                    <a:pt x="225690" y="154918"/>
                  </a:cubicBezTo>
                  <a:cubicBezTo>
                    <a:pt x="225690" y="162801"/>
                    <a:pt x="224380" y="170684"/>
                    <a:pt x="221758" y="177253"/>
                  </a:cubicBezTo>
                  <a:cubicBezTo>
                    <a:pt x="221758" y="177253"/>
                    <a:pt x="221758" y="177253"/>
                    <a:pt x="206031" y="169370"/>
                  </a:cubicBezTo>
                  <a:cubicBezTo>
                    <a:pt x="206031" y="169370"/>
                    <a:pt x="206031" y="168056"/>
                    <a:pt x="206031" y="168056"/>
                  </a:cubicBezTo>
                  <a:cubicBezTo>
                    <a:pt x="207342" y="164115"/>
                    <a:pt x="208652" y="160173"/>
                    <a:pt x="208652" y="154918"/>
                  </a:cubicBezTo>
                  <a:cubicBezTo>
                    <a:pt x="208652" y="133897"/>
                    <a:pt x="190303" y="116818"/>
                    <a:pt x="169334" y="116818"/>
                  </a:cubicBezTo>
                  <a:cubicBezTo>
                    <a:pt x="148364" y="116818"/>
                    <a:pt x="130015" y="133897"/>
                    <a:pt x="130015" y="154918"/>
                  </a:cubicBezTo>
                  <a:cubicBezTo>
                    <a:pt x="130015" y="177253"/>
                    <a:pt x="148364" y="194332"/>
                    <a:pt x="169334" y="194332"/>
                  </a:cubicBezTo>
                  <a:cubicBezTo>
                    <a:pt x="181129" y="194332"/>
                    <a:pt x="191614" y="189077"/>
                    <a:pt x="198167" y="181194"/>
                  </a:cubicBezTo>
                  <a:cubicBezTo>
                    <a:pt x="199478" y="181194"/>
                    <a:pt x="199478" y="181194"/>
                    <a:pt x="199478" y="181194"/>
                  </a:cubicBezTo>
                  <a:cubicBezTo>
                    <a:pt x="199478" y="181194"/>
                    <a:pt x="199478" y="181194"/>
                    <a:pt x="213895" y="190391"/>
                  </a:cubicBezTo>
                  <a:cubicBezTo>
                    <a:pt x="203410" y="203528"/>
                    <a:pt x="187682" y="212725"/>
                    <a:pt x="169334" y="212725"/>
                  </a:cubicBezTo>
                  <a:cubicBezTo>
                    <a:pt x="137879" y="212725"/>
                    <a:pt x="112977" y="186449"/>
                    <a:pt x="112977" y="156232"/>
                  </a:cubicBezTo>
                  <a:cubicBezTo>
                    <a:pt x="112977" y="124701"/>
                    <a:pt x="137879" y="98425"/>
                    <a:pt x="169334" y="98425"/>
                  </a:cubicBezTo>
                  <a:close/>
                  <a:moveTo>
                    <a:pt x="169740" y="84137"/>
                  </a:moveTo>
                  <a:cubicBezTo>
                    <a:pt x="130268" y="84137"/>
                    <a:pt x="98689" y="117271"/>
                    <a:pt x="98689" y="157031"/>
                  </a:cubicBezTo>
                  <a:cubicBezTo>
                    <a:pt x="98689" y="195466"/>
                    <a:pt x="130268" y="228600"/>
                    <a:pt x="169740" y="228600"/>
                  </a:cubicBezTo>
                  <a:cubicBezTo>
                    <a:pt x="193424" y="228600"/>
                    <a:pt x="214477" y="216672"/>
                    <a:pt x="227634" y="198117"/>
                  </a:cubicBezTo>
                  <a:cubicBezTo>
                    <a:pt x="227634" y="198117"/>
                    <a:pt x="232897" y="203418"/>
                    <a:pt x="236845" y="203418"/>
                  </a:cubicBezTo>
                  <a:cubicBezTo>
                    <a:pt x="238160" y="203418"/>
                    <a:pt x="240792" y="200768"/>
                    <a:pt x="242108" y="199442"/>
                  </a:cubicBezTo>
                  <a:cubicBezTo>
                    <a:pt x="244739" y="195466"/>
                    <a:pt x="243423" y="191490"/>
                    <a:pt x="239476" y="190165"/>
                  </a:cubicBezTo>
                  <a:cubicBezTo>
                    <a:pt x="239476" y="190165"/>
                    <a:pt x="239476" y="190165"/>
                    <a:pt x="234213" y="186189"/>
                  </a:cubicBezTo>
                  <a:cubicBezTo>
                    <a:pt x="238160" y="176911"/>
                    <a:pt x="240792" y="167634"/>
                    <a:pt x="240792" y="157031"/>
                  </a:cubicBezTo>
                  <a:cubicBezTo>
                    <a:pt x="240792" y="117271"/>
                    <a:pt x="209213" y="84137"/>
                    <a:pt x="169740" y="84137"/>
                  </a:cubicBezTo>
                  <a:close/>
                  <a:moveTo>
                    <a:pt x="280981" y="82550"/>
                  </a:moveTo>
                  <a:cubicBezTo>
                    <a:pt x="333639" y="82550"/>
                    <a:pt x="333639" y="82550"/>
                    <a:pt x="333639" y="82550"/>
                  </a:cubicBezTo>
                  <a:cubicBezTo>
                    <a:pt x="332323" y="87313"/>
                    <a:pt x="332323" y="89694"/>
                    <a:pt x="331006" y="92075"/>
                  </a:cubicBezTo>
                  <a:cubicBezTo>
                    <a:pt x="279664" y="92075"/>
                    <a:pt x="279664" y="92075"/>
                    <a:pt x="279664" y="92075"/>
                  </a:cubicBezTo>
                  <a:cubicBezTo>
                    <a:pt x="279664" y="89694"/>
                    <a:pt x="279664" y="86122"/>
                    <a:pt x="280981" y="82550"/>
                  </a:cubicBezTo>
                  <a:close/>
                  <a:moveTo>
                    <a:pt x="5027" y="82550"/>
                  </a:moveTo>
                  <a:cubicBezTo>
                    <a:pt x="5027" y="82550"/>
                    <a:pt x="5027" y="82550"/>
                    <a:pt x="57685" y="82550"/>
                  </a:cubicBezTo>
                  <a:cubicBezTo>
                    <a:pt x="59002" y="86122"/>
                    <a:pt x="59002" y="89694"/>
                    <a:pt x="59002" y="92075"/>
                  </a:cubicBezTo>
                  <a:cubicBezTo>
                    <a:pt x="59002" y="92075"/>
                    <a:pt x="59002" y="92075"/>
                    <a:pt x="7660" y="92075"/>
                  </a:cubicBezTo>
                  <a:cubicBezTo>
                    <a:pt x="6343" y="89694"/>
                    <a:pt x="6343" y="87313"/>
                    <a:pt x="5027" y="82550"/>
                  </a:cubicBezTo>
                  <a:close/>
                  <a:moveTo>
                    <a:pt x="106627" y="47625"/>
                  </a:moveTo>
                  <a:lnTo>
                    <a:pt x="128852" y="47625"/>
                  </a:lnTo>
                  <a:lnTo>
                    <a:pt x="128852" y="66675"/>
                  </a:lnTo>
                  <a:lnTo>
                    <a:pt x="209815" y="66675"/>
                  </a:lnTo>
                  <a:lnTo>
                    <a:pt x="209815" y="47625"/>
                  </a:lnTo>
                  <a:lnTo>
                    <a:pt x="232040" y="47625"/>
                  </a:lnTo>
                  <a:lnTo>
                    <a:pt x="232040" y="66675"/>
                  </a:lnTo>
                  <a:lnTo>
                    <a:pt x="254265" y="66675"/>
                  </a:lnTo>
                  <a:lnTo>
                    <a:pt x="295540" y="238125"/>
                  </a:lnTo>
                  <a:lnTo>
                    <a:pt x="43127" y="238125"/>
                  </a:lnTo>
                  <a:lnTo>
                    <a:pt x="84402" y="66675"/>
                  </a:lnTo>
                  <a:lnTo>
                    <a:pt x="106627" y="66675"/>
                  </a:lnTo>
                  <a:close/>
                  <a:moveTo>
                    <a:pt x="169334" y="0"/>
                  </a:moveTo>
                  <a:cubicBezTo>
                    <a:pt x="244740" y="0"/>
                    <a:pt x="309563" y="11815"/>
                    <a:pt x="333376" y="30193"/>
                  </a:cubicBezTo>
                  <a:cubicBezTo>
                    <a:pt x="338667" y="34132"/>
                    <a:pt x="339990" y="48572"/>
                    <a:pt x="337344" y="68263"/>
                  </a:cubicBezTo>
                  <a:cubicBezTo>
                    <a:pt x="281782" y="68263"/>
                    <a:pt x="281782" y="68263"/>
                    <a:pt x="281782" y="68263"/>
                  </a:cubicBezTo>
                  <a:cubicBezTo>
                    <a:pt x="281782" y="57761"/>
                    <a:pt x="279136" y="49884"/>
                    <a:pt x="275167" y="45946"/>
                  </a:cubicBezTo>
                  <a:cubicBezTo>
                    <a:pt x="256646" y="26255"/>
                    <a:pt x="207698" y="19691"/>
                    <a:pt x="169334" y="19691"/>
                  </a:cubicBezTo>
                  <a:cubicBezTo>
                    <a:pt x="130969" y="19691"/>
                    <a:pt x="82021" y="26255"/>
                    <a:pt x="63500" y="45946"/>
                  </a:cubicBezTo>
                  <a:cubicBezTo>
                    <a:pt x="59531" y="49884"/>
                    <a:pt x="56885" y="57761"/>
                    <a:pt x="56885" y="68263"/>
                  </a:cubicBezTo>
                  <a:cubicBezTo>
                    <a:pt x="1323" y="68263"/>
                    <a:pt x="1323" y="68263"/>
                    <a:pt x="1323" y="68263"/>
                  </a:cubicBezTo>
                  <a:cubicBezTo>
                    <a:pt x="-1323" y="48572"/>
                    <a:pt x="0" y="35444"/>
                    <a:pt x="5291" y="30193"/>
                  </a:cubicBezTo>
                  <a:cubicBezTo>
                    <a:pt x="29104" y="11815"/>
                    <a:pt x="93927" y="0"/>
                    <a:pt x="169334" y="0"/>
                  </a:cubicBezTo>
                  <a:close/>
                </a:path>
              </a:pathLst>
            </a:custGeom>
            <a:grpFill/>
            <a:ln w="19050">
              <a:noFill/>
              <a:round/>
            </a:ln>
          </p:spPr>
          <p:txBody>
            <a:bodyPr anchor="ctr"/>
            <a:lstStyle/>
            <a:p>
              <a:pPr algn="ctr"/>
              <a:endParaRPr sz="2400">
                <a:solidFill>
                  <a:schemeClr val="bg1"/>
                </a:solidFill>
                <a:cs typeface="+mn-ea"/>
                <a:sym typeface="+mn-lt"/>
              </a:endParaRPr>
            </a:p>
          </p:txBody>
        </p:sp>
        <p:grpSp>
          <p:nvGrpSpPr>
            <p:cNvPr id="73" name="组合 72"/>
            <p:cNvGrpSpPr/>
            <p:nvPr/>
          </p:nvGrpSpPr>
          <p:grpSpPr>
            <a:xfrm>
              <a:off x="5591232" y="2832613"/>
              <a:ext cx="3155350" cy="743926"/>
              <a:chOff x="7505490" y="2041661"/>
              <a:chExt cx="4207134" cy="991902"/>
            </a:xfrm>
            <a:grpFill/>
          </p:grpSpPr>
          <p:sp>
            <p:nvSpPr>
              <p:cNvPr id="74" name="文本框 25"/>
              <p:cNvSpPr txBox="1"/>
              <p:nvPr/>
            </p:nvSpPr>
            <p:spPr>
              <a:xfrm>
                <a:off x="7505490" y="2041661"/>
                <a:ext cx="4207134" cy="422405"/>
              </a:xfrm>
              <a:prstGeom prst="rect">
                <a:avLst/>
              </a:prstGeom>
              <a:grpFill/>
            </p:spPr>
            <p:txBody>
              <a:bodyPr wrap="none" lIns="96000" tIns="96000" rIns="96000" bIns="96000" anchor="b" anchorCtr="0">
                <a:normAutofit fontScale="72500" lnSpcReduction="20000"/>
              </a:bodyPr>
              <a:lstStyle/>
              <a:p>
                <a:r>
                  <a:rPr lang="zh-CN" altLang="en-US" sz="2400" b="1">
                    <a:solidFill>
                      <a:schemeClr val="bg1"/>
                    </a:solidFill>
                    <a:cs typeface="+mn-ea"/>
                    <a:sym typeface="+mn-lt"/>
                  </a:rPr>
                  <a:t>标题文本预设</a:t>
                </a:r>
                <a:endParaRPr lang="zh-CN" altLang="en-US" sz="2400" b="1">
                  <a:solidFill>
                    <a:schemeClr val="bg1"/>
                  </a:solidFill>
                  <a:cs typeface="+mn-ea"/>
                  <a:sym typeface="+mn-lt"/>
                </a:endParaRPr>
              </a:p>
            </p:txBody>
          </p:sp>
          <p:sp>
            <p:nvSpPr>
              <p:cNvPr id="75" name="文本框 26"/>
              <p:cNvSpPr txBox="1"/>
              <p:nvPr/>
            </p:nvSpPr>
            <p:spPr>
              <a:xfrm>
                <a:off x="7505490" y="2464066"/>
                <a:ext cx="4207134" cy="569497"/>
              </a:xfrm>
              <a:prstGeom prst="rect">
                <a:avLst/>
              </a:prstGeom>
              <a:grpFill/>
            </p:spPr>
            <p:txBody>
              <a:bodyPr wrap="square" lIns="96000" tIns="96000" rIns="96000" bIns="96000" anchor="t" anchorCtr="0">
                <a:normAutofit fontScale="90000" lnSpcReduction="10000"/>
              </a:bodyPr>
              <a:lstStyle/>
              <a:p>
                <a:pPr algn="just">
                  <a:lnSpc>
                    <a:spcPct val="200000"/>
                  </a:lnSpc>
                  <a:defRPr/>
                </a:pPr>
                <a:r>
                  <a:rPr lang="zh-CN" altLang="en-US" sz="1400" kern="0" dirty="0">
                    <a:solidFill>
                      <a:schemeClr val="bg1"/>
                    </a:solidFill>
                    <a:cs typeface="+mn-ea"/>
                    <a:sym typeface="+mn-lt"/>
                  </a:rPr>
                  <a:t>请在此处编辑您的内容请在此处编辑您的内容</a:t>
                </a:r>
                <a:endParaRPr lang="zh-CN" altLang="en-US" sz="1400" kern="0" dirty="0">
                  <a:solidFill>
                    <a:schemeClr val="bg1"/>
                  </a:solidFill>
                  <a:cs typeface="+mn-ea"/>
                  <a:sym typeface="+mn-lt"/>
                </a:endParaRPr>
              </a:p>
              <a:p>
                <a:pPr algn="just">
                  <a:lnSpc>
                    <a:spcPct val="200000"/>
                  </a:lnSpc>
                  <a:defRPr/>
                </a:pPr>
                <a:endParaRPr lang="zh-CN" altLang="en-US" sz="1400" kern="0" dirty="0">
                  <a:solidFill>
                    <a:schemeClr val="bg1"/>
                  </a:solidFill>
                  <a:cs typeface="+mn-ea"/>
                  <a:sym typeface="+mn-lt"/>
                </a:endParaRPr>
              </a:p>
            </p:txBody>
          </p:sp>
        </p:grpSp>
      </p:gr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398" y="1128858"/>
            <a:ext cx="6618783" cy="466849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6"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wipe(down)">
                                      <p:cBhvr>
                                        <p:cTn id="13" dur="580">
                                          <p:stCondLst>
                                            <p:cond delay="0"/>
                                          </p:stCondLst>
                                        </p:cTn>
                                        <p:tgtEl>
                                          <p:spTgt spid="69"/>
                                        </p:tgtEl>
                                      </p:cBhvr>
                                    </p:animEffect>
                                    <p:anim calcmode="lin" valueType="num">
                                      <p:cBhvr>
                                        <p:cTn id="14" dur="1822" tmFilter="0,0; 0.14,0.36; 0.43,0.73; 0.71,0.91; 1.0,1.0">
                                          <p:stCondLst>
                                            <p:cond delay="0"/>
                                          </p:stCondLst>
                                        </p:cTn>
                                        <p:tgtEl>
                                          <p:spTgt spid="69"/>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69"/>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69"/>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69"/>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69"/>
                                        </p:tgtEl>
                                        <p:attrNameLst>
                                          <p:attrName>ppt_y</p:attrName>
                                        </p:attrNameLst>
                                      </p:cBhvr>
                                      <p:tavLst>
                                        <p:tav tm="0" fmla="#ppt_y-sin(pi*$)/81">
                                          <p:val>
                                            <p:fltVal val="0"/>
                                          </p:val>
                                        </p:tav>
                                        <p:tav tm="100000">
                                          <p:val>
                                            <p:fltVal val="1"/>
                                          </p:val>
                                        </p:tav>
                                      </p:tavLst>
                                    </p:anim>
                                    <p:animScale>
                                      <p:cBhvr>
                                        <p:cTn id="19" dur="26">
                                          <p:stCondLst>
                                            <p:cond delay="650"/>
                                          </p:stCondLst>
                                        </p:cTn>
                                        <p:tgtEl>
                                          <p:spTgt spid="69"/>
                                        </p:tgtEl>
                                      </p:cBhvr>
                                      <p:to x="100000" y="60000"/>
                                    </p:animScale>
                                    <p:animScale>
                                      <p:cBhvr>
                                        <p:cTn id="20" dur="166" decel="50000">
                                          <p:stCondLst>
                                            <p:cond delay="676"/>
                                          </p:stCondLst>
                                        </p:cTn>
                                        <p:tgtEl>
                                          <p:spTgt spid="69"/>
                                        </p:tgtEl>
                                      </p:cBhvr>
                                      <p:to x="100000" y="100000"/>
                                    </p:animScale>
                                    <p:animScale>
                                      <p:cBhvr>
                                        <p:cTn id="21" dur="26">
                                          <p:stCondLst>
                                            <p:cond delay="1312"/>
                                          </p:stCondLst>
                                        </p:cTn>
                                        <p:tgtEl>
                                          <p:spTgt spid="69"/>
                                        </p:tgtEl>
                                      </p:cBhvr>
                                      <p:to x="100000" y="80000"/>
                                    </p:animScale>
                                    <p:animScale>
                                      <p:cBhvr>
                                        <p:cTn id="22" dur="166" decel="50000">
                                          <p:stCondLst>
                                            <p:cond delay="1338"/>
                                          </p:stCondLst>
                                        </p:cTn>
                                        <p:tgtEl>
                                          <p:spTgt spid="69"/>
                                        </p:tgtEl>
                                      </p:cBhvr>
                                      <p:to x="100000" y="100000"/>
                                    </p:animScale>
                                    <p:animScale>
                                      <p:cBhvr>
                                        <p:cTn id="23" dur="26">
                                          <p:stCondLst>
                                            <p:cond delay="1642"/>
                                          </p:stCondLst>
                                        </p:cTn>
                                        <p:tgtEl>
                                          <p:spTgt spid="69"/>
                                        </p:tgtEl>
                                      </p:cBhvr>
                                      <p:to x="100000" y="90000"/>
                                    </p:animScale>
                                    <p:animScale>
                                      <p:cBhvr>
                                        <p:cTn id="24" dur="166" decel="50000">
                                          <p:stCondLst>
                                            <p:cond delay="1668"/>
                                          </p:stCondLst>
                                        </p:cTn>
                                        <p:tgtEl>
                                          <p:spTgt spid="69"/>
                                        </p:tgtEl>
                                      </p:cBhvr>
                                      <p:to x="100000" y="100000"/>
                                    </p:animScale>
                                    <p:animScale>
                                      <p:cBhvr>
                                        <p:cTn id="25" dur="26">
                                          <p:stCondLst>
                                            <p:cond delay="1808"/>
                                          </p:stCondLst>
                                        </p:cTn>
                                        <p:tgtEl>
                                          <p:spTgt spid="69"/>
                                        </p:tgtEl>
                                      </p:cBhvr>
                                      <p:to x="100000" y="95000"/>
                                    </p:animScale>
                                    <p:animScale>
                                      <p:cBhvr>
                                        <p:cTn id="26" dur="166" decel="50000">
                                          <p:stCondLst>
                                            <p:cond delay="1834"/>
                                          </p:stCondLst>
                                        </p:cTn>
                                        <p:tgtEl>
                                          <p:spTgt spid="69"/>
                                        </p:tgtEl>
                                      </p:cBhvr>
                                      <p:to x="100000" y="100000"/>
                                    </p:animScale>
                                  </p:childTnLst>
                                </p:cTn>
                              </p:par>
                            </p:childTnLst>
                          </p:cTn>
                        </p:par>
                        <p:par>
                          <p:cTn id="27" fill="hold">
                            <p:stCondLst>
                              <p:cond delay="2500"/>
                            </p:stCondLst>
                            <p:childTnLst>
                              <p:par>
                                <p:cTn id="28" presetID="26" presetClass="entr" presetSubtype="0" fill="hold"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wipe(down)">
                                      <p:cBhvr>
                                        <p:cTn id="30" dur="580">
                                          <p:stCondLst>
                                            <p:cond delay="0"/>
                                          </p:stCondLst>
                                        </p:cTn>
                                        <p:tgtEl>
                                          <p:spTgt spid="62"/>
                                        </p:tgtEl>
                                      </p:cBhvr>
                                    </p:animEffect>
                                    <p:anim calcmode="lin" valueType="num">
                                      <p:cBhvr>
                                        <p:cTn id="31" dur="1822" tmFilter="0,0; 0.14,0.36; 0.43,0.73; 0.71,0.91; 1.0,1.0">
                                          <p:stCondLst>
                                            <p:cond delay="0"/>
                                          </p:stCondLst>
                                        </p:cTn>
                                        <p:tgtEl>
                                          <p:spTgt spid="62"/>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62"/>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62"/>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62"/>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62"/>
                                        </p:tgtEl>
                                        <p:attrNameLst>
                                          <p:attrName>ppt_y</p:attrName>
                                        </p:attrNameLst>
                                      </p:cBhvr>
                                      <p:tavLst>
                                        <p:tav tm="0" fmla="#ppt_y-sin(pi*$)/81">
                                          <p:val>
                                            <p:fltVal val="0"/>
                                          </p:val>
                                        </p:tav>
                                        <p:tav tm="100000">
                                          <p:val>
                                            <p:fltVal val="1"/>
                                          </p:val>
                                        </p:tav>
                                      </p:tavLst>
                                    </p:anim>
                                    <p:animScale>
                                      <p:cBhvr>
                                        <p:cTn id="36" dur="26">
                                          <p:stCondLst>
                                            <p:cond delay="650"/>
                                          </p:stCondLst>
                                        </p:cTn>
                                        <p:tgtEl>
                                          <p:spTgt spid="62"/>
                                        </p:tgtEl>
                                      </p:cBhvr>
                                      <p:to x="100000" y="60000"/>
                                    </p:animScale>
                                    <p:animScale>
                                      <p:cBhvr>
                                        <p:cTn id="37" dur="166" decel="50000">
                                          <p:stCondLst>
                                            <p:cond delay="676"/>
                                          </p:stCondLst>
                                        </p:cTn>
                                        <p:tgtEl>
                                          <p:spTgt spid="62"/>
                                        </p:tgtEl>
                                      </p:cBhvr>
                                      <p:to x="100000" y="100000"/>
                                    </p:animScale>
                                    <p:animScale>
                                      <p:cBhvr>
                                        <p:cTn id="38" dur="26">
                                          <p:stCondLst>
                                            <p:cond delay="1312"/>
                                          </p:stCondLst>
                                        </p:cTn>
                                        <p:tgtEl>
                                          <p:spTgt spid="62"/>
                                        </p:tgtEl>
                                      </p:cBhvr>
                                      <p:to x="100000" y="80000"/>
                                    </p:animScale>
                                    <p:animScale>
                                      <p:cBhvr>
                                        <p:cTn id="39" dur="166" decel="50000">
                                          <p:stCondLst>
                                            <p:cond delay="1338"/>
                                          </p:stCondLst>
                                        </p:cTn>
                                        <p:tgtEl>
                                          <p:spTgt spid="62"/>
                                        </p:tgtEl>
                                      </p:cBhvr>
                                      <p:to x="100000" y="100000"/>
                                    </p:animScale>
                                    <p:animScale>
                                      <p:cBhvr>
                                        <p:cTn id="40" dur="26">
                                          <p:stCondLst>
                                            <p:cond delay="1642"/>
                                          </p:stCondLst>
                                        </p:cTn>
                                        <p:tgtEl>
                                          <p:spTgt spid="62"/>
                                        </p:tgtEl>
                                      </p:cBhvr>
                                      <p:to x="100000" y="90000"/>
                                    </p:animScale>
                                    <p:animScale>
                                      <p:cBhvr>
                                        <p:cTn id="41" dur="166" decel="50000">
                                          <p:stCondLst>
                                            <p:cond delay="1668"/>
                                          </p:stCondLst>
                                        </p:cTn>
                                        <p:tgtEl>
                                          <p:spTgt spid="62"/>
                                        </p:tgtEl>
                                      </p:cBhvr>
                                      <p:to x="100000" y="100000"/>
                                    </p:animScale>
                                    <p:animScale>
                                      <p:cBhvr>
                                        <p:cTn id="42" dur="26">
                                          <p:stCondLst>
                                            <p:cond delay="1808"/>
                                          </p:stCondLst>
                                        </p:cTn>
                                        <p:tgtEl>
                                          <p:spTgt spid="62"/>
                                        </p:tgtEl>
                                      </p:cBhvr>
                                      <p:to x="100000" y="95000"/>
                                    </p:animScale>
                                    <p:animScale>
                                      <p:cBhvr>
                                        <p:cTn id="43" dur="166" decel="50000">
                                          <p:stCondLst>
                                            <p:cond delay="1834"/>
                                          </p:stCondLst>
                                        </p:cTn>
                                        <p:tgtEl>
                                          <p:spTgt spid="6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grpSp>
        <p:nvGrpSpPr>
          <p:cNvPr id="9" name="1a3eff55-3044-4c2b-a369-d7561b64ef91"/>
          <p:cNvGrpSpPr>
            <a:grpSpLocks noChangeAspect="1"/>
          </p:cNvGrpSpPr>
          <p:nvPr/>
        </p:nvGrpSpPr>
        <p:grpSpPr>
          <a:xfrm>
            <a:off x="1517071" y="2110620"/>
            <a:ext cx="9175163" cy="3201073"/>
            <a:chOff x="1517071" y="2100460"/>
            <a:chExt cx="9175163" cy="3201073"/>
          </a:xfrm>
        </p:grpSpPr>
        <p:grpSp>
          <p:nvGrpSpPr>
            <p:cNvPr id="10" name="组合 9"/>
            <p:cNvGrpSpPr/>
            <p:nvPr/>
          </p:nvGrpSpPr>
          <p:grpSpPr>
            <a:xfrm>
              <a:off x="4719638" y="2100460"/>
              <a:ext cx="2752727" cy="3201073"/>
              <a:chOff x="4719638" y="2100460"/>
              <a:chExt cx="2752727" cy="3201073"/>
            </a:xfrm>
          </p:grpSpPr>
          <p:sp>
            <p:nvSpPr>
              <p:cNvPr id="31" name="is1ide-任意多边形: 形状 15"/>
              <p:cNvSpPr/>
              <p:nvPr/>
            </p:nvSpPr>
            <p:spPr>
              <a:xfrm rot="5400000">
                <a:off x="4632619" y="3923082"/>
                <a:ext cx="1482006" cy="1274895"/>
              </a:xfrm>
              <a:custGeom>
                <a:avLst/>
                <a:gdLst>
                  <a:gd name="connsiteX0" fmla="*/ 0 w 1482006"/>
                  <a:gd name="connsiteY0" fmla="*/ 1274895 h 1274895"/>
                  <a:gd name="connsiteX1" fmla="*/ 0 w 1482006"/>
                  <a:gd name="connsiteY1" fmla="*/ 0 h 1274895"/>
                  <a:gd name="connsiteX2" fmla="*/ 1482006 w 1482006"/>
                  <a:gd name="connsiteY2" fmla="*/ 0 h 1274895"/>
                  <a:gd name="connsiteX3" fmla="*/ 1479436 w 1482006"/>
                  <a:gd name="connsiteY3" fmla="*/ 45572 h 1274895"/>
                  <a:gd name="connsiteX4" fmla="*/ 157428 w 1482006"/>
                  <a:gd name="connsiteY4" fmla="*/ 1245428 h 1274895"/>
                  <a:gd name="connsiteX5" fmla="*/ 0 w 1482006"/>
                  <a:gd name="connsiteY5" fmla="*/ 1274895 h 1274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006" h="1274895">
                    <a:moveTo>
                      <a:pt x="0" y="1274895"/>
                    </a:moveTo>
                    <a:lnTo>
                      <a:pt x="0" y="0"/>
                    </a:lnTo>
                    <a:lnTo>
                      <a:pt x="1482006" y="0"/>
                    </a:lnTo>
                    <a:lnTo>
                      <a:pt x="1479436" y="45572"/>
                    </a:lnTo>
                    <a:cubicBezTo>
                      <a:pt x="1415224" y="612526"/>
                      <a:pt x="878974" y="1082056"/>
                      <a:pt x="157428" y="1245428"/>
                    </a:cubicBezTo>
                    <a:lnTo>
                      <a:pt x="0" y="1274895"/>
                    </a:lnTo>
                    <a:close/>
                  </a:path>
                </a:pathLst>
              </a:custGeom>
              <a:solidFill>
                <a:srgbClr val="27818F"/>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is1ide-任意多边形: 形状 14"/>
              <p:cNvSpPr/>
              <p:nvPr/>
            </p:nvSpPr>
            <p:spPr>
              <a:xfrm rot="5400000">
                <a:off x="6048167" y="3923081"/>
                <a:ext cx="1482006" cy="1274896"/>
              </a:xfrm>
              <a:custGeom>
                <a:avLst/>
                <a:gdLst>
                  <a:gd name="connsiteX0" fmla="*/ 0 w 1482006"/>
                  <a:gd name="connsiteY0" fmla="*/ 1274896 h 1274896"/>
                  <a:gd name="connsiteX1" fmla="*/ 0 w 1482006"/>
                  <a:gd name="connsiteY1" fmla="*/ 0 h 1274896"/>
                  <a:gd name="connsiteX2" fmla="*/ 157428 w 1482006"/>
                  <a:gd name="connsiteY2" fmla="*/ 29468 h 1274896"/>
                  <a:gd name="connsiteX3" fmla="*/ 1479436 w 1482006"/>
                  <a:gd name="connsiteY3" fmla="*/ 1229324 h 1274896"/>
                  <a:gd name="connsiteX4" fmla="*/ 1482006 w 1482006"/>
                  <a:gd name="connsiteY4" fmla="*/ 1274896 h 1274896"/>
                  <a:gd name="connsiteX5" fmla="*/ 0 w 1482006"/>
                  <a:gd name="connsiteY5" fmla="*/ 1274896 h 127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006" h="1274896">
                    <a:moveTo>
                      <a:pt x="0" y="1274896"/>
                    </a:moveTo>
                    <a:lnTo>
                      <a:pt x="0" y="0"/>
                    </a:lnTo>
                    <a:lnTo>
                      <a:pt x="157428" y="29468"/>
                    </a:lnTo>
                    <a:cubicBezTo>
                      <a:pt x="878974" y="192840"/>
                      <a:pt x="1415224" y="662370"/>
                      <a:pt x="1479436" y="1229324"/>
                    </a:cubicBezTo>
                    <a:lnTo>
                      <a:pt x="1482006" y="1274896"/>
                    </a:lnTo>
                    <a:lnTo>
                      <a:pt x="0" y="1274896"/>
                    </a:lnTo>
                    <a:close/>
                  </a:path>
                </a:pathLst>
              </a:custGeom>
              <a:solidFill>
                <a:srgbClr val="B2D1A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is1ide-任意多边形: 形状 22"/>
              <p:cNvSpPr/>
              <p:nvPr/>
            </p:nvSpPr>
            <p:spPr>
              <a:xfrm>
                <a:off x="6165057" y="2100460"/>
                <a:ext cx="1307308" cy="1580955"/>
              </a:xfrm>
              <a:custGeom>
                <a:avLst/>
                <a:gdLst>
                  <a:gd name="connsiteX0" fmla="*/ 0 w 1307308"/>
                  <a:gd name="connsiteY0" fmla="*/ 0 h 1580955"/>
                  <a:gd name="connsiteX1" fmla="*/ 65602 w 1307308"/>
                  <a:gd name="connsiteY1" fmla="*/ 46382 h 1580955"/>
                  <a:gd name="connsiteX2" fmla="*/ 866885 w 1307308"/>
                  <a:gd name="connsiteY2" fmla="*/ 270151 h 1580955"/>
                  <a:gd name="connsiteX3" fmla="*/ 995681 w 1307308"/>
                  <a:gd name="connsiteY3" fmla="*/ 265092 h 1580955"/>
                  <a:gd name="connsiteX4" fmla="*/ 1070169 w 1307308"/>
                  <a:gd name="connsiteY4" fmla="*/ 256248 h 1580955"/>
                  <a:gd name="connsiteX5" fmla="*/ 1099343 w 1307308"/>
                  <a:gd name="connsiteY5" fmla="*/ 314438 h 1580955"/>
                  <a:gd name="connsiteX6" fmla="*/ 1307308 w 1307308"/>
                  <a:gd name="connsiteY6" fmla="*/ 1314255 h 1580955"/>
                  <a:gd name="connsiteX7" fmla="*/ 1300202 w 1307308"/>
                  <a:gd name="connsiteY7" fmla="*/ 1507569 h 1580955"/>
                  <a:gd name="connsiteX8" fmla="*/ 1292049 w 1307308"/>
                  <a:gd name="connsiteY8" fmla="*/ 1580955 h 1580955"/>
                  <a:gd name="connsiteX9" fmla="*/ 0 w 1307308"/>
                  <a:gd name="connsiteY9" fmla="*/ 1580955 h 1580955"/>
                  <a:gd name="connsiteX10" fmla="*/ 0 w 1307308"/>
                  <a:gd name="connsiteY10" fmla="*/ 0 h 1580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7308" h="1580955">
                    <a:moveTo>
                      <a:pt x="0" y="0"/>
                    </a:moveTo>
                    <a:lnTo>
                      <a:pt x="65602" y="46382"/>
                    </a:lnTo>
                    <a:cubicBezTo>
                      <a:pt x="283352" y="186175"/>
                      <a:pt x="562512" y="270151"/>
                      <a:pt x="866885" y="270151"/>
                    </a:cubicBezTo>
                    <a:cubicBezTo>
                      <a:pt x="910367" y="270151"/>
                      <a:pt x="953334" y="268437"/>
                      <a:pt x="995681" y="265092"/>
                    </a:cubicBezTo>
                    <a:lnTo>
                      <a:pt x="1070169" y="256248"/>
                    </a:lnTo>
                    <a:lnTo>
                      <a:pt x="1099343" y="314438"/>
                    </a:lnTo>
                    <a:cubicBezTo>
                      <a:pt x="1231146" y="604480"/>
                      <a:pt x="1307308" y="947149"/>
                      <a:pt x="1307308" y="1314255"/>
                    </a:cubicBezTo>
                    <a:cubicBezTo>
                      <a:pt x="1307308" y="1379518"/>
                      <a:pt x="1304901" y="1444009"/>
                      <a:pt x="1300202" y="1507569"/>
                    </a:cubicBezTo>
                    <a:lnTo>
                      <a:pt x="1292049" y="1580955"/>
                    </a:lnTo>
                    <a:lnTo>
                      <a:pt x="0" y="1580955"/>
                    </a:lnTo>
                    <a:lnTo>
                      <a:pt x="0" y="0"/>
                    </a:lnTo>
                    <a:close/>
                  </a:path>
                </a:pathLst>
              </a:custGeom>
              <a:solidFill>
                <a:srgbClr val="27818F"/>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 name="is1ide-任意多边形: 形状 25"/>
              <p:cNvSpPr/>
              <p:nvPr/>
            </p:nvSpPr>
            <p:spPr>
              <a:xfrm>
                <a:off x="4719638" y="2111995"/>
                <a:ext cx="1307306" cy="1569418"/>
              </a:xfrm>
              <a:custGeom>
                <a:avLst/>
                <a:gdLst>
                  <a:gd name="connsiteX0" fmla="*/ 1307306 w 1307306"/>
                  <a:gd name="connsiteY0" fmla="*/ 0 h 1569418"/>
                  <a:gd name="connsiteX1" fmla="*/ 1307306 w 1307306"/>
                  <a:gd name="connsiteY1" fmla="*/ 1569418 h 1569418"/>
                  <a:gd name="connsiteX2" fmla="*/ 15259 w 1307306"/>
                  <a:gd name="connsiteY2" fmla="*/ 1569418 h 1569418"/>
                  <a:gd name="connsiteX3" fmla="*/ 7106 w 1307306"/>
                  <a:gd name="connsiteY3" fmla="*/ 1496032 h 1569418"/>
                  <a:gd name="connsiteX4" fmla="*/ 0 w 1307306"/>
                  <a:gd name="connsiteY4" fmla="*/ 1302718 h 1569418"/>
                  <a:gd name="connsiteX5" fmla="*/ 207965 w 1307306"/>
                  <a:gd name="connsiteY5" fmla="*/ 302901 h 1569418"/>
                  <a:gd name="connsiteX6" fmla="*/ 238055 w 1307306"/>
                  <a:gd name="connsiteY6" fmla="*/ 242884 h 1569418"/>
                  <a:gd name="connsiteX7" fmla="*/ 327941 w 1307306"/>
                  <a:gd name="connsiteY7" fmla="*/ 253556 h 1569418"/>
                  <a:gd name="connsiteX8" fmla="*/ 456737 w 1307306"/>
                  <a:gd name="connsiteY8" fmla="*/ 258615 h 1569418"/>
                  <a:gd name="connsiteX9" fmla="*/ 1258020 w 1307306"/>
                  <a:gd name="connsiteY9" fmla="*/ 34846 h 1569418"/>
                  <a:gd name="connsiteX10" fmla="*/ 1307306 w 1307306"/>
                  <a:gd name="connsiteY10" fmla="*/ 0 h 156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7306" h="1569418">
                    <a:moveTo>
                      <a:pt x="1307306" y="0"/>
                    </a:moveTo>
                    <a:lnTo>
                      <a:pt x="1307306" y="1569418"/>
                    </a:lnTo>
                    <a:lnTo>
                      <a:pt x="15259" y="1569418"/>
                    </a:lnTo>
                    <a:lnTo>
                      <a:pt x="7106" y="1496032"/>
                    </a:lnTo>
                    <a:cubicBezTo>
                      <a:pt x="2407" y="1432472"/>
                      <a:pt x="0" y="1367981"/>
                      <a:pt x="0" y="1302718"/>
                    </a:cubicBezTo>
                    <a:cubicBezTo>
                      <a:pt x="0" y="935612"/>
                      <a:pt x="76162" y="592943"/>
                      <a:pt x="207965" y="302901"/>
                    </a:cubicBezTo>
                    <a:lnTo>
                      <a:pt x="238055" y="242884"/>
                    </a:lnTo>
                    <a:lnTo>
                      <a:pt x="327941" y="253556"/>
                    </a:lnTo>
                    <a:cubicBezTo>
                      <a:pt x="370288" y="256901"/>
                      <a:pt x="413255" y="258615"/>
                      <a:pt x="456737" y="258615"/>
                    </a:cubicBezTo>
                    <a:cubicBezTo>
                      <a:pt x="761110" y="258615"/>
                      <a:pt x="1040271" y="174639"/>
                      <a:pt x="1258020" y="34846"/>
                    </a:cubicBezTo>
                    <a:lnTo>
                      <a:pt x="1307306" y="0"/>
                    </a:lnTo>
                    <a:close/>
                  </a:path>
                </a:pathLst>
              </a:custGeom>
              <a:solidFill>
                <a:srgbClr val="BCDC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1" name="组合 10"/>
            <p:cNvGrpSpPr/>
            <p:nvPr/>
          </p:nvGrpSpPr>
          <p:grpSpPr>
            <a:xfrm>
              <a:off x="1517071" y="2277782"/>
              <a:ext cx="2407615" cy="906897"/>
              <a:chOff x="609599" y="3068203"/>
              <a:chExt cx="2407615" cy="906897"/>
            </a:xfrm>
          </p:grpSpPr>
          <p:sp>
            <p:nvSpPr>
              <p:cNvPr id="29" name="is1ide-文本框 7"/>
              <p:cNvSpPr txBox="1"/>
              <p:nvPr/>
            </p:nvSpPr>
            <p:spPr>
              <a:xfrm>
                <a:off x="609599" y="3385544"/>
                <a:ext cx="2407615" cy="589556"/>
              </a:xfrm>
              <a:prstGeom prst="rect">
                <a:avLst/>
              </a:prstGeom>
              <a:noFill/>
            </p:spPr>
            <p:txBody>
              <a:bodyPr wrap="square" lIns="72000" tIns="0" rIns="72000" bIns="0" anchor="ctr" anchorCtr="0">
                <a:noAutofit/>
              </a:bodyPr>
              <a:lstStyle/>
              <a:p>
                <a:pPr algn="just">
                  <a:lnSpc>
                    <a:spcPct val="200000"/>
                  </a:lnSpc>
                  <a:defRPr/>
                </a:pPr>
                <a:r>
                  <a:rPr lang="zh-CN" altLang="en-US" sz="1400" kern="0" dirty="0">
                    <a:cs typeface="+mn-ea"/>
                    <a:sym typeface="+mn-lt"/>
                  </a:rPr>
                  <a:t>请在此处编辑您的内容请在此处编辑您的内容</a:t>
                </a:r>
                <a:endParaRPr lang="zh-CN" altLang="en-US" sz="1400" kern="0" dirty="0">
                  <a:cs typeface="+mn-ea"/>
                  <a:sym typeface="+mn-lt"/>
                </a:endParaRPr>
              </a:p>
            </p:txBody>
          </p:sp>
          <p:sp>
            <p:nvSpPr>
              <p:cNvPr id="30" name="is1ide-Rectangle 22"/>
              <p:cNvSpPr/>
              <p:nvPr/>
            </p:nvSpPr>
            <p:spPr>
              <a:xfrm>
                <a:off x="609599" y="3068203"/>
                <a:ext cx="2407615" cy="246221"/>
              </a:xfrm>
              <a:prstGeom prst="rect">
                <a:avLst/>
              </a:prstGeom>
            </p:spPr>
            <p:txBody>
              <a:bodyPr wrap="none" lIns="72000" tIns="0" rIns="72000" bIns="0">
                <a:noAutofit/>
              </a:bodyPr>
              <a:lstStyle/>
              <a:p>
                <a:pPr lvl="0" algn="r" defTabSz="913765">
                  <a:defRPr/>
                </a:pPr>
                <a:r>
                  <a:rPr lang="zh-CN" altLang="en-US" sz="2000" b="1" dirty="0">
                    <a:solidFill>
                      <a:srgbClr val="421D19"/>
                    </a:solidFill>
                    <a:cs typeface="+mn-ea"/>
                    <a:sym typeface="+mn-lt"/>
                  </a:rPr>
                  <a:t>标题文本预设</a:t>
                </a:r>
                <a:endParaRPr lang="zh-CN" altLang="en-US" sz="2000" b="1" dirty="0">
                  <a:solidFill>
                    <a:srgbClr val="421D19"/>
                  </a:solidFill>
                  <a:cs typeface="+mn-ea"/>
                  <a:sym typeface="+mn-lt"/>
                </a:endParaRPr>
              </a:p>
            </p:txBody>
          </p:sp>
        </p:grpSp>
        <p:grpSp>
          <p:nvGrpSpPr>
            <p:cNvPr id="12" name="组合 11"/>
            <p:cNvGrpSpPr/>
            <p:nvPr/>
          </p:nvGrpSpPr>
          <p:grpSpPr>
            <a:xfrm>
              <a:off x="8234905" y="2270125"/>
              <a:ext cx="2457329" cy="906897"/>
              <a:chOff x="9029821" y="3068203"/>
              <a:chExt cx="2457329" cy="906897"/>
            </a:xfrm>
          </p:grpSpPr>
          <p:sp>
            <p:nvSpPr>
              <p:cNvPr id="27" name="is1ide-文本框 10"/>
              <p:cNvSpPr txBox="1"/>
              <p:nvPr/>
            </p:nvSpPr>
            <p:spPr>
              <a:xfrm>
                <a:off x="9029821" y="3385544"/>
                <a:ext cx="2457329" cy="589556"/>
              </a:xfrm>
              <a:prstGeom prst="rect">
                <a:avLst/>
              </a:prstGeom>
              <a:noFill/>
            </p:spPr>
            <p:txBody>
              <a:bodyPr wrap="square" lIns="72000" tIns="0" rIns="72000" bIns="0" anchor="ctr" anchorCtr="0">
                <a:noAutofit/>
              </a:bodyPr>
              <a:lstStyle/>
              <a:p>
                <a:pPr algn="just">
                  <a:lnSpc>
                    <a:spcPct val="200000"/>
                  </a:lnSpc>
                  <a:defRPr/>
                </a:pPr>
                <a:r>
                  <a:rPr lang="zh-CN" altLang="en-US" sz="1400" kern="0" dirty="0">
                    <a:cs typeface="+mn-ea"/>
                    <a:sym typeface="+mn-lt"/>
                  </a:rPr>
                  <a:t>请在此处编辑您的内容请在此处编辑您的内容</a:t>
                </a:r>
                <a:endParaRPr lang="zh-CN" altLang="en-US" sz="1400" kern="0" dirty="0">
                  <a:cs typeface="+mn-ea"/>
                  <a:sym typeface="+mn-lt"/>
                </a:endParaRPr>
              </a:p>
            </p:txBody>
          </p:sp>
          <p:sp>
            <p:nvSpPr>
              <p:cNvPr id="28" name="is1ide-Rectangle 20"/>
              <p:cNvSpPr/>
              <p:nvPr/>
            </p:nvSpPr>
            <p:spPr>
              <a:xfrm>
                <a:off x="9029821" y="3068203"/>
                <a:ext cx="2457329" cy="246221"/>
              </a:xfrm>
              <a:prstGeom prst="rect">
                <a:avLst/>
              </a:prstGeom>
            </p:spPr>
            <p:txBody>
              <a:bodyPr wrap="none" lIns="72000" tIns="0" rIns="72000" bIns="0">
                <a:noAutofit/>
              </a:bodyPr>
              <a:lstStyle/>
              <a:p>
                <a:pPr lvl="0" defTabSz="913765">
                  <a:defRPr/>
                </a:pPr>
                <a:r>
                  <a:rPr lang="zh-CN" altLang="en-US" sz="2000" b="1">
                    <a:solidFill>
                      <a:srgbClr val="421D19"/>
                    </a:solidFill>
                    <a:cs typeface="+mn-ea"/>
                    <a:sym typeface="+mn-lt"/>
                  </a:rPr>
                  <a:t>标题文本预设</a:t>
                </a:r>
                <a:endParaRPr lang="zh-CN" altLang="en-US" sz="2000" b="1">
                  <a:solidFill>
                    <a:srgbClr val="421D19"/>
                  </a:solidFill>
                  <a:cs typeface="+mn-ea"/>
                  <a:sym typeface="+mn-lt"/>
                </a:endParaRPr>
              </a:p>
            </p:txBody>
          </p:sp>
        </p:grpSp>
        <p:grpSp>
          <p:nvGrpSpPr>
            <p:cNvPr id="13" name="组合 12"/>
            <p:cNvGrpSpPr/>
            <p:nvPr/>
          </p:nvGrpSpPr>
          <p:grpSpPr>
            <a:xfrm>
              <a:off x="1517071" y="4297082"/>
              <a:ext cx="2407615" cy="906897"/>
              <a:chOff x="609599" y="3068203"/>
              <a:chExt cx="2407615" cy="906897"/>
            </a:xfrm>
          </p:grpSpPr>
          <p:sp>
            <p:nvSpPr>
              <p:cNvPr id="25" name="is1ide-文本框 13"/>
              <p:cNvSpPr txBox="1"/>
              <p:nvPr/>
            </p:nvSpPr>
            <p:spPr>
              <a:xfrm>
                <a:off x="609599" y="3385544"/>
                <a:ext cx="2407615" cy="589556"/>
              </a:xfrm>
              <a:prstGeom prst="rect">
                <a:avLst/>
              </a:prstGeom>
              <a:noFill/>
            </p:spPr>
            <p:txBody>
              <a:bodyPr wrap="square" lIns="72000" tIns="0" rIns="72000" bIns="0" anchor="ctr" anchorCtr="0">
                <a:noAutofit/>
              </a:bodyPr>
              <a:lstStyle/>
              <a:p>
                <a:pPr algn="just">
                  <a:lnSpc>
                    <a:spcPct val="200000"/>
                  </a:lnSpc>
                  <a:defRPr/>
                </a:pPr>
                <a:r>
                  <a:rPr lang="zh-CN" altLang="en-US" sz="1400" kern="0" dirty="0">
                    <a:cs typeface="+mn-ea"/>
                    <a:sym typeface="+mn-lt"/>
                  </a:rPr>
                  <a:t>请在此处编辑您的内容请在此处编辑您的内容</a:t>
                </a:r>
                <a:endParaRPr lang="zh-CN" altLang="en-US" sz="1400" kern="0" dirty="0">
                  <a:cs typeface="+mn-ea"/>
                  <a:sym typeface="+mn-lt"/>
                </a:endParaRPr>
              </a:p>
            </p:txBody>
          </p:sp>
          <p:sp>
            <p:nvSpPr>
              <p:cNvPr id="26" name="is1ide-Rectangle 18"/>
              <p:cNvSpPr/>
              <p:nvPr/>
            </p:nvSpPr>
            <p:spPr>
              <a:xfrm>
                <a:off x="609599" y="3068203"/>
                <a:ext cx="2407615" cy="246221"/>
              </a:xfrm>
              <a:prstGeom prst="rect">
                <a:avLst/>
              </a:prstGeom>
            </p:spPr>
            <p:txBody>
              <a:bodyPr wrap="none" lIns="72000" tIns="0" rIns="72000" bIns="0">
                <a:noAutofit/>
              </a:bodyPr>
              <a:lstStyle/>
              <a:p>
                <a:pPr lvl="0" algn="r" defTabSz="913765">
                  <a:defRPr/>
                </a:pPr>
                <a:r>
                  <a:rPr lang="zh-CN" altLang="en-US" sz="2000" b="1" dirty="0">
                    <a:solidFill>
                      <a:srgbClr val="421D19"/>
                    </a:solidFill>
                    <a:cs typeface="+mn-ea"/>
                    <a:sym typeface="+mn-lt"/>
                  </a:rPr>
                  <a:t>标题文本预设</a:t>
                </a:r>
                <a:endParaRPr lang="zh-CN" altLang="en-US" sz="2000" b="1" dirty="0">
                  <a:solidFill>
                    <a:srgbClr val="421D19"/>
                  </a:solidFill>
                  <a:cs typeface="+mn-ea"/>
                  <a:sym typeface="+mn-lt"/>
                </a:endParaRPr>
              </a:p>
            </p:txBody>
          </p:sp>
        </p:grpSp>
        <p:grpSp>
          <p:nvGrpSpPr>
            <p:cNvPr id="14" name="组合 13"/>
            <p:cNvGrpSpPr/>
            <p:nvPr/>
          </p:nvGrpSpPr>
          <p:grpSpPr>
            <a:xfrm>
              <a:off x="8234905" y="4289425"/>
              <a:ext cx="2457329" cy="906897"/>
              <a:chOff x="9029821" y="3068203"/>
              <a:chExt cx="2457329" cy="906897"/>
            </a:xfrm>
          </p:grpSpPr>
          <p:sp>
            <p:nvSpPr>
              <p:cNvPr id="19" name="is1ide-文本框 18"/>
              <p:cNvSpPr txBox="1"/>
              <p:nvPr/>
            </p:nvSpPr>
            <p:spPr>
              <a:xfrm>
                <a:off x="9029821" y="3385544"/>
                <a:ext cx="2457329" cy="589556"/>
              </a:xfrm>
              <a:prstGeom prst="rect">
                <a:avLst/>
              </a:prstGeom>
              <a:noFill/>
            </p:spPr>
            <p:txBody>
              <a:bodyPr wrap="square" lIns="72000" tIns="0" rIns="72000" bIns="0" anchor="ctr" anchorCtr="0">
                <a:noAutofit/>
              </a:bodyPr>
              <a:lstStyle/>
              <a:p>
                <a:pPr algn="just">
                  <a:lnSpc>
                    <a:spcPct val="200000"/>
                  </a:lnSpc>
                  <a:defRPr/>
                </a:pPr>
                <a:r>
                  <a:rPr lang="zh-CN" altLang="en-US" sz="1400" kern="0" dirty="0">
                    <a:cs typeface="+mn-ea"/>
                    <a:sym typeface="+mn-lt"/>
                  </a:rPr>
                  <a:t>请在此处编辑您的内容请在此处编辑您的内容</a:t>
                </a:r>
                <a:endParaRPr lang="zh-CN" altLang="en-US" sz="1400" kern="0" dirty="0">
                  <a:cs typeface="+mn-ea"/>
                  <a:sym typeface="+mn-lt"/>
                </a:endParaRPr>
              </a:p>
            </p:txBody>
          </p:sp>
          <p:sp>
            <p:nvSpPr>
              <p:cNvPr id="24" name="is1ide-Rectangle 16"/>
              <p:cNvSpPr/>
              <p:nvPr/>
            </p:nvSpPr>
            <p:spPr>
              <a:xfrm>
                <a:off x="9029821" y="3068203"/>
                <a:ext cx="2457329" cy="246221"/>
              </a:xfrm>
              <a:prstGeom prst="rect">
                <a:avLst/>
              </a:prstGeom>
            </p:spPr>
            <p:txBody>
              <a:bodyPr wrap="none" lIns="72000" tIns="0" rIns="72000" bIns="0">
                <a:noAutofit/>
              </a:bodyPr>
              <a:lstStyle/>
              <a:p>
                <a:pPr lvl="0" defTabSz="913765">
                  <a:defRPr/>
                </a:pPr>
                <a:r>
                  <a:rPr lang="zh-CN" altLang="en-US" sz="2000" b="1">
                    <a:solidFill>
                      <a:srgbClr val="421D19"/>
                    </a:solidFill>
                    <a:cs typeface="+mn-ea"/>
                    <a:sym typeface="+mn-lt"/>
                  </a:rPr>
                  <a:t>标题文本预设</a:t>
                </a:r>
                <a:endParaRPr lang="zh-CN" altLang="en-US" sz="2000" b="1">
                  <a:solidFill>
                    <a:srgbClr val="421D19"/>
                  </a:solidFill>
                  <a:cs typeface="+mn-ea"/>
                  <a:sym typeface="+mn-lt"/>
                </a:endParaRPr>
              </a:p>
            </p:txBody>
          </p:sp>
        </p:grpSp>
        <p:sp>
          <p:nvSpPr>
            <p:cNvPr id="15" name="is1ide-任意多边形: 形状 20"/>
            <p:cNvSpPr>
              <a:spLocks noChangeAspect="1"/>
            </p:cNvSpPr>
            <p:nvPr/>
          </p:nvSpPr>
          <p:spPr bwMode="auto">
            <a:xfrm>
              <a:off x="6435318" y="2689092"/>
              <a:ext cx="708332" cy="707586"/>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cs typeface="+mn-ea"/>
                <a:sym typeface="+mn-lt"/>
              </a:endParaRPr>
            </a:p>
          </p:txBody>
        </p:sp>
        <p:sp>
          <p:nvSpPr>
            <p:cNvPr id="16" name="is1ide-任意多边形: 形状 21"/>
            <p:cNvSpPr/>
            <p:nvPr/>
          </p:nvSpPr>
          <p:spPr bwMode="auto">
            <a:xfrm>
              <a:off x="5139868" y="3955561"/>
              <a:ext cx="705764" cy="704455"/>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cs typeface="+mn-ea"/>
                <a:sym typeface="+mn-lt"/>
              </a:endParaRPr>
            </a:p>
          </p:txBody>
        </p:sp>
        <p:sp>
          <p:nvSpPr>
            <p:cNvPr id="17" name="is1ide-任意多边形: 形状 23"/>
            <p:cNvSpPr/>
            <p:nvPr/>
          </p:nvSpPr>
          <p:spPr bwMode="auto">
            <a:xfrm>
              <a:off x="5033230" y="2738371"/>
              <a:ext cx="712533" cy="585641"/>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cs typeface="+mn-ea"/>
                <a:sym typeface="+mn-lt"/>
              </a:endParaRPr>
            </a:p>
          </p:txBody>
        </p:sp>
        <p:sp>
          <p:nvSpPr>
            <p:cNvPr id="18" name="is1ide-任意多边形: 形状 24"/>
            <p:cNvSpPr/>
            <p:nvPr/>
          </p:nvSpPr>
          <p:spPr bwMode="auto">
            <a:xfrm>
              <a:off x="6384014" y="3928008"/>
              <a:ext cx="759636" cy="732008"/>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grpSp>
        <p:nvGrpSpPr>
          <p:cNvPr id="21" name="组合 20"/>
          <p:cNvGrpSpPr/>
          <p:nvPr/>
        </p:nvGrpSpPr>
        <p:grpSpPr>
          <a:xfrm>
            <a:off x="338455" y="1981194"/>
            <a:ext cx="4909185" cy="2898775"/>
            <a:chOff x="13074" y="3646"/>
            <a:chExt cx="7731" cy="4565"/>
          </a:xfrm>
        </p:grpSpPr>
        <p:sp>
          <p:nvSpPr>
            <p:cNvPr id="22" name="文本框 21"/>
            <p:cNvSpPr txBox="1"/>
            <p:nvPr/>
          </p:nvSpPr>
          <p:spPr>
            <a:xfrm>
              <a:off x="13124" y="5081"/>
              <a:ext cx="7681" cy="3130"/>
            </a:xfrm>
            <a:prstGeom prst="rect">
              <a:avLst/>
            </a:prstGeom>
            <a:noFill/>
            <a:effectLst/>
          </p:spPr>
          <p:txBody>
            <a:bodyPr wrap="square" rtlCol="0">
              <a:spAutoFit/>
            </a:bodyPr>
            <a:lstStyle/>
            <a:p>
              <a:pPr algn="just">
                <a:lnSpc>
                  <a:spcPct val="200000"/>
                </a:lnSpc>
                <a:defRPr/>
              </a:pPr>
              <a:r>
                <a:rPr lang="zh-CN" altLang="en-US" sz="1600" kern="0" dirty="0">
                  <a:cs typeface="+mn-ea"/>
                  <a:sym typeface="+mn-lt"/>
                </a:rPr>
                <a:t>请在此处编辑您的内容请在此处编辑您的内容请在此处编辑您的内容请在此处编辑您的内容请在此处编辑您的内容</a:t>
              </a:r>
              <a:endParaRPr lang="zh-CN" altLang="en-US" sz="1600" kern="0" dirty="0">
                <a:cs typeface="+mn-ea"/>
                <a:sym typeface="+mn-lt"/>
              </a:endParaRPr>
            </a:p>
            <a:p>
              <a:pPr algn="just">
                <a:lnSpc>
                  <a:spcPct val="200000"/>
                </a:lnSpc>
                <a:defRPr/>
              </a:pPr>
              <a:endParaRPr lang="zh-CN" altLang="en-US" sz="1600" kern="0" dirty="0">
                <a:cs typeface="+mn-ea"/>
                <a:sym typeface="+mn-lt"/>
              </a:endParaRPr>
            </a:p>
          </p:txBody>
        </p:sp>
        <p:sp>
          <p:nvSpPr>
            <p:cNvPr id="23" name="文本框 22"/>
            <p:cNvSpPr txBox="1"/>
            <p:nvPr/>
          </p:nvSpPr>
          <p:spPr>
            <a:xfrm>
              <a:off x="13074" y="3646"/>
              <a:ext cx="3827" cy="1016"/>
            </a:xfrm>
            <a:prstGeom prst="rect">
              <a:avLst/>
            </a:prstGeom>
            <a:noFill/>
          </p:spPr>
          <p:txBody>
            <a:bodyPr wrap="square" rtlCol="0">
              <a:spAutoFit/>
            </a:bodyPr>
            <a:lstStyle/>
            <a:p>
              <a:pPr algn="dist"/>
              <a:r>
                <a:rPr lang="zh-CN" altLang="en-US" sz="3600">
                  <a:cs typeface="+mn-ea"/>
                  <a:sym typeface="+mn-lt"/>
                </a:rPr>
                <a:t>输入标题</a:t>
              </a:r>
              <a:endParaRPr lang="zh-CN" altLang="en-US" sz="3600">
                <a:cs typeface="+mn-ea"/>
                <a:sym typeface="+mn-lt"/>
              </a:endParaRPr>
            </a:p>
          </p:txBody>
        </p:sp>
      </p:grpSp>
      <p:pic>
        <p:nvPicPr>
          <p:cNvPr id="2050" name="Picture 2" descr="Macro Photograph of Gra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0050" y="1370077"/>
            <a:ext cx="6493495" cy="43246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p:cTn id="13" dur="1000" fill="hold"/>
                                        <p:tgtEl>
                                          <p:spTgt spid="2050"/>
                                        </p:tgtEl>
                                        <p:attrNameLst>
                                          <p:attrName>ppt_w</p:attrName>
                                        </p:attrNameLst>
                                      </p:cBhvr>
                                      <p:tavLst>
                                        <p:tav tm="0">
                                          <p:val>
                                            <p:fltVal val="0"/>
                                          </p:val>
                                        </p:tav>
                                        <p:tav tm="100000">
                                          <p:val>
                                            <p:strVal val="#ppt_w"/>
                                          </p:val>
                                        </p:tav>
                                      </p:tavLst>
                                    </p:anim>
                                    <p:anim calcmode="lin" valueType="num">
                                      <p:cBhvr>
                                        <p:cTn id="14" dur="1000" fill="hold"/>
                                        <p:tgtEl>
                                          <p:spTgt spid="2050"/>
                                        </p:tgtEl>
                                        <p:attrNameLst>
                                          <p:attrName>ppt_h</p:attrName>
                                        </p:attrNameLst>
                                      </p:cBhvr>
                                      <p:tavLst>
                                        <p:tav tm="0">
                                          <p:val>
                                            <p:fltVal val="0"/>
                                          </p:val>
                                        </p:tav>
                                        <p:tav tm="100000">
                                          <p:val>
                                            <p:strVal val="#ppt_h"/>
                                          </p:val>
                                        </p:tav>
                                      </p:tavLst>
                                    </p:anim>
                                    <p:anim calcmode="lin" valueType="num">
                                      <p:cBhvr>
                                        <p:cTn id="15" dur="1000" fill="hold"/>
                                        <p:tgtEl>
                                          <p:spTgt spid="2050"/>
                                        </p:tgtEl>
                                        <p:attrNameLst>
                                          <p:attrName>style.rotation</p:attrName>
                                        </p:attrNameLst>
                                      </p:cBhvr>
                                      <p:tavLst>
                                        <p:tav tm="0">
                                          <p:val>
                                            <p:fltVal val="90"/>
                                          </p:val>
                                        </p:tav>
                                        <p:tav tm="100000">
                                          <p:val>
                                            <p:fltVal val="0"/>
                                          </p:val>
                                        </p:tav>
                                      </p:tavLst>
                                    </p:anim>
                                    <p:animEffect transition="in" filter="fade">
                                      <p:cBhvr>
                                        <p:cTn id="16"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922" y="1812"/>
            <a:ext cx="12189078" cy="6855551"/>
          </a:xfrm>
          <a:prstGeom prst="rect">
            <a:avLst/>
          </a:prstGeom>
        </p:spPr>
      </p:pic>
      <p:sp>
        <p:nvSpPr>
          <p:cNvPr id="32" name="椭圆 31"/>
          <p:cNvSpPr/>
          <p:nvPr/>
        </p:nvSpPr>
        <p:spPr>
          <a:xfrm>
            <a:off x="4008755" y="1229995"/>
            <a:ext cx="4559300" cy="4398010"/>
          </a:xfrm>
          <a:prstGeom prst="ellipse">
            <a:avLst/>
          </a:prstGeom>
          <a:solidFill>
            <a:srgbClr val="659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33" name="文本框 32"/>
          <p:cNvSpPr txBox="1"/>
          <p:nvPr/>
        </p:nvSpPr>
        <p:spPr>
          <a:xfrm>
            <a:off x="4998720" y="2166620"/>
            <a:ext cx="2848610" cy="1015663"/>
          </a:xfrm>
          <a:prstGeom prst="rect">
            <a:avLst/>
          </a:prstGeom>
          <a:noFill/>
        </p:spPr>
        <p:txBody>
          <a:bodyPr wrap="square" rtlCol="0">
            <a:spAutoFit/>
          </a:bodyPr>
          <a:lstStyle/>
          <a:p>
            <a:r>
              <a:rPr lang="zh-CN" altLang="en-US" sz="6000" b="1" dirty="0">
                <a:solidFill>
                  <a:schemeClr val="bg1"/>
                </a:solidFill>
                <a:cs typeface="+mn-ea"/>
                <a:sym typeface="+mn-lt"/>
              </a:rPr>
              <a:t>第三章</a:t>
            </a:r>
            <a:endParaRPr lang="zh-CN" altLang="en-US" sz="6000" b="1" dirty="0">
              <a:solidFill>
                <a:schemeClr val="bg1"/>
              </a:solidFill>
              <a:cs typeface="+mn-ea"/>
              <a:sym typeface="+mn-lt"/>
            </a:endParaRPr>
          </a:p>
        </p:txBody>
      </p:sp>
      <p:sp>
        <p:nvSpPr>
          <p:cNvPr id="34" name="文本框 33"/>
          <p:cNvSpPr txBox="1"/>
          <p:nvPr/>
        </p:nvSpPr>
        <p:spPr>
          <a:xfrm>
            <a:off x="4793615" y="3394803"/>
            <a:ext cx="3258820" cy="1014730"/>
          </a:xfrm>
          <a:prstGeom prst="rect">
            <a:avLst/>
          </a:prstGeom>
          <a:noFill/>
        </p:spPr>
        <p:txBody>
          <a:bodyPr wrap="square" rtlCol="0">
            <a:spAutoFit/>
          </a:bodyPr>
          <a:lstStyle/>
          <a:p>
            <a:pPr algn="just"/>
            <a:r>
              <a:rPr lang="zh-CN" altLang="en-US" sz="6000" b="1" dirty="0">
                <a:solidFill>
                  <a:schemeClr val="bg1"/>
                </a:solidFill>
                <a:cs typeface="+mn-ea"/>
                <a:sym typeface="+mn-lt"/>
              </a:rPr>
              <a:t>输入题目</a:t>
            </a:r>
            <a:endParaRPr lang="zh-CN" altLang="en-US" sz="6000" b="1" dirty="0">
              <a:solidFill>
                <a:schemeClr val="bg1"/>
              </a:solidFill>
              <a:cs typeface="+mn-ea"/>
              <a:sym typeface="+mn-lt"/>
            </a:endParaRPr>
          </a:p>
        </p:txBody>
      </p:sp>
      <p:sp>
        <p:nvSpPr>
          <p:cNvPr id="35" name="椭圆 34"/>
          <p:cNvSpPr/>
          <p:nvPr/>
        </p:nvSpPr>
        <p:spPr>
          <a:xfrm>
            <a:off x="4168775" y="1384935"/>
            <a:ext cx="4239260" cy="4088130"/>
          </a:xfrm>
          <a:prstGeom prst="ellipse">
            <a:avLst/>
          </a:prstGeom>
          <a:noFill/>
          <a:ln w="1047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randombar(horizontal)">
                                      <p:cBhvr>
                                        <p:cTn id="14" dur="500"/>
                                        <p:tgtEl>
                                          <p:spTgt spid="35"/>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barn(inVertical)">
                                      <p:cBhvr>
                                        <p:cTn id="18" dur="500"/>
                                        <p:tgtEl>
                                          <p:spTgt spid="33"/>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down)">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cxnSp>
        <p:nvCxnSpPr>
          <p:cNvPr id="8" name="直接连接符 7"/>
          <p:cNvCxnSpPr/>
          <p:nvPr/>
        </p:nvCxnSpPr>
        <p:spPr>
          <a:xfrm>
            <a:off x="4034330" y="3868530"/>
            <a:ext cx="0" cy="1035299"/>
          </a:xfrm>
          <a:prstGeom prst="line">
            <a:avLst/>
          </a:prstGeom>
          <a:ln>
            <a:solidFill>
              <a:srgbClr val="20202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399211" y="4965096"/>
            <a:ext cx="1198880" cy="398780"/>
          </a:xfrm>
          <a:prstGeom prst="rect">
            <a:avLst/>
          </a:prstGeom>
          <a:noFill/>
        </p:spPr>
        <p:txBody>
          <a:bodyPr wrap="none" rtlCol="0">
            <a:spAutoFit/>
          </a:bodyPr>
          <a:lstStyle/>
          <a:p>
            <a:r>
              <a:rPr lang="zh-CN" altLang="en-US" sz="2000">
                <a:solidFill>
                  <a:srgbClr val="202022"/>
                </a:solidFill>
                <a:cs typeface="+mn-ea"/>
                <a:sym typeface="+mn-lt"/>
              </a:rPr>
              <a:t>添加文本</a:t>
            </a:r>
            <a:endParaRPr lang="zh-CN" altLang="en-US" sz="2000">
              <a:solidFill>
                <a:srgbClr val="202022"/>
              </a:solidFill>
              <a:cs typeface="+mn-ea"/>
              <a:sym typeface="+mn-lt"/>
            </a:endParaRPr>
          </a:p>
        </p:txBody>
      </p:sp>
      <p:cxnSp>
        <p:nvCxnSpPr>
          <p:cNvPr id="10" name="直接连接符 9"/>
          <p:cNvCxnSpPr/>
          <p:nvPr/>
        </p:nvCxnSpPr>
        <p:spPr>
          <a:xfrm>
            <a:off x="8057031" y="3868530"/>
            <a:ext cx="0" cy="1035299"/>
          </a:xfrm>
          <a:prstGeom prst="line">
            <a:avLst/>
          </a:prstGeom>
          <a:ln>
            <a:solidFill>
              <a:srgbClr val="20202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421912" y="4965096"/>
            <a:ext cx="1198880" cy="398780"/>
          </a:xfrm>
          <a:prstGeom prst="rect">
            <a:avLst/>
          </a:prstGeom>
          <a:noFill/>
        </p:spPr>
        <p:txBody>
          <a:bodyPr wrap="none" rtlCol="0">
            <a:spAutoFit/>
          </a:bodyPr>
          <a:lstStyle/>
          <a:p>
            <a:r>
              <a:rPr lang="zh-CN" altLang="en-US" sz="2000">
                <a:solidFill>
                  <a:srgbClr val="202022"/>
                </a:solidFill>
                <a:cs typeface="+mn-ea"/>
                <a:sym typeface="+mn-lt"/>
              </a:rPr>
              <a:t>添加文本</a:t>
            </a:r>
            <a:endParaRPr lang="zh-CN" altLang="en-US" sz="2000">
              <a:solidFill>
                <a:srgbClr val="202022"/>
              </a:solidFill>
              <a:cs typeface="+mn-ea"/>
              <a:sym typeface="+mn-lt"/>
            </a:endParaRPr>
          </a:p>
        </p:txBody>
      </p:sp>
      <p:sp>
        <p:nvSpPr>
          <p:cNvPr id="12" name="文本框 11"/>
          <p:cNvSpPr txBox="1"/>
          <p:nvPr/>
        </p:nvSpPr>
        <p:spPr>
          <a:xfrm>
            <a:off x="9493498" y="2265437"/>
            <a:ext cx="1198880" cy="398780"/>
          </a:xfrm>
          <a:prstGeom prst="rect">
            <a:avLst/>
          </a:prstGeom>
          <a:noFill/>
        </p:spPr>
        <p:txBody>
          <a:bodyPr wrap="none" rtlCol="0">
            <a:spAutoFit/>
          </a:bodyPr>
          <a:lstStyle/>
          <a:p>
            <a:r>
              <a:rPr lang="zh-CN" altLang="en-US" sz="2000">
                <a:solidFill>
                  <a:srgbClr val="202022"/>
                </a:solidFill>
                <a:cs typeface="+mn-ea"/>
                <a:sym typeface="+mn-lt"/>
              </a:rPr>
              <a:t>添加文本</a:t>
            </a:r>
            <a:endParaRPr lang="zh-CN" altLang="en-US" sz="2000">
              <a:solidFill>
                <a:srgbClr val="202022"/>
              </a:solidFill>
              <a:cs typeface="+mn-ea"/>
              <a:sym typeface="+mn-lt"/>
            </a:endParaRPr>
          </a:p>
        </p:txBody>
      </p:sp>
      <p:sp>
        <p:nvSpPr>
          <p:cNvPr id="13" name="文本框 12"/>
          <p:cNvSpPr txBox="1"/>
          <p:nvPr/>
        </p:nvSpPr>
        <p:spPr>
          <a:xfrm>
            <a:off x="5502764" y="2265437"/>
            <a:ext cx="1198880" cy="398780"/>
          </a:xfrm>
          <a:prstGeom prst="rect">
            <a:avLst/>
          </a:prstGeom>
          <a:noFill/>
        </p:spPr>
        <p:txBody>
          <a:bodyPr wrap="none" rtlCol="0">
            <a:spAutoFit/>
          </a:bodyPr>
          <a:lstStyle/>
          <a:p>
            <a:r>
              <a:rPr lang="zh-CN" altLang="en-US" sz="2000">
                <a:solidFill>
                  <a:srgbClr val="202022"/>
                </a:solidFill>
                <a:cs typeface="+mn-ea"/>
                <a:sym typeface="+mn-lt"/>
              </a:rPr>
              <a:t>添加文本</a:t>
            </a:r>
            <a:endParaRPr lang="zh-CN" altLang="en-US" sz="2000">
              <a:solidFill>
                <a:srgbClr val="202022"/>
              </a:solidFill>
              <a:cs typeface="+mn-ea"/>
              <a:sym typeface="+mn-lt"/>
            </a:endParaRPr>
          </a:p>
        </p:txBody>
      </p:sp>
      <p:grpSp>
        <p:nvGrpSpPr>
          <p:cNvPr id="14" name="组合 13"/>
          <p:cNvGrpSpPr/>
          <p:nvPr/>
        </p:nvGrpSpPr>
        <p:grpSpPr>
          <a:xfrm>
            <a:off x="8918750" y="3078029"/>
            <a:ext cx="2394976" cy="1542838"/>
            <a:chOff x="1624574" y="2959894"/>
            <a:chExt cx="3138289" cy="2021679"/>
          </a:xfrm>
          <a:solidFill>
            <a:srgbClr val="27818F"/>
          </a:solidFill>
          <a:effectLst>
            <a:outerShdw blurRad="152400" dist="317500" dir="5400000" sx="90000" sy="-19000" rotWithShape="0">
              <a:prstClr val="black">
                <a:alpha val="15000"/>
              </a:prstClr>
            </a:outerShdw>
          </a:effectLst>
        </p:grpSpPr>
        <p:sp>
          <p:nvSpPr>
            <p:cNvPr id="15" name="燕尾形 41"/>
            <p:cNvSpPr/>
            <p:nvPr/>
          </p:nvSpPr>
          <p:spPr>
            <a:xfrm>
              <a:off x="1624574" y="3178628"/>
              <a:ext cx="3092569" cy="179977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燕尾形 42"/>
            <p:cNvSpPr/>
            <p:nvPr/>
          </p:nvSpPr>
          <p:spPr>
            <a:xfrm>
              <a:off x="1670294" y="2964905"/>
              <a:ext cx="3092569" cy="1799772"/>
            </a:xfrm>
            <a:prstGeom prst="chevron">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任意多边形 43"/>
            <p:cNvSpPr/>
            <p:nvPr/>
          </p:nvSpPr>
          <p:spPr>
            <a:xfrm>
              <a:off x="1626395" y="2959894"/>
              <a:ext cx="945356" cy="1035844"/>
            </a:xfrm>
            <a:custGeom>
              <a:avLst/>
              <a:gdLst>
                <a:gd name="connsiteX0" fmla="*/ 40481 w 942975"/>
                <a:gd name="connsiteY0" fmla="*/ 0 h 907257"/>
                <a:gd name="connsiteX1" fmla="*/ 0 w 942975"/>
                <a:gd name="connsiteY1" fmla="*/ 216694 h 907257"/>
                <a:gd name="connsiteX2" fmla="*/ 697706 w 942975"/>
                <a:gd name="connsiteY2" fmla="*/ 907257 h 907257"/>
                <a:gd name="connsiteX3" fmla="*/ 942975 w 942975"/>
                <a:gd name="connsiteY3" fmla="*/ 902494 h 907257"/>
                <a:gd name="connsiteX4" fmla="*/ 40481 w 942975"/>
                <a:gd name="connsiteY4" fmla="*/ 0 h 907257"/>
                <a:gd name="connsiteX0-1" fmla="*/ 40481 w 942975"/>
                <a:gd name="connsiteY0-2" fmla="*/ 0 h 1026319"/>
                <a:gd name="connsiteX1-3" fmla="*/ 0 w 942975"/>
                <a:gd name="connsiteY1-4" fmla="*/ 216694 h 1026319"/>
                <a:gd name="connsiteX2-5" fmla="*/ 816768 w 942975"/>
                <a:gd name="connsiteY2-6" fmla="*/ 1026319 h 1026319"/>
                <a:gd name="connsiteX3-7" fmla="*/ 942975 w 942975"/>
                <a:gd name="connsiteY3-8" fmla="*/ 902494 h 1026319"/>
                <a:gd name="connsiteX4-9" fmla="*/ 40481 w 942975"/>
                <a:gd name="connsiteY4-10" fmla="*/ 0 h 1026319"/>
                <a:gd name="connsiteX0-11" fmla="*/ 40481 w 942975"/>
                <a:gd name="connsiteY0-12" fmla="*/ 0 h 1033463"/>
                <a:gd name="connsiteX1-13" fmla="*/ 0 w 942975"/>
                <a:gd name="connsiteY1-14" fmla="*/ 216694 h 1033463"/>
                <a:gd name="connsiteX2-15" fmla="*/ 816768 w 942975"/>
                <a:gd name="connsiteY2-16" fmla="*/ 1033463 h 1033463"/>
                <a:gd name="connsiteX3-17" fmla="*/ 942975 w 942975"/>
                <a:gd name="connsiteY3-18" fmla="*/ 902494 h 1033463"/>
                <a:gd name="connsiteX4-19" fmla="*/ 40481 w 942975"/>
                <a:gd name="connsiteY4-20" fmla="*/ 0 h 1033463"/>
                <a:gd name="connsiteX0-21" fmla="*/ 40481 w 942975"/>
                <a:gd name="connsiteY0-22" fmla="*/ 0 h 1031082"/>
                <a:gd name="connsiteX1-23" fmla="*/ 0 w 942975"/>
                <a:gd name="connsiteY1-24" fmla="*/ 216694 h 1031082"/>
                <a:gd name="connsiteX2-25" fmla="*/ 814387 w 942975"/>
                <a:gd name="connsiteY2-26" fmla="*/ 1031082 h 1031082"/>
                <a:gd name="connsiteX3-27" fmla="*/ 942975 w 942975"/>
                <a:gd name="connsiteY3-28" fmla="*/ 902494 h 1031082"/>
                <a:gd name="connsiteX4-29" fmla="*/ 40481 w 942975"/>
                <a:gd name="connsiteY4-30" fmla="*/ 0 h 1031082"/>
                <a:gd name="connsiteX0-31" fmla="*/ 40481 w 916782"/>
                <a:gd name="connsiteY0-32" fmla="*/ 0 h 1031082"/>
                <a:gd name="connsiteX1-33" fmla="*/ 0 w 916782"/>
                <a:gd name="connsiteY1-34" fmla="*/ 216694 h 1031082"/>
                <a:gd name="connsiteX2-35" fmla="*/ 814387 w 916782"/>
                <a:gd name="connsiteY2-36" fmla="*/ 1031082 h 1031082"/>
                <a:gd name="connsiteX3-37" fmla="*/ 916782 w 916782"/>
                <a:gd name="connsiteY3-38" fmla="*/ 902494 h 1031082"/>
                <a:gd name="connsiteX4-39" fmla="*/ 40481 w 916782"/>
                <a:gd name="connsiteY4-40" fmla="*/ 0 h 1031082"/>
                <a:gd name="connsiteX0-41" fmla="*/ 40481 w 942975"/>
                <a:gd name="connsiteY0-42" fmla="*/ 0 h 1031082"/>
                <a:gd name="connsiteX1-43" fmla="*/ 0 w 942975"/>
                <a:gd name="connsiteY1-44" fmla="*/ 216694 h 1031082"/>
                <a:gd name="connsiteX2-45" fmla="*/ 814387 w 942975"/>
                <a:gd name="connsiteY2-46" fmla="*/ 1031082 h 1031082"/>
                <a:gd name="connsiteX3-47" fmla="*/ 942975 w 942975"/>
                <a:gd name="connsiteY3-48" fmla="*/ 907257 h 1031082"/>
                <a:gd name="connsiteX4-49" fmla="*/ 40481 w 942975"/>
                <a:gd name="connsiteY4-50" fmla="*/ 0 h 1031082"/>
                <a:gd name="connsiteX0-51" fmla="*/ 40481 w 945356"/>
                <a:gd name="connsiteY0-52" fmla="*/ 0 h 1031082"/>
                <a:gd name="connsiteX1-53" fmla="*/ 0 w 945356"/>
                <a:gd name="connsiteY1-54" fmla="*/ 216694 h 1031082"/>
                <a:gd name="connsiteX2-55" fmla="*/ 814387 w 945356"/>
                <a:gd name="connsiteY2-56" fmla="*/ 1031082 h 1031082"/>
                <a:gd name="connsiteX3-57" fmla="*/ 945356 w 945356"/>
                <a:gd name="connsiteY3-58" fmla="*/ 904875 h 1031082"/>
                <a:gd name="connsiteX4-59" fmla="*/ 40481 w 945356"/>
                <a:gd name="connsiteY4-60" fmla="*/ 0 h 1031082"/>
                <a:gd name="connsiteX0-61" fmla="*/ 38100 w 945356"/>
                <a:gd name="connsiteY0-62" fmla="*/ 0 h 1035844"/>
                <a:gd name="connsiteX1-63" fmla="*/ 0 w 945356"/>
                <a:gd name="connsiteY1-64" fmla="*/ 221456 h 1035844"/>
                <a:gd name="connsiteX2-65" fmla="*/ 814387 w 945356"/>
                <a:gd name="connsiteY2-66" fmla="*/ 1035844 h 1035844"/>
                <a:gd name="connsiteX3-67" fmla="*/ 945356 w 945356"/>
                <a:gd name="connsiteY3-68" fmla="*/ 909637 h 1035844"/>
                <a:gd name="connsiteX4-69" fmla="*/ 38100 w 945356"/>
                <a:gd name="connsiteY4-70" fmla="*/ 0 h 10358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035844">
                  <a:moveTo>
                    <a:pt x="38100" y="0"/>
                  </a:moveTo>
                  <a:lnTo>
                    <a:pt x="0" y="221456"/>
                  </a:lnTo>
                  <a:lnTo>
                    <a:pt x="814387" y="1035844"/>
                  </a:lnTo>
                  <a:lnTo>
                    <a:pt x="945356" y="909637"/>
                  </a:lnTo>
                  <a:lnTo>
                    <a:pt x="38100" y="0"/>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平行四边形 17"/>
            <p:cNvSpPr/>
            <p:nvPr/>
          </p:nvSpPr>
          <p:spPr>
            <a:xfrm>
              <a:off x="1624574" y="4764677"/>
              <a:ext cx="2235432" cy="213723"/>
            </a:xfrm>
            <a:prstGeom prst="parallelogram">
              <a:avLst>
                <a:gd name="adj" fmla="val 21658"/>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45"/>
            <p:cNvSpPr/>
            <p:nvPr/>
          </p:nvSpPr>
          <p:spPr>
            <a:xfrm>
              <a:off x="3812382" y="3864768"/>
              <a:ext cx="945356" cy="1116805"/>
            </a:xfrm>
            <a:custGeom>
              <a:avLst/>
              <a:gdLst>
                <a:gd name="connsiteX0" fmla="*/ 42862 w 940594"/>
                <a:gd name="connsiteY0" fmla="*/ 895350 h 1109662"/>
                <a:gd name="connsiteX1" fmla="*/ 0 w 940594"/>
                <a:gd name="connsiteY1" fmla="*/ 1109662 h 1109662"/>
                <a:gd name="connsiteX2" fmla="*/ 897731 w 940594"/>
                <a:gd name="connsiteY2" fmla="*/ 214312 h 1109662"/>
                <a:gd name="connsiteX3" fmla="*/ 940594 w 940594"/>
                <a:gd name="connsiteY3" fmla="*/ 0 h 1109662"/>
                <a:gd name="connsiteX4" fmla="*/ 42862 w 940594"/>
                <a:gd name="connsiteY4" fmla="*/ 895350 h 1109662"/>
                <a:gd name="connsiteX0-1" fmla="*/ 42862 w 940594"/>
                <a:gd name="connsiteY0-2" fmla="*/ 895350 h 1116806"/>
                <a:gd name="connsiteX1-3" fmla="*/ 0 w 940594"/>
                <a:gd name="connsiteY1-4" fmla="*/ 1116806 h 1116806"/>
                <a:gd name="connsiteX2-5" fmla="*/ 897731 w 940594"/>
                <a:gd name="connsiteY2-6" fmla="*/ 214312 h 1116806"/>
                <a:gd name="connsiteX3-7" fmla="*/ 940594 w 940594"/>
                <a:gd name="connsiteY3-8" fmla="*/ 0 h 1116806"/>
                <a:gd name="connsiteX4-9" fmla="*/ 42862 w 940594"/>
                <a:gd name="connsiteY4-10" fmla="*/ 895350 h 1116806"/>
                <a:gd name="connsiteX0-11" fmla="*/ 42862 w 940594"/>
                <a:gd name="connsiteY0-12" fmla="*/ 895350 h 1116806"/>
                <a:gd name="connsiteX1-13" fmla="*/ 0 w 940594"/>
                <a:gd name="connsiteY1-14" fmla="*/ 1116806 h 1116806"/>
                <a:gd name="connsiteX2-15" fmla="*/ 900112 w 940594"/>
                <a:gd name="connsiteY2-16" fmla="*/ 219074 h 1116806"/>
                <a:gd name="connsiteX3-17" fmla="*/ 940594 w 940594"/>
                <a:gd name="connsiteY3-18" fmla="*/ 0 h 1116806"/>
                <a:gd name="connsiteX4-19" fmla="*/ 42862 w 940594"/>
                <a:gd name="connsiteY4-20" fmla="*/ 895350 h 1116806"/>
                <a:gd name="connsiteX0-21" fmla="*/ 42862 w 940594"/>
                <a:gd name="connsiteY0-22" fmla="*/ 902493 h 1116806"/>
                <a:gd name="connsiteX1-23" fmla="*/ 0 w 940594"/>
                <a:gd name="connsiteY1-24" fmla="*/ 1116806 h 1116806"/>
                <a:gd name="connsiteX2-25" fmla="*/ 900112 w 940594"/>
                <a:gd name="connsiteY2-26" fmla="*/ 219074 h 1116806"/>
                <a:gd name="connsiteX3-27" fmla="*/ 940594 w 940594"/>
                <a:gd name="connsiteY3-28" fmla="*/ 0 h 1116806"/>
                <a:gd name="connsiteX4-29" fmla="*/ 42862 w 940594"/>
                <a:gd name="connsiteY4-30" fmla="*/ 902493 h 1116806"/>
                <a:gd name="connsiteX0-31" fmla="*/ 47624 w 945356"/>
                <a:gd name="connsiteY0-32" fmla="*/ 902493 h 1121568"/>
                <a:gd name="connsiteX1-33" fmla="*/ 0 w 945356"/>
                <a:gd name="connsiteY1-34" fmla="*/ 1121568 h 1121568"/>
                <a:gd name="connsiteX2-35" fmla="*/ 904874 w 945356"/>
                <a:gd name="connsiteY2-36" fmla="*/ 219074 h 1121568"/>
                <a:gd name="connsiteX3-37" fmla="*/ 945356 w 945356"/>
                <a:gd name="connsiteY3-38" fmla="*/ 0 h 1121568"/>
                <a:gd name="connsiteX4-39" fmla="*/ 47624 w 945356"/>
                <a:gd name="connsiteY4-40" fmla="*/ 902493 h 1121568"/>
                <a:gd name="connsiteX0-41" fmla="*/ 47624 w 945356"/>
                <a:gd name="connsiteY0-42" fmla="*/ 902493 h 1116805"/>
                <a:gd name="connsiteX1-43" fmla="*/ 0 w 945356"/>
                <a:gd name="connsiteY1-44" fmla="*/ 1116805 h 1116805"/>
                <a:gd name="connsiteX2-45" fmla="*/ 904874 w 945356"/>
                <a:gd name="connsiteY2-46" fmla="*/ 219074 h 1116805"/>
                <a:gd name="connsiteX3-47" fmla="*/ 945356 w 945356"/>
                <a:gd name="connsiteY3-48" fmla="*/ 0 h 1116805"/>
                <a:gd name="connsiteX4-49" fmla="*/ 47624 w 945356"/>
                <a:gd name="connsiteY4-50" fmla="*/ 902493 h 111680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116805">
                  <a:moveTo>
                    <a:pt x="47624" y="902493"/>
                  </a:moveTo>
                  <a:lnTo>
                    <a:pt x="0" y="1116805"/>
                  </a:lnTo>
                  <a:lnTo>
                    <a:pt x="904874" y="219074"/>
                  </a:lnTo>
                  <a:lnTo>
                    <a:pt x="945356" y="0"/>
                  </a:lnTo>
                  <a:lnTo>
                    <a:pt x="47624" y="902493"/>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燕尾形 16"/>
            <p:cNvSpPr/>
            <p:nvPr/>
          </p:nvSpPr>
          <p:spPr>
            <a:xfrm>
              <a:off x="1662453" y="2964905"/>
              <a:ext cx="2168068" cy="1764517"/>
            </a:xfrm>
            <a:custGeom>
              <a:avLst/>
              <a:gdLst/>
              <a:ahLst/>
              <a:cxnLst/>
              <a:rect l="l" t="t" r="r" b="b"/>
              <a:pathLst>
                <a:path w="2168068" h="1764517">
                  <a:moveTo>
                    <a:pt x="0" y="0"/>
                  </a:moveTo>
                  <a:lnTo>
                    <a:pt x="2168068" y="0"/>
                  </a:lnTo>
                  <a:cubicBezTo>
                    <a:pt x="1744785" y="785730"/>
                    <a:pt x="982439" y="1417222"/>
                    <a:pt x="35255" y="1764517"/>
                  </a:cubicBezTo>
                  <a:lnTo>
                    <a:pt x="899886" y="899886"/>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24" name="组合 23"/>
          <p:cNvGrpSpPr/>
          <p:nvPr/>
        </p:nvGrpSpPr>
        <p:grpSpPr>
          <a:xfrm>
            <a:off x="6908122" y="3078029"/>
            <a:ext cx="2394976" cy="1542838"/>
            <a:chOff x="1624574" y="2959894"/>
            <a:chExt cx="3138289" cy="2021679"/>
          </a:xfrm>
          <a:effectLst>
            <a:outerShdw blurRad="152400" dist="317500" dir="5400000" sx="90000" sy="-19000" rotWithShape="0">
              <a:prstClr val="black">
                <a:alpha val="15000"/>
              </a:prstClr>
            </a:outerShdw>
          </a:effectLst>
        </p:grpSpPr>
        <p:sp>
          <p:nvSpPr>
            <p:cNvPr id="25" name="燕尾形 20"/>
            <p:cNvSpPr/>
            <p:nvPr/>
          </p:nvSpPr>
          <p:spPr>
            <a:xfrm>
              <a:off x="1624574" y="3178628"/>
              <a:ext cx="3092569" cy="1799772"/>
            </a:xfrm>
            <a:prstGeom prst="chevron">
              <a:avLst/>
            </a:prstGeom>
            <a:solidFill>
              <a:srgbClr val="F93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6" name="燕尾形 21"/>
            <p:cNvSpPr/>
            <p:nvPr/>
          </p:nvSpPr>
          <p:spPr>
            <a:xfrm>
              <a:off x="1670294" y="2964905"/>
              <a:ext cx="3092569" cy="1799772"/>
            </a:xfrm>
            <a:prstGeom prst="chevron">
              <a:avLst/>
            </a:pr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7" name="任意多边形 22"/>
            <p:cNvSpPr/>
            <p:nvPr/>
          </p:nvSpPr>
          <p:spPr>
            <a:xfrm>
              <a:off x="1626395" y="2959894"/>
              <a:ext cx="945356" cy="1035844"/>
            </a:xfrm>
            <a:custGeom>
              <a:avLst/>
              <a:gdLst>
                <a:gd name="connsiteX0" fmla="*/ 40481 w 942975"/>
                <a:gd name="connsiteY0" fmla="*/ 0 h 907257"/>
                <a:gd name="connsiteX1" fmla="*/ 0 w 942975"/>
                <a:gd name="connsiteY1" fmla="*/ 216694 h 907257"/>
                <a:gd name="connsiteX2" fmla="*/ 697706 w 942975"/>
                <a:gd name="connsiteY2" fmla="*/ 907257 h 907257"/>
                <a:gd name="connsiteX3" fmla="*/ 942975 w 942975"/>
                <a:gd name="connsiteY3" fmla="*/ 902494 h 907257"/>
                <a:gd name="connsiteX4" fmla="*/ 40481 w 942975"/>
                <a:gd name="connsiteY4" fmla="*/ 0 h 907257"/>
                <a:gd name="connsiteX0-1" fmla="*/ 40481 w 942975"/>
                <a:gd name="connsiteY0-2" fmla="*/ 0 h 1026319"/>
                <a:gd name="connsiteX1-3" fmla="*/ 0 w 942975"/>
                <a:gd name="connsiteY1-4" fmla="*/ 216694 h 1026319"/>
                <a:gd name="connsiteX2-5" fmla="*/ 816768 w 942975"/>
                <a:gd name="connsiteY2-6" fmla="*/ 1026319 h 1026319"/>
                <a:gd name="connsiteX3-7" fmla="*/ 942975 w 942975"/>
                <a:gd name="connsiteY3-8" fmla="*/ 902494 h 1026319"/>
                <a:gd name="connsiteX4-9" fmla="*/ 40481 w 942975"/>
                <a:gd name="connsiteY4-10" fmla="*/ 0 h 1026319"/>
                <a:gd name="connsiteX0-11" fmla="*/ 40481 w 942975"/>
                <a:gd name="connsiteY0-12" fmla="*/ 0 h 1033463"/>
                <a:gd name="connsiteX1-13" fmla="*/ 0 w 942975"/>
                <a:gd name="connsiteY1-14" fmla="*/ 216694 h 1033463"/>
                <a:gd name="connsiteX2-15" fmla="*/ 816768 w 942975"/>
                <a:gd name="connsiteY2-16" fmla="*/ 1033463 h 1033463"/>
                <a:gd name="connsiteX3-17" fmla="*/ 942975 w 942975"/>
                <a:gd name="connsiteY3-18" fmla="*/ 902494 h 1033463"/>
                <a:gd name="connsiteX4-19" fmla="*/ 40481 w 942975"/>
                <a:gd name="connsiteY4-20" fmla="*/ 0 h 1033463"/>
                <a:gd name="connsiteX0-21" fmla="*/ 40481 w 942975"/>
                <a:gd name="connsiteY0-22" fmla="*/ 0 h 1031082"/>
                <a:gd name="connsiteX1-23" fmla="*/ 0 w 942975"/>
                <a:gd name="connsiteY1-24" fmla="*/ 216694 h 1031082"/>
                <a:gd name="connsiteX2-25" fmla="*/ 814387 w 942975"/>
                <a:gd name="connsiteY2-26" fmla="*/ 1031082 h 1031082"/>
                <a:gd name="connsiteX3-27" fmla="*/ 942975 w 942975"/>
                <a:gd name="connsiteY3-28" fmla="*/ 902494 h 1031082"/>
                <a:gd name="connsiteX4-29" fmla="*/ 40481 w 942975"/>
                <a:gd name="connsiteY4-30" fmla="*/ 0 h 1031082"/>
                <a:gd name="connsiteX0-31" fmla="*/ 40481 w 916782"/>
                <a:gd name="connsiteY0-32" fmla="*/ 0 h 1031082"/>
                <a:gd name="connsiteX1-33" fmla="*/ 0 w 916782"/>
                <a:gd name="connsiteY1-34" fmla="*/ 216694 h 1031082"/>
                <a:gd name="connsiteX2-35" fmla="*/ 814387 w 916782"/>
                <a:gd name="connsiteY2-36" fmla="*/ 1031082 h 1031082"/>
                <a:gd name="connsiteX3-37" fmla="*/ 916782 w 916782"/>
                <a:gd name="connsiteY3-38" fmla="*/ 902494 h 1031082"/>
                <a:gd name="connsiteX4-39" fmla="*/ 40481 w 916782"/>
                <a:gd name="connsiteY4-40" fmla="*/ 0 h 1031082"/>
                <a:gd name="connsiteX0-41" fmla="*/ 40481 w 942975"/>
                <a:gd name="connsiteY0-42" fmla="*/ 0 h 1031082"/>
                <a:gd name="connsiteX1-43" fmla="*/ 0 w 942975"/>
                <a:gd name="connsiteY1-44" fmla="*/ 216694 h 1031082"/>
                <a:gd name="connsiteX2-45" fmla="*/ 814387 w 942975"/>
                <a:gd name="connsiteY2-46" fmla="*/ 1031082 h 1031082"/>
                <a:gd name="connsiteX3-47" fmla="*/ 942975 w 942975"/>
                <a:gd name="connsiteY3-48" fmla="*/ 907257 h 1031082"/>
                <a:gd name="connsiteX4-49" fmla="*/ 40481 w 942975"/>
                <a:gd name="connsiteY4-50" fmla="*/ 0 h 1031082"/>
                <a:gd name="connsiteX0-51" fmla="*/ 40481 w 945356"/>
                <a:gd name="connsiteY0-52" fmla="*/ 0 h 1031082"/>
                <a:gd name="connsiteX1-53" fmla="*/ 0 w 945356"/>
                <a:gd name="connsiteY1-54" fmla="*/ 216694 h 1031082"/>
                <a:gd name="connsiteX2-55" fmla="*/ 814387 w 945356"/>
                <a:gd name="connsiteY2-56" fmla="*/ 1031082 h 1031082"/>
                <a:gd name="connsiteX3-57" fmla="*/ 945356 w 945356"/>
                <a:gd name="connsiteY3-58" fmla="*/ 904875 h 1031082"/>
                <a:gd name="connsiteX4-59" fmla="*/ 40481 w 945356"/>
                <a:gd name="connsiteY4-60" fmla="*/ 0 h 1031082"/>
                <a:gd name="connsiteX0-61" fmla="*/ 38100 w 945356"/>
                <a:gd name="connsiteY0-62" fmla="*/ 0 h 1035844"/>
                <a:gd name="connsiteX1-63" fmla="*/ 0 w 945356"/>
                <a:gd name="connsiteY1-64" fmla="*/ 221456 h 1035844"/>
                <a:gd name="connsiteX2-65" fmla="*/ 814387 w 945356"/>
                <a:gd name="connsiteY2-66" fmla="*/ 1035844 h 1035844"/>
                <a:gd name="connsiteX3-67" fmla="*/ 945356 w 945356"/>
                <a:gd name="connsiteY3-68" fmla="*/ 909637 h 1035844"/>
                <a:gd name="connsiteX4-69" fmla="*/ 38100 w 945356"/>
                <a:gd name="connsiteY4-70" fmla="*/ 0 h 10358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035844">
                  <a:moveTo>
                    <a:pt x="38100" y="0"/>
                  </a:moveTo>
                  <a:lnTo>
                    <a:pt x="0" y="221456"/>
                  </a:lnTo>
                  <a:lnTo>
                    <a:pt x="814387" y="1035844"/>
                  </a:lnTo>
                  <a:lnTo>
                    <a:pt x="945356" y="909637"/>
                  </a:lnTo>
                  <a:lnTo>
                    <a:pt x="38100" y="0"/>
                  </a:lnTo>
                  <a:close/>
                </a:path>
              </a:pathLst>
            </a:cu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平行四边形 27"/>
            <p:cNvSpPr/>
            <p:nvPr/>
          </p:nvSpPr>
          <p:spPr>
            <a:xfrm>
              <a:off x="1624574" y="4767173"/>
              <a:ext cx="2235432" cy="213723"/>
            </a:xfrm>
            <a:prstGeom prst="parallelogram">
              <a:avLst>
                <a:gd name="adj" fmla="val 21658"/>
              </a:avLst>
            </a:pr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任意多边形 24"/>
            <p:cNvSpPr/>
            <p:nvPr/>
          </p:nvSpPr>
          <p:spPr>
            <a:xfrm>
              <a:off x="3812382" y="3864768"/>
              <a:ext cx="945356" cy="1116805"/>
            </a:xfrm>
            <a:custGeom>
              <a:avLst/>
              <a:gdLst>
                <a:gd name="connsiteX0" fmla="*/ 42862 w 940594"/>
                <a:gd name="connsiteY0" fmla="*/ 895350 h 1109662"/>
                <a:gd name="connsiteX1" fmla="*/ 0 w 940594"/>
                <a:gd name="connsiteY1" fmla="*/ 1109662 h 1109662"/>
                <a:gd name="connsiteX2" fmla="*/ 897731 w 940594"/>
                <a:gd name="connsiteY2" fmla="*/ 214312 h 1109662"/>
                <a:gd name="connsiteX3" fmla="*/ 940594 w 940594"/>
                <a:gd name="connsiteY3" fmla="*/ 0 h 1109662"/>
                <a:gd name="connsiteX4" fmla="*/ 42862 w 940594"/>
                <a:gd name="connsiteY4" fmla="*/ 895350 h 1109662"/>
                <a:gd name="connsiteX0-1" fmla="*/ 42862 w 940594"/>
                <a:gd name="connsiteY0-2" fmla="*/ 895350 h 1116806"/>
                <a:gd name="connsiteX1-3" fmla="*/ 0 w 940594"/>
                <a:gd name="connsiteY1-4" fmla="*/ 1116806 h 1116806"/>
                <a:gd name="connsiteX2-5" fmla="*/ 897731 w 940594"/>
                <a:gd name="connsiteY2-6" fmla="*/ 214312 h 1116806"/>
                <a:gd name="connsiteX3-7" fmla="*/ 940594 w 940594"/>
                <a:gd name="connsiteY3-8" fmla="*/ 0 h 1116806"/>
                <a:gd name="connsiteX4-9" fmla="*/ 42862 w 940594"/>
                <a:gd name="connsiteY4-10" fmla="*/ 895350 h 1116806"/>
                <a:gd name="connsiteX0-11" fmla="*/ 42862 w 940594"/>
                <a:gd name="connsiteY0-12" fmla="*/ 895350 h 1116806"/>
                <a:gd name="connsiteX1-13" fmla="*/ 0 w 940594"/>
                <a:gd name="connsiteY1-14" fmla="*/ 1116806 h 1116806"/>
                <a:gd name="connsiteX2-15" fmla="*/ 900112 w 940594"/>
                <a:gd name="connsiteY2-16" fmla="*/ 219074 h 1116806"/>
                <a:gd name="connsiteX3-17" fmla="*/ 940594 w 940594"/>
                <a:gd name="connsiteY3-18" fmla="*/ 0 h 1116806"/>
                <a:gd name="connsiteX4-19" fmla="*/ 42862 w 940594"/>
                <a:gd name="connsiteY4-20" fmla="*/ 895350 h 1116806"/>
                <a:gd name="connsiteX0-21" fmla="*/ 42862 w 940594"/>
                <a:gd name="connsiteY0-22" fmla="*/ 902493 h 1116806"/>
                <a:gd name="connsiteX1-23" fmla="*/ 0 w 940594"/>
                <a:gd name="connsiteY1-24" fmla="*/ 1116806 h 1116806"/>
                <a:gd name="connsiteX2-25" fmla="*/ 900112 w 940594"/>
                <a:gd name="connsiteY2-26" fmla="*/ 219074 h 1116806"/>
                <a:gd name="connsiteX3-27" fmla="*/ 940594 w 940594"/>
                <a:gd name="connsiteY3-28" fmla="*/ 0 h 1116806"/>
                <a:gd name="connsiteX4-29" fmla="*/ 42862 w 940594"/>
                <a:gd name="connsiteY4-30" fmla="*/ 902493 h 1116806"/>
                <a:gd name="connsiteX0-31" fmla="*/ 47624 w 945356"/>
                <a:gd name="connsiteY0-32" fmla="*/ 902493 h 1121568"/>
                <a:gd name="connsiteX1-33" fmla="*/ 0 w 945356"/>
                <a:gd name="connsiteY1-34" fmla="*/ 1121568 h 1121568"/>
                <a:gd name="connsiteX2-35" fmla="*/ 904874 w 945356"/>
                <a:gd name="connsiteY2-36" fmla="*/ 219074 h 1121568"/>
                <a:gd name="connsiteX3-37" fmla="*/ 945356 w 945356"/>
                <a:gd name="connsiteY3-38" fmla="*/ 0 h 1121568"/>
                <a:gd name="connsiteX4-39" fmla="*/ 47624 w 945356"/>
                <a:gd name="connsiteY4-40" fmla="*/ 902493 h 1121568"/>
                <a:gd name="connsiteX0-41" fmla="*/ 47624 w 945356"/>
                <a:gd name="connsiteY0-42" fmla="*/ 902493 h 1116805"/>
                <a:gd name="connsiteX1-43" fmla="*/ 0 w 945356"/>
                <a:gd name="connsiteY1-44" fmla="*/ 1116805 h 1116805"/>
                <a:gd name="connsiteX2-45" fmla="*/ 904874 w 945356"/>
                <a:gd name="connsiteY2-46" fmla="*/ 219074 h 1116805"/>
                <a:gd name="connsiteX3-47" fmla="*/ 945356 w 945356"/>
                <a:gd name="connsiteY3-48" fmla="*/ 0 h 1116805"/>
                <a:gd name="connsiteX4-49" fmla="*/ 47624 w 945356"/>
                <a:gd name="connsiteY4-50" fmla="*/ 902493 h 111680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116805">
                  <a:moveTo>
                    <a:pt x="47624" y="902493"/>
                  </a:moveTo>
                  <a:lnTo>
                    <a:pt x="0" y="1116805"/>
                  </a:lnTo>
                  <a:lnTo>
                    <a:pt x="904874" y="219074"/>
                  </a:lnTo>
                  <a:lnTo>
                    <a:pt x="945356" y="0"/>
                  </a:lnTo>
                  <a:lnTo>
                    <a:pt x="47624" y="902493"/>
                  </a:lnTo>
                  <a:close/>
                </a:path>
              </a:pathLst>
            </a:cu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燕尾形 16"/>
            <p:cNvSpPr/>
            <p:nvPr/>
          </p:nvSpPr>
          <p:spPr>
            <a:xfrm>
              <a:off x="1662453" y="2964905"/>
              <a:ext cx="2168068" cy="1764517"/>
            </a:xfrm>
            <a:custGeom>
              <a:avLst/>
              <a:gdLst/>
              <a:ahLst/>
              <a:cxnLst/>
              <a:rect l="l" t="t" r="r" b="b"/>
              <a:pathLst>
                <a:path w="2168068" h="1764517">
                  <a:moveTo>
                    <a:pt x="0" y="0"/>
                  </a:moveTo>
                  <a:lnTo>
                    <a:pt x="2168068" y="0"/>
                  </a:lnTo>
                  <a:cubicBezTo>
                    <a:pt x="1744785" y="785730"/>
                    <a:pt x="982439" y="1417222"/>
                    <a:pt x="35255" y="1764517"/>
                  </a:cubicBezTo>
                  <a:lnTo>
                    <a:pt x="899886" y="899886"/>
                  </a:lnTo>
                  <a:close/>
                </a:path>
              </a:pathLst>
            </a:custGeom>
            <a:gradFill>
              <a:gsLst>
                <a:gs pos="98000">
                  <a:schemeClr val="bg1">
                    <a:alpha val="88000"/>
                  </a:schemeClr>
                </a:gs>
                <a:gs pos="29000">
                  <a:schemeClr val="bg1">
                    <a:alpha val="14000"/>
                  </a:schemeClr>
                </a:gs>
              </a:gsLst>
              <a:lin ang="2700000" scaled="1"/>
            </a:gra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31" name="组合 30"/>
          <p:cNvGrpSpPr/>
          <p:nvPr/>
        </p:nvGrpSpPr>
        <p:grpSpPr>
          <a:xfrm>
            <a:off x="4936075" y="3078029"/>
            <a:ext cx="2394976" cy="1542838"/>
            <a:chOff x="1624574" y="2959894"/>
            <a:chExt cx="3138289" cy="2021679"/>
          </a:xfrm>
          <a:effectLst>
            <a:outerShdw blurRad="152400" dist="317500" dir="5400000" sx="90000" sy="-19000" rotWithShape="0">
              <a:prstClr val="black">
                <a:alpha val="15000"/>
              </a:prstClr>
            </a:outerShdw>
          </a:effectLst>
        </p:grpSpPr>
        <p:sp>
          <p:nvSpPr>
            <p:cNvPr id="32" name="燕尾形 27"/>
            <p:cNvSpPr/>
            <p:nvPr/>
          </p:nvSpPr>
          <p:spPr>
            <a:xfrm>
              <a:off x="1624574" y="3178628"/>
              <a:ext cx="3092569" cy="1799772"/>
            </a:xfrm>
            <a:prstGeom prst="chevron">
              <a:avLst/>
            </a:prstGeom>
            <a:solidFill>
              <a:srgbClr val="F93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3" name="燕尾形 28"/>
            <p:cNvSpPr/>
            <p:nvPr/>
          </p:nvSpPr>
          <p:spPr>
            <a:xfrm>
              <a:off x="1670294" y="2964905"/>
              <a:ext cx="3092569" cy="1799772"/>
            </a:xfrm>
            <a:prstGeom prst="chevron">
              <a:avLst/>
            </a:prstGeom>
            <a:solidFill>
              <a:srgbClr val="27818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4" name="任意多边形 29"/>
            <p:cNvSpPr/>
            <p:nvPr/>
          </p:nvSpPr>
          <p:spPr>
            <a:xfrm>
              <a:off x="1626395" y="2959894"/>
              <a:ext cx="945356" cy="1035844"/>
            </a:xfrm>
            <a:custGeom>
              <a:avLst/>
              <a:gdLst>
                <a:gd name="connsiteX0" fmla="*/ 40481 w 942975"/>
                <a:gd name="connsiteY0" fmla="*/ 0 h 907257"/>
                <a:gd name="connsiteX1" fmla="*/ 0 w 942975"/>
                <a:gd name="connsiteY1" fmla="*/ 216694 h 907257"/>
                <a:gd name="connsiteX2" fmla="*/ 697706 w 942975"/>
                <a:gd name="connsiteY2" fmla="*/ 907257 h 907257"/>
                <a:gd name="connsiteX3" fmla="*/ 942975 w 942975"/>
                <a:gd name="connsiteY3" fmla="*/ 902494 h 907257"/>
                <a:gd name="connsiteX4" fmla="*/ 40481 w 942975"/>
                <a:gd name="connsiteY4" fmla="*/ 0 h 907257"/>
                <a:gd name="connsiteX0-1" fmla="*/ 40481 w 942975"/>
                <a:gd name="connsiteY0-2" fmla="*/ 0 h 1026319"/>
                <a:gd name="connsiteX1-3" fmla="*/ 0 w 942975"/>
                <a:gd name="connsiteY1-4" fmla="*/ 216694 h 1026319"/>
                <a:gd name="connsiteX2-5" fmla="*/ 816768 w 942975"/>
                <a:gd name="connsiteY2-6" fmla="*/ 1026319 h 1026319"/>
                <a:gd name="connsiteX3-7" fmla="*/ 942975 w 942975"/>
                <a:gd name="connsiteY3-8" fmla="*/ 902494 h 1026319"/>
                <a:gd name="connsiteX4-9" fmla="*/ 40481 w 942975"/>
                <a:gd name="connsiteY4-10" fmla="*/ 0 h 1026319"/>
                <a:gd name="connsiteX0-11" fmla="*/ 40481 w 942975"/>
                <a:gd name="connsiteY0-12" fmla="*/ 0 h 1033463"/>
                <a:gd name="connsiteX1-13" fmla="*/ 0 w 942975"/>
                <a:gd name="connsiteY1-14" fmla="*/ 216694 h 1033463"/>
                <a:gd name="connsiteX2-15" fmla="*/ 816768 w 942975"/>
                <a:gd name="connsiteY2-16" fmla="*/ 1033463 h 1033463"/>
                <a:gd name="connsiteX3-17" fmla="*/ 942975 w 942975"/>
                <a:gd name="connsiteY3-18" fmla="*/ 902494 h 1033463"/>
                <a:gd name="connsiteX4-19" fmla="*/ 40481 w 942975"/>
                <a:gd name="connsiteY4-20" fmla="*/ 0 h 1033463"/>
                <a:gd name="connsiteX0-21" fmla="*/ 40481 w 942975"/>
                <a:gd name="connsiteY0-22" fmla="*/ 0 h 1031082"/>
                <a:gd name="connsiteX1-23" fmla="*/ 0 w 942975"/>
                <a:gd name="connsiteY1-24" fmla="*/ 216694 h 1031082"/>
                <a:gd name="connsiteX2-25" fmla="*/ 814387 w 942975"/>
                <a:gd name="connsiteY2-26" fmla="*/ 1031082 h 1031082"/>
                <a:gd name="connsiteX3-27" fmla="*/ 942975 w 942975"/>
                <a:gd name="connsiteY3-28" fmla="*/ 902494 h 1031082"/>
                <a:gd name="connsiteX4-29" fmla="*/ 40481 w 942975"/>
                <a:gd name="connsiteY4-30" fmla="*/ 0 h 1031082"/>
                <a:gd name="connsiteX0-31" fmla="*/ 40481 w 916782"/>
                <a:gd name="connsiteY0-32" fmla="*/ 0 h 1031082"/>
                <a:gd name="connsiteX1-33" fmla="*/ 0 w 916782"/>
                <a:gd name="connsiteY1-34" fmla="*/ 216694 h 1031082"/>
                <a:gd name="connsiteX2-35" fmla="*/ 814387 w 916782"/>
                <a:gd name="connsiteY2-36" fmla="*/ 1031082 h 1031082"/>
                <a:gd name="connsiteX3-37" fmla="*/ 916782 w 916782"/>
                <a:gd name="connsiteY3-38" fmla="*/ 902494 h 1031082"/>
                <a:gd name="connsiteX4-39" fmla="*/ 40481 w 916782"/>
                <a:gd name="connsiteY4-40" fmla="*/ 0 h 1031082"/>
                <a:gd name="connsiteX0-41" fmla="*/ 40481 w 942975"/>
                <a:gd name="connsiteY0-42" fmla="*/ 0 h 1031082"/>
                <a:gd name="connsiteX1-43" fmla="*/ 0 w 942975"/>
                <a:gd name="connsiteY1-44" fmla="*/ 216694 h 1031082"/>
                <a:gd name="connsiteX2-45" fmla="*/ 814387 w 942975"/>
                <a:gd name="connsiteY2-46" fmla="*/ 1031082 h 1031082"/>
                <a:gd name="connsiteX3-47" fmla="*/ 942975 w 942975"/>
                <a:gd name="connsiteY3-48" fmla="*/ 907257 h 1031082"/>
                <a:gd name="connsiteX4-49" fmla="*/ 40481 w 942975"/>
                <a:gd name="connsiteY4-50" fmla="*/ 0 h 1031082"/>
                <a:gd name="connsiteX0-51" fmla="*/ 40481 w 945356"/>
                <a:gd name="connsiteY0-52" fmla="*/ 0 h 1031082"/>
                <a:gd name="connsiteX1-53" fmla="*/ 0 w 945356"/>
                <a:gd name="connsiteY1-54" fmla="*/ 216694 h 1031082"/>
                <a:gd name="connsiteX2-55" fmla="*/ 814387 w 945356"/>
                <a:gd name="connsiteY2-56" fmla="*/ 1031082 h 1031082"/>
                <a:gd name="connsiteX3-57" fmla="*/ 945356 w 945356"/>
                <a:gd name="connsiteY3-58" fmla="*/ 904875 h 1031082"/>
                <a:gd name="connsiteX4-59" fmla="*/ 40481 w 945356"/>
                <a:gd name="connsiteY4-60" fmla="*/ 0 h 1031082"/>
                <a:gd name="connsiteX0-61" fmla="*/ 38100 w 945356"/>
                <a:gd name="connsiteY0-62" fmla="*/ 0 h 1035844"/>
                <a:gd name="connsiteX1-63" fmla="*/ 0 w 945356"/>
                <a:gd name="connsiteY1-64" fmla="*/ 221456 h 1035844"/>
                <a:gd name="connsiteX2-65" fmla="*/ 814387 w 945356"/>
                <a:gd name="connsiteY2-66" fmla="*/ 1035844 h 1035844"/>
                <a:gd name="connsiteX3-67" fmla="*/ 945356 w 945356"/>
                <a:gd name="connsiteY3-68" fmla="*/ 909637 h 1035844"/>
                <a:gd name="connsiteX4-69" fmla="*/ 38100 w 945356"/>
                <a:gd name="connsiteY4-70" fmla="*/ 0 h 10358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035844">
                  <a:moveTo>
                    <a:pt x="38100" y="0"/>
                  </a:moveTo>
                  <a:lnTo>
                    <a:pt x="0" y="221456"/>
                  </a:lnTo>
                  <a:lnTo>
                    <a:pt x="814387" y="1035844"/>
                  </a:lnTo>
                  <a:lnTo>
                    <a:pt x="945356" y="909637"/>
                  </a:lnTo>
                  <a:lnTo>
                    <a:pt x="38100" y="0"/>
                  </a:lnTo>
                  <a:close/>
                </a:path>
              </a:pathLst>
            </a:custGeom>
            <a:solidFill>
              <a:srgbClr val="27818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平行四边形 34"/>
            <p:cNvSpPr/>
            <p:nvPr/>
          </p:nvSpPr>
          <p:spPr>
            <a:xfrm>
              <a:off x="1624574" y="4764677"/>
              <a:ext cx="2235432" cy="213723"/>
            </a:xfrm>
            <a:prstGeom prst="parallelogram">
              <a:avLst>
                <a:gd name="adj" fmla="val 21658"/>
              </a:avLst>
            </a:prstGeom>
            <a:solidFill>
              <a:srgbClr val="27818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任意多边形 31"/>
            <p:cNvSpPr/>
            <p:nvPr/>
          </p:nvSpPr>
          <p:spPr>
            <a:xfrm>
              <a:off x="3812382" y="3864768"/>
              <a:ext cx="945356" cy="1116805"/>
            </a:xfrm>
            <a:custGeom>
              <a:avLst/>
              <a:gdLst>
                <a:gd name="connsiteX0" fmla="*/ 42862 w 940594"/>
                <a:gd name="connsiteY0" fmla="*/ 895350 h 1109662"/>
                <a:gd name="connsiteX1" fmla="*/ 0 w 940594"/>
                <a:gd name="connsiteY1" fmla="*/ 1109662 h 1109662"/>
                <a:gd name="connsiteX2" fmla="*/ 897731 w 940594"/>
                <a:gd name="connsiteY2" fmla="*/ 214312 h 1109662"/>
                <a:gd name="connsiteX3" fmla="*/ 940594 w 940594"/>
                <a:gd name="connsiteY3" fmla="*/ 0 h 1109662"/>
                <a:gd name="connsiteX4" fmla="*/ 42862 w 940594"/>
                <a:gd name="connsiteY4" fmla="*/ 895350 h 1109662"/>
                <a:gd name="connsiteX0-1" fmla="*/ 42862 w 940594"/>
                <a:gd name="connsiteY0-2" fmla="*/ 895350 h 1116806"/>
                <a:gd name="connsiteX1-3" fmla="*/ 0 w 940594"/>
                <a:gd name="connsiteY1-4" fmla="*/ 1116806 h 1116806"/>
                <a:gd name="connsiteX2-5" fmla="*/ 897731 w 940594"/>
                <a:gd name="connsiteY2-6" fmla="*/ 214312 h 1116806"/>
                <a:gd name="connsiteX3-7" fmla="*/ 940594 w 940594"/>
                <a:gd name="connsiteY3-8" fmla="*/ 0 h 1116806"/>
                <a:gd name="connsiteX4-9" fmla="*/ 42862 w 940594"/>
                <a:gd name="connsiteY4-10" fmla="*/ 895350 h 1116806"/>
                <a:gd name="connsiteX0-11" fmla="*/ 42862 w 940594"/>
                <a:gd name="connsiteY0-12" fmla="*/ 895350 h 1116806"/>
                <a:gd name="connsiteX1-13" fmla="*/ 0 w 940594"/>
                <a:gd name="connsiteY1-14" fmla="*/ 1116806 h 1116806"/>
                <a:gd name="connsiteX2-15" fmla="*/ 900112 w 940594"/>
                <a:gd name="connsiteY2-16" fmla="*/ 219074 h 1116806"/>
                <a:gd name="connsiteX3-17" fmla="*/ 940594 w 940594"/>
                <a:gd name="connsiteY3-18" fmla="*/ 0 h 1116806"/>
                <a:gd name="connsiteX4-19" fmla="*/ 42862 w 940594"/>
                <a:gd name="connsiteY4-20" fmla="*/ 895350 h 1116806"/>
                <a:gd name="connsiteX0-21" fmla="*/ 42862 w 940594"/>
                <a:gd name="connsiteY0-22" fmla="*/ 902493 h 1116806"/>
                <a:gd name="connsiteX1-23" fmla="*/ 0 w 940594"/>
                <a:gd name="connsiteY1-24" fmla="*/ 1116806 h 1116806"/>
                <a:gd name="connsiteX2-25" fmla="*/ 900112 w 940594"/>
                <a:gd name="connsiteY2-26" fmla="*/ 219074 h 1116806"/>
                <a:gd name="connsiteX3-27" fmla="*/ 940594 w 940594"/>
                <a:gd name="connsiteY3-28" fmla="*/ 0 h 1116806"/>
                <a:gd name="connsiteX4-29" fmla="*/ 42862 w 940594"/>
                <a:gd name="connsiteY4-30" fmla="*/ 902493 h 1116806"/>
                <a:gd name="connsiteX0-31" fmla="*/ 47624 w 945356"/>
                <a:gd name="connsiteY0-32" fmla="*/ 902493 h 1121568"/>
                <a:gd name="connsiteX1-33" fmla="*/ 0 w 945356"/>
                <a:gd name="connsiteY1-34" fmla="*/ 1121568 h 1121568"/>
                <a:gd name="connsiteX2-35" fmla="*/ 904874 w 945356"/>
                <a:gd name="connsiteY2-36" fmla="*/ 219074 h 1121568"/>
                <a:gd name="connsiteX3-37" fmla="*/ 945356 w 945356"/>
                <a:gd name="connsiteY3-38" fmla="*/ 0 h 1121568"/>
                <a:gd name="connsiteX4-39" fmla="*/ 47624 w 945356"/>
                <a:gd name="connsiteY4-40" fmla="*/ 902493 h 1121568"/>
                <a:gd name="connsiteX0-41" fmla="*/ 47624 w 945356"/>
                <a:gd name="connsiteY0-42" fmla="*/ 902493 h 1116805"/>
                <a:gd name="connsiteX1-43" fmla="*/ 0 w 945356"/>
                <a:gd name="connsiteY1-44" fmla="*/ 1116805 h 1116805"/>
                <a:gd name="connsiteX2-45" fmla="*/ 904874 w 945356"/>
                <a:gd name="connsiteY2-46" fmla="*/ 219074 h 1116805"/>
                <a:gd name="connsiteX3-47" fmla="*/ 945356 w 945356"/>
                <a:gd name="connsiteY3-48" fmla="*/ 0 h 1116805"/>
                <a:gd name="connsiteX4-49" fmla="*/ 47624 w 945356"/>
                <a:gd name="connsiteY4-50" fmla="*/ 902493 h 111680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116805">
                  <a:moveTo>
                    <a:pt x="47624" y="902493"/>
                  </a:moveTo>
                  <a:lnTo>
                    <a:pt x="0" y="1116805"/>
                  </a:lnTo>
                  <a:lnTo>
                    <a:pt x="904874" y="219074"/>
                  </a:lnTo>
                  <a:lnTo>
                    <a:pt x="945356" y="0"/>
                  </a:lnTo>
                  <a:lnTo>
                    <a:pt x="47624" y="902493"/>
                  </a:lnTo>
                  <a:close/>
                </a:path>
              </a:pathLst>
            </a:custGeom>
            <a:solidFill>
              <a:srgbClr val="27818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燕尾形 16"/>
            <p:cNvSpPr/>
            <p:nvPr/>
          </p:nvSpPr>
          <p:spPr>
            <a:xfrm>
              <a:off x="1662453" y="2964905"/>
              <a:ext cx="2168068" cy="1764517"/>
            </a:xfrm>
            <a:custGeom>
              <a:avLst/>
              <a:gdLst/>
              <a:ahLst/>
              <a:cxnLst/>
              <a:rect l="l" t="t" r="r" b="b"/>
              <a:pathLst>
                <a:path w="2168068" h="1764517">
                  <a:moveTo>
                    <a:pt x="0" y="0"/>
                  </a:moveTo>
                  <a:lnTo>
                    <a:pt x="2168068" y="0"/>
                  </a:lnTo>
                  <a:cubicBezTo>
                    <a:pt x="1744785" y="785730"/>
                    <a:pt x="982439" y="1417222"/>
                    <a:pt x="35255" y="1764517"/>
                  </a:cubicBezTo>
                  <a:lnTo>
                    <a:pt x="899886" y="899886"/>
                  </a:lnTo>
                  <a:close/>
                </a:path>
              </a:pathLst>
            </a:custGeom>
            <a:gradFill>
              <a:gsLst>
                <a:gs pos="98000">
                  <a:schemeClr val="bg1">
                    <a:alpha val="88000"/>
                  </a:schemeClr>
                </a:gs>
                <a:gs pos="29000">
                  <a:schemeClr val="bg1">
                    <a:alpha val="14000"/>
                  </a:schemeClr>
                </a:gs>
              </a:gsLst>
              <a:lin ang="2700000" scaled="1"/>
            </a:gra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38" name="组合 37"/>
          <p:cNvGrpSpPr/>
          <p:nvPr/>
        </p:nvGrpSpPr>
        <p:grpSpPr>
          <a:xfrm>
            <a:off x="2945613" y="3078029"/>
            <a:ext cx="2394976" cy="1542838"/>
            <a:chOff x="1624574" y="2959894"/>
            <a:chExt cx="3138289" cy="2021679"/>
          </a:xfrm>
          <a:effectLst>
            <a:outerShdw blurRad="152400" dist="317500" dir="5400000" sx="90000" sy="-19000" rotWithShape="0">
              <a:prstClr val="black">
                <a:alpha val="15000"/>
              </a:prstClr>
            </a:outerShdw>
          </a:effectLst>
        </p:grpSpPr>
        <p:sp>
          <p:nvSpPr>
            <p:cNvPr id="39" name="燕尾形 34"/>
            <p:cNvSpPr/>
            <p:nvPr/>
          </p:nvSpPr>
          <p:spPr>
            <a:xfrm>
              <a:off x="1624574" y="3178628"/>
              <a:ext cx="3092569" cy="1799772"/>
            </a:xfrm>
            <a:prstGeom prst="chevron">
              <a:avLst/>
            </a:prstGeom>
            <a:solidFill>
              <a:srgbClr val="F93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0" name="燕尾形 35"/>
            <p:cNvSpPr/>
            <p:nvPr/>
          </p:nvSpPr>
          <p:spPr>
            <a:xfrm>
              <a:off x="1670294" y="2964905"/>
              <a:ext cx="3092569" cy="1799772"/>
            </a:xfrm>
            <a:prstGeom prst="chevron">
              <a:avLst/>
            </a:pr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1" name="任意多边形 36"/>
            <p:cNvSpPr/>
            <p:nvPr/>
          </p:nvSpPr>
          <p:spPr>
            <a:xfrm>
              <a:off x="1626395" y="2959894"/>
              <a:ext cx="945356" cy="1035844"/>
            </a:xfrm>
            <a:custGeom>
              <a:avLst/>
              <a:gdLst>
                <a:gd name="connsiteX0" fmla="*/ 40481 w 942975"/>
                <a:gd name="connsiteY0" fmla="*/ 0 h 907257"/>
                <a:gd name="connsiteX1" fmla="*/ 0 w 942975"/>
                <a:gd name="connsiteY1" fmla="*/ 216694 h 907257"/>
                <a:gd name="connsiteX2" fmla="*/ 697706 w 942975"/>
                <a:gd name="connsiteY2" fmla="*/ 907257 h 907257"/>
                <a:gd name="connsiteX3" fmla="*/ 942975 w 942975"/>
                <a:gd name="connsiteY3" fmla="*/ 902494 h 907257"/>
                <a:gd name="connsiteX4" fmla="*/ 40481 w 942975"/>
                <a:gd name="connsiteY4" fmla="*/ 0 h 907257"/>
                <a:gd name="connsiteX0-1" fmla="*/ 40481 w 942975"/>
                <a:gd name="connsiteY0-2" fmla="*/ 0 h 1026319"/>
                <a:gd name="connsiteX1-3" fmla="*/ 0 w 942975"/>
                <a:gd name="connsiteY1-4" fmla="*/ 216694 h 1026319"/>
                <a:gd name="connsiteX2-5" fmla="*/ 816768 w 942975"/>
                <a:gd name="connsiteY2-6" fmla="*/ 1026319 h 1026319"/>
                <a:gd name="connsiteX3-7" fmla="*/ 942975 w 942975"/>
                <a:gd name="connsiteY3-8" fmla="*/ 902494 h 1026319"/>
                <a:gd name="connsiteX4-9" fmla="*/ 40481 w 942975"/>
                <a:gd name="connsiteY4-10" fmla="*/ 0 h 1026319"/>
                <a:gd name="connsiteX0-11" fmla="*/ 40481 w 942975"/>
                <a:gd name="connsiteY0-12" fmla="*/ 0 h 1033463"/>
                <a:gd name="connsiteX1-13" fmla="*/ 0 w 942975"/>
                <a:gd name="connsiteY1-14" fmla="*/ 216694 h 1033463"/>
                <a:gd name="connsiteX2-15" fmla="*/ 816768 w 942975"/>
                <a:gd name="connsiteY2-16" fmla="*/ 1033463 h 1033463"/>
                <a:gd name="connsiteX3-17" fmla="*/ 942975 w 942975"/>
                <a:gd name="connsiteY3-18" fmla="*/ 902494 h 1033463"/>
                <a:gd name="connsiteX4-19" fmla="*/ 40481 w 942975"/>
                <a:gd name="connsiteY4-20" fmla="*/ 0 h 1033463"/>
                <a:gd name="connsiteX0-21" fmla="*/ 40481 w 942975"/>
                <a:gd name="connsiteY0-22" fmla="*/ 0 h 1031082"/>
                <a:gd name="connsiteX1-23" fmla="*/ 0 w 942975"/>
                <a:gd name="connsiteY1-24" fmla="*/ 216694 h 1031082"/>
                <a:gd name="connsiteX2-25" fmla="*/ 814387 w 942975"/>
                <a:gd name="connsiteY2-26" fmla="*/ 1031082 h 1031082"/>
                <a:gd name="connsiteX3-27" fmla="*/ 942975 w 942975"/>
                <a:gd name="connsiteY3-28" fmla="*/ 902494 h 1031082"/>
                <a:gd name="connsiteX4-29" fmla="*/ 40481 w 942975"/>
                <a:gd name="connsiteY4-30" fmla="*/ 0 h 1031082"/>
                <a:gd name="connsiteX0-31" fmla="*/ 40481 w 916782"/>
                <a:gd name="connsiteY0-32" fmla="*/ 0 h 1031082"/>
                <a:gd name="connsiteX1-33" fmla="*/ 0 w 916782"/>
                <a:gd name="connsiteY1-34" fmla="*/ 216694 h 1031082"/>
                <a:gd name="connsiteX2-35" fmla="*/ 814387 w 916782"/>
                <a:gd name="connsiteY2-36" fmla="*/ 1031082 h 1031082"/>
                <a:gd name="connsiteX3-37" fmla="*/ 916782 w 916782"/>
                <a:gd name="connsiteY3-38" fmla="*/ 902494 h 1031082"/>
                <a:gd name="connsiteX4-39" fmla="*/ 40481 w 916782"/>
                <a:gd name="connsiteY4-40" fmla="*/ 0 h 1031082"/>
                <a:gd name="connsiteX0-41" fmla="*/ 40481 w 942975"/>
                <a:gd name="connsiteY0-42" fmla="*/ 0 h 1031082"/>
                <a:gd name="connsiteX1-43" fmla="*/ 0 w 942975"/>
                <a:gd name="connsiteY1-44" fmla="*/ 216694 h 1031082"/>
                <a:gd name="connsiteX2-45" fmla="*/ 814387 w 942975"/>
                <a:gd name="connsiteY2-46" fmla="*/ 1031082 h 1031082"/>
                <a:gd name="connsiteX3-47" fmla="*/ 942975 w 942975"/>
                <a:gd name="connsiteY3-48" fmla="*/ 907257 h 1031082"/>
                <a:gd name="connsiteX4-49" fmla="*/ 40481 w 942975"/>
                <a:gd name="connsiteY4-50" fmla="*/ 0 h 1031082"/>
                <a:gd name="connsiteX0-51" fmla="*/ 40481 w 945356"/>
                <a:gd name="connsiteY0-52" fmla="*/ 0 h 1031082"/>
                <a:gd name="connsiteX1-53" fmla="*/ 0 w 945356"/>
                <a:gd name="connsiteY1-54" fmla="*/ 216694 h 1031082"/>
                <a:gd name="connsiteX2-55" fmla="*/ 814387 w 945356"/>
                <a:gd name="connsiteY2-56" fmla="*/ 1031082 h 1031082"/>
                <a:gd name="connsiteX3-57" fmla="*/ 945356 w 945356"/>
                <a:gd name="connsiteY3-58" fmla="*/ 904875 h 1031082"/>
                <a:gd name="connsiteX4-59" fmla="*/ 40481 w 945356"/>
                <a:gd name="connsiteY4-60" fmla="*/ 0 h 1031082"/>
                <a:gd name="connsiteX0-61" fmla="*/ 38100 w 945356"/>
                <a:gd name="connsiteY0-62" fmla="*/ 0 h 1035844"/>
                <a:gd name="connsiteX1-63" fmla="*/ 0 w 945356"/>
                <a:gd name="connsiteY1-64" fmla="*/ 221456 h 1035844"/>
                <a:gd name="connsiteX2-65" fmla="*/ 814387 w 945356"/>
                <a:gd name="connsiteY2-66" fmla="*/ 1035844 h 1035844"/>
                <a:gd name="connsiteX3-67" fmla="*/ 945356 w 945356"/>
                <a:gd name="connsiteY3-68" fmla="*/ 909637 h 1035844"/>
                <a:gd name="connsiteX4-69" fmla="*/ 38100 w 945356"/>
                <a:gd name="connsiteY4-70" fmla="*/ 0 h 10358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035844">
                  <a:moveTo>
                    <a:pt x="38100" y="0"/>
                  </a:moveTo>
                  <a:lnTo>
                    <a:pt x="0" y="221456"/>
                  </a:lnTo>
                  <a:lnTo>
                    <a:pt x="814387" y="1035844"/>
                  </a:lnTo>
                  <a:lnTo>
                    <a:pt x="945356" y="909637"/>
                  </a:lnTo>
                  <a:lnTo>
                    <a:pt x="38100" y="0"/>
                  </a:lnTo>
                  <a:close/>
                </a:path>
              </a:pathLst>
            </a:cu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平行四边形 41"/>
            <p:cNvSpPr/>
            <p:nvPr/>
          </p:nvSpPr>
          <p:spPr>
            <a:xfrm>
              <a:off x="1624574" y="4764677"/>
              <a:ext cx="2235432" cy="213723"/>
            </a:xfrm>
            <a:prstGeom prst="parallelogram">
              <a:avLst>
                <a:gd name="adj" fmla="val 21658"/>
              </a:avLst>
            </a:pr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38"/>
            <p:cNvSpPr/>
            <p:nvPr/>
          </p:nvSpPr>
          <p:spPr>
            <a:xfrm>
              <a:off x="3812382" y="3864768"/>
              <a:ext cx="945356" cy="1116805"/>
            </a:xfrm>
            <a:custGeom>
              <a:avLst/>
              <a:gdLst>
                <a:gd name="connsiteX0" fmla="*/ 42862 w 940594"/>
                <a:gd name="connsiteY0" fmla="*/ 895350 h 1109662"/>
                <a:gd name="connsiteX1" fmla="*/ 0 w 940594"/>
                <a:gd name="connsiteY1" fmla="*/ 1109662 h 1109662"/>
                <a:gd name="connsiteX2" fmla="*/ 897731 w 940594"/>
                <a:gd name="connsiteY2" fmla="*/ 214312 h 1109662"/>
                <a:gd name="connsiteX3" fmla="*/ 940594 w 940594"/>
                <a:gd name="connsiteY3" fmla="*/ 0 h 1109662"/>
                <a:gd name="connsiteX4" fmla="*/ 42862 w 940594"/>
                <a:gd name="connsiteY4" fmla="*/ 895350 h 1109662"/>
                <a:gd name="connsiteX0-1" fmla="*/ 42862 w 940594"/>
                <a:gd name="connsiteY0-2" fmla="*/ 895350 h 1116806"/>
                <a:gd name="connsiteX1-3" fmla="*/ 0 w 940594"/>
                <a:gd name="connsiteY1-4" fmla="*/ 1116806 h 1116806"/>
                <a:gd name="connsiteX2-5" fmla="*/ 897731 w 940594"/>
                <a:gd name="connsiteY2-6" fmla="*/ 214312 h 1116806"/>
                <a:gd name="connsiteX3-7" fmla="*/ 940594 w 940594"/>
                <a:gd name="connsiteY3-8" fmla="*/ 0 h 1116806"/>
                <a:gd name="connsiteX4-9" fmla="*/ 42862 w 940594"/>
                <a:gd name="connsiteY4-10" fmla="*/ 895350 h 1116806"/>
                <a:gd name="connsiteX0-11" fmla="*/ 42862 w 940594"/>
                <a:gd name="connsiteY0-12" fmla="*/ 895350 h 1116806"/>
                <a:gd name="connsiteX1-13" fmla="*/ 0 w 940594"/>
                <a:gd name="connsiteY1-14" fmla="*/ 1116806 h 1116806"/>
                <a:gd name="connsiteX2-15" fmla="*/ 900112 w 940594"/>
                <a:gd name="connsiteY2-16" fmla="*/ 219074 h 1116806"/>
                <a:gd name="connsiteX3-17" fmla="*/ 940594 w 940594"/>
                <a:gd name="connsiteY3-18" fmla="*/ 0 h 1116806"/>
                <a:gd name="connsiteX4-19" fmla="*/ 42862 w 940594"/>
                <a:gd name="connsiteY4-20" fmla="*/ 895350 h 1116806"/>
                <a:gd name="connsiteX0-21" fmla="*/ 42862 w 940594"/>
                <a:gd name="connsiteY0-22" fmla="*/ 902493 h 1116806"/>
                <a:gd name="connsiteX1-23" fmla="*/ 0 w 940594"/>
                <a:gd name="connsiteY1-24" fmla="*/ 1116806 h 1116806"/>
                <a:gd name="connsiteX2-25" fmla="*/ 900112 w 940594"/>
                <a:gd name="connsiteY2-26" fmla="*/ 219074 h 1116806"/>
                <a:gd name="connsiteX3-27" fmla="*/ 940594 w 940594"/>
                <a:gd name="connsiteY3-28" fmla="*/ 0 h 1116806"/>
                <a:gd name="connsiteX4-29" fmla="*/ 42862 w 940594"/>
                <a:gd name="connsiteY4-30" fmla="*/ 902493 h 1116806"/>
                <a:gd name="connsiteX0-31" fmla="*/ 47624 w 945356"/>
                <a:gd name="connsiteY0-32" fmla="*/ 902493 h 1121568"/>
                <a:gd name="connsiteX1-33" fmla="*/ 0 w 945356"/>
                <a:gd name="connsiteY1-34" fmla="*/ 1121568 h 1121568"/>
                <a:gd name="connsiteX2-35" fmla="*/ 904874 w 945356"/>
                <a:gd name="connsiteY2-36" fmla="*/ 219074 h 1121568"/>
                <a:gd name="connsiteX3-37" fmla="*/ 945356 w 945356"/>
                <a:gd name="connsiteY3-38" fmla="*/ 0 h 1121568"/>
                <a:gd name="connsiteX4-39" fmla="*/ 47624 w 945356"/>
                <a:gd name="connsiteY4-40" fmla="*/ 902493 h 1121568"/>
                <a:gd name="connsiteX0-41" fmla="*/ 47624 w 945356"/>
                <a:gd name="connsiteY0-42" fmla="*/ 902493 h 1116805"/>
                <a:gd name="connsiteX1-43" fmla="*/ 0 w 945356"/>
                <a:gd name="connsiteY1-44" fmla="*/ 1116805 h 1116805"/>
                <a:gd name="connsiteX2-45" fmla="*/ 904874 w 945356"/>
                <a:gd name="connsiteY2-46" fmla="*/ 219074 h 1116805"/>
                <a:gd name="connsiteX3-47" fmla="*/ 945356 w 945356"/>
                <a:gd name="connsiteY3-48" fmla="*/ 0 h 1116805"/>
                <a:gd name="connsiteX4-49" fmla="*/ 47624 w 945356"/>
                <a:gd name="connsiteY4-50" fmla="*/ 902493 h 111680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356" h="1116805">
                  <a:moveTo>
                    <a:pt x="47624" y="902493"/>
                  </a:moveTo>
                  <a:lnTo>
                    <a:pt x="0" y="1116805"/>
                  </a:lnTo>
                  <a:lnTo>
                    <a:pt x="904874" y="219074"/>
                  </a:lnTo>
                  <a:lnTo>
                    <a:pt x="945356" y="0"/>
                  </a:lnTo>
                  <a:lnTo>
                    <a:pt x="47624" y="902493"/>
                  </a:lnTo>
                  <a:close/>
                </a:path>
              </a:pathLst>
            </a:custGeom>
            <a:solidFill>
              <a:srgbClr val="B2D1A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燕尾形 16"/>
            <p:cNvSpPr/>
            <p:nvPr/>
          </p:nvSpPr>
          <p:spPr>
            <a:xfrm>
              <a:off x="1662453" y="2964905"/>
              <a:ext cx="2168068" cy="1764517"/>
            </a:xfrm>
            <a:custGeom>
              <a:avLst/>
              <a:gdLst/>
              <a:ahLst/>
              <a:cxnLst/>
              <a:rect l="l" t="t" r="r" b="b"/>
              <a:pathLst>
                <a:path w="2168068" h="1764517">
                  <a:moveTo>
                    <a:pt x="0" y="0"/>
                  </a:moveTo>
                  <a:lnTo>
                    <a:pt x="2168068" y="0"/>
                  </a:lnTo>
                  <a:cubicBezTo>
                    <a:pt x="1744785" y="785730"/>
                    <a:pt x="982439" y="1417222"/>
                    <a:pt x="35255" y="1764517"/>
                  </a:cubicBezTo>
                  <a:lnTo>
                    <a:pt x="899886" y="899886"/>
                  </a:lnTo>
                  <a:close/>
                </a:path>
              </a:pathLst>
            </a:custGeom>
            <a:gradFill>
              <a:gsLst>
                <a:gs pos="98000">
                  <a:schemeClr val="bg1">
                    <a:alpha val="88000"/>
                  </a:schemeClr>
                </a:gs>
                <a:gs pos="29000">
                  <a:schemeClr val="bg1">
                    <a:alpha val="14000"/>
                  </a:schemeClr>
                </a:gs>
              </a:gsLst>
              <a:lin ang="2700000" scaled="1"/>
            </a:gra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cxnSp>
        <p:nvCxnSpPr>
          <p:cNvPr id="45" name="直接连接符 44"/>
          <p:cNvCxnSpPr/>
          <p:nvPr/>
        </p:nvCxnSpPr>
        <p:spPr>
          <a:xfrm>
            <a:off x="6058510" y="2727305"/>
            <a:ext cx="0" cy="1035299"/>
          </a:xfrm>
          <a:prstGeom prst="line">
            <a:avLst/>
          </a:prstGeom>
          <a:ln>
            <a:solidFill>
              <a:srgbClr val="20202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0049244" y="2727305"/>
            <a:ext cx="0" cy="1035299"/>
          </a:xfrm>
          <a:prstGeom prst="line">
            <a:avLst/>
          </a:prstGeom>
          <a:ln>
            <a:solidFill>
              <a:srgbClr val="20202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994021" y="945460"/>
            <a:ext cx="4962558" cy="1319977"/>
          </a:xfrm>
          <a:prstGeom prst="rect">
            <a:avLst/>
          </a:prstGeom>
          <a:noFill/>
        </p:spPr>
        <p:txBody>
          <a:bodyPr wrap="square" rtlCol="0">
            <a:spAutoFit/>
          </a:bodyPr>
          <a:lstStyle/>
          <a:p>
            <a:pPr algn="just">
              <a:lnSpc>
                <a:spcPct val="200000"/>
              </a:lnSpc>
              <a:defRPr/>
            </a:pPr>
            <a:r>
              <a:rPr lang="zh-CN" altLang="en-US" sz="1400" kern="0" dirty="0">
                <a:cs typeface="+mn-ea"/>
                <a:sym typeface="+mn-lt"/>
              </a:rPr>
              <a:t>请在此处编辑您的内容请在此处编辑您的内容请在此处编辑您的内容请在此处编辑您的内容请在此处编辑您的内容</a:t>
            </a:r>
            <a:endParaRPr lang="zh-CN" altLang="en-US" sz="1400" kern="0" dirty="0">
              <a:cs typeface="+mn-ea"/>
              <a:sym typeface="+mn-lt"/>
            </a:endParaRPr>
          </a:p>
          <a:p>
            <a:pPr algn="just">
              <a:lnSpc>
                <a:spcPct val="200000"/>
              </a:lnSpc>
              <a:defRPr/>
            </a:pPr>
            <a:endParaRPr lang="zh-CN" altLang="en-US" sz="1400" kern="0" dirty="0">
              <a:cs typeface="+mn-ea"/>
              <a:sym typeface="+mn-lt"/>
            </a:endParaRPr>
          </a:p>
        </p:txBody>
      </p:sp>
      <p:sp>
        <p:nvSpPr>
          <p:cNvPr id="60" name="矩形 59"/>
          <p:cNvSpPr/>
          <p:nvPr/>
        </p:nvSpPr>
        <p:spPr>
          <a:xfrm>
            <a:off x="825092" y="1218043"/>
            <a:ext cx="96155" cy="512283"/>
          </a:xfrm>
          <a:prstGeom prst="rect">
            <a:avLst/>
          </a:prstGeom>
          <a:solidFill>
            <a:srgbClr val="B2D1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1742" y="2036805"/>
            <a:ext cx="5116186" cy="361304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12" presetClass="entr" presetSubtype="8"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 calcmode="lin" valueType="num">
                                      <p:cBhvr additive="base">
                                        <p:cTn id="10" dur="500"/>
                                        <p:tgtEl>
                                          <p:spTgt spid="38"/>
                                        </p:tgtEl>
                                        <p:attrNameLst>
                                          <p:attrName>ppt_x</p:attrName>
                                        </p:attrNameLst>
                                      </p:cBhvr>
                                      <p:tavLst>
                                        <p:tav tm="0">
                                          <p:val>
                                            <p:strVal val="#ppt_x-#ppt_w*1.125000"/>
                                          </p:val>
                                        </p:tav>
                                        <p:tav tm="100000">
                                          <p:val>
                                            <p:strVal val="#ppt_x"/>
                                          </p:val>
                                        </p:tav>
                                      </p:tavLst>
                                    </p:anim>
                                    <p:animEffect transition="in" filter="wipe(right)">
                                      <p:cBhvr>
                                        <p:cTn id="11" dur="500"/>
                                        <p:tgtEl>
                                          <p:spTgt spid="38"/>
                                        </p:tgtEl>
                                      </p:cBhvr>
                                    </p:animEffect>
                                  </p:childTnLst>
                                </p:cTn>
                              </p:par>
                            </p:childTnLst>
                          </p:cTn>
                        </p:par>
                        <p:par>
                          <p:cTn id="12" fill="hold">
                            <p:stCondLst>
                              <p:cond delay="500"/>
                            </p:stCondLst>
                            <p:childTnLst>
                              <p:par>
                                <p:cTn id="13" presetID="1"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childTnLst>
                                </p:cTn>
                              </p:par>
                              <p:par>
                                <p:cTn id="18" presetID="12" presetClass="entr" presetSubtype="8"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ppt_x</p:attrName>
                                        </p:attrNameLst>
                                      </p:cBhvr>
                                      <p:tavLst>
                                        <p:tav tm="0">
                                          <p:val>
                                            <p:strVal val="#ppt_x-#ppt_w*1.125000"/>
                                          </p:val>
                                        </p:tav>
                                        <p:tav tm="100000">
                                          <p:val>
                                            <p:strVal val="#ppt_x"/>
                                          </p:val>
                                        </p:tav>
                                      </p:tavLst>
                                    </p:anim>
                                    <p:animEffect transition="in" filter="wipe(right)">
                                      <p:cBhvr>
                                        <p:cTn id="21" dur="500"/>
                                        <p:tgtEl>
                                          <p:spTgt spid="31"/>
                                        </p:tgtEl>
                                      </p:cBhvr>
                                    </p:animEffect>
                                  </p:childTnLst>
                                </p:cTn>
                              </p:par>
                            </p:childTnLst>
                          </p:cTn>
                        </p:par>
                        <p:par>
                          <p:cTn id="22" fill="hold">
                            <p:stCondLst>
                              <p:cond delay="500"/>
                            </p:stCondLst>
                            <p:childTnLst>
                              <p:par>
                                <p:cTn id="23" presetID="1" presetClass="entr" presetSubtype="0" fill="hold" nodeType="after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childTnLst>
                          </p:cTn>
                        </p:par>
                        <p:par>
                          <p:cTn id="28" fill="hold">
                            <p:stCondLst>
                              <p:cond delay="500"/>
                            </p:stCondLst>
                            <p:childTnLst>
                              <p:par>
                                <p:cTn id="29" presetID="12" presetClass="entr" presetSubtype="8"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p:tgtEl>
                                          <p:spTgt spid="24"/>
                                        </p:tgtEl>
                                        <p:attrNameLst>
                                          <p:attrName>ppt_x</p:attrName>
                                        </p:attrNameLst>
                                      </p:cBhvr>
                                      <p:tavLst>
                                        <p:tav tm="0">
                                          <p:val>
                                            <p:strVal val="#ppt_x-#ppt_w*1.125000"/>
                                          </p:val>
                                        </p:tav>
                                        <p:tav tm="100000">
                                          <p:val>
                                            <p:strVal val="#ppt_x"/>
                                          </p:val>
                                        </p:tav>
                                      </p:tavLst>
                                    </p:anim>
                                    <p:animEffect transition="in" filter="wipe(right)">
                                      <p:cBhvr>
                                        <p:cTn id="32" dur="500"/>
                                        <p:tgtEl>
                                          <p:spTgt spid="24"/>
                                        </p:tgtEl>
                                      </p:cBhvr>
                                    </p:animEffect>
                                  </p:childTnLst>
                                </p:cTn>
                              </p:par>
                            </p:childTnLst>
                          </p:cTn>
                        </p:par>
                        <p:par>
                          <p:cTn id="33" fill="hold">
                            <p:stCondLst>
                              <p:cond delay="1000"/>
                            </p:stCondLst>
                            <p:childTnLst>
                              <p:par>
                                <p:cTn id="34" presetID="1"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childTnLst>
                                </p:cTn>
                              </p:par>
                            </p:childTnLst>
                          </p:cTn>
                        </p:par>
                        <p:par>
                          <p:cTn id="36" fill="hold">
                            <p:stCondLst>
                              <p:cond delay="1000"/>
                            </p:stCondLst>
                            <p:childTnLst>
                              <p:par>
                                <p:cTn id="37" presetID="1"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par>
                          <p:cTn id="39" fill="hold">
                            <p:stCondLst>
                              <p:cond delay="1000"/>
                            </p:stCondLst>
                            <p:childTnLst>
                              <p:par>
                                <p:cTn id="40" presetID="12" presetClass="entr" presetSubtype="8"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p:tgtEl>
                                          <p:spTgt spid="14"/>
                                        </p:tgtEl>
                                        <p:attrNameLst>
                                          <p:attrName>ppt_x</p:attrName>
                                        </p:attrNameLst>
                                      </p:cBhvr>
                                      <p:tavLst>
                                        <p:tav tm="0">
                                          <p:val>
                                            <p:strVal val="#ppt_x-#ppt_w*1.125000"/>
                                          </p:val>
                                        </p:tav>
                                        <p:tav tm="100000">
                                          <p:val>
                                            <p:strVal val="#ppt_x"/>
                                          </p:val>
                                        </p:tav>
                                      </p:tavLst>
                                    </p:anim>
                                    <p:animEffect transition="in" filter="wipe(right)">
                                      <p:cBhvr>
                                        <p:cTn id="43" dur="500"/>
                                        <p:tgtEl>
                                          <p:spTgt spid="14"/>
                                        </p:tgtEl>
                                      </p:cBhvr>
                                    </p:animEffect>
                                  </p:childTnLst>
                                </p:cTn>
                              </p:par>
                            </p:childTnLst>
                          </p:cTn>
                        </p:par>
                        <p:par>
                          <p:cTn id="44" fill="hold">
                            <p:stCondLst>
                              <p:cond delay="1500"/>
                            </p:stCondLst>
                            <p:childTnLst>
                              <p:par>
                                <p:cTn id="45" presetID="1"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6"/>
                                        </p:tgtEl>
                                        <p:attrNameLst>
                                          <p:attrName>style.visibility</p:attrName>
                                        </p:attrNameLst>
                                      </p:cBhvr>
                                      <p:to>
                                        <p:strVal val="visible"/>
                                      </p:to>
                                    </p:set>
                                  </p:childTnLst>
                                </p:cTn>
                              </p:par>
                              <p:par>
                                <p:cTn id="49" presetID="23" presetClass="entr" presetSubtype="16" fill="hold" grpId="0" nodeType="withEffect">
                                  <p:stCondLst>
                                    <p:cond delay="0"/>
                                  </p:stCondLst>
                                  <p:childTnLst>
                                    <p:set>
                                      <p:cBhvr>
                                        <p:cTn id="50" dur="1" fill="hold">
                                          <p:stCondLst>
                                            <p:cond delay="0"/>
                                          </p:stCondLst>
                                        </p:cTn>
                                        <p:tgtEl>
                                          <p:spTgt spid="59"/>
                                        </p:tgtEl>
                                        <p:attrNameLst>
                                          <p:attrName>style.visibility</p:attrName>
                                        </p:attrNameLst>
                                      </p:cBhvr>
                                      <p:to>
                                        <p:strVal val="visible"/>
                                      </p:to>
                                    </p:set>
                                    <p:anim calcmode="lin" valueType="num">
                                      <p:cBhvr>
                                        <p:cTn id="51" dur="500" fill="hold"/>
                                        <p:tgtEl>
                                          <p:spTgt spid="59"/>
                                        </p:tgtEl>
                                        <p:attrNameLst>
                                          <p:attrName>ppt_w</p:attrName>
                                        </p:attrNameLst>
                                      </p:cBhvr>
                                      <p:tavLst>
                                        <p:tav tm="0">
                                          <p:val>
                                            <p:fltVal val="0"/>
                                          </p:val>
                                        </p:tav>
                                        <p:tav tm="100000">
                                          <p:val>
                                            <p:strVal val="#ppt_w"/>
                                          </p:val>
                                        </p:tav>
                                      </p:tavLst>
                                    </p:anim>
                                    <p:anim calcmode="lin" valueType="num">
                                      <p:cBhvr>
                                        <p:cTn id="52" dur="500" fill="hold"/>
                                        <p:tgtEl>
                                          <p:spTgt spid="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3" grpId="0"/>
      <p:bldP spid="5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sp>
        <p:nvSpPr>
          <p:cNvPr id="47" name="矩形 46"/>
          <p:cNvSpPr/>
          <p:nvPr/>
        </p:nvSpPr>
        <p:spPr>
          <a:xfrm>
            <a:off x="5045710" y="1689100"/>
            <a:ext cx="6400800" cy="4368800"/>
          </a:xfrm>
          <a:prstGeom prst="rect">
            <a:avLst/>
          </a:prstGeom>
          <a:solidFill>
            <a:srgbClr val="BCD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8" name="组合 47"/>
          <p:cNvGrpSpPr/>
          <p:nvPr/>
        </p:nvGrpSpPr>
        <p:grpSpPr>
          <a:xfrm>
            <a:off x="338455" y="1836420"/>
            <a:ext cx="4827270" cy="2898775"/>
            <a:chOff x="13074" y="3646"/>
            <a:chExt cx="7602" cy="4565"/>
          </a:xfrm>
        </p:grpSpPr>
        <p:sp>
          <p:nvSpPr>
            <p:cNvPr id="49" name="文本框 48"/>
            <p:cNvSpPr txBox="1"/>
            <p:nvPr/>
          </p:nvSpPr>
          <p:spPr>
            <a:xfrm>
              <a:off x="13124" y="5081"/>
              <a:ext cx="7552" cy="3130"/>
            </a:xfrm>
            <a:prstGeom prst="rect">
              <a:avLst/>
            </a:prstGeom>
            <a:noFill/>
            <a:effectLst/>
          </p:spPr>
          <p:txBody>
            <a:bodyPr wrap="square" rtlCol="0">
              <a:spAutoFit/>
            </a:bodyPr>
            <a:lstStyle/>
            <a:p>
              <a:pPr algn="just">
                <a:lnSpc>
                  <a:spcPct val="200000"/>
                </a:lnSpc>
                <a:defRPr/>
              </a:pPr>
              <a:r>
                <a:rPr lang="zh-CN" altLang="en-US" sz="1600" kern="0" dirty="0">
                  <a:cs typeface="+mn-ea"/>
                  <a:sym typeface="+mn-lt"/>
                </a:rPr>
                <a:t>请在此处编辑您的内容请在此处编辑您的内容请在此处编辑您的内容请在此处编辑您的内容请在此处编辑您的内容</a:t>
              </a:r>
              <a:endParaRPr lang="zh-CN" altLang="en-US" sz="1600" kern="0" dirty="0">
                <a:cs typeface="+mn-ea"/>
                <a:sym typeface="+mn-lt"/>
              </a:endParaRPr>
            </a:p>
            <a:p>
              <a:pPr algn="just">
                <a:lnSpc>
                  <a:spcPct val="200000"/>
                </a:lnSpc>
                <a:defRPr/>
              </a:pPr>
              <a:endParaRPr lang="zh-CN" altLang="en-US" sz="1600" kern="0" dirty="0">
                <a:cs typeface="+mn-ea"/>
                <a:sym typeface="+mn-lt"/>
              </a:endParaRPr>
            </a:p>
          </p:txBody>
        </p:sp>
        <p:sp>
          <p:nvSpPr>
            <p:cNvPr id="50" name="文本框 49"/>
            <p:cNvSpPr txBox="1"/>
            <p:nvPr/>
          </p:nvSpPr>
          <p:spPr>
            <a:xfrm>
              <a:off x="13074" y="3646"/>
              <a:ext cx="3827" cy="1016"/>
            </a:xfrm>
            <a:prstGeom prst="rect">
              <a:avLst/>
            </a:prstGeom>
            <a:noFill/>
          </p:spPr>
          <p:txBody>
            <a:bodyPr wrap="square" rtlCol="0">
              <a:spAutoFit/>
            </a:bodyPr>
            <a:lstStyle/>
            <a:p>
              <a:pPr algn="dist"/>
              <a:r>
                <a:rPr lang="zh-CN" altLang="en-US" sz="3600" dirty="0">
                  <a:cs typeface="+mn-ea"/>
                  <a:sym typeface="+mn-lt"/>
                </a:rPr>
                <a:t>输入标题</a:t>
              </a:r>
              <a:endParaRPr lang="zh-CN" altLang="en-US" sz="3600" dirty="0">
                <a:cs typeface="+mn-ea"/>
                <a:sym typeface="+mn-lt"/>
              </a:endParaRPr>
            </a:p>
          </p:txBody>
        </p:sp>
      </p:grpSp>
      <p:pic>
        <p:nvPicPr>
          <p:cNvPr id="4098" name="Picture 2" descr="Depth of Field Photography of Tulip Flow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8246" y="1386752"/>
            <a:ext cx="6395680" cy="45175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anim calcmode="lin" valueType="num">
                                      <p:cBhvr>
                                        <p:cTn id="8" dur="500" fill="hold"/>
                                        <p:tgtEl>
                                          <p:spTgt spid="48"/>
                                        </p:tgtEl>
                                        <p:attrNameLst>
                                          <p:attrName>ppt_x</p:attrName>
                                        </p:attrNameLst>
                                      </p:cBhvr>
                                      <p:tavLst>
                                        <p:tav tm="0">
                                          <p:val>
                                            <p:strVal val="#ppt_x"/>
                                          </p:val>
                                        </p:tav>
                                        <p:tav tm="100000">
                                          <p:val>
                                            <p:strVal val="#ppt_x"/>
                                          </p:val>
                                        </p:tav>
                                      </p:tavLst>
                                    </p:anim>
                                    <p:anim calcmode="lin" valueType="num">
                                      <p:cBhvr>
                                        <p:cTn id="9" dur="5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anim calcmode="lin" valueType="num">
                                      <p:cBhvr>
                                        <p:cTn id="14" dur="500" fill="hold"/>
                                        <p:tgtEl>
                                          <p:spTgt spid="47"/>
                                        </p:tgtEl>
                                        <p:attrNameLst>
                                          <p:attrName>ppt_x</p:attrName>
                                        </p:attrNameLst>
                                      </p:cBhvr>
                                      <p:tavLst>
                                        <p:tav tm="0">
                                          <p:val>
                                            <p:strVal val="#ppt_x"/>
                                          </p:val>
                                        </p:tav>
                                        <p:tav tm="100000">
                                          <p:val>
                                            <p:strVal val="#ppt_x"/>
                                          </p:val>
                                        </p:tav>
                                      </p:tavLst>
                                    </p:anim>
                                    <p:anim calcmode="lin" valueType="num">
                                      <p:cBhvr>
                                        <p:cTn id="15" dur="500" fill="hold"/>
                                        <p:tgtEl>
                                          <p:spTgt spid="4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fade">
                                      <p:cBhvr>
                                        <p:cTn id="19" dur="1000"/>
                                        <p:tgtEl>
                                          <p:spTgt spid="4098"/>
                                        </p:tgtEl>
                                      </p:cBhvr>
                                    </p:animEffect>
                                    <p:anim calcmode="lin" valueType="num">
                                      <p:cBhvr>
                                        <p:cTn id="20" dur="1000" fill="hold"/>
                                        <p:tgtEl>
                                          <p:spTgt spid="4098"/>
                                        </p:tgtEl>
                                        <p:attrNameLst>
                                          <p:attrName>ppt_x</p:attrName>
                                        </p:attrNameLst>
                                      </p:cBhvr>
                                      <p:tavLst>
                                        <p:tav tm="0">
                                          <p:val>
                                            <p:strVal val="#ppt_x"/>
                                          </p:val>
                                        </p:tav>
                                        <p:tav tm="100000">
                                          <p:val>
                                            <p:strVal val="#ppt_x"/>
                                          </p:val>
                                        </p:tav>
                                      </p:tavLst>
                                    </p:anim>
                                    <p:anim calcmode="lin" valueType="num">
                                      <p:cBhvr>
                                        <p:cTn id="21"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cxnSp>
        <p:nvCxnSpPr>
          <p:cNvPr id="9" name="直接连接符 8"/>
          <p:cNvCxnSpPr/>
          <p:nvPr/>
        </p:nvCxnSpPr>
        <p:spPr>
          <a:xfrm rot="5400000">
            <a:off x="2411177" y="3587584"/>
            <a:ext cx="3570363"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5400000">
            <a:off x="6202225" y="3587584"/>
            <a:ext cx="3570363"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11 Rectángulo"/>
          <p:cNvSpPr/>
          <p:nvPr/>
        </p:nvSpPr>
        <p:spPr>
          <a:xfrm>
            <a:off x="692820" y="1802404"/>
            <a:ext cx="3163272" cy="1261532"/>
          </a:xfrm>
          <a:prstGeom prst="rect">
            <a:avLst/>
          </a:prstGeom>
          <a:solidFill>
            <a:srgbClr val="B2D1A0"/>
          </a:solidFill>
          <a:ln>
            <a:noFill/>
          </a:ln>
          <a:effectLst/>
        </p:spPr>
        <p:style>
          <a:lnRef idx="3">
            <a:schemeClr val="lt1"/>
          </a:lnRef>
          <a:fillRef idx="1">
            <a:schemeClr val="accent4"/>
          </a:fillRef>
          <a:effectRef idx="1">
            <a:schemeClr val="accent4"/>
          </a:effectRef>
          <a:fontRef idx="minor">
            <a:schemeClr val="lt1"/>
          </a:fontRef>
        </p:style>
        <p:txBody>
          <a:bodyPr lIns="121913" tIns="60956" rIns="121913" bIns="60956"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0" algn="ctr" fontAlgn="base">
              <a:spcBef>
                <a:spcPct val="0"/>
              </a:spcBef>
              <a:spcAft>
                <a:spcPct val="0"/>
              </a:spcAft>
              <a:defRPr/>
            </a:pPr>
            <a:r>
              <a:rPr lang="zh-CN" altLang="en-US" sz="2135" b="1" kern="0" dirty="0">
                <a:solidFill>
                  <a:schemeClr val="bg1"/>
                </a:solidFill>
                <a:latin typeface="+mn-lt"/>
                <a:cs typeface="+mn-ea"/>
                <a:sym typeface="+mn-lt"/>
              </a:rPr>
              <a:t>添加标题</a:t>
            </a:r>
            <a:endParaRPr lang="en-US" altLang="zh-CN" sz="2135" b="1" kern="0" dirty="0">
              <a:solidFill>
                <a:schemeClr val="bg1"/>
              </a:solidFill>
              <a:latin typeface="+mn-lt"/>
              <a:cs typeface="+mn-ea"/>
              <a:sym typeface="+mn-lt"/>
            </a:endParaRPr>
          </a:p>
          <a:p>
            <a:pPr algn="ctr" fontAlgn="base">
              <a:spcBef>
                <a:spcPct val="0"/>
              </a:spcBef>
              <a:spcAft>
                <a:spcPct val="0"/>
              </a:spcAft>
              <a:defRPr/>
            </a:pPr>
            <a:r>
              <a:rPr lang="zh-CN" altLang="en-US" sz="1465" kern="0" dirty="0">
                <a:solidFill>
                  <a:schemeClr val="bg1"/>
                </a:solidFill>
                <a:latin typeface="+mn-lt"/>
                <a:cs typeface="+mn-ea"/>
                <a:sym typeface="+mn-lt"/>
              </a:rPr>
              <a:t>点击此处添加文字内容</a:t>
            </a:r>
            <a:endParaRPr lang="en-US" altLang="zh-CN" sz="1465" kern="0" dirty="0">
              <a:solidFill>
                <a:schemeClr val="bg1"/>
              </a:solidFill>
              <a:latin typeface="+mn-lt"/>
              <a:cs typeface="+mn-ea"/>
              <a:sym typeface="+mn-lt"/>
            </a:endParaRPr>
          </a:p>
        </p:txBody>
      </p:sp>
      <p:grpSp>
        <p:nvGrpSpPr>
          <p:cNvPr id="12" name="组合 2824"/>
          <p:cNvGrpSpPr/>
          <p:nvPr/>
        </p:nvGrpSpPr>
        <p:grpSpPr>
          <a:xfrm>
            <a:off x="692820" y="3362716"/>
            <a:ext cx="2921076" cy="1905587"/>
            <a:chOff x="503238" y="2612182"/>
            <a:chExt cx="2191599" cy="1429190"/>
          </a:xfrm>
        </p:grpSpPr>
        <p:sp>
          <p:nvSpPr>
            <p:cNvPr id="13" name="矩形 12"/>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14" name="矩形 13"/>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endParaRPr lang="zh-CN" altLang="en-US" sz="1200" kern="0" dirty="0">
                <a:cs typeface="+mn-ea"/>
                <a:sym typeface="+mn-lt"/>
              </a:endParaRPr>
            </a:p>
            <a:p>
              <a:pPr algn="just">
                <a:lnSpc>
                  <a:spcPct val="200000"/>
                </a:lnSpc>
                <a:defRPr/>
              </a:pPr>
              <a:endParaRPr lang="zh-CN" altLang="en-US" sz="1200" kern="0" dirty="0">
                <a:cs typeface="+mn-ea"/>
                <a:sym typeface="+mn-lt"/>
              </a:endParaRPr>
            </a:p>
          </p:txBody>
        </p:sp>
      </p:grpSp>
      <p:sp>
        <p:nvSpPr>
          <p:cNvPr id="15" name="42 Rectángulo"/>
          <p:cNvSpPr/>
          <p:nvPr/>
        </p:nvSpPr>
        <p:spPr>
          <a:xfrm>
            <a:off x="4524764" y="1802405"/>
            <a:ext cx="3163275" cy="1261532"/>
          </a:xfrm>
          <a:prstGeom prst="rect">
            <a:avLst/>
          </a:prstGeom>
          <a:solidFill>
            <a:srgbClr val="27818F"/>
          </a:solidFill>
          <a:ln>
            <a:noFill/>
          </a:ln>
          <a:effectLst/>
        </p:spPr>
        <p:style>
          <a:lnRef idx="3">
            <a:schemeClr val="lt1"/>
          </a:lnRef>
          <a:fillRef idx="1">
            <a:schemeClr val="accent4"/>
          </a:fillRef>
          <a:effectRef idx="1">
            <a:schemeClr val="accent4"/>
          </a:effectRef>
          <a:fontRef idx="minor">
            <a:schemeClr val="lt1"/>
          </a:fontRef>
        </p:style>
        <p:txBody>
          <a:bodyPr lIns="121913" tIns="60956" rIns="121913" bIns="60956" anchor="ctr"/>
          <a:lstStyle/>
          <a:p>
            <a:pPr lvl="0" algn="ctr" eaLnBrk="0" fontAlgn="base" hangingPunct="0">
              <a:spcBef>
                <a:spcPct val="0"/>
              </a:spcBef>
              <a:spcAft>
                <a:spcPct val="0"/>
              </a:spcAft>
              <a:defRPr/>
            </a:pPr>
            <a:r>
              <a:rPr lang="zh-CN" altLang="en-US" sz="2135" b="1" kern="0" dirty="0">
                <a:solidFill>
                  <a:schemeClr val="bg1"/>
                </a:solidFill>
                <a:cs typeface="+mn-ea"/>
                <a:sym typeface="+mn-lt"/>
              </a:rPr>
              <a:t>添加标题</a:t>
            </a:r>
            <a:endParaRPr lang="en-US" altLang="zh-CN" sz="2135" b="1" kern="0" dirty="0">
              <a:solidFill>
                <a:schemeClr val="bg1"/>
              </a:solidFill>
              <a:cs typeface="+mn-ea"/>
              <a:sym typeface="+mn-lt"/>
            </a:endParaRPr>
          </a:p>
          <a:p>
            <a:pPr algn="ctr" fontAlgn="base">
              <a:spcBef>
                <a:spcPct val="0"/>
              </a:spcBef>
              <a:spcAft>
                <a:spcPct val="0"/>
              </a:spcAft>
              <a:defRPr/>
            </a:pPr>
            <a:r>
              <a:rPr lang="zh-CN" altLang="en-US" sz="1465" kern="0" dirty="0">
                <a:solidFill>
                  <a:schemeClr val="bg1"/>
                </a:solidFill>
                <a:cs typeface="+mn-ea"/>
                <a:sym typeface="+mn-lt"/>
              </a:rPr>
              <a:t>点击此处添加文字内容</a:t>
            </a:r>
            <a:endParaRPr lang="en-US" altLang="zh-CN" sz="1465" kern="0" dirty="0">
              <a:solidFill>
                <a:schemeClr val="bg1"/>
              </a:solidFill>
              <a:cs typeface="+mn-ea"/>
              <a:sym typeface="+mn-lt"/>
            </a:endParaRPr>
          </a:p>
        </p:txBody>
      </p:sp>
      <p:grpSp>
        <p:nvGrpSpPr>
          <p:cNvPr id="16" name="组合 2829"/>
          <p:cNvGrpSpPr/>
          <p:nvPr/>
        </p:nvGrpSpPr>
        <p:grpSpPr>
          <a:xfrm>
            <a:off x="4524765" y="3362719"/>
            <a:ext cx="2921076" cy="1905587"/>
            <a:chOff x="471218" y="2612182"/>
            <a:chExt cx="2191599" cy="1429190"/>
          </a:xfrm>
        </p:grpSpPr>
        <p:sp>
          <p:nvSpPr>
            <p:cNvPr id="17" name="矩形 16"/>
            <p:cNvSpPr/>
            <p:nvPr/>
          </p:nvSpPr>
          <p:spPr>
            <a:xfrm>
              <a:off x="47121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18" name="矩形 17"/>
            <p:cNvSpPr/>
            <p:nvPr/>
          </p:nvSpPr>
          <p:spPr>
            <a:xfrm>
              <a:off x="47121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endParaRPr lang="zh-CN" altLang="en-US" sz="1200" kern="0" dirty="0">
                <a:cs typeface="+mn-ea"/>
                <a:sym typeface="+mn-lt"/>
              </a:endParaRPr>
            </a:p>
            <a:p>
              <a:pPr algn="just">
                <a:lnSpc>
                  <a:spcPct val="200000"/>
                </a:lnSpc>
                <a:defRPr/>
              </a:pPr>
              <a:endParaRPr lang="zh-CN" altLang="en-US" sz="1200" kern="0" dirty="0">
                <a:cs typeface="+mn-ea"/>
                <a:sym typeface="+mn-lt"/>
              </a:endParaRPr>
            </a:p>
          </p:txBody>
        </p:sp>
      </p:grpSp>
      <p:sp>
        <p:nvSpPr>
          <p:cNvPr id="19" name="51 Rectángulo"/>
          <p:cNvSpPr/>
          <p:nvPr/>
        </p:nvSpPr>
        <p:spPr>
          <a:xfrm>
            <a:off x="8326907" y="1802405"/>
            <a:ext cx="3165389" cy="1261532"/>
          </a:xfrm>
          <a:prstGeom prst="rect">
            <a:avLst/>
          </a:prstGeom>
          <a:solidFill>
            <a:srgbClr val="B2D1A0"/>
          </a:solidFill>
          <a:ln>
            <a:noFill/>
          </a:ln>
          <a:effectLst/>
        </p:spPr>
        <p:style>
          <a:lnRef idx="3">
            <a:schemeClr val="lt1"/>
          </a:lnRef>
          <a:fillRef idx="1">
            <a:schemeClr val="accent4"/>
          </a:fillRef>
          <a:effectRef idx="1">
            <a:schemeClr val="accent4"/>
          </a:effectRef>
          <a:fontRef idx="minor">
            <a:schemeClr val="lt1"/>
          </a:fontRef>
        </p:style>
        <p:txBody>
          <a:bodyPr lIns="121913" tIns="60956" rIns="121913" bIns="60956" anchor="ctr"/>
          <a:lstStyle/>
          <a:p>
            <a:pPr lvl="0" algn="ctr" eaLnBrk="0" fontAlgn="base" hangingPunct="0">
              <a:spcBef>
                <a:spcPct val="0"/>
              </a:spcBef>
              <a:spcAft>
                <a:spcPct val="0"/>
              </a:spcAft>
              <a:defRPr/>
            </a:pPr>
            <a:r>
              <a:rPr lang="zh-CN" altLang="en-US" sz="2135" b="1" kern="0" dirty="0">
                <a:solidFill>
                  <a:schemeClr val="bg1"/>
                </a:solidFill>
                <a:cs typeface="+mn-ea"/>
                <a:sym typeface="+mn-lt"/>
              </a:rPr>
              <a:t>添加标题</a:t>
            </a:r>
            <a:endParaRPr lang="en-US" altLang="zh-CN" sz="2135" b="1" kern="0" dirty="0">
              <a:solidFill>
                <a:schemeClr val="bg1"/>
              </a:solidFill>
              <a:cs typeface="+mn-ea"/>
              <a:sym typeface="+mn-lt"/>
            </a:endParaRPr>
          </a:p>
          <a:p>
            <a:pPr algn="ctr" fontAlgn="base">
              <a:spcBef>
                <a:spcPct val="0"/>
              </a:spcBef>
              <a:spcAft>
                <a:spcPct val="0"/>
              </a:spcAft>
              <a:defRPr/>
            </a:pPr>
            <a:r>
              <a:rPr lang="zh-CN" altLang="en-US" sz="1465" kern="0" dirty="0">
                <a:solidFill>
                  <a:schemeClr val="bg1"/>
                </a:solidFill>
                <a:cs typeface="+mn-ea"/>
                <a:sym typeface="+mn-lt"/>
              </a:rPr>
              <a:t>点击此处添加文字内容</a:t>
            </a:r>
            <a:endParaRPr lang="en-US" altLang="zh-CN" sz="1465" kern="0" dirty="0">
              <a:solidFill>
                <a:schemeClr val="bg1"/>
              </a:solidFill>
              <a:cs typeface="+mn-ea"/>
              <a:sym typeface="+mn-lt"/>
            </a:endParaRPr>
          </a:p>
        </p:txBody>
      </p:sp>
      <p:grpSp>
        <p:nvGrpSpPr>
          <p:cNvPr id="20" name="组合 2834"/>
          <p:cNvGrpSpPr/>
          <p:nvPr/>
        </p:nvGrpSpPr>
        <p:grpSpPr>
          <a:xfrm>
            <a:off x="8326904" y="3362719"/>
            <a:ext cx="2921076" cy="1905587"/>
            <a:chOff x="467746" y="2612182"/>
            <a:chExt cx="2191599" cy="1429190"/>
          </a:xfrm>
        </p:grpSpPr>
        <p:sp>
          <p:nvSpPr>
            <p:cNvPr id="21" name="矩形 20"/>
            <p:cNvSpPr/>
            <p:nvPr/>
          </p:nvSpPr>
          <p:spPr>
            <a:xfrm>
              <a:off x="467746"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22" name="矩形 21"/>
            <p:cNvSpPr/>
            <p:nvPr/>
          </p:nvSpPr>
          <p:spPr>
            <a:xfrm>
              <a:off x="467746"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endParaRPr lang="zh-CN" altLang="en-US" sz="1200" kern="0" dirty="0">
                <a:cs typeface="+mn-ea"/>
                <a:sym typeface="+mn-lt"/>
              </a:endParaRPr>
            </a:p>
            <a:p>
              <a:pPr algn="just">
                <a:lnSpc>
                  <a:spcPct val="200000"/>
                </a:lnSpc>
                <a:defRPr/>
              </a:pPr>
              <a:endParaRPr lang="zh-CN" altLang="en-US" sz="1200" kern="0" dirty="0">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randombar(horizontal)">
                                      <p:cBhvr>
                                        <p:cTn id="20" dur="500"/>
                                        <p:tgtEl>
                                          <p:spTgt spid="15"/>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500"/>
                                        <p:tgtEl>
                                          <p:spTgt spid="10"/>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randombar(horizontal)">
                                      <p:cBhvr>
                                        <p:cTn id="33" dur="500"/>
                                        <p:tgtEl>
                                          <p:spTgt spid="19"/>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5" grpId="0" bldLvl="0" animBg="1"/>
      <p:bldP spid="19"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pic>
        <p:nvPicPr>
          <p:cNvPr id="23" name="图片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3514" y="1094751"/>
            <a:ext cx="6618783" cy="4668497"/>
          </a:xfrm>
          <a:prstGeom prst="rect">
            <a:avLst/>
          </a:prstGeom>
        </p:spPr>
      </p:pic>
      <p:grpSp>
        <p:nvGrpSpPr>
          <p:cNvPr id="24" name="组合 2824"/>
          <p:cNvGrpSpPr/>
          <p:nvPr/>
        </p:nvGrpSpPr>
        <p:grpSpPr>
          <a:xfrm>
            <a:off x="670056" y="1523412"/>
            <a:ext cx="2921076" cy="1905587"/>
            <a:chOff x="503238" y="2612182"/>
            <a:chExt cx="2191599" cy="1429190"/>
          </a:xfrm>
        </p:grpSpPr>
        <p:sp>
          <p:nvSpPr>
            <p:cNvPr id="25" name="矩形 24"/>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26" name="矩形 25"/>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endParaRPr lang="zh-CN" altLang="en-US" sz="1200" kern="0" dirty="0">
                <a:cs typeface="+mn-ea"/>
                <a:sym typeface="+mn-lt"/>
              </a:endParaRPr>
            </a:p>
            <a:p>
              <a:pPr algn="just">
                <a:lnSpc>
                  <a:spcPct val="200000"/>
                </a:lnSpc>
                <a:defRPr/>
              </a:pPr>
              <a:endParaRPr lang="zh-CN" altLang="en-US" sz="1200" kern="0" dirty="0">
                <a:cs typeface="+mn-ea"/>
                <a:sym typeface="+mn-lt"/>
              </a:endParaRPr>
            </a:p>
          </p:txBody>
        </p:sp>
      </p:grpSp>
      <p:grpSp>
        <p:nvGrpSpPr>
          <p:cNvPr id="27" name="组合 2824"/>
          <p:cNvGrpSpPr/>
          <p:nvPr/>
        </p:nvGrpSpPr>
        <p:grpSpPr>
          <a:xfrm>
            <a:off x="670056" y="4405508"/>
            <a:ext cx="2921076" cy="1905587"/>
            <a:chOff x="503238" y="2612182"/>
            <a:chExt cx="2191599" cy="1429190"/>
          </a:xfrm>
        </p:grpSpPr>
        <p:sp>
          <p:nvSpPr>
            <p:cNvPr id="28" name="矩形 27"/>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29" name="矩形 28"/>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endParaRPr lang="zh-CN" altLang="en-US" sz="1200" kern="0" dirty="0">
                <a:cs typeface="+mn-ea"/>
                <a:sym typeface="+mn-lt"/>
              </a:endParaRPr>
            </a:p>
            <a:p>
              <a:pPr algn="just">
                <a:lnSpc>
                  <a:spcPct val="200000"/>
                </a:lnSpc>
                <a:defRPr/>
              </a:pPr>
              <a:endParaRPr lang="zh-CN" altLang="en-US" sz="1200" kern="0" dirty="0">
                <a:cs typeface="+mn-ea"/>
                <a:sym typeface="+mn-lt"/>
              </a:endParaRPr>
            </a:p>
          </p:txBody>
        </p:sp>
      </p:grpSp>
      <p:grpSp>
        <p:nvGrpSpPr>
          <p:cNvPr id="33" name="组合 2824"/>
          <p:cNvGrpSpPr/>
          <p:nvPr/>
        </p:nvGrpSpPr>
        <p:grpSpPr>
          <a:xfrm>
            <a:off x="8864932" y="1523413"/>
            <a:ext cx="2921076" cy="1905587"/>
            <a:chOff x="503238" y="2612182"/>
            <a:chExt cx="2191599" cy="1429190"/>
          </a:xfrm>
        </p:grpSpPr>
        <p:sp>
          <p:nvSpPr>
            <p:cNvPr id="34" name="矩形 33"/>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35" name="矩形 34"/>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endParaRPr lang="zh-CN" altLang="en-US" sz="1200" kern="0" dirty="0">
                <a:cs typeface="+mn-ea"/>
                <a:sym typeface="+mn-lt"/>
              </a:endParaRPr>
            </a:p>
            <a:p>
              <a:pPr algn="just">
                <a:lnSpc>
                  <a:spcPct val="200000"/>
                </a:lnSpc>
                <a:defRPr/>
              </a:pPr>
              <a:endParaRPr lang="zh-CN" altLang="en-US" sz="1200" kern="0" dirty="0">
                <a:cs typeface="+mn-ea"/>
                <a:sym typeface="+mn-lt"/>
              </a:endParaRPr>
            </a:p>
          </p:txBody>
        </p:sp>
      </p:grpSp>
      <p:grpSp>
        <p:nvGrpSpPr>
          <p:cNvPr id="36" name="组合 2824"/>
          <p:cNvGrpSpPr/>
          <p:nvPr/>
        </p:nvGrpSpPr>
        <p:grpSpPr>
          <a:xfrm>
            <a:off x="8864932" y="4405509"/>
            <a:ext cx="2921076" cy="1905587"/>
            <a:chOff x="503238" y="2612182"/>
            <a:chExt cx="2191599" cy="1429190"/>
          </a:xfrm>
        </p:grpSpPr>
        <p:sp>
          <p:nvSpPr>
            <p:cNvPr id="37" name="矩形 36"/>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38" name="矩形 37"/>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endParaRPr lang="zh-CN" altLang="en-US" sz="1200" kern="0" dirty="0">
                <a:cs typeface="+mn-ea"/>
                <a:sym typeface="+mn-lt"/>
              </a:endParaRPr>
            </a:p>
            <a:p>
              <a:pPr algn="just">
                <a:lnSpc>
                  <a:spcPct val="200000"/>
                </a:lnSpc>
                <a:defRPr/>
              </a:pPr>
              <a:endParaRPr lang="zh-CN" altLang="en-US" sz="1200" kern="0" dirty="0">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ppt_x"/>
                                          </p:val>
                                        </p:tav>
                                        <p:tav tm="100000">
                                          <p:val>
                                            <p:strVal val="#ppt_x"/>
                                          </p:val>
                                        </p:tav>
                                      </p:tavLst>
                                    </p:anim>
                                    <p:anim calcmode="lin" valueType="num">
                                      <p:cBhvr additive="base">
                                        <p:cTn id="2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922" y="1812"/>
            <a:ext cx="12189078" cy="6855551"/>
          </a:xfrm>
          <a:prstGeom prst="rect">
            <a:avLst/>
          </a:prstGeom>
        </p:spPr>
      </p:pic>
      <p:sp>
        <p:nvSpPr>
          <p:cNvPr id="32" name="椭圆 31"/>
          <p:cNvSpPr/>
          <p:nvPr/>
        </p:nvSpPr>
        <p:spPr>
          <a:xfrm>
            <a:off x="4008755" y="1229995"/>
            <a:ext cx="4559300" cy="4398010"/>
          </a:xfrm>
          <a:prstGeom prst="ellipse">
            <a:avLst/>
          </a:prstGeom>
          <a:solidFill>
            <a:srgbClr val="659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33" name="文本框 32"/>
          <p:cNvSpPr txBox="1"/>
          <p:nvPr/>
        </p:nvSpPr>
        <p:spPr>
          <a:xfrm>
            <a:off x="4998720" y="2166620"/>
            <a:ext cx="2848610" cy="1015663"/>
          </a:xfrm>
          <a:prstGeom prst="rect">
            <a:avLst/>
          </a:prstGeom>
          <a:noFill/>
        </p:spPr>
        <p:txBody>
          <a:bodyPr wrap="square" rtlCol="0">
            <a:spAutoFit/>
          </a:bodyPr>
          <a:lstStyle/>
          <a:p>
            <a:r>
              <a:rPr lang="zh-CN" altLang="en-US" sz="6000" b="1" dirty="0">
                <a:solidFill>
                  <a:schemeClr val="bg1"/>
                </a:solidFill>
                <a:cs typeface="+mn-ea"/>
                <a:sym typeface="+mn-lt"/>
              </a:rPr>
              <a:t>第四章</a:t>
            </a:r>
            <a:endParaRPr lang="zh-CN" altLang="en-US" sz="6000" b="1" dirty="0">
              <a:solidFill>
                <a:schemeClr val="bg1"/>
              </a:solidFill>
              <a:cs typeface="+mn-ea"/>
              <a:sym typeface="+mn-lt"/>
            </a:endParaRPr>
          </a:p>
        </p:txBody>
      </p:sp>
      <p:sp>
        <p:nvSpPr>
          <p:cNvPr id="34" name="文本框 33"/>
          <p:cNvSpPr txBox="1"/>
          <p:nvPr/>
        </p:nvSpPr>
        <p:spPr>
          <a:xfrm>
            <a:off x="4793615" y="3394803"/>
            <a:ext cx="3258820" cy="1014730"/>
          </a:xfrm>
          <a:prstGeom prst="rect">
            <a:avLst/>
          </a:prstGeom>
          <a:noFill/>
        </p:spPr>
        <p:txBody>
          <a:bodyPr wrap="square" rtlCol="0">
            <a:spAutoFit/>
          </a:bodyPr>
          <a:lstStyle/>
          <a:p>
            <a:pPr algn="just"/>
            <a:r>
              <a:rPr lang="zh-CN" altLang="en-US" sz="6000" b="1" dirty="0">
                <a:solidFill>
                  <a:schemeClr val="bg1"/>
                </a:solidFill>
                <a:cs typeface="+mn-ea"/>
                <a:sym typeface="+mn-lt"/>
              </a:rPr>
              <a:t>输入题目</a:t>
            </a:r>
            <a:endParaRPr lang="zh-CN" altLang="en-US" sz="6000" b="1" dirty="0">
              <a:solidFill>
                <a:schemeClr val="bg1"/>
              </a:solidFill>
              <a:cs typeface="+mn-ea"/>
              <a:sym typeface="+mn-lt"/>
            </a:endParaRPr>
          </a:p>
        </p:txBody>
      </p:sp>
      <p:sp>
        <p:nvSpPr>
          <p:cNvPr id="35" name="椭圆 34"/>
          <p:cNvSpPr/>
          <p:nvPr/>
        </p:nvSpPr>
        <p:spPr>
          <a:xfrm>
            <a:off x="4168775" y="1384935"/>
            <a:ext cx="4239260" cy="4088130"/>
          </a:xfrm>
          <a:prstGeom prst="ellipse">
            <a:avLst/>
          </a:prstGeom>
          <a:noFill/>
          <a:ln w="1047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randombar(horizontal)">
                                      <p:cBhvr>
                                        <p:cTn id="14" dur="500"/>
                                        <p:tgtEl>
                                          <p:spTgt spid="35"/>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barn(inVertical)">
                                      <p:cBhvr>
                                        <p:cTn id="18" dur="500"/>
                                        <p:tgtEl>
                                          <p:spTgt spid="33"/>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down)">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8147" y="1066782"/>
            <a:ext cx="7120982" cy="5185458"/>
          </a:xfrm>
          <a:prstGeom prst="rect">
            <a:avLst/>
          </a:prstGeom>
          <a:solidFill>
            <a:srgbClr val="27818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pic>
        <p:nvPicPr>
          <p:cNvPr id="6146" name="Picture 2" descr="Red and Orange Petal Flow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390" y="1508532"/>
            <a:ext cx="6459398" cy="4301959"/>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组合 2824"/>
          <p:cNvGrpSpPr/>
          <p:nvPr/>
        </p:nvGrpSpPr>
        <p:grpSpPr>
          <a:xfrm>
            <a:off x="8540840" y="1464557"/>
            <a:ext cx="2921076" cy="1905587"/>
            <a:chOff x="503238" y="2612182"/>
            <a:chExt cx="2191599" cy="1429190"/>
          </a:xfrm>
        </p:grpSpPr>
        <p:sp>
          <p:nvSpPr>
            <p:cNvPr id="20" name="矩形 19"/>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21" name="矩形 20"/>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endParaRPr lang="zh-CN" altLang="en-US" sz="1200" kern="0" dirty="0">
                <a:cs typeface="+mn-ea"/>
                <a:sym typeface="+mn-lt"/>
              </a:endParaRPr>
            </a:p>
            <a:p>
              <a:pPr algn="just">
                <a:lnSpc>
                  <a:spcPct val="200000"/>
                </a:lnSpc>
                <a:defRPr/>
              </a:pPr>
              <a:endParaRPr lang="zh-CN" altLang="en-US" sz="1200" kern="0" dirty="0">
                <a:cs typeface="+mn-ea"/>
                <a:sym typeface="+mn-lt"/>
              </a:endParaRPr>
            </a:p>
          </p:txBody>
        </p:sp>
      </p:grpSp>
      <p:grpSp>
        <p:nvGrpSpPr>
          <p:cNvPr id="22" name="组合 2824"/>
          <p:cNvGrpSpPr/>
          <p:nvPr/>
        </p:nvGrpSpPr>
        <p:grpSpPr>
          <a:xfrm>
            <a:off x="8540840" y="4346653"/>
            <a:ext cx="2921076" cy="1905587"/>
            <a:chOff x="503238" y="2612182"/>
            <a:chExt cx="2191599" cy="1429190"/>
          </a:xfrm>
        </p:grpSpPr>
        <p:sp>
          <p:nvSpPr>
            <p:cNvPr id="30" name="矩形 29"/>
            <p:cNvSpPr/>
            <p:nvPr/>
          </p:nvSpPr>
          <p:spPr>
            <a:xfrm>
              <a:off x="503238" y="2612182"/>
              <a:ext cx="697482" cy="237649"/>
            </a:xfrm>
            <a:prstGeom prst="rect">
              <a:avLst/>
            </a:prstGeom>
          </p:spPr>
          <p:txBody>
            <a:bodyPr wrap="none">
              <a:spAutoFit/>
            </a:bodyPr>
            <a:lstStyle/>
            <a:p>
              <a:pPr lvl="0" eaLnBrk="0" fontAlgn="base" hangingPunct="0">
                <a:spcBef>
                  <a:spcPct val="0"/>
                </a:spcBef>
                <a:spcAft>
                  <a:spcPct val="0"/>
                </a:spcAft>
                <a:defRPr/>
              </a:pPr>
              <a:r>
                <a:rPr lang="zh-CN" altLang="en-US" sz="1465" kern="0" dirty="0">
                  <a:cs typeface="+mn-ea"/>
                  <a:sym typeface="+mn-lt"/>
                </a:rPr>
                <a:t>添加标题</a:t>
              </a:r>
              <a:endParaRPr lang="en-US" altLang="zh-CN" sz="1465" kern="0" dirty="0">
                <a:cs typeface="+mn-ea"/>
                <a:sym typeface="+mn-lt"/>
              </a:endParaRPr>
            </a:p>
          </p:txBody>
        </p:sp>
        <p:sp>
          <p:nvSpPr>
            <p:cNvPr id="31" name="矩形 30"/>
            <p:cNvSpPr/>
            <p:nvPr/>
          </p:nvSpPr>
          <p:spPr>
            <a:xfrm>
              <a:off x="503238" y="2905916"/>
              <a:ext cx="2191599" cy="1135456"/>
            </a:xfrm>
            <a:prstGeom prst="rect">
              <a:avLst/>
            </a:prstGeom>
          </p:spPr>
          <p:txBody>
            <a:bodyPr wrap="square">
              <a:spAutoFit/>
            </a:bodyPr>
            <a:lstStyle/>
            <a:p>
              <a:pPr algn="just">
                <a:lnSpc>
                  <a:spcPct val="200000"/>
                </a:lnSpc>
                <a:defRPr/>
              </a:pPr>
              <a:r>
                <a:rPr lang="zh-CN" altLang="en-US" sz="1200" kern="0" dirty="0">
                  <a:cs typeface="+mn-ea"/>
                  <a:sym typeface="+mn-lt"/>
                </a:rPr>
                <a:t>请在此处编辑您的内容请在此处编辑您的内容请在此处编辑您的内容请在此处编辑您的内容请在此处编辑您的内容</a:t>
              </a:r>
              <a:endParaRPr lang="zh-CN" altLang="en-US" sz="1200" kern="0" dirty="0">
                <a:cs typeface="+mn-ea"/>
                <a:sym typeface="+mn-lt"/>
              </a:endParaRPr>
            </a:p>
            <a:p>
              <a:pPr algn="just">
                <a:lnSpc>
                  <a:spcPct val="200000"/>
                </a:lnSpc>
                <a:defRPr/>
              </a:pPr>
              <a:endParaRPr lang="zh-CN" altLang="en-US" sz="1200" kern="0" dirty="0">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arn(inVertical)">
                                      <p:cBhvr>
                                        <p:cTn id="7" dur="750"/>
                                        <p:tgtEl>
                                          <p:spTgt spid="614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750"/>
                                        <p:tgtEl>
                                          <p:spTgt spid="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1+#ppt_h/2"/>
                                          </p:val>
                                        </p:tav>
                                        <p:tav tm="100000">
                                          <p:val>
                                            <p:strVal val="#ppt_y"/>
                                          </p:val>
                                        </p:tav>
                                      </p:tavLst>
                                    </p:anim>
                                  </p:childTnLst>
                                </p:cTn>
                              </p:par>
                            </p:childTnLst>
                          </p:cTn>
                        </p:par>
                        <p:par>
                          <p:cTn id="17" fill="hold">
                            <p:stCondLst>
                              <p:cond delay="3000"/>
                            </p:stCondLst>
                            <p:childTnLst>
                              <p:par>
                                <p:cTn id="18" presetID="2" presetClass="entr" presetSubtype="4"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750" fill="hold"/>
                                        <p:tgtEl>
                                          <p:spTgt spid="22"/>
                                        </p:tgtEl>
                                        <p:attrNameLst>
                                          <p:attrName>ppt_x</p:attrName>
                                        </p:attrNameLst>
                                      </p:cBhvr>
                                      <p:tavLst>
                                        <p:tav tm="0">
                                          <p:val>
                                            <p:strVal val="#ppt_x"/>
                                          </p:val>
                                        </p:tav>
                                        <p:tav tm="100000">
                                          <p:val>
                                            <p:strVal val="#ppt_x"/>
                                          </p:val>
                                        </p:tav>
                                      </p:tavLst>
                                    </p:anim>
                                    <p:anim calcmode="lin" valueType="num">
                                      <p:cBhvr additive="base">
                                        <p:cTn id="21"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922" y="1812"/>
            <a:ext cx="12189078" cy="6855551"/>
          </a:xfrm>
          <a:prstGeom prst="rect">
            <a:avLst/>
          </a:prstGeom>
        </p:spPr>
      </p:pic>
      <p:grpSp>
        <p:nvGrpSpPr>
          <p:cNvPr id="12" name="组合 11"/>
          <p:cNvGrpSpPr/>
          <p:nvPr/>
        </p:nvGrpSpPr>
        <p:grpSpPr>
          <a:xfrm>
            <a:off x="1802765" y="1172845"/>
            <a:ext cx="9283700" cy="4512310"/>
            <a:chOff x="2499" y="1856"/>
            <a:chExt cx="14620" cy="7106"/>
          </a:xfrm>
        </p:grpSpPr>
        <p:sp>
          <p:nvSpPr>
            <p:cNvPr id="13" name="矩形 12"/>
            <p:cNvSpPr/>
            <p:nvPr/>
          </p:nvSpPr>
          <p:spPr>
            <a:xfrm>
              <a:off x="2499" y="1856"/>
              <a:ext cx="14006" cy="7105"/>
            </a:xfrm>
            <a:prstGeom prst="rect">
              <a:avLst/>
            </a:prstGeom>
            <a:solidFill>
              <a:srgbClr val="AECE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4" name="矩形 13"/>
            <p:cNvSpPr/>
            <p:nvPr/>
          </p:nvSpPr>
          <p:spPr>
            <a:xfrm>
              <a:off x="13683" y="1856"/>
              <a:ext cx="2953" cy="7106"/>
            </a:xfrm>
            <a:prstGeom prst="rect">
              <a:avLst/>
            </a:prstGeom>
            <a:solidFill>
              <a:srgbClr val="659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nvGrpSpPr>
            <p:cNvPr id="15" name="Group 32"/>
            <p:cNvGrpSpPr/>
            <p:nvPr/>
          </p:nvGrpSpPr>
          <p:grpSpPr>
            <a:xfrm>
              <a:off x="2804" y="3173"/>
              <a:ext cx="5060" cy="1376"/>
              <a:chOff x="2539974" y="2488184"/>
              <a:chExt cx="3213518" cy="873874"/>
            </a:xfrm>
          </p:grpSpPr>
          <p:sp>
            <p:nvSpPr>
              <p:cNvPr id="29" name="TextBox 6"/>
              <p:cNvSpPr txBox="1"/>
              <p:nvPr/>
            </p:nvSpPr>
            <p:spPr>
              <a:xfrm>
                <a:off x="2539974" y="2488184"/>
                <a:ext cx="655949" cy="707886"/>
              </a:xfrm>
              <a:prstGeom prst="rect">
                <a:avLst/>
              </a:prstGeom>
              <a:noFill/>
            </p:spPr>
            <p:txBody>
              <a:bodyPr wrap="none" anchor="ctr">
                <a:normAutofit fontScale="90000" lnSpcReduction="20000"/>
              </a:bodyPr>
              <a:lstStyle/>
              <a:p>
                <a:r>
                  <a:rPr lang="en-US" altLang="zh-CN" sz="5335" b="1">
                    <a:solidFill>
                      <a:schemeClr val="bg1"/>
                    </a:solidFill>
                    <a:cs typeface="+mn-ea"/>
                    <a:sym typeface="+mn-lt"/>
                  </a:rPr>
                  <a:t>01</a:t>
                </a:r>
                <a:endParaRPr lang="en-US" altLang="zh-CN" sz="5335" b="1">
                  <a:solidFill>
                    <a:schemeClr val="bg1"/>
                  </a:solidFill>
                  <a:cs typeface="+mn-ea"/>
                  <a:sym typeface="+mn-lt"/>
                </a:endParaRPr>
              </a:p>
            </p:txBody>
          </p:sp>
          <p:sp>
            <p:nvSpPr>
              <p:cNvPr id="30" name="TextBox 8"/>
              <p:cNvSpPr txBox="1"/>
              <p:nvPr/>
            </p:nvSpPr>
            <p:spPr>
              <a:xfrm>
                <a:off x="3008026" y="2488184"/>
                <a:ext cx="2511910" cy="353943"/>
              </a:xfrm>
              <a:prstGeom prst="rect">
                <a:avLst/>
              </a:prstGeom>
              <a:noFill/>
            </p:spPr>
            <p:txBody>
              <a:bodyPr wrap="none" lIns="479938" tIns="0" rIns="0" bIns="0" anchor="b" anchorCtr="0"/>
              <a:lstStyle/>
              <a:p>
                <a:pPr algn="l"/>
                <a:r>
                  <a:rPr lang="zh-CN" altLang="en-US" sz="2800" b="1" dirty="0">
                    <a:solidFill>
                      <a:schemeClr val="bg1"/>
                    </a:solidFill>
                    <a:cs typeface="+mn-ea"/>
                    <a:sym typeface="+mn-lt"/>
                  </a:rPr>
                  <a:t>输入题目</a:t>
                </a:r>
                <a:endParaRPr lang="zh-CN" altLang="en-US" sz="2800" b="1" dirty="0">
                  <a:solidFill>
                    <a:schemeClr val="bg1"/>
                  </a:solidFill>
                  <a:cs typeface="+mn-ea"/>
                  <a:sym typeface="+mn-lt"/>
                </a:endParaRPr>
              </a:p>
            </p:txBody>
          </p:sp>
          <p:sp>
            <p:nvSpPr>
              <p:cNvPr id="31" name="TextBox 9"/>
              <p:cNvSpPr txBox="1"/>
              <p:nvPr/>
            </p:nvSpPr>
            <p:spPr>
              <a:xfrm>
                <a:off x="3008030" y="2841925"/>
                <a:ext cx="2745462" cy="520133"/>
              </a:xfrm>
              <a:prstGeom prst="rect">
                <a:avLst/>
              </a:prstGeom>
            </p:spPr>
            <p:txBody>
              <a:bodyPr vert="horz" wrap="square" lIns="479938" tIns="0" rIns="0" bIns="0" anchor="ctr" anchorCtr="0">
                <a:normAutofit fontScale="77500" lnSpcReduction="20000"/>
              </a:bodyPr>
              <a:lstStyle/>
              <a:p>
                <a:pPr algn="l">
                  <a:lnSpc>
                    <a:spcPct val="120000"/>
                  </a:lnSpc>
                </a:pPr>
                <a:r>
                  <a:rPr lang="zh-CN" altLang="en-US" sz="1400" b="1" dirty="0">
                    <a:solidFill>
                      <a:schemeClr val="bg1"/>
                    </a:solidFill>
                    <a:cs typeface="+mn-ea"/>
                    <a:sym typeface="+mn-lt"/>
                  </a:rPr>
                  <a:t>此部分内容作为文字排版占位显示 </a:t>
                </a:r>
                <a:br>
                  <a:rPr lang="zh-CN" altLang="en-US" sz="1400" b="1" dirty="0">
                    <a:solidFill>
                      <a:schemeClr val="bg1"/>
                    </a:solidFill>
                    <a:cs typeface="+mn-ea"/>
                    <a:sym typeface="+mn-lt"/>
                  </a:rPr>
                </a:br>
                <a:r>
                  <a:rPr lang="zh-CN" altLang="en-US" sz="1400" b="1" dirty="0">
                    <a:solidFill>
                      <a:schemeClr val="bg1"/>
                    </a:solidFill>
                    <a:cs typeface="+mn-ea"/>
                    <a:sym typeface="+mn-lt"/>
                  </a:rPr>
                  <a:t>（建议使用主题字体）</a:t>
                </a:r>
                <a:endParaRPr lang="zh-CN" altLang="en-US" sz="1400" b="1" dirty="0">
                  <a:solidFill>
                    <a:schemeClr val="bg1"/>
                  </a:solidFill>
                  <a:cs typeface="+mn-ea"/>
                  <a:sym typeface="+mn-lt"/>
                </a:endParaRPr>
              </a:p>
            </p:txBody>
          </p:sp>
        </p:grpSp>
        <p:grpSp>
          <p:nvGrpSpPr>
            <p:cNvPr id="16" name="Group 33"/>
            <p:cNvGrpSpPr/>
            <p:nvPr/>
          </p:nvGrpSpPr>
          <p:grpSpPr>
            <a:xfrm>
              <a:off x="2804" y="5915"/>
              <a:ext cx="5061" cy="1376"/>
              <a:chOff x="2539974" y="4229497"/>
              <a:chExt cx="3214153" cy="873874"/>
            </a:xfrm>
          </p:grpSpPr>
          <p:sp>
            <p:nvSpPr>
              <p:cNvPr id="26" name="TextBox 11"/>
              <p:cNvSpPr txBox="1"/>
              <p:nvPr/>
            </p:nvSpPr>
            <p:spPr>
              <a:xfrm>
                <a:off x="2539974" y="4229497"/>
                <a:ext cx="718466" cy="707886"/>
              </a:xfrm>
              <a:prstGeom prst="rect">
                <a:avLst/>
              </a:prstGeom>
              <a:noFill/>
            </p:spPr>
            <p:txBody>
              <a:bodyPr wrap="none" anchor="ctr">
                <a:normAutofit fontScale="90000" lnSpcReduction="20000"/>
              </a:bodyPr>
              <a:lstStyle/>
              <a:p>
                <a:r>
                  <a:rPr lang="en-US" altLang="zh-CN" sz="5335" b="1">
                    <a:solidFill>
                      <a:schemeClr val="bg1"/>
                    </a:solidFill>
                    <a:cs typeface="+mn-ea"/>
                    <a:sym typeface="+mn-lt"/>
                  </a:rPr>
                  <a:t>02</a:t>
                </a:r>
                <a:endParaRPr lang="en-US" altLang="zh-CN" sz="5335" b="1">
                  <a:solidFill>
                    <a:schemeClr val="bg1"/>
                  </a:solidFill>
                  <a:cs typeface="+mn-ea"/>
                  <a:sym typeface="+mn-lt"/>
                </a:endParaRPr>
              </a:p>
            </p:txBody>
          </p:sp>
          <p:sp>
            <p:nvSpPr>
              <p:cNvPr id="27" name="TextBox 13"/>
              <p:cNvSpPr txBox="1"/>
              <p:nvPr/>
            </p:nvSpPr>
            <p:spPr>
              <a:xfrm>
                <a:off x="3008026" y="4229497"/>
                <a:ext cx="2511910" cy="353943"/>
              </a:xfrm>
              <a:prstGeom prst="rect">
                <a:avLst/>
              </a:prstGeom>
              <a:noFill/>
            </p:spPr>
            <p:txBody>
              <a:bodyPr wrap="none" lIns="479938" tIns="0" rIns="0" bIns="0" anchor="b" anchorCtr="0"/>
              <a:lstStyle/>
              <a:p>
                <a:pPr algn="l"/>
                <a:r>
                  <a:rPr lang="zh-CN" altLang="en-US" sz="2800" b="1" dirty="0">
                    <a:solidFill>
                      <a:schemeClr val="bg1"/>
                    </a:solidFill>
                    <a:cs typeface="+mn-ea"/>
                    <a:sym typeface="+mn-lt"/>
                  </a:rPr>
                  <a:t>输入题目</a:t>
                </a:r>
                <a:endParaRPr lang="zh-CN" altLang="en-US" sz="2800" b="1" dirty="0">
                  <a:solidFill>
                    <a:schemeClr val="bg1"/>
                  </a:solidFill>
                  <a:cs typeface="+mn-ea"/>
                  <a:sym typeface="+mn-lt"/>
                </a:endParaRPr>
              </a:p>
            </p:txBody>
          </p:sp>
          <p:sp>
            <p:nvSpPr>
              <p:cNvPr id="28" name="TextBox 14"/>
              <p:cNvSpPr txBox="1"/>
              <p:nvPr/>
            </p:nvSpPr>
            <p:spPr>
              <a:xfrm>
                <a:off x="3008030" y="4583238"/>
                <a:ext cx="2746097" cy="520133"/>
              </a:xfrm>
              <a:prstGeom prst="rect">
                <a:avLst/>
              </a:prstGeom>
            </p:spPr>
            <p:txBody>
              <a:bodyPr vert="horz" wrap="square" lIns="479938" tIns="0" rIns="0" bIns="0" anchor="ctr" anchorCtr="0">
                <a:normAutofit fontScale="77500" lnSpcReduction="20000"/>
              </a:bodyPr>
              <a:lstStyle/>
              <a:p>
                <a:pPr algn="l">
                  <a:lnSpc>
                    <a:spcPct val="120000"/>
                  </a:lnSpc>
                </a:pPr>
                <a:r>
                  <a:rPr lang="zh-CN" altLang="en-US" sz="1400" b="1">
                    <a:solidFill>
                      <a:schemeClr val="bg1"/>
                    </a:solidFill>
                    <a:cs typeface="+mn-ea"/>
                    <a:sym typeface="+mn-lt"/>
                  </a:rPr>
                  <a:t>此部分内容作为文字排版占位显示</a:t>
                </a:r>
                <a:br>
                  <a:rPr lang="zh-CN" altLang="en-US" sz="1400" b="1">
                    <a:solidFill>
                      <a:schemeClr val="bg1"/>
                    </a:solidFill>
                    <a:cs typeface="+mn-ea"/>
                    <a:sym typeface="+mn-lt"/>
                  </a:rPr>
                </a:br>
                <a:r>
                  <a:rPr lang="zh-CN" altLang="en-US" sz="1400" b="1">
                    <a:solidFill>
                      <a:schemeClr val="bg1"/>
                    </a:solidFill>
                    <a:cs typeface="+mn-ea"/>
                    <a:sym typeface="+mn-lt"/>
                  </a:rPr>
                  <a:t> （建议使用主题字体）</a:t>
                </a:r>
                <a:endParaRPr lang="zh-CN" altLang="en-US" sz="1400" b="1">
                  <a:solidFill>
                    <a:schemeClr val="bg1"/>
                  </a:solidFill>
                  <a:cs typeface="+mn-ea"/>
                  <a:sym typeface="+mn-lt"/>
                </a:endParaRPr>
              </a:p>
            </p:txBody>
          </p:sp>
        </p:grpSp>
        <p:grpSp>
          <p:nvGrpSpPr>
            <p:cNvPr id="17" name="Group 31"/>
            <p:cNvGrpSpPr/>
            <p:nvPr/>
          </p:nvGrpSpPr>
          <p:grpSpPr>
            <a:xfrm>
              <a:off x="8524" y="3173"/>
              <a:ext cx="5010" cy="1376"/>
              <a:chOff x="6996100" y="2488184"/>
              <a:chExt cx="3181764" cy="873874"/>
            </a:xfrm>
          </p:grpSpPr>
          <p:sp>
            <p:nvSpPr>
              <p:cNvPr id="23" name="TextBox 16"/>
              <p:cNvSpPr txBox="1"/>
              <p:nvPr/>
            </p:nvSpPr>
            <p:spPr>
              <a:xfrm>
                <a:off x="6996100" y="2488184"/>
                <a:ext cx="732893" cy="707886"/>
              </a:xfrm>
              <a:prstGeom prst="rect">
                <a:avLst/>
              </a:prstGeom>
              <a:noFill/>
            </p:spPr>
            <p:txBody>
              <a:bodyPr wrap="none" anchor="ctr">
                <a:normAutofit fontScale="90000" lnSpcReduction="20000"/>
              </a:bodyPr>
              <a:lstStyle/>
              <a:p>
                <a:r>
                  <a:rPr lang="en-US" altLang="zh-CN" sz="5335" b="1">
                    <a:solidFill>
                      <a:schemeClr val="bg1"/>
                    </a:solidFill>
                    <a:cs typeface="+mn-ea"/>
                    <a:sym typeface="+mn-lt"/>
                  </a:rPr>
                  <a:t>03</a:t>
                </a:r>
                <a:endParaRPr lang="en-US" altLang="zh-CN" sz="5335" b="1">
                  <a:solidFill>
                    <a:schemeClr val="bg1"/>
                  </a:solidFill>
                  <a:cs typeface="+mn-ea"/>
                  <a:sym typeface="+mn-lt"/>
                </a:endParaRPr>
              </a:p>
            </p:txBody>
          </p:sp>
          <p:sp>
            <p:nvSpPr>
              <p:cNvPr id="24" name="TextBox 18"/>
              <p:cNvSpPr txBox="1"/>
              <p:nvPr/>
            </p:nvSpPr>
            <p:spPr>
              <a:xfrm>
                <a:off x="7464152" y="2488184"/>
                <a:ext cx="2520280" cy="353943"/>
              </a:xfrm>
              <a:prstGeom prst="rect">
                <a:avLst/>
              </a:prstGeom>
              <a:noFill/>
            </p:spPr>
            <p:txBody>
              <a:bodyPr wrap="none" lIns="479938" tIns="0" rIns="0" bIns="0" anchor="b" anchorCtr="0"/>
              <a:lstStyle/>
              <a:p>
                <a:pPr algn="l"/>
                <a:r>
                  <a:rPr lang="zh-CN" altLang="en-US" sz="2800" b="1" dirty="0">
                    <a:solidFill>
                      <a:schemeClr val="bg1"/>
                    </a:solidFill>
                    <a:cs typeface="+mn-ea"/>
                    <a:sym typeface="+mn-lt"/>
                  </a:rPr>
                  <a:t>输入题目</a:t>
                </a:r>
                <a:endParaRPr lang="zh-CN" altLang="en-US" sz="2800" b="1" dirty="0">
                  <a:solidFill>
                    <a:schemeClr val="bg1"/>
                  </a:solidFill>
                  <a:cs typeface="+mn-ea"/>
                  <a:sym typeface="+mn-lt"/>
                </a:endParaRPr>
              </a:p>
            </p:txBody>
          </p:sp>
          <p:sp>
            <p:nvSpPr>
              <p:cNvPr id="25" name="TextBox 19"/>
              <p:cNvSpPr txBox="1"/>
              <p:nvPr/>
            </p:nvSpPr>
            <p:spPr>
              <a:xfrm>
                <a:off x="7464156" y="2841925"/>
                <a:ext cx="2713708" cy="520133"/>
              </a:xfrm>
              <a:prstGeom prst="rect">
                <a:avLst/>
              </a:prstGeom>
            </p:spPr>
            <p:txBody>
              <a:bodyPr vert="horz" wrap="square" lIns="479938" tIns="0" rIns="0" bIns="0" anchor="ctr" anchorCtr="0">
                <a:normAutofit fontScale="77500" lnSpcReduction="20000"/>
              </a:bodyPr>
              <a:lstStyle/>
              <a:p>
                <a:pPr algn="l">
                  <a:lnSpc>
                    <a:spcPct val="120000"/>
                  </a:lnSpc>
                </a:pPr>
                <a:r>
                  <a:rPr lang="zh-CN" altLang="en-US" sz="1400" b="1">
                    <a:solidFill>
                      <a:schemeClr val="bg1"/>
                    </a:solidFill>
                    <a:cs typeface="+mn-ea"/>
                    <a:sym typeface="+mn-lt"/>
                  </a:rPr>
                  <a:t>此部分内容作为文字排版占位显示 </a:t>
                </a:r>
                <a:br>
                  <a:rPr lang="zh-CN" altLang="en-US" sz="1400" b="1">
                    <a:solidFill>
                      <a:schemeClr val="bg1"/>
                    </a:solidFill>
                    <a:cs typeface="+mn-ea"/>
                    <a:sym typeface="+mn-lt"/>
                  </a:rPr>
                </a:br>
                <a:r>
                  <a:rPr lang="zh-CN" altLang="en-US" sz="1400" b="1">
                    <a:solidFill>
                      <a:schemeClr val="bg1"/>
                    </a:solidFill>
                    <a:cs typeface="+mn-ea"/>
                    <a:sym typeface="+mn-lt"/>
                  </a:rPr>
                  <a:t>（建议使用主题字体）</a:t>
                </a:r>
                <a:endParaRPr lang="zh-CN" altLang="en-US" sz="1400" b="1">
                  <a:solidFill>
                    <a:schemeClr val="bg1"/>
                  </a:solidFill>
                  <a:cs typeface="+mn-ea"/>
                  <a:sym typeface="+mn-lt"/>
                </a:endParaRPr>
              </a:p>
            </p:txBody>
          </p:sp>
        </p:grpSp>
        <p:grpSp>
          <p:nvGrpSpPr>
            <p:cNvPr id="18" name="Group 34"/>
            <p:cNvGrpSpPr/>
            <p:nvPr/>
          </p:nvGrpSpPr>
          <p:grpSpPr>
            <a:xfrm>
              <a:off x="8524" y="5951"/>
              <a:ext cx="4849" cy="1376"/>
              <a:chOff x="6996100" y="4229497"/>
              <a:chExt cx="3079516" cy="873874"/>
            </a:xfrm>
          </p:grpSpPr>
          <p:sp>
            <p:nvSpPr>
              <p:cNvPr id="20" name="TextBox 21"/>
              <p:cNvSpPr txBox="1"/>
              <p:nvPr/>
            </p:nvSpPr>
            <p:spPr>
              <a:xfrm>
                <a:off x="6996100" y="4229497"/>
                <a:ext cx="716863" cy="707886"/>
              </a:xfrm>
              <a:prstGeom prst="rect">
                <a:avLst/>
              </a:prstGeom>
              <a:noFill/>
            </p:spPr>
            <p:txBody>
              <a:bodyPr wrap="none" anchor="ctr">
                <a:normAutofit fontScale="90000" lnSpcReduction="20000"/>
              </a:bodyPr>
              <a:lstStyle/>
              <a:p>
                <a:r>
                  <a:rPr lang="en-US" altLang="zh-CN" sz="5335" b="1">
                    <a:solidFill>
                      <a:schemeClr val="bg1"/>
                    </a:solidFill>
                    <a:cs typeface="+mn-ea"/>
                    <a:sym typeface="+mn-lt"/>
                  </a:rPr>
                  <a:t>04</a:t>
                </a:r>
                <a:endParaRPr lang="en-US" altLang="zh-CN" sz="5335" b="1">
                  <a:solidFill>
                    <a:schemeClr val="bg1"/>
                  </a:solidFill>
                  <a:cs typeface="+mn-ea"/>
                  <a:sym typeface="+mn-lt"/>
                </a:endParaRPr>
              </a:p>
            </p:txBody>
          </p:sp>
          <p:sp>
            <p:nvSpPr>
              <p:cNvPr id="21" name="TextBox 23"/>
              <p:cNvSpPr txBox="1"/>
              <p:nvPr/>
            </p:nvSpPr>
            <p:spPr>
              <a:xfrm>
                <a:off x="7464152" y="4229497"/>
                <a:ext cx="2520280" cy="353943"/>
              </a:xfrm>
              <a:prstGeom prst="rect">
                <a:avLst/>
              </a:prstGeom>
              <a:noFill/>
            </p:spPr>
            <p:txBody>
              <a:bodyPr wrap="none" lIns="479938" tIns="0" rIns="0" bIns="0" anchor="b" anchorCtr="0"/>
              <a:lstStyle/>
              <a:p>
                <a:pPr algn="l"/>
                <a:r>
                  <a:rPr lang="zh-CN" altLang="en-US" sz="2800" b="1" dirty="0">
                    <a:solidFill>
                      <a:schemeClr val="bg1"/>
                    </a:solidFill>
                    <a:cs typeface="+mn-ea"/>
                    <a:sym typeface="+mn-lt"/>
                  </a:rPr>
                  <a:t>输入题目</a:t>
                </a:r>
                <a:endParaRPr lang="zh-CN" altLang="en-US" sz="2800" b="1" dirty="0">
                  <a:solidFill>
                    <a:schemeClr val="bg1"/>
                  </a:solidFill>
                  <a:cs typeface="+mn-ea"/>
                  <a:sym typeface="+mn-lt"/>
                </a:endParaRPr>
              </a:p>
            </p:txBody>
          </p:sp>
          <p:sp>
            <p:nvSpPr>
              <p:cNvPr id="22" name="TextBox 24"/>
              <p:cNvSpPr txBox="1"/>
              <p:nvPr/>
            </p:nvSpPr>
            <p:spPr>
              <a:xfrm>
                <a:off x="7464156" y="4583238"/>
                <a:ext cx="2611460" cy="520133"/>
              </a:xfrm>
              <a:prstGeom prst="rect">
                <a:avLst/>
              </a:prstGeom>
            </p:spPr>
            <p:txBody>
              <a:bodyPr vert="horz" wrap="square" lIns="479938" tIns="0" rIns="0" bIns="0" anchor="ctr" anchorCtr="0">
                <a:normAutofit fontScale="77500" lnSpcReduction="20000"/>
              </a:bodyPr>
              <a:lstStyle/>
              <a:p>
                <a:pPr algn="l">
                  <a:lnSpc>
                    <a:spcPct val="120000"/>
                  </a:lnSpc>
                </a:pPr>
                <a:r>
                  <a:rPr lang="zh-CN" altLang="en-US" sz="1400" b="1">
                    <a:solidFill>
                      <a:schemeClr val="bg1"/>
                    </a:solidFill>
                    <a:cs typeface="+mn-ea"/>
                    <a:sym typeface="+mn-lt"/>
                  </a:rPr>
                  <a:t>此部分内容作为文字排版占位显示 </a:t>
                </a:r>
                <a:br>
                  <a:rPr lang="zh-CN" altLang="en-US" sz="1400" b="1">
                    <a:solidFill>
                      <a:schemeClr val="bg1"/>
                    </a:solidFill>
                    <a:cs typeface="+mn-ea"/>
                    <a:sym typeface="+mn-lt"/>
                  </a:rPr>
                </a:br>
                <a:r>
                  <a:rPr lang="zh-CN" altLang="en-US" sz="1400" b="1">
                    <a:solidFill>
                      <a:schemeClr val="bg1"/>
                    </a:solidFill>
                    <a:cs typeface="+mn-ea"/>
                    <a:sym typeface="+mn-lt"/>
                  </a:rPr>
                  <a:t>（建议使用主题字体）</a:t>
                </a:r>
                <a:endParaRPr lang="zh-CN" altLang="en-US" sz="1400" b="1">
                  <a:solidFill>
                    <a:schemeClr val="bg1"/>
                  </a:solidFill>
                  <a:cs typeface="+mn-ea"/>
                  <a:sym typeface="+mn-lt"/>
                </a:endParaRPr>
              </a:p>
            </p:txBody>
          </p:sp>
        </p:grpSp>
        <p:sp>
          <p:nvSpPr>
            <p:cNvPr id="19" name="Rectangle 30"/>
            <p:cNvSpPr/>
            <p:nvPr/>
          </p:nvSpPr>
          <p:spPr>
            <a:xfrm>
              <a:off x="14285" y="3397"/>
              <a:ext cx="2835" cy="4005"/>
            </a:xfrm>
            <a:prstGeom prst="rect">
              <a:avLst/>
            </a:prstGeom>
          </p:spPr>
          <p:txBody>
            <a:bodyPr wrap="square">
              <a:normAutofit/>
            </a:bodyPr>
            <a:lstStyle/>
            <a:p>
              <a:r>
                <a:rPr lang="zh-CN" altLang="en-US" sz="7200" b="1" spc="400" dirty="0">
                  <a:solidFill>
                    <a:schemeClr val="bg1"/>
                  </a:solidFill>
                  <a:cs typeface="+mn-ea"/>
                  <a:sym typeface="+mn-lt"/>
                </a:rPr>
                <a:t>目</a:t>
              </a:r>
              <a:endParaRPr lang="en-US" altLang="zh-CN" sz="7200" b="1" spc="400" dirty="0">
                <a:solidFill>
                  <a:schemeClr val="bg1"/>
                </a:solidFill>
                <a:cs typeface="+mn-ea"/>
                <a:sym typeface="+mn-lt"/>
              </a:endParaRPr>
            </a:p>
            <a:p>
              <a:r>
                <a:rPr lang="zh-CN" altLang="en-US" sz="7200" b="1" spc="400" dirty="0">
                  <a:solidFill>
                    <a:schemeClr val="bg1"/>
                  </a:solidFill>
                  <a:cs typeface="+mn-ea"/>
                  <a:sym typeface="+mn-lt"/>
                </a:rPr>
                <a:t>录</a:t>
              </a:r>
              <a:endParaRPr lang="en-US" altLang="zh-CN" sz="7200" b="1" spc="400" dirty="0">
                <a:solidFill>
                  <a:schemeClr val="bg1"/>
                </a:solidFill>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414136" y="951036"/>
            <a:ext cx="7120982" cy="5185458"/>
          </a:xfrm>
          <a:prstGeom prst="rect">
            <a:avLst/>
          </a:prstGeom>
          <a:solidFill>
            <a:srgbClr val="27818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pic>
        <p:nvPicPr>
          <p:cNvPr id="9218" name="Picture 2" descr="Tree, Summer, Beautiful, Horizon, Mead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4618" y="1361936"/>
            <a:ext cx="5953246" cy="4363657"/>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组合 2824"/>
          <p:cNvGrpSpPr/>
          <p:nvPr/>
        </p:nvGrpSpPr>
        <p:grpSpPr>
          <a:xfrm>
            <a:off x="786441" y="1822512"/>
            <a:ext cx="4665873" cy="2853345"/>
            <a:chOff x="503238" y="2612182"/>
            <a:chExt cx="2191599" cy="2140009"/>
          </a:xfrm>
        </p:grpSpPr>
        <p:sp>
          <p:nvSpPr>
            <p:cNvPr id="15" name="矩形 14"/>
            <p:cNvSpPr/>
            <p:nvPr/>
          </p:nvSpPr>
          <p:spPr>
            <a:xfrm>
              <a:off x="503238" y="2612182"/>
              <a:ext cx="761377" cy="392415"/>
            </a:xfrm>
            <a:prstGeom prst="rect">
              <a:avLst/>
            </a:prstGeom>
          </p:spPr>
          <p:txBody>
            <a:bodyPr wrap="none">
              <a:spAutoFit/>
            </a:bodyPr>
            <a:lstStyle/>
            <a:p>
              <a:pPr lvl="0" eaLnBrk="0" fontAlgn="base" hangingPunct="0">
                <a:spcBef>
                  <a:spcPct val="0"/>
                </a:spcBef>
                <a:spcAft>
                  <a:spcPct val="0"/>
                </a:spcAft>
                <a:defRPr/>
              </a:pPr>
              <a:r>
                <a:rPr lang="zh-CN" altLang="en-US" sz="2800" kern="0" dirty="0">
                  <a:solidFill>
                    <a:schemeClr val="bg1"/>
                  </a:solidFill>
                  <a:cs typeface="+mn-ea"/>
                  <a:sym typeface="+mn-lt"/>
                </a:rPr>
                <a:t>添加标题</a:t>
              </a:r>
              <a:endParaRPr lang="en-US" altLang="zh-CN" sz="2800" kern="0" dirty="0">
                <a:solidFill>
                  <a:schemeClr val="bg1"/>
                </a:solidFill>
                <a:cs typeface="+mn-ea"/>
                <a:sym typeface="+mn-lt"/>
              </a:endParaRPr>
            </a:p>
          </p:txBody>
        </p:sp>
        <p:sp>
          <p:nvSpPr>
            <p:cNvPr id="16" name="矩形 15"/>
            <p:cNvSpPr/>
            <p:nvPr/>
          </p:nvSpPr>
          <p:spPr>
            <a:xfrm>
              <a:off x="503238" y="2905916"/>
              <a:ext cx="2191599" cy="1846275"/>
            </a:xfrm>
            <a:prstGeom prst="rect">
              <a:avLst/>
            </a:prstGeom>
          </p:spPr>
          <p:txBody>
            <a:bodyPr wrap="square">
              <a:spAutoFit/>
            </a:bodyPr>
            <a:lstStyle/>
            <a:p>
              <a:pPr algn="just">
                <a:lnSpc>
                  <a:spcPct val="200000"/>
                </a:lnSpc>
                <a:defRPr/>
              </a:pPr>
              <a:r>
                <a:rPr lang="zh-CN" altLang="en-US" sz="2000" kern="0" dirty="0">
                  <a:solidFill>
                    <a:schemeClr val="bg1"/>
                  </a:solidFill>
                  <a:cs typeface="+mn-ea"/>
                  <a:sym typeface="+mn-lt"/>
                </a:rPr>
                <a:t>请在此处编辑您的内容请在此处编辑您的内容请在此处编辑您的内容请在此处编辑您的内容请在此处编辑您的内容</a:t>
              </a:r>
              <a:endParaRPr lang="zh-CN" altLang="en-US" sz="2000" kern="0" dirty="0">
                <a:solidFill>
                  <a:schemeClr val="bg1"/>
                </a:solidFill>
                <a:cs typeface="+mn-ea"/>
                <a:sym typeface="+mn-lt"/>
              </a:endParaRPr>
            </a:p>
            <a:p>
              <a:pPr algn="just">
                <a:lnSpc>
                  <a:spcPct val="200000"/>
                </a:lnSpc>
                <a:defRPr/>
              </a:pPr>
              <a:endParaRPr lang="zh-CN" altLang="en-US" sz="2000" kern="0" dirty="0">
                <a:solidFill>
                  <a:schemeClr val="bg1"/>
                </a:solidFill>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750"/>
                                        <p:tgtEl>
                                          <p:spTgt spid="13"/>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ppt_x"/>
                                          </p:val>
                                        </p:tav>
                                        <p:tav tm="100000">
                                          <p:val>
                                            <p:strVal val="#ppt_x"/>
                                          </p:val>
                                        </p:tav>
                                      </p:tavLst>
                                    </p:anim>
                                    <p:anim calcmode="lin" valueType="num">
                                      <p:cBhvr additive="base">
                                        <p:cTn id="12" dur="75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14" presetClass="entr" presetSubtype="10" fill="hold" nodeType="afterEffect">
                                  <p:stCondLst>
                                    <p:cond delay="0"/>
                                  </p:stCondLst>
                                  <p:childTnLst>
                                    <p:set>
                                      <p:cBhvr>
                                        <p:cTn id="15" dur="1" fill="hold">
                                          <p:stCondLst>
                                            <p:cond delay="0"/>
                                          </p:stCondLst>
                                        </p:cTn>
                                        <p:tgtEl>
                                          <p:spTgt spid="9218"/>
                                        </p:tgtEl>
                                        <p:attrNameLst>
                                          <p:attrName>style.visibility</p:attrName>
                                        </p:attrNameLst>
                                      </p:cBhvr>
                                      <p:to>
                                        <p:strVal val="visible"/>
                                      </p:to>
                                    </p:set>
                                    <p:animEffect transition="in" filter="randombar(horizontal)">
                                      <p:cBhvr>
                                        <p:cTn id="16" dur="75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sp>
        <p:nvSpPr>
          <p:cNvPr id="9" name="文本框 8"/>
          <p:cNvSpPr txBox="1"/>
          <p:nvPr/>
        </p:nvSpPr>
        <p:spPr>
          <a:xfrm>
            <a:off x="6467475" y="5023485"/>
            <a:ext cx="4951730" cy="800219"/>
          </a:xfrm>
          <a:prstGeom prst="rect">
            <a:avLst/>
          </a:prstGeom>
          <a:noFill/>
          <a:effectLst/>
        </p:spPr>
        <p:txBody>
          <a:bodyPr wrap="square" rtlCol="0">
            <a:spAutoFit/>
          </a:bodyPr>
          <a:lstStyle/>
          <a:p>
            <a:pPr algn="l">
              <a:lnSpc>
                <a:spcPct val="150000"/>
              </a:lnSpc>
            </a:pPr>
            <a:r>
              <a:rPr lang="zh-CN" altLang="en-US" sz="1600" dirty="0">
                <a:solidFill>
                  <a:srgbClr val="22252A"/>
                </a:solidFill>
                <a:cs typeface="+mn-ea"/>
                <a:sym typeface="+mn-lt"/>
              </a:rPr>
              <a:t>请在这里输入您的主要</a:t>
            </a:r>
            <a:r>
              <a:rPr lang="zh-CN" altLang="en-US" sz="1600">
                <a:solidFill>
                  <a:srgbClr val="22252A"/>
                </a:solidFill>
                <a:cs typeface="+mn-ea"/>
                <a:sym typeface="+mn-lt"/>
              </a:rPr>
              <a:t>叙述内容请</a:t>
            </a:r>
            <a:r>
              <a:rPr lang="zh-CN" altLang="en-US" sz="1600" dirty="0">
                <a:solidFill>
                  <a:srgbClr val="22252A"/>
                </a:solidFill>
                <a:cs typeface="+mn-ea"/>
                <a:sym typeface="+mn-lt"/>
              </a:rPr>
              <a:t>在这里输入您的主要</a:t>
            </a:r>
            <a:r>
              <a:rPr lang="zh-CN" altLang="en-US" sz="1600">
                <a:solidFill>
                  <a:srgbClr val="22252A"/>
                </a:solidFill>
                <a:cs typeface="+mn-ea"/>
                <a:sym typeface="+mn-lt"/>
              </a:rPr>
              <a:t>叙述内容请在这里输入您的主要内容</a:t>
            </a:r>
            <a:endParaRPr lang="en-US" altLang="zh-CN" sz="1600" dirty="0">
              <a:solidFill>
                <a:srgbClr val="22252A"/>
              </a:solidFill>
              <a:cs typeface="+mn-ea"/>
              <a:sym typeface="+mn-lt"/>
            </a:endParaRPr>
          </a:p>
        </p:txBody>
      </p:sp>
      <p:sp>
        <p:nvSpPr>
          <p:cNvPr id="11" name="矩形 1"/>
          <p:cNvSpPr>
            <a:spLocks noChangeArrowheads="1"/>
          </p:cNvSpPr>
          <p:nvPr/>
        </p:nvSpPr>
        <p:spPr bwMode="auto">
          <a:xfrm>
            <a:off x="1054309" y="3088911"/>
            <a:ext cx="4355134" cy="2255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lnSpc>
                <a:spcPct val="200000"/>
              </a:lnSpc>
              <a:defRPr/>
            </a:pPr>
            <a:r>
              <a:rPr lang="zh-CN" altLang="en-US" kern="0" dirty="0">
                <a:cs typeface="+mn-ea"/>
                <a:sym typeface="+mn-lt"/>
              </a:rPr>
              <a:t>请在此处编辑您的内容请在此处编辑您的内容请在此处编辑您的内容请在此处编辑您的内容请在此处编辑您的内容</a:t>
            </a:r>
            <a:endParaRPr lang="zh-CN" altLang="en-US" kern="0" dirty="0">
              <a:cs typeface="+mn-ea"/>
              <a:sym typeface="+mn-lt"/>
            </a:endParaRPr>
          </a:p>
          <a:p>
            <a:pPr algn="just">
              <a:lnSpc>
                <a:spcPct val="200000"/>
              </a:lnSpc>
              <a:defRPr/>
            </a:pPr>
            <a:endParaRPr lang="zh-CN" altLang="en-US" kern="0" dirty="0">
              <a:cs typeface="+mn-ea"/>
              <a:sym typeface="+mn-lt"/>
            </a:endParaRPr>
          </a:p>
        </p:txBody>
      </p:sp>
      <p:sp>
        <p:nvSpPr>
          <p:cNvPr id="12" name="0"/>
          <p:cNvSpPr/>
          <p:nvPr>
            <p:custDataLst>
              <p:tags r:id="rId2"/>
            </p:custDataLst>
          </p:nvPr>
        </p:nvSpPr>
        <p:spPr>
          <a:xfrm>
            <a:off x="1661033" y="2020946"/>
            <a:ext cx="3067861" cy="890256"/>
          </a:xfrm>
          <a:prstGeom prst="roundRect">
            <a:avLst>
              <a:gd name="adj" fmla="val 50000"/>
            </a:avLst>
          </a:prstGeom>
          <a:solidFill>
            <a:srgbClr val="27818F"/>
          </a:solidFill>
          <a:ln>
            <a:solidFill>
              <a:schemeClr val="bg1"/>
            </a:solidFill>
          </a:ln>
        </p:spPr>
        <p:txBody>
          <a:bodyPr wrap="none" lIns="72000" tIns="0" rIns="72000" bIns="0" anchor="ctr" anchorCtr="0">
            <a:normAutofit/>
          </a:bodyPr>
          <a:lstStyle/>
          <a:p>
            <a:pPr lvl="0" algn="ctr"/>
            <a:r>
              <a:rPr lang="zh-CN" altLang="en-US" sz="3200" b="1" dirty="0">
                <a:solidFill>
                  <a:srgbClr val="FFFFFF"/>
                </a:solidFill>
                <a:cs typeface="+mn-ea"/>
                <a:sym typeface="+mn-lt"/>
              </a:rPr>
              <a:t>输入标题文本</a:t>
            </a:r>
            <a:endParaRPr lang="zh-CN" altLang="en-US" sz="3200" b="1" dirty="0">
              <a:solidFill>
                <a:srgbClr val="FFFFFF"/>
              </a:solidFill>
              <a:cs typeface="+mn-ea"/>
              <a:sym typeface="+mn-lt"/>
            </a:endParaRPr>
          </a:p>
        </p:txBody>
      </p:sp>
      <p:pic>
        <p:nvPicPr>
          <p:cNvPr id="10242" name="Picture 2" descr="Green Orchid Plant in P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628" y="1502998"/>
            <a:ext cx="4762500" cy="31718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750" fill="hold"/>
                                        <p:tgtEl>
                                          <p:spTgt spid="10242"/>
                                        </p:tgtEl>
                                        <p:attrNameLst>
                                          <p:attrName>ppt_w</p:attrName>
                                        </p:attrNameLst>
                                      </p:cBhvr>
                                      <p:tavLst>
                                        <p:tav tm="0">
                                          <p:val>
                                            <p:fltVal val="0"/>
                                          </p:val>
                                        </p:tav>
                                        <p:tav tm="100000">
                                          <p:val>
                                            <p:strVal val="#ppt_w"/>
                                          </p:val>
                                        </p:tav>
                                      </p:tavLst>
                                    </p:anim>
                                    <p:anim calcmode="lin" valueType="num">
                                      <p:cBhvr>
                                        <p:cTn id="8" dur="750" fill="hold"/>
                                        <p:tgtEl>
                                          <p:spTgt spid="10242"/>
                                        </p:tgtEl>
                                        <p:attrNameLst>
                                          <p:attrName>ppt_h</p:attrName>
                                        </p:attrNameLst>
                                      </p:cBhvr>
                                      <p:tavLst>
                                        <p:tav tm="0">
                                          <p:val>
                                            <p:fltVal val="0"/>
                                          </p:val>
                                        </p:tav>
                                        <p:tav tm="100000">
                                          <p:val>
                                            <p:strVal val="#ppt_h"/>
                                          </p:val>
                                        </p:tav>
                                      </p:tavLst>
                                    </p:anim>
                                    <p:animEffect transition="in" filter="fade">
                                      <p:cBhvr>
                                        <p:cTn id="9" dur="750"/>
                                        <p:tgtEl>
                                          <p:spTgt spid="10242"/>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anim calcmode="lin" valueType="num">
                                      <p:cBhvr>
                                        <p:cTn id="14" dur="750" fill="hold"/>
                                        <p:tgtEl>
                                          <p:spTgt spid="9"/>
                                        </p:tgtEl>
                                        <p:attrNameLst>
                                          <p:attrName>ppt_x</p:attrName>
                                        </p:attrNameLst>
                                      </p:cBhvr>
                                      <p:tavLst>
                                        <p:tav tm="0">
                                          <p:val>
                                            <p:strVal val="#ppt_x"/>
                                          </p:val>
                                        </p:tav>
                                        <p:tav tm="100000">
                                          <p:val>
                                            <p:strVal val="#ppt_x"/>
                                          </p:val>
                                        </p:tav>
                                      </p:tavLst>
                                    </p:anim>
                                    <p:anim calcmode="lin" valueType="num">
                                      <p:cBhvr>
                                        <p:cTn id="15" dur="75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4" presetClass="entr" presetSubtype="1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750"/>
                                        <p:tgtEl>
                                          <p:spTgt spid="11"/>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P spid="1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922" y="1812"/>
            <a:ext cx="12189078" cy="6855551"/>
          </a:xfrm>
          <a:prstGeom prst="rect">
            <a:avLst/>
          </a:prstGeom>
        </p:spPr>
      </p:pic>
      <p:sp>
        <p:nvSpPr>
          <p:cNvPr id="5" name="矩形: 圆角 4"/>
          <p:cNvSpPr/>
          <p:nvPr/>
        </p:nvSpPr>
        <p:spPr>
          <a:xfrm>
            <a:off x="2981325" y="1381168"/>
            <a:ext cx="6229350" cy="2495464"/>
          </a:xfrm>
          <a:prstGeom prst="roundRect">
            <a:avLst>
              <a:gd name="adj" fmla="val 50000"/>
            </a:avLst>
          </a:prstGeom>
          <a:solidFill>
            <a:srgbClr val="EAE9D7"/>
          </a:solidFill>
          <a:ln w="34925">
            <a:solidFill>
              <a:srgbClr val="27818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3438863" y="1878280"/>
            <a:ext cx="5314275" cy="1323439"/>
          </a:xfrm>
          <a:prstGeom prst="rect">
            <a:avLst/>
          </a:prstGeom>
          <a:noFill/>
        </p:spPr>
        <p:txBody>
          <a:bodyPr wrap="none" rtlCol="0">
            <a:spAutoFit/>
          </a:bodyPr>
          <a:lstStyle/>
          <a:p>
            <a:r>
              <a:rPr lang="zh-CN" altLang="en-US" sz="8000" dirty="0">
                <a:solidFill>
                  <a:srgbClr val="27818F"/>
                </a:solidFill>
                <a:cs typeface="+mn-ea"/>
                <a:sym typeface="+mn-lt"/>
              </a:rPr>
              <a:t>夏天的味道</a:t>
            </a:r>
            <a:endParaRPr lang="zh-CN" altLang="en-US" sz="8000" dirty="0">
              <a:solidFill>
                <a:srgbClr val="27818F"/>
              </a:solidFill>
              <a:cs typeface="+mn-ea"/>
              <a:sym typeface="+mn-lt"/>
            </a:endParaRPr>
          </a:p>
        </p:txBody>
      </p:sp>
      <p:sp>
        <p:nvSpPr>
          <p:cNvPr id="7" name="文本框 6"/>
          <p:cNvSpPr txBox="1"/>
          <p:nvPr/>
        </p:nvSpPr>
        <p:spPr>
          <a:xfrm>
            <a:off x="3959037" y="2996286"/>
            <a:ext cx="4273927" cy="461665"/>
          </a:xfrm>
          <a:prstGeom prst="rect">
            <a:avLst/>
          </a:prstGeom>
          <a:noFill/>
        </p:spPr>
        <p:txBody>
          <a:bodyPr wrap="none" rtlCol="0">
            <a:spAutoFit/>
          </a:bodyPr>
          <a:lstStyle/>
          <a:p>
            <a:r>
              <a:rPr lang="en-US" altLang="zh-CN" sz="2400" dirty="0">
                <a:solidFill>
                  <a:srgbClr val="27818F"/>
                </a:solidFill>
                <a:cs typeface="+mn-ea"/>
                <a:sym typeface="+mn-lt"/>
              </a:rPr>
              <a:t>THE SMELL OF SUMMER</a:t>
            </a:r>
            <a:endParaRPr lang="zh-CN" altLang="en-US" sz="2400" dirty="0">
              <a:solidFill>
                <a:srgbClr val="27818F"/>
              </a:solidFill>
              <a:cs typeface="+mn-ea"/>
              <a:sym typeface="+mn-lt"/>
            </a:endParaRPr>
          </a:p>
        </p:txBody>
      </p:sp>
      <p:sp>
        <p:nvSpPr>
          <p:cNvPr id="8" name="矩形 7"/>
          <p:cNvSpPr/>
          <p:nvPr/>
        </p:nvSpPr>
        <p:spPr>
          <a:xfrm>
            <a:off x="5010150" y="1112241"/>
            <a:ext cx="2171700" cy="511133"/>
          </a:xfrm>
          <a:prstGeom prst="rect">
            <a:avLst/>
          </a:prstGeom>
          <a:solidFill>
            <a:srgbClr val="278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5163694" y="1119558"/>
            <a:ext cx="1864613" cy="523220"/>
          </a:xfrm>
          <a:prstGeom prst="rect">
            <a:avLst/>
          </a:prstGeom>
          <a:noFill/>
        </p:spPr>
        <p:txBody>
          <a:bodyPr wrap="none" rtlCol="0">
            <a:spAutoFit/>
          </a:bodyPr>
          <a:lstStyle/>
          <a:p>
            <a:r>
              <a:rPr lang="en-US" altLang="zh-CN" sz="2800" dirty="0">
                <a:solidFill>
                  <a:srgbClr val="EAE9D7"/>
                </a:solidFill>
                <a:cs typeface="+mn-ea"/>
                <a:sym typeface="+mn-lt"/>
              </a:rPr>
              <a:t>SUMMER</a:t>
            </a:r>
            <a:endParaRPr lang="zh-CN" altLang="en-US" sz="2800" dirty="0">
              <a:solidFill>
                <a:srgbClr val="EAE9D7"/>
              </a:solidFill>
              <a:cs typeface="+mn-ea"/>
              <a:sym typeface="+mn-lt"/>
            </a:endParaRPr>
          </a:p>
        </p:txBody>
      </p:sp>
      <p:sp>
        <p:nvSpPr>
          <p:cNvPr id="10" name="文本框 9"/>
          <p:cNvSpPr txBox="1"/>
          <p:nvPr/>
        </p:nvSpPr>
        <p:spPr>
          <a:xfrm>
            <a:off x="3054940" y="4290166"/>
            <a:ext cx="6082114" cy="646331"/>
          </a:xfrm>
          <a:prstGeom prst="rect">
            <a:avLst/>
          </a:prstGeom>
          <a:noFill/>
        </p:spPr>
        <p:txBody>
          <a:bodyPr wrap="none" rtlCol="0">
            <a:spAutoFit/>
          </a:bodyPr>
          <a:lstStyle/>
          <a:p>
            <a:r>
              <a:rPr lang="zh-CN" altLang="en-US" sz="3600" dirty="0">
                <a:solidFill>
                  <a:srgbClr val="27818F"/>
                </a:solidFill>
                <a:cs typeface="+mn-ea"/>
                <a:sym typeface="+mn-lt"/>
              </a:rPr>
              <a:t>夏日小清新商务通用</a:t>
            </a:r>
            <a:r>
              <a:rPr lang="en-US" altLang="zh-CN" sz="3600" dirty="0">
                <a:solidFill>
                  <a:srgbClr val="27818F"/>
                </a:solidFill>
                <a:cs typeface="+mn-ea"/>
                <a:sym typeface="+mn-lt"/>
              </a:rPr>
              <a:t>ppt</a:t>
            </a:r>
            <a:r>
              <a:rPr lang="zh-CN" altLang="en-US" sz="3600" dirty="0">
                <a:solidFill>
                  <a:srgbClr val="27818F"/>
                </a:solidFill>
                <a:cs typeface="+mn-ea"/>
                <a:sym typeface="+mn-lt"/>
              </a:rPr>
              <a:t>模板</a:t>
            </a:r>
            <a:endParaRPr lang="zh-CN" altLang="en-US" sz="3600" dirty="0">
              <a:solidFill>
                <a:srgbClr val="27818F"/>
              </a:solidFill>
              <a:cs typeface="+mn-ea"/>
              <a:sym typeface="+mn-lt"/>
            </a:endParaRPr>
          </a:p>
        </p:txBody>
      </p:sp>
      <p:sp>
        <p:nvSpPr>
          <p:cNvPr id="11" name="文本框 10"/>
          <p:cNvSpPr txBox="1"/>
          <p:nvPr/>
        </p:nvSpPr>
        <p:spPr>
          <a:xfrm>
            <a:off x="5182927" y="5560788"/>
            <a:ext cx="1826141" cy="338554"/>
          </a:xfrm>
          <a:prstGeom prst="rect">
            <a:avLst/>
          </a:prstGeom>
          <a:noFill/>
        </p:spPr>
        <p:txBody>
          <a:bodyPr wrap="none" rtlCol="0">
            <a:spAutoFit/>
          </a:bodyPr>
          <a:lstStyle/>
          <a:p>
            <a:r>
              <a:rPr lang="zh-CN" altLang="en-US" sz="1600" dirty="0">
                <a:solidFill>
                  <a:srgbClr val="27818F"/>
                </a:solidFill>
                <a:cs typeface="+mn-ea"/>
                <a:sym typeface="+mn-lt"/>
              </a:rPr>
              <a:t>汇报人：熊猫办公</a:t>
            </a:r>
            <a:endParaRPr lang="zh-CN" altLang="en-US" sz="1600" dirty="0">
              <a:solidFill>
                <a:srgbClr val="27818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charset="-122"/>
                <a:ea typeface="微软雅黑" panose="020B0503020204020204" charset="-122"/>
              </a:rPr>
              <a:t>使</a:t>
            </a:r>
            <a:r>
              <a:rPr lang="zh-CN" altLang="en-US" sz="3200" dirty="0" smtClean="0">
                <a:solidFill>
                  <a:srgbClr val="0270D1"/>
                </a:solidFill>
                <a:latin typeface="微软雅黑" panose="020B0503020204020204" charset="-122"/>
                <a:ea typeface="微软雅黑" panose="020B0503020204020204" charset="-122"/>
              </a:rPr>
              <a:t>用字体</a:t>
            </a:r>
            <a:endParaRPr lang="zh-CN" altLang="en-US" sz="3200" dirty="0">
              <a:solidFill>
                <a:srgbClr val="0270D1"/>
              </a:solidFill>
              <a:latin typeface="微软雅黑" panose="020B0503020204020204" charset="-122"/>
              <a:ea typeface="微软雅黑" panose="020B050302020402020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charset="-122"/>
                <a:ea typeface="微软雅黑" panose="020B0503020204020204" charset="-122"/>
              </a:rPr>
              <a:t>字</a:t>
            </a:r>
            <a:r>
              <a:rPr lang="zh-CN" altLang="en-US" sz="2400" dirty="0" smtClean="0">
                <a:solidFill>
                  <a:srgbClr val="0270D1"/>
                </a:solidFill>
                <a:latin typeface="微软雅黑" panose="020B0503020204020204" charset="-122"/>
                <a:ea typeface="微软雅黑" panose="020B0503020204020204" charset="-122"/>
              </a:rPr>
              <a:t>体</a:t>
            </a:r>
            <a:r>
              <a:rPr lang="zh-CN" altLang="en-US" sz="2400" dirty="0">
                <a:solidFill>
                  <a:srgbClr val="0270D1"/>
                </a:solidFill>
                <a:latin typeface="微软雅黑" panose="020B0503020204020204" charset="-122"/>
                <a:ea typeface="微软雅黑" panose="020B0503020204020204" charset="-122"/>
              </a:rPr>
              <a:t>名称</a:t>
            </a:r>
            <a:endParaRPr lang="zh-CN" altLang="en-US" sz="2400" dirty="0">
              <a:solidFill>
                <a:srgbClr val="0270D1"/>
              </a:solidFill>
              <a:latin typeface="微软雅黑" panose="020B0503020204020204" charset="-122"/>
              <a:ea typeface="微软雅黑" panose="020B0503020204020204" charset="-122"/>
            </a:endParaRP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charset="-122"/>
                <a:ea typeface="微软雅黑" panose="020B0503020204020204" charset="-122"/>
              </a:rPr>
              <a:t>下载地址</a:t>
            </a:r>
            <a:endParaRPr lang="zh-CN" altLang="en-US" sz="2400" dirty="0">
              <a:solidFill>
                <a:srgbClr val="0270D1"/>
              </a:solidFill>
              <a:latin typeface="微软雅黑" panose="020B0503020204020204" charset="-122"/>
              <a:ea typeface="微软雅黑" panose="020B0503020204020204" charset="-122"/>
            </a:endParaRPr>
          </a:p>
        </p:txBody>
      </p:sp>
      <p:sp>
        <p:nvSpPr>
          <p:cNvPr id="16" name="文本框 15"/>
          <p:cNvSpPr txBox="1"/>
          <p:nvPr/>
        </p:nvSpPr>
        <p:spPr>
          <a:xfrm>
            <a:off x="3178810" y="2096770"/>
            <a:ext cx="6789420"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charset="-122"/>
                <a:ea typeface="微软雅黑" panose="020B0503020204020204" charset="-122"/>
              </a:rPr>
              <a:t>http://www.pc6.com/softview/SoftView_104080.html</a:t>
            </a:r>
            <a:endParaRPr lang="en-US" altLang="zh-CN" sz="2000" dirty="0">
              <a:solidFill>
                <a:srgbClr val="595959"/>
              </a:solidFill>
              <a:latin typeface="微软雅黑" panose="020B0503020204020204" charset="-122"/>
              <a:ea typeface="微软雅黑" panose="020B050302020402020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charset="-122"/>
                <a:ea typeface="微软雅黑" panose="020B0503020204020204" charset="-122"/>
              </a:rPr>
              <a:t>1</a:t>
            </a:r>
            <a:endParaRPr lang="zh-CN" altLang="en-US" sz="2000" dirty="0">
              <a:solidFill>
                <a:prstClr val="white"/>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a:stretch>
            <a:fillRect/>
          </a:stretch>
        </p:blipFill>
        <p:spPr>
          <a:xfrm>
            <a:off x="3096890" y="1464701"/>
            <a:ext cx="2206943" cy="646232"/>
          </a:xfrm>
          <a:prstGeom prst="rect">
            <a:avLst/>
          </a:prstGeom>
        </p:spPr>
      </p:pic>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922" y="1812"/>
            <a:ext cx="12189078" cy="6855551"/>
          </a:xfrm>
          <a:prstGeom prst="rect">
            <a:avLst/>
          </a:prstGeom>
        </p:spPr>
      </p:pic>
      <p:sp>
        <p:nvSpPr>
          <p:cNvPr id="32" name="椭圆 31"/>
          <p:cNvSpPr/>
          <p:nvPr/>
        </p:nvSpPr>
        <p:spPr>
          <a:xfrm>
            <a:off x="4008755" y="1229995"/>
            <a:ext cx="4559300" cy="4398010"/>
          </a:xfrm>
          <a:prstGeom prst="ellipse">
            <a:avLst/>
          </a:prstGeom>
          <a:solidFill>
            <a:srgbClr val="659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33" name="文本框 32"/>
          <p:cNvSpPr txBox="1"/>
          <p:nvPr/>
        </p:nvSpPr>
        <p:spPr>
          <a:xfrm>
            <a:off x="4998720" y="2166620"/>
            <a:ext cx="2848610" cy="1014730"/>
          </a:xfrm>
          <a:prstGeom prst="rect">
            <a:avLst/>
          </a:prstGeom>
          <a:noFill/>
        </p:spPr>
        <p:txBody>
          <a:bodyPr wrap="square" rtlCol="0">
            <a:spAutoFit/>
          </a:bodyPr>
          <a:lstStyle/>
          <a:p>
            <a:r>
              <a:rPr lang="zh-CN" altLang="en-US" sz="6000" b="1" dirty="0">
                <a:solidFill>
                  <a:schemeClr val="bg1"/>
                </a:solidFill>
                <a:cs typeface="+mn-ea"/>
                <a:sym typeface="+mn-lt"/>
              </a:rPr>
              <a:t>第一章</a:t>
            </a:r>
            <a:endParaRPr lang="zh-CN" altLang="en-US" sz="6000" b="1" dirty="0">
              <a:solidFill>
                <a:schemeClr val="bg1"/>
              </a:solidFill>
              <a:cs typeface="+mn-ea"/>
              <a:sym typeface="+mn-lt"/>
            </a:endParaRPr>
          </a:p>
        </p:txBody>
      </p:sp>
      <p:sp>
        <p:nvSpPr>
          <p:cNvPr id="34" name="文本框 33"/>
          <p:cNvSpPr txBox="1"/>
          <p:nvPr/>
        </p:nvSpPr>
        <p:spPr>
          <a:xfrm>
            <a:off x="4793615" y="3394803"/>
            <a:ext cx="3258820" cy="1014730"/>
          </a:xfrm>
          <a:prstGeom prst="rect">
            <a:avLst/>
          </a:prstGeom>
          <a:noFill/>
        </p:spPr>
        <p:txBody>
          <a:bodyPr wrap="square" rtlCol="0">
            <a:spAutoFit/>
          </a:bodyPr>
          <a:lstStyle/>
          <a:p>
            <a:pPr algn="just"/>
            <a:r>
              <a:rPr lang="zh-CN" altLang="en-US" sz="6000" b="1" dirty="0">
                <a:solidFill>
                  <a:schemeClr val="bg1"/>
                </a:solidFill>
                <a:cs typeface="+mn-ea"/>
                <a:sym typeface="+mn-lt"/>
              </a:rPr>
              <a:t>输入题目</a:t>
            </a:r>
            <a:endParaRPr lang="zh-CN" altLang="en-US" sz="6000" b="1" dirty="0">
              <a:solidFill>
                <a:schemeClr val="bg1"/>
              </a:solidFill>
              <a:cs typeface="+mn-ea"/>
              <a:sym typeface="+mn-lt"/>
            </a:endParaRPr>
          </a:p>
        </p:txBody>
      </p:sp>
      <p:sp>
        <p:nvSpPr>
          <p:cNvPr id="35" name="椭圆 34"/>
          <p:cNvSpPr/>
          <p:nvPr/>
        </p:nvSpPr>
        <p:spPr>
          <a:xfrm>
            <a:off x="4168775" y="1384935"/>
            <a:ext cx="4239260" cy="4088130"/>
          </a:xfrm>
          <a:prstGeom prst="ellipse">
            <a:avLst/>
          </a:prstGeom>
          <a:noFill/>
          <a:ln w="1047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randombar(horizontal)">
                                      <p:cBhvr>
                                        <p:cTn id="14" dur="500"/>
                                        <p:tgtEl>
                                          <p:spTgt spid="35"/>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barn(inVertical)">
                                      <p:cBhvr>
                                        <p:cTn id="18" dur="500"/>
                                        <p:tgtEl>
                                          <p:spTgt spid="33"/>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down)">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3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1"/>
          <p:cNvSpPr/>
          <p:nvPr/>
        </p:nvSpPr>
        <p:spPr bwMode="auto">
          <a:xfrm>
            <a:off x="8646407" y="5355141"/>
            <a:ext cx="2324608" cy="0"/>
          </a:xfrm>
          <a:custGeom>
            <a:avLst/>
            <a:gdLst>
              <a:gd name="T0" fmla="*/ 1984 w 1984"/>
              <a:gd name="T1" fmla="*/ 0 w 1984"/>
              <a:gd name="T2" fmla="*/ 1984 w 1984"/>
            </a:gdLst>
            <a:ahLst/>
            <a:cxnLst>
              <a:cxn ang="0">
                <a:pos x="T0" y="0"/>
              </a:cxn>
              <a:cxn ang="0">
                <a:pos x="T1" y="0"/>
              </a:cxn>
              <a:cxn ang="0">
                <a:pos x="T2" y="0"/>
              </a:cxn>
            </a:cxnLst>
            <a:rect l="0" t="0" r="r" b="b"/>
            <a:pathLst>
              <a:path w="1984">
                <a:moveTo>
                  <a:pt x="1984" y="0"/>
                </a:moveTo>
                <a:lnTo>
                  <a:pt x="0" y="0"/>
                </a:lnTo>
                <a:lnTo>
                  <a:pt x="1984" y="0"/>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zh-CN" altLang="en-US" sz="2400">
              <a:solidFill>
                <a:prstClr val="black"/>
              </a:solidFill>
              <a:cs typeface="+mn-ea"/>
              <a:sym typeface="+mn-lt"/>
            </a:endParaRPr>
          </a:p>
        </p:txBody>
      </p:sp>
      <p:sp>
        <p:nvSpPr>
          <p:cNvPr id="8" name="Line 12"/>
          <p:cNvSpPr>
            <a:spLocks noChangeShapeType="1"/>
          </p:cNvSpPr>
          <p:nvPr/>
        </p:nvSpPr>
        <p:spPr bwMode="auto">
          <a:xfrm flipH="1">
            <a:off x="8646407" y="5355141"/>
            <a:ext cx="2324608" cy="0"/>
          </a:xfrm>
          <a:prstGeom prst="lin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zh-CN" altLang="en-US" sz="2400">
              <a:solidFill>
                <a:prstClr val="black"/>
              </a:solidFill>
              <a:cs typeface="+mn-ea"/>
              <a:sym typeface="+mn-lt"/>
            </a:endParaRPr>
          </a:p>
        </p:txBody>
      </p:sp>
      <p:cxnSp>
        <p:nvCxnSpPr>
          <p:cNvPr id="9" name="直接连接符 8"/>
          <p:cNvCxnSpPr>
            <a:stCxn id="48" idx="3"/>
          </p:cNvCxnSpPr>
          <p:nvPr/>
        </p:nvCxnSpPr>
        <p:spPr>
          <a:xfrm flipV="1">
            <a:off x="813743" y="2474825"/>
            <a:ext cx="0" cy="2022651"/>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3445959" y="2474824"/>
            <a:ext cx="0" cy="2022652"/>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6096000" y="2474824"/>
            <a:ext cx="0" cy="2022652"/>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8729393" y="2474824"/>
            <a:ext cx="0" cy="2022652"/>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3" name="组合 24"/>
          <p:cNvGrpSpPr/>
          <p:nvPr/>
        </p:nvGrpSpPr>
        <p:grpSpPr>
          <a:xfrm>
            <a:off x="8737800" y="4497476"/>
            <a:ext cx="2730488" cy="857668"/>
            <a:chOff x="6575446" y="3440667"/>
            <a:chExt cx="2047866" cy="643251"/>
          </a:xfrm>
        </p:grpSpPr>
        <p:sp>
          <p:nvSpPr>
            <p:cNvPr id="14" name="Freeform 13"/>
            <p:cNvSpPr/>
            <p:nvPr/>
          </p:nvSpPr>
          <p:spPr bwMode="auto">
            <a:xfrm>
              <a:off x="6575446" y="3440667"/>
              <a:ext cx="2023780" cy="643251"/>
            </a:xfrm>
            <a:custGeom>
              <a:avLst/>
              <a:gdLst>
                <a:gd name="T0" fmla="*/ 1984 w 2303"/>
                <a:gd name="T1" fmla="*/ 732 h 732"/>
                <a:gd name="T2" fmla="*/ 0 w 2303"/>
                <a:gd name="T3" fmla="*/ 732 h 732"/>
                <a:gd name="T4" fmla="*/ 321 w 2303"/>
                <a:gd name="T5" fmla="*/ 366 h 732"/>
                <a:gd name="T6" fmla="*/ 0 w 2303"/>
                <a:gd name="T7" fmla="*/ 0 h 732"/>
                <a:gd name="T8" fmla="*/ 1984 w 2303"/>
                <a:gd name="T9" fmla="*/ 0 h 732"/>
                <a:gd name="T10" fmla="*/ 2303 w 2303"/>
                <a:gd name="T11" fmla="*/ 366 h 732"/>
                <a:gd name="T12" fmla="*/ 1984 w 2303"/>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3" h="732">
                  <a:moveTo>
                    <a:pt x="1984" y="732"/>
                  </a:moveTo>
                  <a:lnTo>
                    <a:pt x="0" y="732"/>
                  </a:lnTo>
                  <a:lnTo>
                    <a:pt x="321" y="366"/>
                  </a:lnTo>
                  <a:lnTo>
                    <a:pt x="0" y="0"/>
                  </a:lnTo>
                  <a:lnTo>
                    <a:pt x="1984" y="0"/>
                  </a:lnTo>
                  <a:lnTo>
                    <a:pt x="2303" y="366"/>
                  </a:lnTo>
                  <a:lnTo>
                    <a:pt x="1984" y="732"/>
                  </a:lnTo>
                  <a:close/>
                </a:path>
              </a:pathLst>
            </a:custGeom>
            <a:solidFill>
              <a:srgbClr val="659C7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nvGrpSpPr>
            <p:cNvPr id="15" name="组合 26"/>
            <p:cNvGrpSpPr/>
            <p:nvPr/>
          </p:nvGrpSpPr>
          <p:grpSpPr>
            <a:xfrm>
              <a:off x="6964552" y="3576351"/>
              <a:ext cx="1658760" cy="371881"/>
              <a:chOff x="1491944" y="1784655"/>
              <a:chExt cx="1658760" cy="371881"/>
            </a:xfrm>
          </p:grpSpPr>
          <p:grpSp>
            <p:nvGrpSpPr>
              <p:cNvPr id="16" name="Group 6"/>
              <p:cNvGrpSpPr>
                <a:grpSpLocks noChangeAspect="1"/>
              </p:cNvGrpSpPr>
              <p:nvPr/>
            </p:nvGrpSpPr>
            <p:grpSpPr bwMode="auto">
              <a:xfrm>
                <a:off x="1491944" y="1784655"/>
                <a:ext cx="415760" cy="371881"/>
                <a:chOff x="833" y="1348"/>
                <a:chExt cx="379" cy="339"/>
              </a:xfrm>
              <a:solidFill>
                <a:schemeClr val="bg1"/>
              </a:solidFill>
              <a:effectLst>
                <a:outerShdw blurRad="25400" dist="25400" dir="2700000" algn="tl" rotWithShape="0">
                  <a:prstClr val="black">
                    <a:alpha val="40000"/>
                  </a:prstClr>
                </a:outerShdw>
              </a:effectLst>
            </p:grpSpPr>
            <p:sp>
              <p:nvSpPr>
                <p:cNvPr id="18" name="Freeform 7"/>
                <p:cNvSpPr/>
                <p:nvPr/>
              </p:nvSpPr>
              <p:spPr bwMode="auto">
                <a:xfrm>
                  <a:off x="1101" y="1360"/>
                  <a:ext cx="111" cy="315"/>
                </a:xfrm>
                <a:custGeom>
                  <a:avLst/>
                  <a:gdLst>
                    <a:gd name="T0" fmla="*/ 15 w 19"/>
                    <a:gd name="T1" fmla="*/ 27 h 54"/>
                    <a:gd name="T2" fmla="*/ 0 w 19"/>
                    <a:gd name="T3" fmla="*/ 3 h 54"/>
                    <a:gd name="T4" fmla="*/ 2 w 19"/>
                    <a:gd name="T5" fmla="*/ 0 h 54"/>
                    <a:gd name="T6" fmla="*/ 19 w 19"/>
                    <a:gd name="T7" fmla="*/ 27 h 54"/>
                    <a:gd name="T8" fmla="*/ 1 w 19"/>
                    <a:gd name="T9" fmla="*/ 54 h 54"/>
                    <a:gd name="T10" fmla="*/ 0 w 19"/>
                    <a:gd name="T11" fmla="*/ 51 h 54"/>
                    <a:gd name="T12" fmla="*/ 15 w 19"/>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15" y="27"/>
                      </a:moveTo>
                      <a:cubicBezTo>
                        <a:pt x="15" y="16"/>
                        <a:pt x="9" y="7"/>
                        <a:pt x="0" y="3"/>
                      </a:cubicBezTo>
                      <a:cubicBezTo>
                        <a:pt x="2" y="0"/>
                        <a:pt x="2" y="0"/>
                        <a:pt x="2" y="0"/>
                      </a:cubicBezTo>
                      <a:cubicBezTo>
                        <a:pt x="12" y="5"/>
                        <a:pt x="19" y="15"/>
                        <a:pt x="19" y="27"/>
                      </a:cubicBezTo>
                      <a:cubicBezTo>
                        <a:pt x="19" y="39"/>
                        <a:pt x="11" y="49"/>
                        <a:pt x="1" y="54"/>
                      </a:cubicBezTo>
                      <a:cubicBezTo>
                        <a:pt x="0" y="51"/>
                        <a:pt x="0" y="51"/>
                        <a:pt x="0" y="51"/>
                      </a:cubicBezTo>
                      <a:cubicBezTo>
                        <a:pt x="9" y="47"/>
                        <a:pt x="15" y="38"/>
                        <a:pt x="1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19" name="Freeform 8"/>
                <p:cNvSpPr/>
                <p:nvPr/>
              </p:nvSpPr>
              <p:spPr bwMode="auto">
                <a:xfrm>
                  <a:off x="1060" y="1389"/>
                  <a:ext cx="99" cy="257"/>
                </a:xfrm>
                <a:custGeom>
                  <a:avLst/>
                  <a:gdLst>
                    <a:gd name="T0" fmla="*/ 14 w 17"/>
                    <a:gd name="T1" fmla="*/ 22 h 44"/>
                    <a:gd name="T2" fmla="*/ 1 w 17"/>
                    <a:gd name="T3" fmla="*/ 3 h 44"/>
                    <a:gd name="T4" fmla="*/ 2 w 17"/>
                    <a:gd name="T5" fmla="*/ 0 h 44"/>
                    <a:gd name="T6" fmla="*/ 17 w 17"/>
                    <a:gd name="T7" fmla="*/ 22 h 44"/>
                    <a:gd name="T8" fmla="*/ 2 w 17"/>
                    <a:gd name="T9" fmla="*/ 44 h 44"/>
                    <a:gd name="T10" fmla="*/ 0 w 17"/>
                    <a:gd name="T11" fmla="*/ 41 h 44"/>
                    <a:gd name="T12" fmla="*/ 14 w 17"/>
                    <a:gd name="T13" fmla="*/ 22 h 44"/>
                  </a:gdLst>
                  <a:ahLst/>
                  <a:cxnLst>
                    <a:cxn ang="0">
                      <a:pos x="T0" y="T1"/>
                    </a:cxn>
                    <a:cxn ang="0">
                      <a:pos x="T2" y="T3"/>
                    </a:cxn>
                    <a:cxn ang="0">
                      <a:pos x="T4" y="T5"/>
                    </a:cxn>
                    <a:cxn ang="0">
                      <a:pos x="T6" y="T7"/>
                    </a:cxn>
                    <a:cxn ang="0">
                      <a:pos x="T8" y="T9"/>
                    </a:cxn>
                    <a:cxn ang="0">
                      <a:pos x="T10" y="T11"/>
                    </a:cxn>
                    <a:cxn ang="0">
                      <a:pos x="T12" y="T13"/>
                    </a:cxn>
                  </a:cxnLst>
                  <a:rect l="0" t="0" r="r" b="b"/>
                  <a:pathLst>
                    <a:path w="17" h="44">
                      <a:moveTo>
                        <a:pt x="14" y="22"/>
                      </a:moveTo>
                      <a:cubicBezTo>
                        <a:pt x="14" y="13"/>
                        <a:pt x="8" y="6"/>
                        <a:pt x="1" y="3"/>
                      </a:cubicBezTo>
                      <a:cubicBezTo>
                        <a:pt x="2" y="0"/>
                        <a:pt x="2" y="0"/>
                        <a:pt x="2" y="0"/>
                      </a:cubicBezTo>
                      <a:cubicBezTo>
                        <a:pt x="11" y="3"/>
                        <a:pt x="17" y="12"/>
                        <a:pt x="17" y="22"/>
                      </a:cubicBezTo>
                      <a:cubicBezTo>
                        <a:pt x="17" y="32"/>
                        <a:pt x="11" y="41"/>
                        <a:pt x="2" y="44"/>
                      </a:cubicBezTo>
                      <a:cubicBezTo>
                        <a:pt x="0" y="41"/>
                        <a:pt x="0" y="41"/>
                        <a:pt x="0" y="41"/>
                      </a:cubicBezTo>
                      <a:cubicBezTo>
                        <a:pt x="8" y="38"/>
                        <a:pt x="14" y="31"/>
                        <a:pt x="14"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20" name="Freeform 9"/>
                <p:cNvSpPr/>
                <p:nvPr/>
              </p:nvSpPr>
              <p:spPr bwMode="auto">
                <a:xfrm>
                  <a:off x="915" y="1348"/>
                  <a:ext cx="110" cy="339"/>
                </a:xfrm>
                <a:custGeom>
                  <a:avLst/>
                  <a:gdLst>
                    <a:gd name="T0" fmla="*/ 0 w 110"/>
                    <a:gd name="T1" fmla="*/ 99 h 339"/>
                    <a:gd name="T2" fmla="*/ 0 w 110"/>
                    <a:gd name="T3" fmla="*/ 240 h 339"/>
                    <a:gd name="T4" fmla="*/ 70 w 110"/>
                    <a:gd name="T5" fmla="*/ 298 h 339"/>
                    <a:gd name="T6" fmla="*/ 70 w 110"/>
                    <a:gd name="T7" fmla="*/ 175 h 339"/>
                    <a:gd name="T8" fmla="*/ 81 w 110"/>
                    <a:gd name="T9" fmla="*/ 175 h 339"/>
                    <a:gd name="T10" fmla="*/ 81 w 110"/>
                    <a:gd name="T11" fmla="*/ 310 h 339"/>
                    <a:gd name="T12" fmla="*/ 110 w 110"/>
                    <a:gd name="T13" fmla="*/ 339 h 339"/>
                    <a:gd name="T14" fmla="*/ 110 w 110"/>
                    <a:gd name="T15" fmla="*/ 0 h 339"/>
                    <a:gd name="T16" fmla="*/ 0 w 110"/>
                    <a:gd name="T17" fmla="*/ 9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339">
                      <a:moveTo>
                        <a:pt x="0" y="99"/>
                      </a:moveTo>
                      <a:lnTo>
                        <a:pt x="0" y="240"/>
                      </a:lnTo>
                      <a:lnTo>
                        <a:pt x="70" y="298"/>
                      </a:lnTo>
                      <a:lnTo>
                        <a:pt x="70" y="175"/>
                      </a:lnTo>
                      <a:lnTo>
                        <a:pt x="81" y="175"/>
                      </a:lnTo>
                      <a:lnTo>
                        <a:pt x="81" y="310"/>
                      </a:lnTo>
                      <a:lnTo>
                        <a:pt x="110" y="339"/>
                      </a:lnTo>
                      <a:lnTo>
                        <a:pt x="110" y="0"/>
                      </a:lnTo>
                      <a:lnTo>
                        <a:pt x="0"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21" name="Freeform 10"/>
                <p:cNvSpPr/>
                <p:nvPr/>
              </p:nvSpPr>
              <p:spPr bwMode="auto">
                <a:xfrm>
                  <a:off x="833" y="1453"/>
                  <a:ext cx="64" cy="129"/>
                </a:xfrm>
                <a:custGeom>
                  <a:avLst/>
                  <a:gdLst>
                    <a:gd name="T0" fmla="*/ 0 w 64"/>
                    <a:gd name="T1" fmla="*/ 0 h 129"/>
                    <a:gd name="T2" fmla="*/ 0 w 64"/>
                    <a:gd name="T3" fmla="*/ 129 h 129"/>
                    <a:gd name="T4" fmla="*/ 35 w 64"/>
                    <a:gd name="T5" fmla="*/ 129 h 129"/>
                    <a:gd name="T6" fmla="*/ 35 w 64"/>
                    <a:gd name="T7" fmla="*/ 59 h 129"/>
                    <a:gd name="T8" fmla="*/ 47 w 64"/>
                    <a:gd name="T9" fmla="*/ 59 h 129"/>
                    <a:gd name="T10" fmla="*/ 47 w 64"/>
                    <a:gd name="T11" fmla="*/ 129 h 129"/>
                    <a:gd name="T12" fmla="*/ 64 w 64"/>
                    <a:gd name="T13" fmla="*/ 129 h 129"/>
                    <a:gd name="T14" fmla="*/ 64 w 64"/>
                    <a:gd name="T15" fmla="*/ 0 h 129"/>
                    <a:gd name="T16" fmla="*/ 0 w 64"/>
                    <a:gd name="T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29">
                      <a:moveTo>
                        <a:pt x="0" y="0"/>
                      </a:moveTo>
                      <a:lnTo>
                        <a:pt x="0" y="129"/>
                      </a:lnTo>
                      <a:lnTo>
                        <a:pt x="35" y="129"/>
                      </a:lnTo>
                      <a:lnTo>
                        <a:pt x="35" y="59"/>
                      </a:lnTo>
                      <a:lnTo>
                        <a:pt x="47" y="59"/>
                      </a:lnTo>
                      <a:lnTo>
                        <a:pt x="47" y="129"/>
                      </a:lnTo>
                      <a:lnTo>
                        <a:pt x="64" y="129"/>
                      </a:lnTo>
                      <a:lnTo>
                        <a:pt x="6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17" name="TextBox 28"/>
              <p:cNvSpPr txBox="1"/>
              <p:nvPr/>
            </p:nvSpPr>
            <p:spPr>
              <a:xfrm>
                <a:off x="1931379" y="1831925"/>
                <a:ext cx="1219325" cy="284501"/>
              </a:xfrm>
              <a:prstGeom prst="rect">
                <a:avLst/>
              </a:prstGeom>
              <a:noFill/>
            </p:spPr>
            <p:txBody>
              <a:bodyPr wrap="none" rtlCol="0">
                <a:spAutoFit/>
              </a:bodyPr>
              <a:lstStyle/>
              <a:p>
                <a:r>
                  <a:rPr lang="en-US" altLang="zh-CN" sz="1865" dirty="0">
                    <a:solidFill>
                      <a:prstClr val="white"/>
                    </a:solidFill>
                    <a:cs typeface="+mn-ea"/>
                    <a:sym typeface="+mn-lt"/>
                  </a:rPr>
                  <a:t>KEY WORD</a:t>
                </a:r>
                <a:endParaRPr lang="zh-CN" altLang="en-US" sz="1865" dirty="0">
                  <a:solidFill>
                    <a:prstClr val="white"/>
                  </a:solidFill>
                  <a:cs typeface="+mn-ea"/>
                  <a:sym typeface="+mn-lt"/>
                </a:endParaRPr>
              </a:p>
            </p:txBody>
          </p:sp>
        </p:grpSp>
      </p:grpSp>
      <p:grpSp>
        <p:nvGrpSpPr>
          <p:cNvPr id="22" name="组合 33"/>
          <p:cNvGrpSpPr/>
          <p:nvPr/>
        </p:nvGrpSpPr>
        <p:grpSpPr>
          <a:xfrm>
            <a:off x="6096056" y="4497476"/>
            <a:ext cx="2701888" cy="857668"/>
            <a:chOff x="4594140" y="3440667"/>
            <a:chExt cx="2026416" cy="643251"/>
          </a:xfrm>
        </p:grpSpPr>
        <p:sp>
          <p:nvSpPr>
            <p:cNvPr id="23" name="Freeform 8"/>
            <p:cNvSpPr/>
            <p:nvPr/>
          </p:nvSpPr>
          <p:spPr bwMode="auto">
            <a:xfrm>
              <a:off x="4594140" y="3440667"/>
              <a:ext cx="2026416" cy="643251"/>
            </a:xfrm>
            <a:custGeom>
              <a:avLst/>
              <a:gdLst>
                <a:gd name="T0" fmla="*/ 1985 w 2306"/>
                <a:gd name="T1" fmla="*/ 732 h 732"/>
                <a:gd name="T2" fmla="*/ 0 w 2306"/>
                <a:gd name="T3" fmla="*/ 732 h 732"/>
                <a:gd name="T4" fmla="*/ 322 w 2306"/>
                <a:gd name="T5" fmla="*/ 366 h 732"/>
                <a:gd name="T6" fmla="*/ 0 w 2306"/>
                <a:gd name="T7" fmla="*/ 0 h 732"/>
                <a:gd name="T8" fmla="*/ 1985 w 2306"/>
                <a:gd name="T9" fmla="*/ 0 h 732"/>
                <a:gd name="T10" fmla="*/ 2306 w 2306"/>
                <a:gd name="T11" fmla="*/ 366 h 732"/>
                <a:gd name="T12" fmla="*/ 1985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5" y="732"/>
                  </a:moveTo>
                  <a:lnTo>
                    <a:pt x="0" y="732"/>
                  </a:lnTo>
                  <a:lnTo>
                    <a:pt x="322" y="366"/>
                  </a:lnTo>
                  <a:lnTo>
                    <a:pt x="0" y="0"/>
                  </a:lnTo>
                  <a:lnTo>
                    <a:pt x="1985" y="0"/>
                  </a:lnTo>
                  <a:lnTo>
                    <a:pt x="2306" y="366"/>
                  </a:lnTo>
                  <a:lnTo>
                    <a:pt x="1985" y="732"/>
                  </a:lnTo>
                  <a:close/>
                </a:path>
              </a:pathLst>
            </a:custGeom>
            <a:solidFill>
              <a:srgbClr val="B2D1A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nvGrpSpPr>
            <p:cNvPr id="24" name="组合 35"/>
            <p:cNvGrpSpPr/>
            <p:nvPr/>
          </p:nvGrpSpPr>
          <p:grpSpPr>
            <a:xfrm>
              <a:off x="5068931" y="3515742"/>
              <a:ext cx="1493544" cy="493098"/>
              <a:chOff x="6086862" y="1851804"/>
              <a:chExt cx="1493544" cy="493098"/>
            </a:xfrm>
          </p:grpSpPr>
          <p:grpSp>
            <p:nvGrpSpPr>
              <p:cNvPr id="25" name="Group 29"/>
              <p:cNvGrpSpPr>
                <a:grpSpLocks noChangeAspect="1"/>
              </p:cNvGrpSpPr>
              <p:nvPr/>
            </p:nvGrpSpPr>
            <p:grpSpPr bwMode="auto">
              <a:xfrm>
                <a:off x="6086862" y="1851804"/>
                <a:ext cx="234382" cy="493098"/>
                <a:chOff x="4377" y="1861"/>
                <a:chExt cx="183" cy="385"/>
              </a:xfrm>
              <a:solidFill>
                <a:schemeClr val="bg1"/>
              </a:solidFill>
              <a:effectLst>
                <a:outerShdw blurRad="25400" dist="25400" dir="2700000" algn="tl" rotWithShape="0">
                  <a:prstClr val="black">
                    <a:alpha val="40000"/>
                  </a:prstClr>
                </a:outerShdw>
              </a:effectLst>
            </p:grpSpPr>
            <p:sp>
              <p:nvSpPr>
                <p:cNvPr id="27" name="Freeform 30"/>
                <p:cNvSpPr/>
                <p:nvPr/>
              </p:nvSpPr>
              <p:spPr bwMode="auto">
                <a:xfrm>
                  <a:off x="4473" y="1967"/>
                  <a:ext cx="87" cy="125"/>
                </a:xfrm>
                <a:custGeom>
                  <a:avLst/>
                  <a:gdLst>
                    <a:gd name="T0" fmla="*/ 3 w 18"/>
                    <a:gd name="T1" fmla="*/ 10 h 26"/>
                    <a:gd name="T2" fmla="*/ 5 w 18"/>
                    <a:gd name="T3" fmla="*/ 16 h 26"/>
                    <a:gd name="T4" fmla="*/ 0 w 18"/>
                    <a:gd name="T5" fmla="*/ 22 h 26"/>
                    <a:gd name="T6" fmla="*/ 0 w 18"/>
                    <a:gd name="T7" fmla="*/ 26 h 26"/>
                    <a:gd name="T8" fmla="*/ 18 w 18"/>
                    <a:gd name="T9" fmla="*/ 26 h 26"/>
                    <a:gd name="T10" fmla="*/ 11 w 18"/>
                    <a:gd name="T11" fmla="*/ 8 h 26"/>
                    <a:gd name="T12" fmla="*/ 0 w 18"/>
                    <a:gd name="T13" fmla="*/ 0 h 26"/>
                    <a:gd name="T14" fmla="*/ 0 w 18"/>
                    <a:gd name="T15" fmla="*/ 8 h 26"/>
                    <a:gd name="T16" fmla="*/ 3 w 18"/>
                    <a:gd name="T1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3" y="10"/>
                      </a:moveTo>
                      <a:cubicBezTo>
                        <a:pt x="4" y="12"/>
                        <a:pt x="5" y="14"/>
                        <a:pt x="5" y="16"/>
                      </a:cubicBezTo>
                      <a:cubicBezTo>
                        <a:pt x="5" y="19"/>
                        <a:pt x="3" y="22"/>
                        <a:pt x="0" y="22"/>
                      </a:cubicBezTo>
                      <a:cubicBezTo>
                        <a:pt x="0" y="26"/>
                        <a:pt x="0" y="26"/>
                        <a:pt x="0" y="26"/>
                      </a:cubicBezTo>
                      <a:cubicBezTo>
                        <a:pt x="18" y="26"/>
                        <a:pt x="18" y="26"/>
                        <a:pt x="18" y="26"/>
                      </a:cubicBezTo>
                      <a:cubicBezTo>
                        <a:pt x="17" y="19"/>
                        <a:pt x="15" y="13"/>
                        <a:pt x="11" y="8"/>
                      </a:cubicBezTo>
                      <a:cubicBezTo>
                        <a:pt x="8" y="3"/>
                        <a:pt x="4" y="0"/>
                        <a:pt x="0" y="0"/>
                      </a:cubicBezTo>
                      <a:cubicBezTo>
                        <a:pt x="0" y="8"/>
                        <a:pt x="0" y="8"/>
                        <a:pt x="0" y="8"/>
                      </a:cubicBezTo>
                      <a:cubicBezTo>
                        <a:pt x="2" y="8"/>
                        <a:pt x="3" y="9"/>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28" name="Freeform 31"/>
                <p:cNvSpPr/>
                <p:nvPr/>
              </p:nvSpPr>
              <p:spPr bwMode="auto">
                <a:xfrm>
                  <a:off x="4464" y="1952"/>
                  <a:ext cx="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29" name="Freeform 32"/>
                <p:cNvSpPr>
                  <a:spLocks noEditPoints="1"/>
                </p:cNvSpPr>
                <p:nvPr/>
              </p:nvSpPr>
              <p:spPr bwMode="auto">
                <a:xfrm>
                  <a:off x="4377" y="2106"/>
                  <a:ext cx="183" cy="140"/>
                </a:xfrm>
                <a:custGeom>
                  <a:avLst/>
                  <a:gdLst>
                    <a:gd name="T0" fmla="*/ 0 w 38"/>
                    <a:gd name="T1" fmla="*/ 0 h 29"/>
                    <a:gd name="T2" fmla="*/ 0 w 38"/>
                    <a:gd name="T3" fmla="*/ 3 h 29"/>
                    <a:gd name="T4" fmla="*/ 6 w 38"/>
                    <a:gd name="T5" fmla="*/ 22 h 29"/>
                    <a:gd name="T6" fmla="*/ 19 w 38"/>
                    <a:gd name="T7" fmla="*/ 29 h 29"/>
                    <a:gd name="T8" fmla="*/ 33 w 38"/>
                    <a:gd name="T9" fmla="*/ 22 h 29"/>
                    <a:gd name="T10" fmla="*/ 38 w 38"/>
                    <a:gd name="T11" fmla="*/ 3 h 29"/>
                    <a:gd name="T12" fmla="*/ 38 w 38"/>
                    <a:gd name="T13" fmla="*/ 0 h 29"/>
                    <a:gd name="T14" fmla="*/ 0 w 38"/>
                    <a:gd name="T15" fmla="*/ 0 h 29"/>
                    <a:gd name="T16" fmla="*/ 22 w 38"/>
                    <a:gd name="T17" fmla="*/ 23 h 29"/>
                    <a:gd name="T18" fmla="*/ 22 w 38"/>
                    <a:gd name="T19" fmla="*/ 23 h 29"/>
                    <a:gd name="T20" fmla="*/ 22 w 38"/>
                    <a:gd name="T21" fmla="*/ 23 h 29"/>
                    <a:gd name="T22" fmla="*/ 21 w 38"/>
                    <a:gd name="T23" fmla="*/ 22 h 29"/>
                    <a:gd name="T24" fmla="*/ 22 w 38"/>
                    <a:gd name="T25" fmla="*/ 21 h 29"/>
                    <a:gd name="T26" fmla="*/ 34 w 38"/>
                    <a:gd name="T27" fmla="*/ 6 h 29"/>
                    <a:gd name="T28" fmla="*/ 34 w 38"/>
                    <a:gd name="T29" fmla="*/ 5 h 29"/>
                    <a:gd name="T30" fmla="*/ 35 w 38"/>
                    <a:gd name="T31" fmla="*/ 4 h 29"/>
                    <a:gd name="T32" fmla="*/ 36 w 38"/>
                    <a:gd name="T33" fmla="*/ 5 h 29"/>
                    <a:gd name="T34" fmla="*/ 36 w 38"/>
                    <a:gd name="T35" fmla="*/ 6 h 29"/>
                    <a:gd name="T36" fmla="*/ 22 w 38"/>
                    <a:gd name="T3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29">
                      <a:moveTo>
                        <a:pt x="0" y="0"/>
                      </a:moveTo>
                      <a:cubicBezTo>
                        <a:pt x="0" y="1"/>
                        <a:pt x="0" y="2"/>
                        <a:pt x="0" y="3"/>
                      </a:cubicBezTo>
                      <a:cubicBezTo>
                        <a:pt x="0" y="11"/>
                        <a:pt x="2" y="17"/>
                        <a:pt x="6" y="22"/>
                      </a:cubicBezTo>
                      <a:cubicBezTo>
                        <a:pt x="9" y="26"/>
                        <a:pt x="14" y="29"/>
                        <a:pt x="19" y="29"/>
                      </a:cubicBezTo>
                      <a:cubicBezTo>
                        <a:pt x="24" y="29"/>
                        <a:pt x="29" y="26"/>
                        <a:pt x="33" y="22"/>
                      </a:cubicBezTo>
                      <a:cubicBezTo>
                        <a:pt x="36" y="17"/>
                        <a:pt x="38" y="11"/>
                        <a:pt x="38" y="3"/>
                      </a:cubicBezTo>
                      <a:cubicBezTo>
                        <a:pt x="38" y="2"/>
                        <a:pt x="38" y="1"/>
                        <a:pt x="38" y="0"/>
                      </a:cubicBezTo>
                      <a:lnTo>
                        <a:pt x="0" y="0"/>
                      </a:lnTo>
                      <a:close/>
                      <a:moveTo>
                        <a:pt x="22" y="23"/>
                      </a:moveTo>
                      <a:cubicBezTo>
                        <a:pt x="22" y="23"/>
                        <a:pt x="22" y="23"/>
                        <a:pt x="22" y="23"/>
                      </a:cubicBezTo>
                      <a:cubicBezTo>
                        <a:pt x="22" y="23"/>
                        <a:pt x="22" y="23"/>
                        <a:pt x="22" y="23"/>
                      </a:cubicBezTo>
                      <a:cubicBezTo>
                        <a:pt x="21" y="23"/>
                        <a:pt x="21" y="22"/>
                        <a:pt x="21" y="22"/>
                      </a:cubicBezTo>
                      <a:cubicBezTo>
                        <a:pt x="21" y="21"/>
                        <a:pt x="21" y="21"/>
                        <a:pt x="22" y="21"/>
                      </a:cubicBezTo>
                      <a:cubicBezTo>
                        <a:pt x="28" y="21"/>
                        <a:pt x="34" y="14"/>
                        <a:pt x="34" y="6"/>
                      </a:cubicBezTo>
                      <a:cubicBezTo>
                        <a:pt x="34" y="5"/>
                        <a:pt x="34" y="5"/>
                        <a:pt x="34" y="5"/>
                      </a:cubicBezTo>
                      <a:cubicBezTo>
                        <a:pt x="34" y="5"/>
                        <a:pt x="34" y="4"/>
                        <a:pt x="35" y="4"/>
                      </a:cubicBezTo>
                      <a:cubicBezTo>
                        <a:pt x="35" y="4"/>
                        <a:pt x="36" y="5"/>
                        <a:pt x="36" y="5"/>
                      </a:cubicBezTo>
                      <a:cubicBezTo>
                        <a:pt x="36" y="6"/>
                        <a:pt x="36" y="6"/>
                        <a:pt x="36" y="6"/>
                      </a:cubicBezTo>
                      <a:cubicBezTo>
                        <a:pt x="36" y="15"/>
                        <a:pt x="30" y="23"/>
                        <a:pt x="2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30" name="Freeform 33"/>
                <p:cNvSpPr/>
                <p:nvPr/>
              </p:nvSpPr>
              <p:spPr bwMode="auto">
                <a:xfrm>
                  <a:off x="4377" y="1967"/>
                  <a:ext cx="87" cy="125"/>
                </a:xfrm>
                <a:custGeom>
                  <a:avLst/>
                  <a:gdLst>
                    <a:gd name="T0" fmla="*/ 13 w 18"/>
                    <a:gd name="T1" fmla="*/ 16 h 26"/>
                    <a:gd name="T2" fmla="*/ 15 w 18"/>
                    <a:gd name="T3" fmla="*/ 10 h 26"/>
                    <a:gd name="T4" fmla="*/ 18 w 18"/>
                    <a:gd name="T5" fmla="*/ 8 h 26"/>
                    <a:gd name="T6" fmla="*/ 18 w 18"/>
                    <a:gd name="T7" fmla="*/ 0 h 26"/>
                    <a:gd name="T8" fmla="*/ 7 w 18"/>
                    <a:gd name="T9" fmla="*/ 8 h 26"/>
                    <a:gd name="T10" fmla="*/ 0 w 18"/>
                    <a:gd name="T11" fmla="*/ 26 h 26"/>
                    <a:gd name="T12" fmla="*/ 18 w 18"/>
                    <a:gd name="T13" fmla="*/ 26 h 26"/>
                    <a:gd name="T14" fmla="*/ 18 w 18"/>
                    <a:gd name="T15" fmla="*/ 22 h 26"/>
                    <a:gd name="T16" fmla="*/ 13 w 18"/>
                    <a:gd name="T17"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3" y="16"/>
                      </a:moveTo>
                      <a:cubicBezTo>
                        <a:pt x="13" y="14"/>
                        <a:pt x="14" y="12"/>
                        <a:pt x="15" y="10"/>
                      </a:cubicBezTo>
                      <a:cubicBezTo>
                        <a:pt x="15" y="9"/>
                        <a:pt x="16" y="8"/>
                        <a:pt x="18" y="8"/>
                      </a:cubicBezTo>
                      <a:cubicBezTo>
                        <a:pt x="18" y="0"/>
                        <a:pt x="18" y="0"/>
                        <a:pt x="18" y="0"/>
                      </a:cubicBezTo>
                      <a:cubicBezTo>
                        <a:pt x="14" y="0"/>
                        <a:pt x="10" y="3"/>
                        <a:pt x="7" y="8"/>
                      </a:cubicBezTo>
                      <a:cubicBezTo>
                        <a:pt x="3" y="13"/>
                        <a:pt x="1" y="20"/>
                        <a:pt x="0" y="26"/>
                      </a:cubicBezTo>
                      <a:cubicBezTo>
                        <a:pt x="18" y="26"/>
                        <a:pt x="18" y="26"/>
                        <a:pt x="18" y="26"/>
                      </a:cubicBezTo>
                      <a:cubicBezTo>
                        <a:pt x="18" y="22"/>
                        <a:pt x="18" y="22"/>
                        <a:pt x="18" y="22"/>
                      </a:cubicBezTo>
                      <a:cubicBezTo>
                        <a:pt x="15" y="22"/>
                        <a:pt x="13" y="19"/>
                        <a:pt x="1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31" name="Freeform 34"/>
                <p:cNvSpPr/>
                <p:nvPr/>
              </p:nvSpPr>
              <p:spPr bwMode="auto">
                <a:xfrm>
                  <a:off x="4469" y="1952"/>
                  <a:ext cx="4"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36" name="Freeform 35"/>
                <p:cNvSpPr/>
                <p:nvPr/>
              </p:nvSpPr>
              <p:spPr bwMode="auto">
                <a:xfrm>
                  <a:off x="4425" y="1861"/>
                  <a:ext cx="58" cy="91"/>
                </a:xfrm>
                <a:custGeom>
                  <a:avLst/>
                  <a:gdLst>
                    <a:gd name="T0" fmla="*/ 2 w 12"/>
                    <a:gd name="T1" fmla="*/ 8 h 19"/>
                    <a:gd name="T2" fmla="*/ 8 w 12"/>
                    <a:gd name="T3" fmla="*/ 10 h 19"/>
                    <a:gd name="T4" fmla="*/ 10 w 12"/>
                    <a:gd name="T5" fmla="*/ 11 h 19"/>
                    <a:gd name="T6" fmla="*/ 10 w 12"/>
                    <a:gd name="T7" fmla="*/ 12 h 19"/>
                    <a:gd name="T8" fmla="*/ 8 w 12"/>
                    <a:gd name="T9" fmla="*/ 17 h 19"/>
                    <a:gd name="T10" fmla="*/ 8 w 12"/>
                    <a:gd name="T11" fmla="*/ 19 h 19"/>
                    <a:gd name="T12" fmla="*/ 9 w 12"/>
                    <a:gd name="T13" fmla="*/ 19 h 19"/>
                    <a:gd name="T14" fmla="*/ 10 w 12"/>
                    <a:gd name="T15" fmla="*/ 18 h 19"/>
                    <a:gd name="T16" fmla="*/ 10 w 12"/>
                    <a:gd name="T17" fmla="*/ 18 h 19"/>
                    <a:gd name="T18" fmla="*/ 12 w 12"/>
                    <a:gd name="T19" fmla="*/ 12 h 19"/>
                    <a:gd name="T20" fmla="*/ 10 w 12"/>
                    <a:gd name="T21" fmla="*/ 9 h 19"/>
                    <a:gd name="T22" fmla="*/ 5 w 12"/>
                    <a:gd name="T23" fmla="*/ 7 h 19"/>
                    <a:gd name="T24" fmla="*/ 3 w 12"/>
                    <a:gd name="T25" fmla="*/ 7 h 19"/>
                    <a:gd name="T26" fmla="*/ 2 w 12"/>
                    <a:gd name="T27" fmla="*/ 5 h 19"/>
                    <a:gd name="T28" fmla="*/ 4 w 12"/>
                    <a:gd name="T29" fmla="*/ 1 h 19"/>
                    <a:gd name="T30" fmla="*/ 3 w 12"/>
                    <a:gd name="T31" fmla="*/ 0 h 19"/>
                    <a:gd name="T32" fmla="*/ 2 w 12"/>
                    <a:gd name="T33" fmla="*/ 0 h 19"/>
                    <a:gd name="T34" fmla="*/ 0 w 12"/>
                    <a:gd name="T35" fmla="*/ 5 h 19"/>
                    <a:gd name="T36" fmla="*/ 2 w 12"/>
                    <a:gd name="T3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9">
                      <a:moveTo>
                        <a:pt x="2" y="8"/>
                      </a:moveTo>
                      <a:cubicBezTo>
                        <a:pt x="4" y="9"/>
                        <a:pt x="6" y="10"/>
                        <a:pt x="8" y="10"/>
                      </a:cubicBezTo>
                      <a:cubicBezTo>
                        <a:pt x="8" y="10"/>
                        <a:pt x="9" y="11"/>
                        <a:pt x="10" y="11"/>
                      </a:cubicBezTo>
                      <a:cubicBezTo>
                        <a:pt x="10" y="11"/>
                        <a:pt x="10" y="12"/>
                        <a:pt x="10" y="12"/>
                      </a:cubicBezTo>
                      <a:cubicBezTo>
                        <a:pt x="10" y="13"/>
                        <a:pt x="10" y="15"/>
                        <a:pt x="8" y="17"/>
                      </a:cubicBezTo>
                      <a:cubicBezTo>
                        <a:pt x="8" y="18"/>
                        <a:pt x="8" y="18"/>
                        <a:pt x="8" y="19"/>
                      </a:cubicBezTo>
                      <a:cubicBezTo>
                        <a:pt x="9" y="19"/>
                        <a:pt x="9" y="19"/>
                        <a:pt x="9" y="19"/>
                      </a:cubicBezTo>
                      <a:cubicBezTo>
                        <a:pt x="10" y="18"/>
                        <a:pt x="10" y="18"/>
                        <a:pt x="10" y="18"/>
                      </a:cubicBezTo>
                      <a:cubicBezTo>
                        <a:pt x="10" y="18"/>
                        <a:pt x="10" y="18"/>
                        <a:pt x="10" y="18"/>
                      </a:cubicBezTo>
                      <a:cubicBezTo>
                        <a:pt x="11" y="16"/>
                        <a:pt x="12" y="14"/>
                        <a:pt x="12" y="12"/>
                      </a:cubicBezTo>
                      <a:cubicBezTo>
                        <a:pt x="12" y="11"/>
                        <a:pt x="11" y="10"/>
                        <a:pt x="10" y="9"/>
                      </a:cubicBezTo>
                      <a:cubicBezTo>
                        <a:pt x="8" y="8"/>
                        <a:pt x="6" y="8"/>
                        <a:pt x="5" y="7"/>
                      </a:cubicBezTo>
                      <a:cubicBezTo>
                        <a:pt x="4" y="7"/>
                        <a:pt x="3" y="7"/>
                        <a:pt x="3" y="7"/>
                      </a:cubicBezTo>
                      <a:cubicBezTo>
                        <a:pt x="2" y="6"/>
                        <a:pt x="2" y="6"/>
                        <a:pt x="2" y="5"/>
                      </a:cubicBezTo>
                      <a:cubicBezTo>
                        <a:pt x="2" y="4"/>
                        <a:pt x="2" y="3"/>
                        <a:pt x="4" y="1"/>
                      </a:cubicBezTo>
                      <a:cubicBezTo>
                        <a:pt x="4" y="1"/>
                        <a:pt x="4" y="0"/>
                        <a:pt x="3" y="0"/>
                      </a:cubicBezTo>
                      <a:cubicBezTo>
                        <a:pt x="3" y="0"/>
                        <a:pt x="2" y="0"/>
                        <a:pt x="2" y="0"/>
                      </a:cubicBezTo>
                      <a:cubicBezTo>
                        <a:pt x="1" y="2"/>
                        <a:pt x="0" y="4"/>
                        <a:pt x="0" y="5"/>
                      </a:cubicBezTo>
                      <a:cubicBezTo>
                        <a:pt x="0" y="7"/>
                        <a:pt x="1"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26" name="TextBox 45"/>
              <p:cNvSpPr txBox="1"/>
              <p:nvPr/>
            </p:nvSpPr>
            <p:spPr>
              <a:xfrm>
                <a:off x="6361081" y="1968354"/>
                <a:ext cx="1219325" cy="284501"/>
              </a:xfrm>
              <a:prstGeom prst="rect">
                <a:avLst/>
              </a:prstGeom>
              <a:noFill/>
            </p:spPr>
            <p:txBody>
              <a:bodyPr wrap="none" rtlCol="0">
                <a:spAutoFit/>
              </a:bodyPr>
              <a:lstStyle/>
              <a:p>
                <a:r>
                  <a:rPr lang="en-US" altLang="zh-CN" sz="1865" dirty="0">
                    <a:solidFill>
                      <a:prstClr val="white"/>
                    </a:solidFill>
                    <a:cs typeface="+mn-ea"/>
                    <a:sym typeface="+mn-lt"/>
                  </a:rPr>
                  <a:t>KEY WORD</a:t>
                </a:r>
                <a:endParaRPr lang="zh-CN" altLang="en-US" sz="1865" dirty="0">
                  <a:solidFill>
                    <a:prstClr val="white"/>
                  </a:solidFill>
                  <a:cs typeface="+mn-ea"/>
                  <a:sym typeface="+mn-lt"/>
                </a:endParaRPr>
              </a:p>
            </p:txBody>
          </p:sp>
        </p:grpSp>
      </p:grpSp>
      <p:grpSp>
        <p:nvGrpSpPr>
          <p:cNvPr id="37" name="组合 52"/>
          <p:cNvGrpSpPr/>
          <p:nvPr/>
        </p:nvGrpSpPr>
        <p:grpSpPr>
          <a:xfrm>
            <a:off x="3445966" y="4497476"/>
            <a:ext cx="2700716" cy="857668"/>
            <a:chOff x="2613712" y="3440667"/>
            <a:chExt cx="2025537" cy="643251"/>
          </a:xfrm>
        </p:grpSpPr>
        <p:sp>
          <p:nvSpPr>
            <p:cNvPr id="38" name="Freeform 7"/>
            <p:cNvSpPr/>
            <p:nvPr/>
          </p:nvSpPr>
          <p:spPr bwMode="auto">
            <a:xfrm>
              <a:off x="2613712" y="3440667"/>
              <a:ext cx="2025537" cy="643251"/>
            </a:xfrm>
            <a:custGeom>
              <a:avLst/>
              <a:gdLst>
                <a:gd name="T0" fmla="*/ 1984 w 2305"/>
                <a:gd name="T1" fmla="*/ 732 h 732"/>
                <a:gd name="T2" fmla="*/ 0 w 2305"/>
                <a:gd name="T3" fmla="*/ 732 h 732"/>
                <a:gd name="T4" fmla="*/ 321 w 2305"/>
                <a:gd name="T5" fmla="*/ 366 h 732"/>
                <a:gd name="T6" fmla="*/ 0 w 2305"/>
                <a:gd name="T7" fmla="*/ 0 h 732"/>
                <a:gd name="T8" fmla="*/ 1984 w 2305"/>
                <a:gd name="T9" fmla="*/ 0 h 732"/>
                <a:gd name="T10" fmla="*/ 2305 w 2305"/>
                <a:gd name="T11" fmla="*/ 366 h 732"/>
                <a:gd name="T12" fmla="*/ 1984 w 2305"/>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5" h="732">
                  <a:moveTo>
                    <a:pt x="1984" y="732"/>
                  </a:moveTo>
                  <a:lnTo>
                    <a:pt x="0" y="732"/>
                  </a:lnTo>
                  <a:lnTo>
                    <a:pt x="321" y="366"/>
                  </a:lnTo>
                  <a:lnTo>
                    <a:pt x="0" y="0"/>
                  </a:lnTo>
                  <a:lnTo>
                    <a:pt x="1984" y="0"/>
                  </a:lnTo>
                  <a:lnTo>
                    <a:pt x="2305" y="366"/>
                  </a:lnTo>
                  <a:lnTo>
                    <a:pt x="1984" y="732"/>
                  </a:lnTo>
                  <a:close/>
                </a:path>
              </a:pathLst>
            </a:custGeom>
            <a:solidFill>
              <a:srgbClr val="659C7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nvGrpSpPr>
            <p:cNvPr id="39" name="组合 54"/>
            <p:cNvGrpSpPr/>
            <p:nvPr/>
          </p:nvGrpSpPr>
          <p:grpSpPr>
            <a:xfrm>
              <a:off x="2973796" y="3605948"/>
              <a:ext cx="1629651" cy="332887"/>
              <a:chOff x="1641394" y="3123021"/>
              <a:chExt cx="1629651" cy="332887"/>
            </a:xfrm>
          </p:grpSpPr>
          <p:grpSp>
            <p:nvGrpSpPr>
              <p:cNvPr id="40" name="Group 20"/>
              <p:cNvGrpSpPr>
                <a:grpSpLocks noChangeAspect="1"/>
              </p:cNvGrpSpPr>
              <p:nvPr/>
            </p:nvGrpSpPr>
            <p:grpSpPr bwMode="auto">
              <a:xfrm>
                <a:off x="1641394" y="3123021"/>
                <a:ext cx="433721" cy="332887"/>
                <a:chOff x="1066" y="1895"/>
                <a:chExt cx="314" cy="241"/>
              </a:xfrm>
              <a:solidFill>
                <a:schemeClr val="bg1"/>
              </a:solidFill>
              <a:effectLst>
                <a:outerShdw blurRad="25400" dist="25400" dir="2700000" algn="tl" rotWithShape="0">
                  <a:prstClr val="black">
                    <a:alpha val="40000"/>
                  </a:prstClr>
                </a:outerShdw>
              </a:effectLst>
            </p:grpSpPr>
            <p:sp>
              <p:nvSpPr>
                <p:cNvPr id="42" name="Freeform 21"/>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43" name="Rectangle 22"/>
                <p:cNvSpPr>
                  <a:spLocks noChangeArrowheads="1"/>
                </p:cNvSpPr>
                <p:nvPr/>
              </p:nvSpPr>
              <p:spPr bwMode="auto">
                <a:xfrm>
                  <a:off x="1107" y="1949"/>
                  <a:ext cx="46" cy="1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44" name="Rectangle 23"/>
                <p:cNvSpPr>
                  <a:spLocks noChangeArrowheads="1"/>
                </p:cNvSpPr>
                <p:nvPr/>
              </p:nvSpPr>
              <p:spPr bwMode="auto">
                <a:xfrm>
                  <a:off x="1173" y="1895"/>
                  <a:ext cx="46" cy="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45" name="Rectangle 24"/>
                <p:cNvSpPr>
                  <a:spLocks noChangeArrowheads="1"/>
                </p:cNvSpPr>
                <p:nvPr/>
              </p:nvSpPr>
              <p:spPr bwMode="auto">
                <a:xfrm>
                  <a:off x="1235" y="1961"/>
                  <a:ext cx="46"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46" name="Rectangle 25"/>
                <p:cNvSpPr>
                  <a:spLocks noChangeArrowheads="1"/>
                </p:cNvSpPr>
                <p:nvPr/>
              </p:nvSpPr>
              <p:spPr bwMode="auto">
                <a:xfrm>
                  <a:off x="1306" y="2007"/>
                  <a:ext cx="45" cy="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41" name="TextBox 56"/>
              <p:cNvSpPr txBox="1"/>
              <p:nvPr/>
            </p:nvSpPr>
            <p:spPr>
              <a:xfrm>
                <a:off x="2051720" y="3158366"/>
                <a:ext cx="1219325" cy="284501"/>
              </a:xfrm>
              <a:prstGeom prst="rect">
                <a:avLst/>
              </a:prstGeom>
              <a:noFill/>
            </p:spPr>
            <p:txBody>
              <a:bodyPr wrap="none" rtlCol="0">
                <a:spAutoFit/>
              </a:bodyPr>
              <a:lstStyle/>
              <a:p>
                <a:r>
                  <a:rPr lang="en-US" altLang="zh-CN" sz="1865" dirty="0">
                    <a:solidFill>
                      <a:prstClr val="white"/>
                    </a:solidFill>
                    <a:cs typeface="+mn-ea"/>
                    <a:sym typeface="+mn-lt"/>
                  </a:rPr>
                  <a:t>KEY WORD</a:t>
                </a:r>
                <a:endParaRPr lang="zh-CN" altLang="en-US" sz="1865" dirty="0">
                  <a:solidFill>
                    <a:prstClr val="white"/>
                  </a:solidFill>
                  <a:cs typeface="+mn-ea"/>
                  <a:sym typeface="+mn-lt"/>
                </a:endParaRPr>
              </a:p>
            </p:txBody>
          </p:sp>
        </p:grpSp>
      </p:grpSp>
      <p:grpSp>
        <p:nvGrpSpPr>
          <p:cNvPr id="47" name="组合 68"/>
          <p:cNvGrpSpPr/>
          <p:nvPr/>
        </p:nvGrpSpPr>
        <p:grpSpPr>
          <a:xfrm>
            <a:off x="813743" y="4497476"/>
            <a:ext cx="2787025" cy="857668"/>
            <a:chOff x="632405" y="3440667"/>
            <a:chExt cx="2090269" cy="643251"/>
          </a:xfrm>
        </p:grpSpPr>
        <p:sp>
          <p:nvSpPr>
            <p:cNvPr id="48" name="Freeform 6"/>
            <p:cNvSpPr/>
            <p:nvPr/>
          </p:nvSpPr>
          <p:spPr bwMode="auto">
            <a:xfrm>
              <a:off x="632405" y="3440667"/>
              <a:ext cx="2026416" cy="643251"/>
            </a:xfrm>
            <a:custGeom>
              <a:avLst/>
              <a:gdLst>
                <a:gd name="T0" fmla="*/ 1984 w 2306"/>
                <a:gd name="T1" fmla="*/ 732 h 732"/>
                <a:gd name="T2" fmla="*/ 0 w 2306"/>
                <a:gd name="T3" fmla="*/ 732 h 732"/>
                <a:gd name="T4" fmla="*/ 321 w 2306"/>
                <a:gd name="T5" fmla="*/ 366 h 732"/>
                <a:gd name="T6" fmla="*/ 0 w 2306"/>
                <a:gd name="T7" fmla="*/ 0 h 732"/>
                <a:gd name="T8" fmla="*/ 1984 w 2306"/>
                <a:gd name="T9" fmla="*/ 0 h 732"/>
                <a:gd name="T10" fmla="*/ 2306 w 2306"/>
                <a:gd name="T11" fmla="*/ 366 h 732"/>
                <a:gd name="T12" fmla="*/ 1984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4" y="732"/>
                  </a:moveTo>
                  <a:lnTo>
                    <a:pt x="0" y="732"/>
                  </a:lnTo>
                  <a:lnTo>
                    <a:pt x="321" y="366"/>
                  </a:lnTo>
                  <a:lnTo>
                    <a:pt x="0" y="0"/>
                  </a:lnTo>
                  <a:lnTo>
                    <a:pt x="1984" y="0"/>
                  </a:lnTo>
                  <a:lnTo>
                    <a:pt x="2306" y="366"/>
                  </a:lnTo>
                  <a:lnTo>
                    <a:pt x="1984" y="732"/>
                  </a:lnTo>
                  <a:close/>
                </a:path>
              </a:pathLst>
            </a:custGeom>
            <a:solidFill>
              <a:srgbClr val="B2D1A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nvGrpSpPr>
            <p:cNvPr id="49" name="组合 70"/>
            <p:cNvGrpSpPr/>
            <p:nvPr/>
          </p:nvGrpSpPr>
          <p:grpSpPr>
            <a:xfrm>
              <a:off x="1072594" y="3573700"/>
              <a:ext cx="1650080" cy="351799"/>
              <a:chOff x="6008914" y="3093443"/>
              <a:chExt cx="1650080" cy="351799"/>
            </a:xfrm>
          </p:grpSpPr>
          <p:grpSp>
            <p:nvGrpSpPr>
              <p:cNvPr id="50" name="Group 14"/>
              <p:cNvGrpSpPr>
                <a:grpSpLocks noChangeAspect="1"/>
              </p:cNvGrpSpPr>
              <p:nvPr/>
            </p:nvGrpSpPr>
            <p:grpSpPr bwMode="auto">
              <a:xfrm>
                <a:off x="6008914" y="3093443"/>
                <a:ext cx="390557" cy="351799"/>
                <a:chOff x="4645" y="1318"/>
                <a:chExt cx="262" cy="236"/>
              </a:xfrm>
              <a:solidFill>
                <a:schemeClr val="bg1"/>
              </a:solidFill>
              <a:effectLst>
                <a:outerShdw blurRad="25400" dist="25400" dir="2700000" algn="tl" rotWithShape="0">
                  <a:prstClr val="black">
                    <a:alpha val="40000"/>
                  </a:prstClr>
                </a:outerShdw>
              </a:effectLst>
            </p:grpSpPr>
            <p:sp>
              <p:nvSpPr>
                <p:cNvPr id="52" name="Freeform 15"/>
                <p:cNvSpPr/>
                <p:nvPr/>
              </p:nvSpPr>
              <p:spPr bwMode="auto">
                <a:xfrm>
                  <a:off x="4645" y="1425"/>
                  <a:ext cx="262" cy="129"/>
                </a:xfrm>
                <a:custGeom>
                  <a:avLst/>
                  <a:gdLst>
                    <a:gd name="T0" fmla="*/ 44 w 71"/>
                    <a:gd name="T1" fmla="*/ 6 h 35"/>
                    <a:gd name="T2" fmla="*/ 42 w 71"/>
                    <a:gd name="T3" fmla="*/ 8 h 35"/>
                    <a:gd name="T4" fmla="*/ 29 w 71"/>
                    <a:gd name="T5" fmla="*/ 8 h 35"/>
                    <a:gd name="T6" fmla="*/ 27 w 71"/>
                    <a:gd name="T7" fmla="*/ 6 h 35"/>
                    <a:gd name="T8" fmla="*/ 27 w 71"/>
                    <a:gd name="T9" fmla="*/ 0 h 35"/>
                    <a:gd name="T10" fmla="*/ 0 w 71"/>
                    <a:gd name="T11" fmla="*/ 0 h 35"/>
                    <a:gd name="T12" fmla="*/ 0 w 71"/>
                    <a:gd name="T13" fmla="*/ 28 h 35"/>
                    <a:gd name="T14" fmla="*/ 7 w 71"/>
                    <a:gd name="T15" fmla="*/ 35 h 35"/>
                    <a:gd name="T16" fmla="*/ 64 w 71"/>
                    <a:gd name="T17" fmla="*/ 35 h 35"/>
                    <a:gd name="T18" fmla="*/ 71 w 71"/>
                    <a:gd name="T19" fmla="*/ 28 h 35"/>
                    <a:gd name="T20" fmla="*/ 71 w 71"/>
                    <a:gd name="T21" fmla="*/ 0 h 35"/>
                    <a:gd name="T22" fmla="*/ 44 w 71"/>
                    <a:gd name="T23" fmla="*/ 0 h 35"/>
                    <a:gd name="T24" fmla="*/ 44 w 71"/>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35">
                      <a:moveTo>
                        <a:pt x="44" y="6"/>
                      </a:moveTo>
                      <a:cubicBezTo>
                        <a:pt x="44" y="7"/>
                        <a:pt x="43" y="8"/>
                        <a:pt x="42" y="8"/>
                      </a:cubicBezTo>
                      <a:cubicBezTo>
                        <a:pt x="29" y="8"/>
                        <a:pt x="29" y="8"/>
                        <a:pt x="29" y="8"/>
                      </a:cubicBezTo>
                      <a:cubicBezTo>
                        <a:pt x="28" y="8"/>
                        <a:pt x="27" y="7"/>
                        <a:pt x="27" y="6"/>
                      </a:cubicBezTo>
                      <a:cubicBezTo>
                        <a:pt x="27" y="0"/>
                        <a:pt x="27" y="0"/>
                        <a:pt x="27" y="0"/>
                      </a:cubicBezTo>
                      <a:cubicBezTo>
                        <a:pt x="0" y="0"/>
                        <a:pt x="0" y="0"/>
                        <a:pt x="0" y="0"/>
                      </a:cubicBezTo>
                      <a:cubicBezTo>
                        <a:pt x="0" y="28"/>
                        <a:pt x="0" y="28"/>
                        <a:pt x="0" y="28"/>
                      </a:cubicBezTo>
                      <a:cubicBezTo>
                        <a:pt x="0" y="31"/>
                        <a:pt x="3" y="35"/>
                        <a:pt x="7" y="35"/>
                      </a:cubicBezTo>
                      <a:cubicBezTo>
                        <a:pt x="64" y="35"/>
                        <a:pt x="64" y="35"/>
                        <a:pt x="64" y="35"/>
                      </a:cubicBezTo>
                      <a:cubicBezTo>
                        <a:pt x="68" y="35"/>
                        <a:pt x="71" y="31"/>
                        <a:pt x="71" y="28"/>
                      </a:cubicBezTo>
                      <a:cubicBezTo>
                        <a:pt x="71" y="0"/>
                        <a:pt x="71" y="0"/>
                        <a:pt x="71" y="0"/>
                      </a:cubicBezTo>
                      <a:cubicBezTo>
                        <a:pt x="44" y="0"/>
                        <a:pt x="44" y="0"/>
                        <a:pt x="44" y="0"/>
                      </a:cubicBezTo>
                      <a:lnTo>
                        <a:pt x="44"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53" name="Freeform 16"/>
                <p:cNvSpPr>
                  <a:spLocks noEditPoints="1"/>
                </p:cNvSpPr>
                <p:nvPr/>
              </p:nvSpPr>
              <p:spPr bwMode="auto">
                <a:xfrm>
                  <a:off x="4645" y="1318"/>
                  <a:ext cx="262" cy="100"/>
                </a:xfrm>
                <a:custGeom>
                  <a:avLst/>
                  <a:gdLst>
                    <a:gd name="T0" fmla="*/ 64 w 71"/>
                    <a:gd name="T1" fmla="*/ 12 h 27"/>
                    <a:gd name="T2" fmla="*/ 47 w 71"/>
                    <a:gd name="T3" fmla="*/ 12 h 27"/>
                    <a:gd name="T4" fmla="*/ 47 w 71"/>
                    <a:gd name="T5" fmla="*/ 5 h 27"/>
                    <a:gd name="T6" fmla="*/ 43 w 71"/>
                    <a:gd name="T7" fmla="*/ 0 h 27"/>
                    <a:gd name="T8" fmla="*/ 28 w 71"/>
                    <a:gd name="T9" fmla="*/ 0 h 27"/>
                    <a:gd name="T10" fmla="*/ 23 w 71"/>
                    <a:gd name="T11" fmla="*/ 5 h 27"/>
                    <a:gd name="T12" fmla="*/ 23 w 71"/>
                    <a:gd name="T13" fmla="*/ 12 h 27"/>
                    <a:gd name="T14" fmla="*/ 7 w 71"/>
                    <a:gd name="T15" fmla="*/ 12 h 27"/>
                    <a:gd name="T16" fmla="*/ 0 w 71"/>
                    <a:gd name="T17" fmla="*/ 19 h 27"/>
                    <a:gd name="T18" fmla="*/ 0 w 71"/>
                    <a:gd name="T19" fmla="*/ 27 h 27"/>
                    <a:gd name="T20" fmla="*/ 71 w 71"/>
                    <a:gd name="T21" fmla="*/ 27 h 27"/>
                    <a:gd name="T22" fmla="*/ 71 w 71"/>
                    <a:gd name="T23" fmla="*/ 19 h 27"/>
                    <a:gd name="T24" fmla="*/ 64 w 71"/>
                    <a:gd name="T25" fmla="*/ 12 h 27"/>
                    <a:gd name="T26" fmla="*/ 28 w 71"/>
                    <a:gd name="T27" fmla="*/ 5 h 27"/>
                    <a:gd name="T28" fmla="*/ 43 w 71"/>
                    <a:gd name="T29" fmla="*/ 5 h 27"/>
                    <a:gd name="T30" fmla="*/ 43 w 71"/>
                    <a:gd name="T31" fmla="*/ 12 h 27"/>
                    <a:gd name="T32" fmla="*/ 28 w 71"/>
                    <a:gd name="T33" fmla="*/ 12 h 27"/>
                    <a:gd name="T34" fmla="*/ 28 w 71"/>
                    <a:gd name="T35"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27">
                      <a:moveTo>
                        <a:pt x="64" y="12"/>
                      </a:moveTo>
                      <a:cubicBezTo>
                        <a:pt x="47" y="12"/>
                        <a:pt x="47" y="12"/>
                        <a:pt x="47" y="12"/>
                      </a:cubicBezTo>
                      <a:cubicBezTo>
                        <a:pt x="47" y="5"/>
                        <a:pt x="47" y="5"/>
                        <a:pt x="47" y="5"/>
                      </a:cubicBezTo>
                      <a:cubicBezTo>
                        <a:pt x="47" y="2"/>
                        <a:pt x="45" y="0"/>
                        <a:pt x="43" y="0"/>
                      </a:cubicBezTo>
                      <a:cubicBezTo>
                        <a:pt x="28" y="0"/>
                        <a:pt x="28" y="0"/>
                        <a:pt x="28" y="0"/>
                      </a:cubicBezTo>
                      <a:cubicBezTo>
                        <a:pt x="25" y="0"/>
                        <a:pt x="23" y="2"/>
                        <a:pt x="23" y="5"/>
                      </a:cubicBezTo>
                      <a:cubicBezTo>
                        <a:pt x="23" y="12"/>
                        <a:pt x="23" y="12"/>
                        <a:pt x="23" y="12"/>
                      </a:cubicBezTo>
                      <a:cubicBezTo>
                        <a:pt x="7" y="12"/>
                        <a:pt x="7" y="12"/>
                        <a:pt x="7" y="12"/>
                      </a:cubicBezTo>
                      <a:cubicBezTo>
                        <a:pt x="3" y="12"/>
                        <a:pt x="0" y="15"/>
                        <a:pt x="0" y="19"/>
                      </a:cubicBezTo>
                      <a:cubicBezTo>
                        <a:pt x="0" y="27"/>
                        <a:pt x="0" y="27"/>
                        <a:pt x="0" y="27"/>
                      </a:cubicBezTo>
                      <a:cubicBezTo>
                        <a:pt x="71" y="27"/>
                        <a:pt x="71" y="27"/>
                        <a:pt x="71" y="27"/>
                      </a:cubicBezTo>
                      <a:cubicBezTo>
                        <a:pt x="71" y="19"/>
                        <a:pt x="71" y="19"/>
                        <a:pt x="71" y="19"/>
                      </a:cubicBezTo>
                      <a:cubicBezTo>
                        <a:pt x="71" y="15"/>
                        <a:pt x="68" y="12"/>
                        <a:pt x="64" y="12"/>
                      </a:cubicBezTo>
                      <a:close/>
                      <a:moveTo>
                        <a:pt x="28" y="5"/>
                      </a:moveTo>
                      <a:cubicBezTo>
                        <a:pt x="43" y="5"/>
                        <a:pt x="43" y="5"/>
                        <a:pt x="43" y="5"/>
                      </a:cubicBezTo>
                      <a:cubicBezTo>
                        <a:pt x="43" y="12"/>
                        <a:pt x="43" y="12"/>
                        <a:pt x="43" y="12"/>
                      </a:cubicBezTo>
                      <a:cubicBezTo>
                        <a:pt x="28" y="12"/>
                        <a:pt x="28" y="12"/>
                        <a:pt x="28" y="12"/>
                      </a:cubicBezTo>
                      <a:lnTo>
                        <a:pt x="28"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51" name="TextBox 72"/>
              <p:cNvSpPr txBox="1"/>
              <p:nvPr/>
            </p:nvSpPr>
            <p:spPr>
              <a:xfrm>
                <a:off x="6439669" y="3137466"/>
                <a:ext cx="1219325" cy="284501"/>
              </a:xfrm>
              <a:prstGeom prst="rect">
                <a:avLst/>
              </a:prstGeom>
              <a:noFill/>
            </p:spPr>
            <p:txBody>
              <a:bodyPr wrap="none" rtlCol="0">
                <a:spAutoFit/>
              </a:bodyPr>
              <a:lstStyle/>
              <a:p>
                <a:r>
                  <a:rPr lang="en-US" altLang="zh-CN" sz="1865" dirty="0">
                    <a:solidFill>
                      <a:prstClr val="white"/>
                    </a:solidFill>
                    <a:cs typeface="+mn-ea"/>
                    <a:sym typeface="+mn-lt"/>
                  </a:rPr>
                  <a:t>KEY WORD</a:t>
                </a:r>
                <a:endParaRPr lang="zh-CN" altLang="en-US" sz="1865" dirty="0">
                  <a:solidFill>
                    <a:prstClr val="white"/>
                  </a:solidFill>
                  <a:cs typeface="+mn-ea"/>
                  <a:sym typeface="+mn-lt"/>
                </a:endParaRPr>
              </a:p>
            </p:txBody>
          </p:sp>
        </p:grpSp>
      </p:grpSp>
      <p:sp>
        <p:nvSpPr>
          <p:cNvPr id="54" name="矩形 1"/>
          <p:cNvSpPr>
            <a:spLocks noChangeArrowheads="1"/>
          </p:cNvSpPr>
          <p:nvPr/>
        </p:nvSpPr>
        <p:spPr bwMode="auto">
          <a:xfrm>
            <a:off x="8848094" y="2756033"/>
            <a:ext cx="2548477" cy="160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defRPr/>
            </a:pPr>
            <a:r>
              <a:rPr lang="zh-CN" altLang="en-US" sz="1600" kern="0" dirty="0">
                <a:cs typeface="+mn-ea"/>
                <a:sym typeface="+mn-lt"/>
              </a:rPr>
              <a:t>请在此处编辑您的内容</a:t>
            </a:r>
            <a:endParaRPr lang="en-US" altLang="zh-CN"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endParaRPr lang="zh-CN" altLang="en-US" sz="1600" kern="0" dirty="0">
              <a:cs typeface="+mn-ea"/>
              <a:sym typeface="+mn-lt"/>
            </a:endParaRPr>
          </a:p>
        </p:txBody>
      </p:sp>
      <p:sp>
        <p:nvSpPr>
          <p:cNvPr id="55" name="矩形 1"/>
          <p:cNvSpPr>
            <a:spLocks noChangeArrowheads="1"/>
          </p:cNvSpPr>
          <p:nvPr/>
        </p:nvSpPr>
        <p:spPr bwMode="auto">
          <a:xfrm>
            <a:off x="6237597" y="2723714"/>
            <a:ext cx="2423246" cy="160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defRPr/>
            </a:pPr>
            <a:r>
              <a:rPr lang="zh-CN" altLang="en-US" sz="1600" kern="0" dirty="0">
                <a:cs typeface="+mn-ea"/>
                <a:sym typeface="+mn-lt"/>
              </a:rPr>
              <a:t>请在此处编辑您的内容</a:t>
            </a:r>
            <a:endParaRPr lang="en-US" altLang="zh-CN"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endParaRPr lang="zh-CN" altLang="en-US" sz="1600" kern="0" dirty="0">
              <a:cs typeface="+mn-ea"/>
              <a:sym typeface="+mn-lt"/>
            </a:endParaRPr>
          </a:p>
        </p:txBody>
      </p:sp>
      <p:sp>
        <p:nvSpPr>
          <p:cNvPr id="56" name="矩形 1"/>
          <p:cNvSpPr>
            <a:spLocks noChangeArrowheads="1"/>
          </p:cNvSpPr>
          <p:nvPr/>
        </p:nvSpPr>
        <p:spPr bwMode="auto">
          <a:xfrm>
            <a:off x="3527168" y="2700747"/>
            <a:ext cx="2471687" cy="160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defRPr/>
            </a:pPr>
            <a:r>
              <a:rPr lang="zh-CN" altLang="en-US" sz="1600" kern="0" dirty="0">
                <a:cs typeface="+mn-ea"/>
                <a:sym typeface="+mn-lt"/>
              </a:rPr>
              <a:t>请在此处编辑您的内容</a:t>
            </a:r>
            <a:endParaRPr lang="en-US" altLang="zh-CN"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endParaRPr lang="zh-CN" altLang="en-US" sz="1600" kern="0" dirty="0">
              <a:cs typeface="+mn-ea"/>
              <a:sym typeface="+mn-lt"/>
            </a:endParaRPr>
          </a:p>
        </p:txBody>
      </p:sp>
      <p:sp>
        <p:nvSpPr>
          <p:cNvPr id="57" name="矩形 1"/>
          <p:cNvSpPr>
            <a:spLocks noChangeArrowheads="1"/>
          </p:cNvSpPr>
          <p:nvPr/>
        </p:nvSpPr>
        <p:spPr bwMode="auto">
          <a:xfrm>
            <a:off x="902666" y="2653912"/>
            <a:ext cx="2624729" cy="160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defRPr/>
            </a:pPr>
            <a:r>
              <a:rPr lang="zh-CN" altLang="en-US" sz="1600" kern="0" dirty="0">
                <a:cs typeface="+mn-ea"/>
                <a:sym typeface="+mn-lt"/>
              </a:rPr>
              <a:t>请在此处编辑您的内容</a:t>
            </a:r>
            <a:endParaRPr lang="en-US" altLang="zh-CN"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r>
              <a:rPr lang="zh-CN" altLang="en-US" sz="1600" kern="0" dirty="0">
                <a:cs typeface="+mn-ea"/>
                <a:sym typeface="+mn-lt"/>
              </a:rPr>
              <a:t>请在此处编辑您的内容</a:t>
            </a:r>
            <a:endParaRPr lang="zh-CN" altLang="en-US" sz="1600" kern="0" dirty="0">
              <a:cs typeface="+mn-ea"/>
              <a:sym typeface="+mn-lt"/>
            </a:endParaRPr>
          </a:p>
          <a:p>
            <a:pPr algn="just">
              <a:defRPr/>
            </a:pPr>
            <a:endParaRPr lang="zh-CN" altLang="en-US" sz="1600" kern="0" dirty="0">
              <a:cs typeface="+mn-ea"/>
              <a:sym typeface="+mn-lt"/>
            </a:endParaRPr>
          </a:p>
        </p:txBody>
      </p:sp>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500"/>
                                        <p:tgtEl>
                                          <p:spTgt spid="37"/>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left)">
                                      <p:cBhvr>
                                        <p:cTn id="43" dur="500"/>
                                        <p:tgtEl>
                                          <p:spTgt spid="47"/>
                                        </p:tgtEl>
                                      </p:cBhvr>
                                    </p:animEffect>
                                  </p:childTnLst>
                                </p:cTn>
                              </p:par>
                            </p:childTnLst>
                          </p:cTn>
                        </p:par>
                        <p:par>
                          <p:cTn id="44" fill="hold">
                            <p:stCondLst>
                              <p:cond delay="5000"/>
                            </p:stCondLst>
                            <p:childTnLst>
                              <p:par>
                                <p:cTn id="45" presetID="14" presetClass="entr" presetSubtype="10"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randombar(horizontal)">
                                      <p:cBhvr>
                                        <p:cTn id="47" dur="500"/>
                                        <p:tgtEl>
                                          <p:spTgt spid="54"/>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randombar(horizontal)">
                                      <p:cBhvr>
                                        <p:cTn id="51" dur="500"/>
                                        <p:tgtEl>
                                          <p:spTgt spid="55"/>
                                        </p:tgtEl>
                                      </p:cBhvr>
                                    </p:animEffect>
                                  </p:childTnLst>
                                </p:cTn>
                              </p:par>
                            </p:childTnLst>
                          </p:cTn>
                        </p:par>
                        <p:par>
                          <p:cTn id="52" fill="hold">
                            <p:stCondLst>
                              <p:cond delay="6000"/>
                            </p:stCondLst>
                            <p:childTnLst>
                              <p:par>
                                <p:cTn id="53" presetID="14" presetClass="entr" presetSubtype="10"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randombar(horizontal)">
                                      <p:cBhvr>
                                        <p:cTn id="55" dur="500"/>
                                        <p:tgtEl>
                                          <p:spTgt spid="56"/>
                                        </p:tgtEl>
                                      </p:cBhvr>
                                    </p:animEffect>
                                  </p:childTnLst>
                                </p:cTn>
                              </p:par>
                            </p:childTnLst>
                          </p:cTn>
                        </p:par>
                        <p:par>
                          <p:cTn id="56" fill="hold">
                            <p:stCondLst>
                              <p:cond delay="6500"/>
                            </p:stCondLst>
                            <p:childTnLst>
                              <p:par>
                                <p:cTn id="57" presetID="14" presetClass="entr" presetSubtype="10"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randombar(horizontal)">
                                      <p:cBhvr>
                                        <p:cTn id="5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54" grpId="0"/>
      <p:bldP spid="55" grpId="0"/>
      <p:bldP spid="56" grpId="0"/>
      <p:bldP spid="5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sp>
        <p:nvSpPr>
          <p:cNvPr id="59" name="0"/>
          <p:cNvSpPr/>
          <p:nvPr>
            <p:custDataLst>
              <p:tags r:id="rId2"/>
            </p:custDataLst>
          </p:nvPr>
        </p:nvSpPr>
        <p:spPr>
          <a:xfrm>
            <a:off x="5775127" y="1261241"/>
            <a:ext cx="4807924" cy="4807923"/>
          </a:xfrm>
          <a:prstGeom prst="ellipse">
            <a:avLst/>
          </a:prstGeom>
          <a:solidFill>
            <a:schemeClr val="accent6">
              <a:lumMod val="50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0" name="0"/>
          <p:cNvSpPr/>
          <p:nvPr>
            <p:custDataLst>
              <p:tags r:id="rId3"/>
            </p:custDataLst>
          </p:nvPr>
        </p:nvSpPr>
        <p:spPr>
          <a:xfrm>
            <a:off x="718506" y="2016382"/>
            <a:ext cx="10753723" cy="1500839"/>
          </a:xfrm>
          <a:prstGeom prst="roundRect">
            <a:avLst>
              <a:gd name="adj" fmla="val 50000"/>
            </a:avLst>
          </a:prstGeom>
          <a:solidFill>
            <a:srgbClr val="B2D1A0"/>
          </a:solidFill>
          <a:ln>
            <a:noFill/>
          </a:ln>
          <a:effectLst>
            <a:outerShdw blurRad="50800" dist="381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1" name="0"/>
          <p:cNvSpPr/>
          <p:nvPr>
            <p:custDataLst>
              <p:tags r:id="rId4"/>
            </p:custDataLst>
          </p:nvPr>
        </p:nvSpPr>
        <p:spPr>
          <a:xfrm>
            <a:off x="1721309" y="1841514"/>
            <a:ext cx="2065473" cy="406265"/>
          </a:xfrm>
          <a:prstGeom prst="roundRect">
            <a:avLst>
              <a:gd name="adj" fmla="val 50000"/>
            </a:avLst>
          </a:prstGeom>
          <a:solidFill>
            <a:srgbClr val="B2D1A0"/>
          </a:solidFill>
          <a:ln>
            <a:solidFill>
              <a:schemeClr val="bg1"/>
            </a:solidFill>
          </a:ln>
        </p:spPr>
        <p:txBody>
          <a:bodyPr wrap="none" lIns="72000" tIns="0" rIns="72000" bIns="0" anchor="ctr" anchorCtr="0">
            <a:normAutofit/>
          </a:bodyPr>
          <a:lstStyle/>
          <a:p>
            <a:pPr lvl="0" algn="ctr"/>
            <a:r>
              <a:rPr lang="zh-CN" altLang="en-US" b="1" dirty="0">
                <a:solidFill>
                  <a:srgbClr val="FFFFFF"/>
                </a:solidFill>
                <a:cs typeface="+mn-ea"/>
                <a:sym typeface="+mn-lt"/>
              </a:rPr>
              <a:t>输入标题文本</a:t>
            </a:r>
            <a:endParaRPr lang="zh-CN" altLang="en-US" b="1" dirty="0">
              <a:solidFill>
                <a:srgbClr val="FFFFFF"/>
              </a:solidFill>
              <a:cs typeface="+mn-ea"/>
              <a:sym typeface="+mn-lt"/>
            </a:endParaRPr>
          </a:p>
        </p:txBody>
      </p:sp>
      <p:sp>
        <p:nvSpPr>
          <p:cNvPr id="62" name="0"/>
          <p:cNvSpPr/>
          <p:nvPr>
            <p:custDataLst>
              <p:tags r:id="rId5"/>
            </p:custDataLst>
          </p:nvPr>
        </p:nvSpPr>
        <p:spPr>
          <a:xfrm>
            <a:off x="1130571" y="2493035"/>
            <a:ext cx="4916664" cy="548292"/>
          </a:xfrm>
          <a:prstGeom prst="rect">
            <a:avLst/>
          </a:prstGeom>
        </p:spPr>
        <p:txBody>
          <a:bodyPr wrap="square" lIns="0" tIns="0" rIns="0" bIns="0">
            <a:normAutofit/>
          </a:bodyPr>
          <a:lstStyle/>
          <a:p>
            <a:pPr lvl="0">
              <a:lnSpc>
                <a:spcPct val="120000"/>
              </a:lnSpc>
            </a:pPr>
            <a:r>
              <a:rPr lang="zh-CN" altLang="en-US" sz="1100" dirty="0">
                <a:solidFill>
                  <a:srgbClr val="FFFFFF"/>
                </a:solidFill>
                <a:cs typeface="+mn-ea"/>
                <a:sym typeface="+mn-lt"/>
              </a:rPr>
              <a:t>请替换文字内容复制你的内容到此摄图网</a:t>
            </a:r>
            <a:r>
              <a:rPr lang="en-US" altLang="zh-CN" sz="1100" dirty="0">
                <a:solidFill>
                  <a:srgbClr val="FFFFFF"/>
                </a:solidFill>
                <a:cs typeface="+mn-ea"/>
                <a:sym typeface="+mn-lt"/>
              </a:rPr>
              <a:t>699PIC.COM</a:t>
            </a:r>
            <a:br>
              <a:rPr lang="zh-CN" altLang="en-US" sz="1100" dirty="0">
                <a:solidFill>
                  <a:srgbClr val="FFFFFF"/>
                </a:solidFill>
                <a:cs typeface="+mn-ea"/>
                <a:sym typeface="+mn-lt"/>
              </a:rPr>
            </a:br>
            <a:r>
              <a:rPr lang="zh-CN" altLang="en-US" sz="1100" dirty="0">
                <a:solidFill>
                  <a:srgbClr val="FFFFFF"/>
                </a:solidFill>
                <a:cs typeface="+mn-ea"/>
                <a:sym typeface="+mn-lt"/>
              </a:rPr>
              <a:t>如需更改请在（设置形状格式）菜单下（文本选项）中调整</a:t>
            </a:r>
            <a:endParaRPr lang="zh-CN" altLang="en-US" sz="1100" dirty="0">
              <a:solidFill>
                <a:srgbClr val="FFFFFF"/>
              </a:solidFill>
              <a:cs typeface="+mn-ea"/>
              <a:sym typeface="+mn-lt"/>
            </a:endParaRPr>
          </a:p>
        </p:txBody>
      </p:sp>
      <p:sp>
        <p:nvSpPr>
          <p:cNvPr id="63" name="0"/>
          <p:cNvSpPr/>
          <p:nvPr>
            <p:custDataLst>
              <p:tags r:id="rId6"/>
            </p:custDataLst>
          </p:nvPr>
        </p:nvSpPr>
        <p:spPr>
          <a:xfrm>
            <a:off x="719141" y="3872239"/>
            <a:ext cx="10753723" cy="1500839"/>
          </a:xfrm>
          <a:prstGeom prst="roundRect">
            <a:avLst>
              <a:gd name="adj" fmla="val 50000"/>
            </a:avLst>
          </a:prstGeom>
          <a:solidFill>
            <a:srgbClr val="659C7C"/>
          </a:solidFill>
          <a:ln>
            <a:noFill/>
          </a:ln>
          <a:effectLst>
            <a:outerShdw blurRad="50800" dist="381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4" name="0"/>
          <p:cNvSpPr/>
          <p:nvPr>
            <p:custDataLst>
              <p:tags r:id="rId7"/>
            </p:custDataLst>
          </p:nvPr>
        </p:nvSpPr>
        <p:spPr>
          <a:xfrm>
            <a:off x="1130571" y="4285479"/>
            <a:ext cx="4916664" cy="548292"/>
          </a:xfrm>
          <a:prstGeom prst="rect">
            <a:avLst/>
          </a:prstGeom>
        </p:spPr>
        <p:txBody>
          <a:bodyPr wrap="square" lIns="0" tIns="0" rIns="0" bIns="0">
            <a:normAutofit/>
          </a:bodyPr>
          <a:lstStyle/>
          <a:p>
            <a:pPr lvl="0">
              <a:lnSpc>
                <a:spcPct val="120000"/>
              </a:lnSpc>
            </a:pPr>
            <a:r>
              <a:rPr lang="zh-CN" altLang="en-US" sz="1100" dirty="0">
                <a:solidFill>
                  <a:srgbClr val="FFFFFF"/>
                </a:solidFill>
                <a:cs typeface="+mn-ea"/>
                <a:sym typeface="+mn-lt"/>
              </a:rPr>
              <a:t>请替换文字内容复制你的内容到此摄图网</a:t>
            </a:r>
            <a:r>
              <a:rPr lang="en-US" altLang="zh-CN" sz="1100" dirty="0">
                <a:solidFill>
                  <a:srgbClr val="FFFFFF"/>
                </a:solidFill>
                <a:cs typeface="+mn-ea"/>
                <a:sym typeface="+mn-lt"/>
              </a:rPr>
              <a:t>699PIC.COM</a:t>
            </a:r>
            <a:br>
              <a:rPr lang="zh-CN" altLang="en-US" sz="1100" dirty="0">
                <a:solidFill>
                  <a:srgbClr val="FFFFFF"/>
                </a:solidFill>
                <a:cs typeface="+mn-ea"/>
                <a:sym typeface="+mn-lt"/>
              </a:rPr>
            </a:br>
            <a:r>
              <a:rPr lang="zh-CN" altLang="en-US" sz="1100" dirty="0">
                <a:solidFill>
                  <a:srgbClr val="FFFFFF"/>
                </a:solidFill>
                <a:cs typeface="+mn-ea"/>
                <a:sym typeface="+mn-lt"/>
              </a:rPr>
              <a:t>如需更改请在（设置形状格式）菜单下（文本选项）中调整</a:t>
            </a:r>
            <a:endParaRPr lang="zh-CN" altLang="en-US" sz="1100" dirty="0">
              <a:solidFill>
                <a:srgbClr val="FFFFFF"/>
              </a:solidFill>
              <a:cs typeface="+mn-ea"/>
              <a:sym typeface="+mn-lt"/>
            </a:endParaRPr>
          </a:p>
        </p:txBody>
      </p:sp>
      <p:sp>
        <p:nvSpPr>
          <p:cNvPr id="65" name="0"/>
          <p:cNvSpPr/>
          <p:nvPr>
            <p:custDataLst>
              <p:tags r:id="rId8"/>
            </p:custDataLst>
          </p:nvPr>
        </p:nvSpPr>
        <p:spPr>
          <a:xfrm>
            <a:off x="1721309" y="3658946"/>
            <a:ext cx="2065473" cy="406265"/>
          </a:xfrm>
          <a:prstGeom prst="roundRect">
            <a:avLst>
              <a:gd name="adj" fmla="val 50000"/>
            </a:avLst>
          </a:prstGeom>
          <a:solidFill>
            <a:srgbClr val="659C7C"/>
          </a:solidFill>
          <a:ln>
            <a:solidFill>
              <a:schemeClr val="bg1"/>
            </a:solidFill>
          </a:ln>
        </p:spPr>
        <p:txBody>
          <a:bodyPr wrap="none" lIns="72000" tIns="0" rIns="72000" bIns="0" anchor="ctr" anchorCtr="0">
            <a:normAutofit/>
          </a:bodyPr>
          <a:lstStyle/>
          <a:p>
            <a:pPr lvl="0" algn="ctr"/>
            <a:r>
              <a:rPr lang="zh-CN" altLang="en-US" b="1" dirty="0">
                <a:solidFill>
                  <a:srgbClr val="FFFFFF"/>
                </a:solidFill>
                <a:cs typeface="+mn-ea"/>
                <a:sym typeface="+mn-lt"/>
              </a:rPr>
              <a:t>输入标题文本</a:t>
            </a:r>
            <a:endParaRPr lang="zh-CN" altLang="en-US" b="1" dirty="0">
              <a:solidFill>
                <a:srgbClr val="FFFFFF"/>
              </a:solidFill>
              <a:cs typeface="+mn-ea"/>
              <a:sym typeface="+mn-lt"/>
            </a:endParaRPr>
          </a:p>
        </p:txBody>
      </p:sp>
      <p:sp>
        <p:nvSpPr>
          <p:cNvPr id="66" name="0"/>
          <p:cNvSpPr/>
          <p:nvPr>
            <p:custDataLst>
              <p:tags r:id="rId9"/>
            </p:custDataLst>
          </p:nvPr>
        </p:nvSpPr>
        <p:spPr>
          <a:xfrm>
            <a:off x="6219716" y="771617"/>
            <a:ext cx="4807924" cy="6069164"/>
          </a:xfrm>
          <a:prstGeom prst="ellipse">
            <a:avLst/>
          </a:prstGeom>
          <a:blipFill dpi="0" rotWithShape="1">
            <a:blip r:embed="rId10"/>
            <a:srcRect/>
            <a:stretch>
              <a:fillRect l="-42000" r="-25000"/>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700"/>
                                        <p:tgtEl>
                                          <p:spTgt spid="60"/>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left)">
                                      <p:cBhvr>
                                        <p:cTn id="11" dur="700"/>
                                        <p:tgtEl>
                                          <p:spTgt spid="61"/>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wipe(left)">
                                      <p:cBhvr>
                                        <p:cTn id="15" dur="700"/>
                                        <p:tgtEl>
                                          <p:spTgt spid="62"/>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wipe(left)">
                                      <p:cBhvr>
                                        <p:cTn id="19" dur="700"/>
                                        <p:tgtEl>
                                          <p:spTgt spid="63"/>
                                        </p:tgtEl>
                                      </p:cBhvr>
                                    </p:animEffect>
                                  </p:childTnLst>
                                </p:cTn>
                              </p:par>
                            </p:childTnLst>
                          </p:cTn>
                        </p:par>
                        <p:par>
                          <p:cTn id="20" fill="hold">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left)">
                                      <p:cBhvr>
                                        <p:cTn id="23" dur="700"/>
                                        <p:tgtEl>
                                          <p:spTgt spid="64"/>
                                        </p:tgtEl>
                                      </p:cBhvr>
                                    </p:animEffect>
                                  </p:childTnLst>
                                </p:cTn>
                              </p:par>
                            </p:childTnLst>
                          </p:cTn>
                        </p:par>
                        <p:par>
                          <p:cTn id="24" fill="hold">
                            <p:stCondLst>
                              <p:cond delay="5000"/>
                            </p:stCondLst>
                            <p:childTnLst>
                              <p:par>
                                <p:cTn id="25" presetID="22" presetClass="entr" presetSubtype="8"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wipe(left)">
                                      <p:cBhvr>
                                        <p:cTn id="27" dur="700"/>
                                        <p:tgtEl>
                                          <p:spTgt spid="65"/>
                                        </p:tgtEl>
                                      </p:cBhvr>
                                    </p:animEffect>
                                  </p:childTnLst>
                                </p:cTn>
                              </p:par>
                            </p:childTnLst>
                          </p:cTn>
                        </p:par>
                        <p:par>
                          <p:cTn id="28" fill="hold">
                            <p:stCondLst>
                              <p:cond delay="6000"/>
                            </p:stCondLst>
                            <p:childTnLst>
                              <p:par>
                                <p:cTn id="29" presetID="53" presetClass="entr" presetSubtype="16"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700" fill="hold"/>
                                        <p:tgtEl>
                                          <p:spTgt spid="59"/>
                                        </p:tgtEl>
                                        <p:attrNameLst>
                                          <p:attrName>ppt_w</p:attrName>
                                        </p:attrNameLst>
                                      </p:cBhvr>
                                      <p:tavLst>
                                        <p:tav tm="0">
                                          <p:val>
                                            <p:fltVal val="0"/>
                                          </p:val>
                                        </p:tav>
                                        <p:tav tm="100000">
                                          <p:val>
                                            <p:strVal val="#ppt_w"/>
                                          </p:val>
                                        </p:tav>
                                      </p:tavLst>
                                    </p:anim>
                                    <p:anim calcmode="lin" valueType="num">
                                      <p:cBhvr>
                                        <p:cTn id="32" dur="700" fill="hold"/>
                                        <p:tgtEl>
                                          <p:spTgt spid="59"/>
                                        </p:tgtEl>
                                        <p:attrNameLst>
                                          <p:attrName>ppt_h</p:attrName>
                                        </p:attrNameLst>
                                      </p:cBhvr>
                                      <p:tavLst>
                                        <p:tav tm="0">
                                          <p:val>
                                            <p:fltVal val="0"/>
                                          </p:val>
                                        </p:tav>
                                        <p:tav tm="100000">
                                          <p:val>
                                            <p:strVal val="#ppt_h"/>
                                          </p:val>
                                        </p:tav>
                                      </p:tavLst>
                                    </p:anim>
                                    <p:animEffect transition="in" filter="fade">
                                      <p:cBhvr>
                                        <p:cTn id="33" dur="700"/>
                                        <p:tgtEl>
                                          <p:spTgt spid="59"/>
                                        </p:tgtEl>
                                      </p:cBhvr>
                                    </p:animEffect>
                                  </p:childTnLst>
                                </p:cTn>
                              </p:par>
                            </p:childTnLst>
                          </p:cTn>
                        </p:par>
                        <p:par>
                          <p:cTn id="34" fill="hold">
                            <p:stCondLst>
                              <p:cond delay="7000"/>
                            </p:stCondLst>
                            <p:childTnLst>
                              <p:par>
                                <p:cTn id="35" presetID="53" presetClass="entr" presetSubtype="16"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cBhvr>
                                        <p:cTn id="37" dur="700" fill="hold"/>
                                        <p:tgtEl>
                                          <p:spTgt spid="66"/>
                                        </p:tgtEl>
                                        <p:attrNameLst>
                                          <p:attrName>ppt_w</p:attrName>
                                        </p:attrNameLst>
                                      </p:cBhvr>
                                      <p:tavLst>
                                        <p:tav tm="0">
                                          <p:val>
                                            <p:fltVal val="0"/>
                                          </p:val>
                                        </p:tav>
                                        <p:tav tm="100000">
                                          <p:val>
                                            <p:strVal val="#ppt_w"/>
                                          </p:val>
                                        </p:tav>
                                      </p:tavLst>
                                    </p:anim>
                                    <p:anim calcmode="lin" valueType="num">
                                      <p:cBhvr>
                                        <p:cTn id="38" dur="700" fill="hold"/>
                                        <p:tgtEl>
                                          <p:spTgt spid="66"/>
                                        </p:tgtEl>
                                        <p:attrNameLst>
                                          <p:attrName>ppt_h</p:attrName>
                                        </p:attrNameLst>
                                      </p:cBhvr>
                                      <p:tavLst>
                                        <p:tav tm="0">
                                          <p:val>
                                            <p:fltVal val="0"/>
                                          </p:val>
                                        </p:tav>
                                        <p:tav tm="100000">
                                          <p:val>
                                            <p:strVal val="#ppt_h"/>
                                          </p:val>
                                        </p:tav>
                                      </p:tavLst>
                                    </p:anim>
                                    <p:animEffect transition="in" filter="fade">
                                      <p:cBhvr>
                                        <p:cTn id="39" dur="7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p:bldP spid="60" grpId="0" bldLvl="0" animBg="1"/>
      <p:bldP spid="61" grpId="0" bldLvl="0" animBg="1"/>
      <p:bldP spid="62" grpId="0"/>
      <p:bldP spid="63" grpId="0" bldLvl="0" animBg="1"/>
      <p:bldP spid="64" grpId="0"/>
      <p:bldP spid="65" grpId="0" bldLvl="0" animBg="1"/>
      <p:bldP spid="6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sp>
        <p:nvSpPr>
          <p:cNvPr id="31" name="文本框 30"/>
          <p:cNvSpPr txBox="1"/>
          <p:nvPr/>
        </p:nvSpPr>
        <p:spPr>
          <a:xfrm>
            <a:off x="6467475" y="5023485"/>
            <a:ext cx="4951730" cy="800219"/>
          </a:xfrm>
          <a:prstGeom prst="rect">
            <a:avLst/>
          </a:prstGeom>
          <a:noFill/>
          <a:effectLst/>
        </p:spPr>
        <p:txBody>
          <a:bodyPr wrap="square" rtlCol="0">
            <a:spAutoFit/>
          </a:bodyPr>
          <a:lstStyle/>
          <a:p>
            <a:pPr algn="l">
              <a:lnSpc>
                <a:spcPct val="150000"/>
              </a:lnSpc>
            </a:pPr>
            <a:r>
              <a:rPr lang="zh-CN" altLang="en-US" sz="1600" dirty="0">
                <a:solidFill>
                  <a:srgbClr val="22252A"/>
                </a:solidFill>
                <a:cs typeface="+mn-ea"/>
                <a:sym typeface="+mn-lt"/>
              </a:rPr>
              <a:t>请在这里输入您的主要</a:t>
            </a:r>
            <a:r>
              <a:rPr lang="zh-CN" altLang="en-US" sz="1600">
                <a:solidFill>
                  <a:srgbClr val="22252A"/>
                </a:solidFill>
                <a:cs typeface="+mn-ea"/>
                <a:sym typeface="+mn-lt"/>
              </a:rPr>
              <a:t>叙述内容请</a:t>
            </a:r>
            <a:r>
              <a:rPr lang="zh-CN" altLang="en-US" sz="1600" dirty="0">
                <a:solidFill>
                  <a:srgbClr val="22252A"/>
                </a:solidFill>
                <a:cs typeface="+mn-ea"/>
                <a:sym typeface="+mn-lt"/>
              </a:rPr>
              <a:t>在这里输入您的主要</a:t>
            </a:r>
            <a:r>
              <a:rPr lang="zh-CN" altLang="en-US" sz="1600">
                <a:solidFill>
                  <a:srgbClr val="22252A"/>
                </a:solidFill>
                <a:cs typeface="+mn-ea"/>
                <a:sym typeface="+mn-lt"/>
              </a:rPr>
              <a:t>叙述内容请在这里输入您的主要内容</a:t>
            </a:r>
            <a:endParaRPr lang="en-US" altLang="zh-CN" sz="1600" dirty="0">
              <a:solidFill>
                <a:srgbClr val="22252A"/>
              </a:solidFill>
              <a:cs typeface="+mn-ea"/>
              <a:sym typeface="+mn-lt"/>
            </a:endParaRPr>
          </a:p>
        </p:txBody>
      </p:sp>
      <p:pic>
        <p:nvPicPr>
          <p:cNvPr id="32" name="图片 3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7475" y="1437622"/>
            <a:ext cx="4768215" cy="3302577"/>
          </a:xfrm>
          <a:prstGeom prst="rect">
            <a:avLst/>
          </a:prstGeom>
        </p:spPr>
      </p:pic>
      <p:sp>
        <p:nvSpPr>
          <p:cNvPr id="33" name="矩形 1"/>
          <p:cNvSpPr>
            <a:spLocks noChangeArrowheads="1"/>
          </p:cNvSpPr>
          <p:nvPr/>
        </p:nvSpPr>
        <p:spPr bwMode="auto">
          <a:xfrm>
            <a:off x="1054309" y="3088911"/>
            <a:ext cx="4355134" cy="2255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3" tIns="60956" rIns="121913" bIns="60956">
            <a:spAutoFit/>
          </a:bodyPr>
          <a:lstStyle/>
          <a:p>
            <a:pPr algn="just">
              <a:lnSpc>
                <a:spcPct val="200000"/>
              </a:lnSpc>
              <a:defRPr/>
            </a:pPr>
            <a:r>
              <a:rPr lang="zh-CN" altLang="en-US" kern="0" dirty="0">
                <a:cs typeface="+mn-ea"/>
                <a:sym typeface="+mn-lt"/>
              </a:rPr>
              <a:t>请在此处编辑您的内容请在此处编辑您的内容请在此处编辑您的内容请在此处编辑您的内容请在此处编辑您的内容</a:t>
            </a:r>
            <a:endParaRPr lang="zh-CN" altLang="en-US" kern="0" dirty="0">
              <a:cs typeface="+mn-ea"/>
              <a:sym typeface="+mn-lt"/>
            </a:endParaRPr>
          </a:p>
          <a:p>
            <a:pPr algn="just">
              <a:lnSpc>
                <a:spcPct val="200000"/>
              </a:lnSpc>
              <a:defRPr/>
            </a:pPr>
            <a:endParaRPr lang="zh-CN" altLang="en-US" kern="0" dirty="0">
              <a:cs typeface="+mn-ea"/>
              <a:sym typeface="+mn-lt"/>
            </a:endParaRPr>
          </a:p>
        </p:txBody>
      </p:sp>
      <p:sp>
        <p:nvSpPr>
          <p:cNvPr id="34" name="0"/>
          <p:cNvSpPr/>
          <p:nvPr>
            <p:custDataLst>
              <p:tags r:id="rId3"/>
            </p:custDataLst>
          </p:nvPr>
        </p:nvSpPr>
        <p:spPr>
          <a:xfrm>
            <a:off x="1661033" y="2020946"/>
            <a:ext cx="3067861" cy="890256"/>
          </a:xfrm>
          <a:prstGeom prst="roundRect">
            <a:avLst>
              <a:gd name="adj" fmla="val 50000"/>
            </a:avLst>
          </a:prstGeom>
          <a:solidFill>
            <a:srgbClr val="B2D1A0"/>
          </a:solidFill>
          <a:ln>
            <a:solidFill>
              <a:schemeClr val="bg1"/>
            </a:solidFill>
          </a:ln>
        </p:spPr>
        <p:txBody>
          <a:bodyPr wrap="none" lIns="72000" tIns="0" rIns="72000" bIns="0" anchor="ctr" anchorCtr="0">
            <a:normAutofit/>
          </a:bodyPr>
          <a:lstStyle/>
          <a:p>
            <a:pPr lvl="0" algn="ctr"/>
            <a:r>
              <a:rPr lang="zh-CN" altLang="en-US" sz="3200" b="1" dirty="0">
                <a:solidFill>
                  <a:srgbClr val="FFFFFF"/>
                </a:solidFill>
                <a:cs typeface="+mn-ea"/>
                <a:sym typeface="+mn-lt"/>
              </a:rPr>
              <a:t>输入标题文本</a:t>
            </a:r>
            <a:endParaRPr lang="zh-CN" altLang="en-US" sz="3200" b="1" dirty="0">
              <a:solidFill>
                <a:srgbClr val="FFFFFF"/>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anim calcmode="lin" valueType="num">
                                      <p:cBhvr>
                                        <p:cTn id="12" dur="500" fill="hold"/>
                                        <p:tgtEl>
                                          <p:spTgt spid="31"/>
                                        </p:tgtEl>
                                        <p:attrNameLst>
                                          <p:attrName>ppt_x</p:attrName>
                                        </p:attrNameLst>
                                      </p:cBhvr>
                                      <p:tavLst>
                                        <p:tav tm="0">
                                          <p:val>
                                            <p:strVal val="#ppt_x"/>
                                          </p:val>
                                        </p:tav>
                                        <p:tav tm="100000">
                                          <p:val>
                                            <p:strVal val="#ppt_x"/>
                                          </p:val>
                                        </p:tav>
                                      </p:tavLst>
                                    </p:anim>
                                    <p:anim calcmode="lin" valueType="num">
                                      <p:cBhvr>
                                        <p:cTn id="13" dur="50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randombar(horizontal)">
                                      <p:cBhvr>
                                        <p:cTn id="17" dur="500"/>
                                        <p:tgtEl>
                                          <p:spTgt spid="3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7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3" grpId="0"/>
      <p:bldP spid="3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1">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grpSp>
        <p:nvGrpSpPr>
          <p:cNvPr id="8" name="Group 2"/>
          <p:cNvGrpSpPr/>
          <p:nvPr/>
        </p:nvGrpSpPr>
        <p:grpSpPr>
          <a:xfrm>
            <a:off x="5888039" y="1230312"/>
            <a:ext cx="354013" cy="7323137"/>
            <a:chOff x="5888038" y="1230313"/>
            <a:chExt cx="354013" cy="7323137"/>
          </a:xfrm>
        </p:grpSpPr>
        <p:sp>
          <p:nvSpPr>
            <p:cNvPr id="9" name="Rectangle 44"/>
            <p:cNvSpPr/>
            <p:nvPr/>
          </p:nvSpPr>
          <p:spPr bwMode="auto">
            <a:xfrm>
              <a:off x="5916613" y="1384300"/>
              <a:ext cx="300038" cy="7169150"/>
            </a:xfrm>
            <a:prstGeom prst="rect">
              <a:avLst/>
            </a:prstGeom>
            <a:gradFill>
              <a:gsLst>
                <a:gs pos="15000">
                  <a:schemeClr val="bg2"/>
                </a:gs>
                <a:gs pos="100000">
                  <a:schemeClr val="bg2">
                    <a:lumMod val="60000"/>
                    <a:lumOff val="40000"/>
                  </a:schemeClr>
                </a:gs>
              </a:gsLst>
              <a:lin ang="10800000" scaled="0"/>
            </a:gradFill>
            <a:ln>
              <a:noFill/>
            </a:ln>
          </p:spPr>
          <p:txBody>
            <a:bodyPr anchor="ctr"/>
            <a:lstStyle/>
            <a:p>
              <a:pPr algn="ctr"/>
              <a:endParaRPr sz="2400">
                <a:cs typeface="+mn-ea"/>
                <a:sym typeface="+mn-lt"/>
              </a:endParaRPr>
            </a:p>
          </p:txBody>
        </p:sp>
        <p:sp>
          <p:nvSpPr>
            <p:cNvPr id="10" name="Rectangle 45"/>
            <p:cNvSpPr/>
            <p:nvPr/>
          </p:nvSpPr>
          <p:spPr bwMode="auto">
            <a:xfrm>
              <a:off x="5888038" y="1230313"/>
              <a:ext cx="354013" cy="255588"/>
            </a:xfrm>
            <a:prstGeom prst="rect">
              <a:avLst/>
            </a:prstGeom>
            <a:gradFill>
              <a:gsLst>
                <a:gs pos="15000">
                  <a:schemeClr val="tx2"/>
                </a:gs>
                <a:gs pos="100000">
                  <a:schemeClr val="tx2">
                    <a:lumMod val="60000"/>
                    <a:lumOff val="40000"/>
                  </a:schemeClr>
                </a:gs>
              </a:gsLst>
              <a:lin ang="10800000" scaled="0"/>
            </a:gradFill>
            <a:ln>
              <a:noFill/>
            </a:ln>
          </p:spPr>
          <p:txBody>
            <a:bodyPr anchor="ctr"/>
            <a:lstStyle/>
            <a:p>
              <a:pPr algn="ctr"/>
              <a:endParaRPr sz="2400">
                <a:cs typeface="+mn-ea"/>
                <a:sym typeface="+mn-lt"/>
              </a:endParaRPr>
            </a:p>
          </p:txBody>
        </p:sp>
      </p:grpSp>
      <p:grpSp>
        <p:nvGrpSpPr>
          <p:cNvPr id="11" name="组合 10"/>
          <p:cNvGrpSpPr/>
          <p:nvPr/>
        </p:nvGrpSpPr>
        <p:grpSpPr>
          <a:xfrm>
            <a:off x="7073800" y="1718528"/>
            <a:ext cx="2756000" cy="868936"/>
            <a:chOff x="5305350" y="1288896"/>
            <a:chExt cx="2067000" cy="651702"/>
          </a:xfrm>
        </p:grpSpPr>
        <p:sp>
          <p:nvSpPr>
            <p:cNvPr id="12" name="TextBox 11"/>
            <p:cNvSpPr txBox="1"/>
            <p:nvPr/>
          </p:nvSpPr>
          <p:spPr>
            <a:xfrm>
              <a:off x="5305350" y="1288896"/>
              <a:ext cx="1061829" cy="253916"/>
            </a:xfrm>
            <a:prstGeom prst="rect">
              <a:avLst/>
            </a:prstGeom>
            <a:noFill/>
          </p:spPr>
          <p:txBody>
            <a:bodyPr wrap="none">
              <a:normAutofit/>
            </a:bodyPr>
            <a:lstStyle/>
            <a:p>
              <a:r>
                <a:rPr lang="zh-CN" altLang="en-US" sz="1400" dirty="0">
                  <a:cs typeface="+mn-ea"/>
                  <a:sym typeface="+mn-lt"/>
                </a:rPr>
                <a:t>标题文本预设</a:t>
              </a:r>
              <a:endParaRPr lang="zh-CN" altLang="en-US" sz="1400" dirty="0">
                <a:cs typeface="+mn-ea"/>
                <a:sym typeface="+mn-lt"/>
              </a:endParaRPr>
            </a:p>
          </p:txBody>
        </p:sp>
        <p:sp>
          <p:nvSpPr>
            <p:cNvPr id="13" name="Rectangle 12"/>
            <p:cNvSpPr/>
            <p:nvPr/>
          </p:nvSpPr>
          <p:spPr>
            <a:xfrm>
              <a:off x="5305350" y="1525099"/>
              <a:ext cx="2067000" cy="415499"/>
            </a:xfrm>
            <a:prstGeom prst="rect">
              <a:avLst/>
            </a:prstGeom>
            <a:noFill/>
          </p:spPr>
          <p:txBody>
            <a:bodyPr wrap="square">
              <a:normAutofit/>
            </a:bodyPr>
            <a:lstStyle/>
            <a:p>
              <a:pPr>
                <a:lnSpc>
                  <a:spcPct val="120000"/>
                </a:lnSpc>
              </a:pPr>
              <a:r>
                <a:rPr lang="zh-CN" altLang="en-US" sz="1000" kern="0" dirty="0">
                  <a:cs typeface="+mn-ea"/>
                  <a:sym typeface="+mn-lt"/>
                </a:rPr>
                <a:t>请在此处编辑您的内容</a:t>
              </a:r>
              <a:endParaRPr lang="zh-CN" altLang="en-US" sz="935" dirty="0">
                <a:solidFill>
                  <a:schemeClr val="bg1">
                    <a:lumMod val="50000"/>
                  </a:schemeClr>
                </a:solidFill>
                <a:cs typeface="+mn-ea"/>
                <a:sym typeface="+mn-lt"/>
              </a:endParaRPr>
            </a:p>
          </p:txBody>
        </p:sp>
      </p:grpSp>
      <p:grpSp>
        <p:nvGrpSpPr>
          <p:cNvPr id="14" name="组合 13"/>
          <p:cNvGrpSpPr/>
          <p:nvPr/>
        </p:nvGrpSpPr>
        <p:grpSpPr>
          <a:xfrm>
            <a:off x="3492818" y="1718627"/>
            <a:ext cx="3324225" cy="884239"/>
            <a:chOff x="2620566" y="1296590"/>
            <a:chExt cx="2493169" cy="663179"/>
          </a:xfrm>
        </p:grpSpPr>
        <p:grpSp>
          <p:nvGrpSpPr>
            <p:cNvPr id="15" name="Group 9"/>
            <p:cNvGrpSpPr/>
            <p:nvPr/>
          </p:nvGrpSpPr>
          <p:grpSpPr>
            <a:xfrm>
              <a:off x="2620566" y="1296590"/>
              <a:ext cx="2493169" cy="663179"/>
              <a:chOff x="3494088" y="1728788"/>
              <a:chExt cx="3324225" cy="884238"/>
            </a:xfrm>
          </p:grpSpPr>
          <p:sp>
            <p:nvSpPr>
              <p:cNvPr id="20" name="Freeform: Shape 38"/>
              <p:cNvSpPr/>
              <p:nvPr/>
            </p:nvSpPr>
            <p:spPr bwMode="auto">
              <a:xfrm>
                <a:off x="3494088" y="1728788"/>
                <a:ext cx="3324225" cy="884238"/>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rgbClr val="B2D1A0"/>
              </a:solidFill>
              <a:ln>
                <a:noFill/>
              </a:ln>
            </p:spPr>
            <p:txBody>
              <a:bodyPr anchor="ctr"/>
              <a:lstStyle/>
              <a:p>
                <a:pPr algn="ctr"/>
                <a:endParaRPr sz="2400">
                  <a:cs typeface="+mn-ea"/>
                  <a:sym typeface="+mn-lt"/>
                </a:endParaRPr>
              </a:p>
            </p:txBody>
          </p:sp>
          <p:sp>
            <p:nvSpPr>
              <p:cNvPr id="21" name="Freeform: Shape 39"/>
              <p:cNvSpPr/>
              <p:nvPr/>
            </p:nvSpPr>
            <p:spPr bwMode="auto">
              <a:xfrm>
                <a:off x="3590926" y="18129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sz="2400">
                  <a:cs typeface="+mn-ea"/>
                  <a:sym typeface="+mn-lt"/>
                </a:endParaRPr>
              </a:p>
            </p:txBody>
          </p:sp>
        </p:grpSp>
        <p:sp>
          <p:nvSpPr>
            <p:cNvPr id="16" name="TextBox 13"/>
            <p:cNvSpPr txBox="1"/>
            <p:nvPr/>
          </p:nvSpPr>
          <p:spPr>
            <a:xfrm>
              <a:off x="3362250" y="1488921"/>
              <a:ext cx="715580" cy="300083"/>
            </a:xfrm>
            <a:prstGeom prst="rect">
              <a:avLst/>
            </a:prstGeom>
            <a:noFill/>
          </p:spPr>
          <p:txBody>
            <a:bodyPr wrap="none">
              <a:normAutofit fontScale="90000" lnSpcReduction="20000"/>
            </a:bodyPr>
            <a:lstStyle/>
            <a:p>
              <a:r>
                <a:rPr lang="zh-CN" altLang="en-US" sz="2665" b="1" dirty="0">
                  <a:solidFill>
                    <a:schemeClr val="bg1"/>
                  </a:solidFill>
                  <a:cs typeface="+mn-ea"/>
                  <a:sym typeface="+mn-lt"/>
                </a:rPr>
                <a:t>关键词</a:t>
              </a:r>
              <a:endParaRPr lang="zh-CN" altLang="en-US" sz="2665" b="1" dirty="0">
                <a:solidFill>
                  <a:schemeClr val="bg1"/>
                </a:solidFill>
                <a:cs typeface="+mn-ea"/>
                <a:sym typeface="+mn-lt"/>
              </a:endParaRPr>
            </a:p>
          </p:txBody>
        </p:sp>
        <p:grpSp>
          <p:nvGrpSpPr>
            <p:cNvPr id="17" name="Group 14"/>
            <p:cNvGrpSpPr/>
            <p:nvPr/>
          </p:nvGrpSpPr>
          <p:grpSpPr>
            <a:xfrm>
              <a:off x="2938697" y="1485899"/>
              <a:ext cx="347429" cy="302488"/>
              <a:chOff x="1482726" y="3625850"/>
              <a:chExt cx="319088" cy="277813"/>
            </a:xfrm>
            <a:solidFill>
              <a:schemeClr val="bg1"/>
            </a:solidFill>
          </p:grpSpPr>
          <p:sp>
            <p:nvSpPr>
              <p:cNvPr id="18" name="Freeform: Shape 34"/>
              <p:cNvSpPr/>
              <p:nvPr/>
            </p:nvSpPr>
            <p:spPr bwMode="auto">
              <a:xfrm>
                <a:off x="1482726" y="3625850"/>
                <a:ext cx="319088" cy="277813"/>
              </a:xfrm>
              <a:custGeom>
                <a:avLst/>
                <a:gdLst>
                  <a:gd name="T0" fmla="*/ 108 w 120"/>
                  <a:gd name="T1" fmla="*/ 0 h 104"/>
                  <a:gd name="T2" fmla="*/ 12 w 120"/>
                  <a:gd name="T3" fmla="*/ 0 h 104"/>
                  <a:gd name="T4" fmla="*/ 0 w 120"/>
                  <a:gd name="T5" fmla="*/ 12 h 104"/>
                  <a:gd name="T6" fmla="*/ 0 w 120"/>
                  <a:gd name="T7" fmla="*/ 16 h 104"/>
                  <a:gd name="T8" fmla="*/ 8 w 120"/>
                  <a:gd name="T9" fmla="*/ 27 h 104"/>
                  <a:gd name="T10" fmla="*/ 8 w 120"/>
                  <a:gd name="T11" fmla="*/ 96 h 104"/>
                  <a:gd name="T12" fmla="*/ 16 w 120"/>
                  <a:gd name="T13" fmla="*/ 104 h 104"/>
                  <a:gd name="T14" fmla="*/ 104 w 120"/>
                  <a:gd name="T15" fmla="*/ 104 h 104"/>
                  <a:gd name="T16" fmla="*/ 112 w 120"/>
                  <a:gd name="T17" fmla="*/ 96 h 104"/>
                  <a:gd name="T18" fmla="*/ 112 w 120"/>
                  <a:gd name="T19" fmla="*/ 27 h 104"/>
                  <a:gd name="T20" fmla="*/ 120 w 120"/>
                  <a:gd name="T21" fmla="*/ 16 h 104"/>
                  <a:gd name="T22" fmla="*/ 120 w 120"/>
                  <a:gd name="T23" fmla="*/ 12 h 104"/>
                  <a:gd name="T24" fmla="*/ 108 w 120"/>
                  <a:gd name="T25" fmla="*/ 0 h 104"/>
                  <a:gd name="T26" fmla="*/ 8 w 120"/>
                  <a:gd name="T27" fmla="*/ 12 h 104"/>
                  <a:gd name="T28" fmla="*/ 12 w 120"/>
                  <a:gd name="T29" fmla="*/ 8 h 104"/>
                  <a:gd name="T30" fmla="*/ 108 w 120"/>
                  <a:gd name="T31" fmla="*/ 8 h 104"/>
                  <a:gd name="T32" fmla="*/ 112 w 120"/>
                  <a:gd name="T33" fmla="*/ 12 h 104"/>
                  <a:gd name="T34" fmla="*/ 112 w 120"/>
                  <a:gd name="T35" fmla="*/ 16 h 104"/>
                  <a:gd name="T36" fmla="*/ 108 w 120"/>
                  <a:gd name="T37" fmla="*/ 20 h 104"/>
                  <a:gd name="T38" fmla="*/ 108 w 120"/>
                  <a:gd name="T39" fmla="*/ 20 h 104"/>
                  <a:gd name="T40" fmla="*/ 12 w 120"/>
                  <a:gd name="T41" fmla="*/ 20 h 104"/>
                  <a:gd name="T42" fmla="*/ 12 w 120"/>
                  <a:gd name="T43" fmla="*/ 20 h 104"/>
                  <a:gd name="T44" fmla="*/ 8 w 120"/>
                  <a:gd name="T45" fmla="*/ 16 h 104"/>
                  <a:gd name="T46" fmla="*/ 8 w 120"/>
                  <a:gd name="T47" fmla="*/ 12 h 104"/>
                  <a:gd name="T48" fmla="*/ 16 w 120"/>
                  <a:gd name="T49" fmla="*/ 96 h 104"/>
                  <a:gd name="T50" fmla="*/ 16 w 120"/>
                  <a:gd name="T51" fmla="*/ 28 h 104"/>
                  <a:gd name="T52" fmla="*/ 104 w 120"/>
                  <a:gd name="T53" fmla="*/ 28 h 104"/>
                  <a:gd name="T54" fmla="*/ 104 w 120"/>
                  <a:gd name="T55" fmla="*/ 96 h 104"/>
                  <a:gd name="T56" fmla="*/ 16 w 120"/>
                  <a:gd name="T57"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104">
                    <a:moveTo>
                      <a:pt x="108" y="0"/>
                    </a:moveTo>
                    <a:cubicBezTo>
                      <a:pt x="12" y="0"/>
                      <a:pt x="12" y="0"/>
                      <a:pt x="12" y="0"/>
                    </a:cubicBezTo>
                    <a:cubicBezTo>
                      <a:pt x="5" y="0"/>
                      <a:pt x="0" y="5"/>
                      <a:pt x="0" y="12"/>
                    </a:cubicBezTo>
                    <a:cubicBezTo>
                      <a:pt x="0" y="16"/>
                      <a:pt x="0" y="16"/>
                      <a:pt x="0" y="16"/>
                    </a:cubicBezTo>
                    <a:cubicBezTo>
                      <a:pt x="0" y="21"/>
                      <a:pt x="3" y="26"/>
                      <a:pt x="8" y="27"/>
                    </a:cubicBezTo>
                    <a:cubicBezTo>
                      <a:pt x="8" y="96"/>
                      <a:pt x="8" y="96"/>
                      <a:pt x="8" y="96"/>
                    </a:cubicBezTo>
                    <a:cubicBezTo>
                      <a:pt x="8" y="100"/>
                      <a:pt x="12" y="104"/>
                      <a:pt x="16" y="104"/>
                    </a:cubicBezTo>
                    <a:cubicBezTo>
                      <a:pt x="104" y="104"/>
                      <a:pt x="104" y="104"/>
                      <a:pt x="104" y="104"/>
                    </a:cubicBezTo>
                    <a:cubicBezTo>
                      <a:pt x="108" y="104"/>
                      <a:pt x="112" y="100"/>
                      <a:pt x="112" y="96"/>
                    </a:cubicBezTo>
                    <a:cubicBezTo>
                      <a:pt x="112" y="27"/>
                      <a:pt x="112" y="27"/>
                      <a:pt x="112" y="27"/>
                    </a:cubicBezTo>
                    <a:cubicBezTo>
                      <a:pt x="117" y="26"/>
                      <a:pt x="120" y="21"/>
                      <a:pt x="120" y="16"/>
                    </a:cubicBezTo>
                    <a:cubicBezTo>
                      <a:pt x="120" y="12"/>
                      <a:pt x="120" y="12"/>
                      <a:pt x="120" y="12"/>
                    </a:cubicBezTo>
                    <a:cubicBezTo>
                      <a:pt x="120" y="5"/>
                      <a:pt x="115" y="0"/>
                      <a:pt x="108" y="0"/>
                    </a:cubicBezTo>
                    <a:close/>
                    <a:moveTo>
                      <a:pt x="8" y="12"/>
                    </a:moveTo>
                    <a:cubicBezTo>
                      <a:pt x="8" y="10"/>
                      <a:pt x="10" y="8"/>
                      <a:pt x="12" y="8"/>
                    </a:cubicBezTo>
                    <a:cubicBezTo>
                      <a:pt x="108" y="8"/>
                      <a:pt x="108" y="8"/>
                      <a:pt x="108" y="8"/>
                    </a:cubicBezTo>
                    <a:cubicBezTo>
                      <a:pt x="110" y="8"/>
                      <a:pt x="112" y="10"/>
                      <a:pt x="112" y="12"/>
                    </a:cubicBezTo>
                    <a:cubicBezTo>
                      <a:pt x="112" y="16"/>
                      <a:pt x="112" y="16"/>
                      <a:pt x="112" y="16"/>
                    </a:cubicBezTo>
                    <a:cubicBezTo>
                      <a:pt x="112" y="18"/>
                      <a:pt x="110" y="20"/>
                      <a:pt x="108" y="20"/>
                    </a:cubicBezTo>
                    <a:cubicBezTo>
                      <a:pt x="108" y="20"/>
                      <a:pt x="108" y="20"/>
                      <a:pt x="108" y="20"/>
                    </a:cubicBezTo>
                    <a:cubicBezTo>
                      <a:pt x="12" y="20"/>
                      <a:pt x="12" y="20"/>
                      <a:pt x="12" y="20"/>
                    </a:cubicBezTo>
                    <a:cubicBezTo>
                      <a:pt x="12" y="20"/>
                      <a:pt x="12" y="20"/>
                      <a:pt x="12" y="20"/>
                    </a:cubicBezTo>
                    <a:cubicBezTo>
                      <a:pt x="10" y="20"/>
                      <a:pt x="8" y="18"/>
                      <a:pt x="8" y="16"/>
                    </a:cubicBezTo>
                    <a:lnTo>
                      <a:pt x="8" y="12"/>
                    </a:lnTo>
                    <a:close/>
                    <a:moveTo>
                      <a:pt x="16" y="96"/>
                    </a:moveTo>
                    <a:cubicBezTo>
                      <a:pt x="16" y="28"/>
                      <a:pt x="16" y="28"/>
                      <a:pt x="16" y="28"/>
                    </a:cubicBezTo>
                    <a:cubicBezTo>
                      <a:pt x="104" y="28"/>
                      <a:pt x="104" y="28"/>
                      <a:pt x="104" y="28"/>
                    </a:cubicBezTo>
                    <a:cubicBezTo>
                      <a:pt x="104" y="96"/>
                      <a:pt x="104" y="96"/>
                      <a:pt x="104" y="96"/>
                    </a:cubicBezTo>
                    <a:lnTo>
                      <a:pt x="16"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sp>
            <p:nvSpPr>
              <p:cNvPr id="19" name="Freeform: Shape 35"/>
              <p:cNvSpPr/>
              <p:nvPr/>
            </p:nvSpPr>
            <p:spPr bwMode="auto">
              <a:xfrm>
                <a:off x="1600201" y="3732213"/>
                <a:ext cx="84138" cy="22225"/>
              </a:xfrm>
              <a:custGeom>
                <a:avLst/>
                <a:gdLst>
                  <a:gd name="T0" fmla="*/ 28 w 32"/>
                  <a:gd name="T1" fmla="*/ 0 h 8"/>
                  <a:gd name="T2" fmla="*/ 4 w 32"/>
                  <a:gd name="T3" fmla="*/ 0 h 8"/>
                  <a:gd name="T4" fmla="*/ 0 w 32"/>
                  <a:gd name="T5" fmla="*/ 4 h 8"/>
                  <a:gd name="T6" fmla="*/ 4 w 32"/>
                  <a:gd name="T7" fmla="*/ 8 h 8"/>
                  <a:gd name="T8" fmla="*/ 28 w 32"/>
                  <a:gd name="T9" fmla="*/ 8 h 8"/>
                  <a:gd name="T10" fmla="*/ 32 w 32"/>
                  <a:gd name="T11" fmla="*/ 4 h 8"/>
                  <a:gd name="T12" fmla="*/ 28 w 3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0"/>
                    </a:moveTo>
                    <a:cubicBezTo>
                      <a:pt x="4" y="0"/>
                      <a:pt x="4" y="0"/>
                      <a:pt x="4" y="0"/>
                    </a:cubicBezTo>
                    <a:cubicBezTo>
                      <a:pt x="2" y="0"/>
                      <a:pt x="0" y="2"/>
                      <a:pt x="0" y="4"/>
                    </a:cubicBezTo>
                    <a:cubicBezTo>
                      <a:pt x="0" y="6"/>
                      <a:pt x="2" y="8"/>
                      <a:pt x="4" y="8"/>
                    </a:cubicBezTo>
                    <a:cubicBezTo>
                      <a:pt x="28" y="8"/>
                      <a:pt x="28" y="8"/>
                      <a:pt x="28" y="8"/>
                    </a:cubicBezTo>
                    <a:cubicBezTo>
                      <a:pt x="30" y="8"/>
                      <a:pt x="32" y="6"/>
                      <a:pt x="32" y="4"/>
                    </a:cubicBezTo>
                    <a:cubicBezTo>
                      <a:pt x="32" y="2"/>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grpSp>
      </p:grpSp>
      <p:grpSp>
        <p:nvGrpSpPr>
          <p:cNvPr id="22" name="组合 21"/>
          <p:cNvGrpSpPr/>
          <p:nvPr/>
        </p:nvGrpSpPr>
        <p:grpSpPr>
          <a:xfrm>
            <a:off x="2501800" y="2810728"/>
            <a:ext cx="2756000" cy="868936"/>
            <a:chOff x="1876350" y="2108046"/>
            <a:chExt cx="2067000" cy="651702"/>
          </a:xfrm>
        </p:grpSpPr>
        <p:sp>
          <p:nvSpPr>
            <p:cNvPr id="23" name="TextBox 15"/>
            <p:cNvSpPr txBox="1"/>
            <p:nvPr/>
          </p:nvSpPr>
          <p:spPr>
            <a:xfrm>
              <a:off x="2881521" y="2108046"/>
              <a:ext cx="1061829" cy="253916"/>
            </a:xfrm>
            <a:prstGeom prst="rect">
              <a:avLst/>
            </a:prstGeom>
            <a:noFill/>
          </p:spPr>
          <p:txBody>
            <a:bodyPr wrap="none">
              <a:normAutofit/>
            </a:bodyPr>
            <a:lstStyle/>
            <a:p>
              <a:pPr algn="r"/>
              <a:r>
                <a:rPr lang="zh-CN" altLang="en-US" sz="1400" dirty="0">
                  <a:cs typeface="+mn-ea"/>
                  <a:sym typeface="+mn-lt"/>
                </a:rPr>
                <a:t>标题文本预设</a:t>
              </a:r>
              <a:endParaRPr lang="zh-CN" altLang="en-US" sz="1400" dirty="0">
                <a:cs typeface="+mn-ea"/>
                <a:sym typeface="+mn-lt"/>
              </a:endParaRPr>
            </a:p>
          </p:txBody>
        </p:sp>
        <p:sp>
          <p:nvSpPr>
            <p:cNvPr id="24" name="Rectangle 16"/>
            <p:cNvSpPr/>
            <p:nvPr/>
          </p:nvSpPr>
          <p:spPr>
            <a:xfrm>
              <a:off x="1876350" y="2344249"/>
              <a:ext cx="2067000" cy="415499"/>
            </a:xfrm>
            <a:prstGeom prst="rect">
              <a:avLst/>
            </a:prstGeom>
            <a:noFill/>
          </p:spPr>
          <p:txBody>
            <a:bodyPr wrap="square">
              <a:normAutofit/>
            </a:bodyPr>
            <a:lstStyle/>
            <a:p>
              <a:pPr algn="r">
                <a:lnSpc>
                  <a:spcPct val="120000"/>
                </a:lnSpc>
              </a:pPr>
              <a:r>
                <a:rPr lang="zh-CN" altLang="en-US" sz="1000" kern="0" dirty="0">
                  <a:cs typeface="+mn-ea"/>
                  <a:sym typeface="+mn-lt"/>
                </a:rPr>
                <a:t>请在此处编辑您的内容</a:t>
              </a:r>
              <a:endParaRPr lang="zh-CN" altLang="en-US" sz="935" dirty="0">
                <a:cs typeface="+mn-ea"/>
                <a:sym typeface="+mn-lt"/>
              </a:endParaRPr>
            </a:p>
          </p:txBody>
        </p:sp>
      </p:grpSp>
      <p:grpSp>
        <p:nvGrpSpPr>
          <p:cNvPr id="25" name="组合 24"/>
          <p:cNvGrpSpPr/>
          <p:nvPr/>
        </p:nvGrpSpPr>
        <p:grpSpPr>
          <a:xfrm>
            <a:off x="7099200" y="3902928"/>
            <a:ext cx="2756000" cy="868936"/>
            <a:chOff x="5324400" y="2927196"/>
            <a:chExt cx="2067000" cy="651702"/>
          </a:xfrm>
        </p:grpSpPr>
        <p:sp>
          <p:nvSpPr>
            <p:cNvPr id="26" name="TextBox 17"/>
            <p:cNvSpPr txBox="1"/>
            <p:nvPr/>
          </p:nvSpPr>
          <p:spPr>
            <a:xfrm>
              <a:off x="5324400" y="2927196"/>
              <a:ext cx="1061829" cy="253916"/>
            </a:xfrm>
            <a:prstGeom prst="rect">
              <a:avLst/>
            </a:prstGeom>
            <a:noFill/>
          </p:spPr>
          <p:txBody>
            <a:bodyPr wrap="none">
              <a:normAutofit/>
            </a:bodyPr>
            <a:lstStyle/>
            <a:p>
              <a:r>
                <a:rPr lang="zh-CN" altLang="en-US" sz="1400" dirty="0">
                  <a:cs typeface="+mn-ea"/>
                  <a:sym typeface="+mn-lt"/>
                </a:rPr>
                <a:t>标题文本预设</a:t>
              </a:r>
              <a:endParaRPr lang="zh-CN" altLang="en-US" sz="1400" dirty="0">
                <a:cs typeface="+mn-ea"/>
                <a:sym typeface="+mn-lt"/>
              </a:endParaRPr>
            </a:p>
          </p:txBody>
        </p:sp>
        <p:sp>
          <p:nvSpPr>
            <p:cNvPr id="27" name="Rectangle 18"/>
            <p:cNvSpPr/>
            <p:nvPr/>
          </p:nvSpPr>
          <p:spPr>
            <a:xfrm>
              <a:off x="5324400" y="3163399"/>
              <a:ext cx="2067000" cy="415499"/>
            </a:xfrm>
            <a:prstGeom prst="rect">
              <a:avLst/>
            </a:prstGeom>
            <a:noFill/>
          </p:spPr>
          <p:txBody>
            <a:bodyPr wrap="square">
              <a:normAutofit/>
            </a:bodyPr>
            <a:lstStyle/>
            <a:p>
              <a:pPr>
                <a:lnSpc>
                  <a:spcPct val="120000"/>
                </a:lnSpc>
              </a:pPr>
              <a:r>
                <a:rPr lang="zh-CN" altLang="en-US" sz="1000" kern="0" dirty="0">
                  <a:cs typeface="+mn-ea"/>
                  <a:sym typeface="+mn-lt"/>
                </a:rPr>
                <a:t>请在此处编辑您的内容</a:t>
              </a:r>
              <a:endParaRPr lang="zh-CN" altLang="en-US" sz="935" dirty="0">
                <a:solidFill>
                  <a:schemeClr val="bg1">
                    <a:lumMod val="50000"/>
                  </a:schemeClr>
                </a:solidFill>
                <a:cs typeface="+mn-ea"/>
                <a:sym typeface="+mn-lt"/>
              </a:endParaRPr>
            </a:p>
          </p:txBody>
        </p:sp>
      </p:grpSp>
      <p:grpSp>
        <p:nvGrpSpPr>
          <p:cNvPr id="28" name="组合 27"/>
          <p:cNvGrpSpPr/>
          <p:nvPr/>
        </p:nvGrpSpPr>
        <p:grpSpPr>
          <a:xfrm>
            <a:off x="2527200" y="4995128"/>
            <a:ext cx="2756000" cy="868936"/>
            <a:chOff x="1895400" y="3746346"/>
            <a:chExt cx="2067000" cy="651702"/>
          </a:xfrm>
        </p:grpSpPr>
        <p:sp>
          <p:nvSpPr>
            <p:cNvPr id="29" name="TextBox 19"/>
            <p:cNvSpPr txBox="1"/>
            <p:nvPr/>
          </p:nvSpPr>
          <p:spPr>
            <a:xfrm>
              <a:off x="2900571" y="3746346"/>
              <a:ext cx="1061829" cy="253916"/>
            </a:xfrm>
            <a:prstGeom prst="rect">
              <a:avLst/>
            </a:prstGeom>
            <a:noFill/>
          </p:spPr>
          <p:txBody>
            <a:bodyPr wrap="none">
              <a:normAutofit/>
            </a:bodyPr>
            <a:lstStyle/>
            <a:p>
              <a:pPr algn="r"/>
              <a:r>
                <a:rPr lang="zh-CN" altLang="en-US" sz="1400" dirty="0">
                  <a:cs typeface="+mn-ea"/>
                  <a:sym typeface="+mn-lt"/>
                </a:rPr>
                <a:t>标题文本预设</a:t>
              </a:r>
              <a:endParaRPr lang="zh-CN" altLang="en-US" sz="1400" dirty="0">
                <a:cs typeface="+mn-ea"/>
                <a:sym typeface="+mn-lt"/>
              </a:endParaRPr>
            </a:p>
          </p:txBody>
        </p:sp>
        <p:sp>
          <p:nvSpPr>
            <p:cNvPr id="30" name="Rectangle 20"/>
            <p:cNvSpPr/>
            <p:nvPr/>
          </p:nvSpPr>
          <p:spPr>
            <a:xfrm>
              <a:off x="1895400" y="3982549"/>
              <a:ext cx="2067000" cy="415499"/>
            </a:xfrm>
            <a:prstGeom prst="rect">
              <a:avLst/>
            </a:prstGeom>
            <a:noFill/>
          </p:spPr>
          <p:txBody>
            <a:bodyPr wrap="square">
              <a:normAutofit/>
            </a:bodyPr>
            <a:lstStyle/>
            <a:p>
              <a:pPr algn="r">
                <a:lnSpc>
                  <a:spcPct val="120000"/>
                </a:lnSpc>
              </a:pPr>
              <a:r>
                <a:rPr lang="zh-CN" altLang="en-US" sz="1000" kern="0" dirty="0">
                  <a:cs typeface="+mn-ea"/>
                  <a:sym typeface="+mn-lt"/>
                </a:rPr>
                <a:t>请在此处编辑您的内容</a:t>
              </a:r>
              <a:endParaRPr lang="zh-CN" altLang="en-US" sz="935" dirty="0">
                <a:solidFill>
                  <a:schemeClr val="bg1">
                    <a:lumMod val="50000"/>
                  </a:schemeClr>
                </a:solidFill>
                <a:cs typeface="+mn-ea"/>
                <a:sym typeface="+mn-lt"/>
              </a:endParaRPr>
            </a:p>
          </p:txBody>
        </p:sp>
      </p:grpSp>
      <p:grpSp>
        <p:nvGrpSpPr>
          <p:cNvPr id="35" name="组合 34"/>
          <p:cNvGrpSpPr/>
          <p:nvPr/>
        </p:nvGrpSpPr>
        <p:grpSpPr>
          <a:xfrm>
            <a:off x="5486401" y="2796540"/>
            <a:ext cx="3322639" cy="882651"/>
            <a:chOff x="4114801" y="2097881"/>
            <a:chExt cx="2491979" cy="661988"/>
          </a:xfrm>
        </p:grpSpPr>
        <p:grpSp>
          <p:nvGrpSpPr>
            <p:cNvPr id="36" name="Group 10"/>
            <p:cNvGrpSpPr/>
            <p:nvPr/>
          </p:nvGrpSpPr>
          <p:grpSpPr>
            <a:xfrm>
              <a:off x="4114801" y="2097881"/>
              <a:ext cx="2491979" cy="661988"/>
              <a:chOff x="5486401" y="2797175"/>
              <a:chExt cx="3322638" cy="882650"/>
            </a:xfrm>
          </p:grpSpPr>
          <p:sp>
            <p:nvSpPr>
              <p:cNvPr id="41" name="Freeform: Shape 36"/>
              <p:cNvSpPr/>
              <p:nvPr/>
            </p:nvSpPr>
            <p:spPr bwMode="auto">
              <a:xfrm>
                <a:off x="5486401" y="2797175"/>
                <a:ext cx="3322638" cy="882650"/>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rgbClr val="27818F"/>
              </a:solidFill>
              <a:ln>
                <a:noFill/>
              </a:ln>
            </p:spPr>
            <p:txBody>
              <a:bodyPr anchor="ctr"/>
              <a:lstStyle/>
              <a:p>
                <a:pPr algn="ctr"/>
                <a:endParaRPr sz="2400">
                  <a:cs typeface="+mn-ea"/>
                  <a:sym typeface="+mn-lt"/>
                </a:endParaRPr>
              </a:p>
            </p:txBody>
          </p:sp>
          <p:sp>
            <p:nvSpPr>
              <p:cNvPr id="42" name="Freeform: Shape 37"/>
              <p:cNvSpPr/>
              <p:nvPr/>
            </p:nvSpPr>
            <p:spPr bwMode="auto">
              <a:xfrm>
                <a:off x="5581651" y="28797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sz="2400">
                  <a:cs typeface="+mn-ea"/>
                  <a:sym typeface="+mn-lt"/>
                </a:endParaRPr>
              </a:p>
            </p:txBody>
          </p:sp>
        </p:grpSp>
        <p:grpSp>
          <p:nvGrpSpPr>
            <p:cNvPr id="37" name="Group 21"/>
            <p:cNvGrpSpPr/>
            <p:nvPr/>
          </p:nvGrpSpPr>
          <p:grpSpPr>
            <a:xfrm>
              <a:off x="4358401" y="2266950"/>
              <a:ext cx="381360" cy="333375"/>
              <a:chOff x="9344026" y="4030663"/>
              <a:chExt cx="239713" cy="209551"/>
            </a:xfrm>
            <a:solidFill>
              <a:schemeClr val="bg1"/>
            </a:solidFill>
          </p:grpSpPr>
          <p:sp>
            <p:nvSpPr>
              <p:cNvPr id="39" name="Freeform: Shape 32"/>
              <p:cNvSpPr/>
              <p:nvPr/>
            </p:nvSpPr>
            <p:spPr bwMode="auto">
              <a:xfrm>
                <a:off x="9344026"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20 w 64"/>
                  <a:gd name="T19" fmla="*/ 48 h 48"/>
                  <a:gd name="T20" fmla="*/ 20 w 64"/>
                  <a:gd name="T21" fmla="*/ 44 h 48"/>
                  <a:gd name="T22" fmla="*/ 16 w 64"/>
                  <a:gd name="T23" fmla="*/ 44 h 48"/>
                  <a:gd name="T24" fmla="*/ 4 w 64"/>
                  <a:gd name="T25" fmla="*/ 32 h 48"/>
                  <a:gd name="T26" fmla="*/ 10 w 64"/>
                  <a:gd name="T27" fmla="*/ 22 h 48"/>
                  <a:gd name="T28" fmla="*/ 12 w 64"/>
                  <a:gd name="T29" fmla="*/ 21 h 48"/>
                  <a:gd name="T30" fmla="*/ 12 w 64"/>
                  <a:gd name="T31" fmla="*/ 18 h 48"/>
                  <a:gd name="T32" fmla="*/ 12 w 64"/>
                  <a:gd name="T33" fmla="*/ 18 h 48"/>
                  <a:gd name="T34" fmla="*/ 18 w 64"/>
                  <a:gd name="T35" fmla="*/ 12 h 48"/>
                  <a:gd name="T36" fmla="*/ 21 w 64"/>
                  <a:gd name="T37" fmla="*/ 13 h 48"/>
                  <a:gd name="T38" fmla="*/ 24 w 64"/>
                  <a:gd name="T39" fmla="*/ 14 h 48"/>
                  <a:gd name="T40" fmla="*/ 26 w 64"/>
                  <a:gd name="T41" fmla="*/ 11 h 48"/>
                  <a:gd name="T42" fmla="*/ 38 w 64"/>
                  <a:gd name="T43" fmla="*/ 4 h 48"/>
                  <a:gd name="T44" fmla="*/ 52 w 64"/>
                  <a:gd name="T45" fmla="*/ 18 h 48"/>
                  <a:gd name="T46" fmla="*/ 52 w 64"/>
                  <a:gd name="T47" fmla="*/ 18 h 48"/>
                  <a:gd name="T48" fmla="*/ 52 w 64"/>
                  <a:gd name="T49" fmla="*/ 21 h 48"/>
                  <a:gd name="T50" fmla="*/ 54 w 64"/>
                  <a:gd name="T51" fmla="*/ 22 h 48"/>
                  <a:gd name="T52" fmla="*/ 60 w 64"/>
                  <a:gd name="T53" fmla="*/ 32 h 48"/>
                  <a:gd name="T54" fmla="*/ 48 w 64"/>
                  <a:gd name="T55" fmla="*/ 44 h 48"/>
                  <a:gd name="T56" fmla="*/ 44 w 64"/>
                  <a:gd name="T57" fmla="*/ 44 h 48"/>
                  <a:gd name="T58" fmla="*/ 44 w 64"/>
                  <a:gd name="T59" fmla="*/ 48 h 48"/>
                  <a:gd name="T60" fmla="*/ 48 w 64"/>
                  <a:gd name="T61" fmla="*/ 48 h 48"/>
                  <a:gd name="T62" fmla="*/ 64 w 64"/>
                  <a:gd name="T63" fmla="*/ 32 h 48"/>
                  <a:gd name="T64" fmla="*/ 56 w 64"/>
                  <a:gd name="T65"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20" y="48"/>
                      <a:pt x="20" y="48"/>
                      <a:pt x="20" y="48"/>
                    </a:cubicBezTo>
                    <a:cubicBezTo>
                      <a:pt x="20" y="44"/>
                      <a:pt x="20" y="44"/>
                      <a:pt x="20" y="44"/>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4" y="44"/>
                      <a:pt x="44" y="44"/>
                      <a:pt x="44" y="44"/>
                    </a:cubicBezTo>
                    <a:cubicBezTo>
                      <a:pt x="44" y="48"/>
                      <a:pt x="44" y="48"/>
                      <a:pt x="44" y="48"/>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sp>
            <p:nvSpPr>
              <p:cNvPr id="40" name="Freeform: Shape 33"/>
              <p:cNvSpPr/>
              <p:nvPr/>
            </p:nvSpPr>
            <p:spPr bwMode="auto">
              <a:xfrm>
                <a:off x="9418638" y="4105276"/>
                <a:ext cx="90488" cy="134938"/>
              </a:xfrm>
              <a:custGeom>
                <a:avLst/>
                <a:gdLst>
                  <a:gd name="T0" fmla="*/ 28 w 57"/>
                  <a:gd name="T1" fmla="*/ 0 h 85"/>
                  <a:gd name="T2" fmla="*/ 0 w 57"/>
                  <a:gd name="T3" fmla="*/ 38 h 85"/>
                  <a:gd name="T4" fmla="*/ 19 w 57"/>
                  <a:gd name="T5" fmla="*/ 38 h 85"/>
                  <a:gd name="T6" fmla="*/ 19 w 57"/>
                  <a:gd name="T7" fmla="*/ 85 h 85"/>
                  <a:gd name="T8" fmla="*/ 38 w 57"/>
                  <a:gd name="T9" fmla="*/ 85 h 85"/>
                  <a:gd name="T10" fmla="*/ 38 w 57"/>
                  <a:gd name="T11" fmla="*/ 38 h 85"/>
                  <a:gd name="T12" fmla="*/ 57 w 57"/>
                  <a:gd name="T13" fmla="*/ 38 h 85"/>
                  <a:gd name="T14" fmla="*/ 2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28" y="0"/>
                    </a:moveTo>
                    <a:lnTo>
                      <a:pt x="0" y="38"/>
                    </a:lnTo>
                    <a:lnTo>
                      <a:pt x="19" y="38"/>
                    </a:lnTo>
                    <a:lnTo>
                      <a:pt x="19" y="85"/>
                    </a:lnTo>
                    <a:lnTo>
                      <a:pt x="38" y="85"/>
                    </a:lnTo>
                    <a:lnTo>
                      <a:pt x="38" y="38"/>
                    </a:lnTo>
                    <a:lnTo>
                      <a:pt x="57" y="38"/>
                    </a:ln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grpSp>
        <p:sp>
          <p:nvSpPr>
            <p:cNvPr id="38" name="TextBox 23"/>
            <p:cNvSpPr txBox="1"/>
            <p:nvPr/>
          </p:nvSpPr>
          <p:spPr>
            <a:xfrm>
              <a:off x="4810050" y="2271667"/>
              <a:ext cx="715580" cy="300083"/>
            </a:xfrm>
            <a:prstGeom prst="rect">
              <a:avLst/>
            </a:prstGeom>
            <a:noFill/>
          </p:spPr>
          <p:txBody>
            <a:bodyPr wrap="none">
              <a:normAutofit fontScale="90000" lnSpcReduction="20000"/>
            </a:bodyPr>
            <a:lstStyle/>
            <a:p>
              <a:r>
                <a:rPr lang="zh-CN" altLang="en-US" sz="2665" b="1">
                  <a:solidFill>
                    <a:schemeClr val="bg1"/>
                  </a:solidFill>
                  <a:cs typeface="+mn-ea"/>
                  <a:sym typeface="+mn-lt"/>
                </a:rPr>
                <a:t>关键词</a:t>
              </a:r>
              <a:endParaRPr lang="zh-CN" altLang="en-US" sz="2665" b="1">
                <a:solidFill>
                  <a:schemeClr val="bg1"/>
                </a:solidFill>
                <a:cs typeface="+mn-ea"/>
                <a:sym typeface="+mn-lt"/>
              </a:endParaRPr>
            </a:p>
          </p:txBody>
        </p:sp>
      </p:grpSp>
      <p:grpSp>
        <p:nvGrpSpPr>
          <p:cNvPr id="43" name="组合 42"/>
          <p:cNvGrpSpPr/>
          <p:nvPr/>
        </p:nvGrpSpPr>
        <p:grpSpPr>
          <a:xfrm>
            <a:off x="3492818" y="3903027"/>
            <a:ext cx="3324225" cy="884239"/>
            <a:chOff x="2620566" y="2943939"/>
            <a:chExt cx="2493169" cy="663179"/>
          </a:xfrm>
        </p:grpSpPr>
        <p:grpSp>
          <p:nvGrpSpPr>
            <p:cNvPr id="44" name="Group 5"/>
            <p:cNvGrpSpPr/>
            <p:nvPr/>
          </p:nvGrpSpPr>
          <p:grpSpPr>
            <a:xfrm>
              <a:off x="2620566" y="2943939"/>
              <a:ext cx="2493169" cy="663179"/>
              <a:chOff x="3494088" y="3925253"/>
              <a:chExt cx="3324225" cy="884238"/>
            </a:xfrm>
          </p:grpSpPr>
          <p:sp>
            <p:nvSpPr>
              <p:cNvPr id="49" name="Freeform: Shape 42"/>
              <p:cNvSpPr/>
              <p:nvPr/>
            </p:nvSpPr>
            <p:spPr bwMode="auto">
              <a:xfrm>
                <a:off x="3494088" y="3925253"/>
                <a:ext cx="3324225" cy="884238"/>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rgbClr val="B2D1A0"/>
              </a:solidFill>
              <a:ln>
                <a:noFill/>
              </a:ln>
            </p:spPr>
            <p:txBody>
              <a:bodyPr anchor="ctr"/>
              <a:lstStyle/>
              <a:p>
                <a:pPr algn="ctr"/>
                <a:endParaRPr sz="2400">
                  <a:cs typeface="+mn-ea"/>
                  <a:sym typeface="+mn-lt"/>
                </a:endParaRPr>
              </a:p>
            </p:txBody>
          </p:sp>
          <p:sp>
            <p:nvSpPr>
              <p:cNvPr id="50" name="Freeform: Shape 43"/>
              <p:cNvSpPr/>
              <p:nvPr/>
            </p:nvSpPr>
            <p:spPr bwMode="auto">
              <a:xfrm>
                <a:off x="3590926" y="40100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sz="2400">
                  <a:cs typeface="+mn-ea"/>
                  <a:sym typeface="+mn-lt"/>
                </a:endParaRPr>
              </a:p>
            </p:txBody>
          </p:sp>
        </p:grpSp>
        <p:grpSp>
          <p:nvGrpSpPr>
            <p:cNvPr id="45" name="Group 22"/>
            <p:cNvGrpSpPr/>
            <p:nvPr/>
          </p:nvGrpSpPr>
          <p:grpSpPr>
            <a:xfrm>
              <a:off x="2815323" y="3122951"/>
              <a:ext cx="381359" cy="333375"/>
              <a:chOff x="8863013" y="4030663"/>
              <a:chExt cx="239713" cy="209551"/>
            </a:xfrm>
            <a:solidFill>
              <a:schemeClr val="bg1"/>
            </a:solidFill>
          </p:grpSpPr>
          <p:sp>
            <p:nvSpPr>
              <p:cNvPr id="47" name="Freeform: Shape 30"/>
              <p:cNvSpPr/>
              <p:nvPr/>
            </p:nvSpPr>
            <p:spPr bwMode="auto">
              <a:xfrm>
                <a:off x="8937626" y="4105276"/>
                <a:ext cx="90488" cy="134938"/>
              </a:xfrm>
              <a:custGeom>
                <a:avLst/>
                <a:gdLst>
                  <a:gd name="T0" fmla="*/ 38 w 57"/>
                  <a:gd name="T1" fmla="*/ 0 h 85"/>
                  <a:gd name="T2" fmla="*/ 19 w 57"/>
                  <a:gd name="T3" fmla="*/ 0 h 85"/>
                  <a:gd name="T4" fmla="*/ 19 w 57"/>
                  <a:gd name="T5" fmla="*/ 47 h 85"/>
                  <a:gd name="T6" fmla="*/ 0 w 57"/>
                  <a:gd name="T7" fmla="*/ 47 h 85"/>
                  <a:gd name="T8" fmla="*/ 28 w 57"/>
                  <a:gd name="T9" fmla="*/ 85 h 85"/>
                  <a:gd name="T10" fmla="*/ 57 w 57"/>
                  <a:gd name="T11" fmla="*/ 47 h 85"/>
                  <a:gd name="T12" fmla="*/ 38 w 57"/>
                  <a:gd name="T13" fmla="*/ 47 h 85"/>
                  <a:gd name="T14" fmla="*/ 3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38" y="0"/>
                    </a:moveTo>
                    <a:lnTo>
                      <a:pt x="19" y="0"/>
                    </a:lnTo>
                    <a:lnTo>
                      <a:pt x="19" y="47"/>
                    </a:lnTo>
                    <a:lnTo>
                      <a:pt x="0" y="47"/>
                    </a:lnTo>
                    <a:lnTo>
                      <a:pt x="28" y="85"/>
                    </a:lnTo>
                    <a:lnTo>
                      <a:pt x="57" y="47"/>
                    </a:lnTo>
                    <a:lnTo>
                      <a:pt x="38" y="47"/>
                    </a:lnTo>
                    <a:lnTo>
                      <a:pt x="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sp>
            <p:nvSpPr>
              <p:cNvPr id="48" name="Freeform: Shape 31"/>
              <p:cNvSpPr/>
              <p:nvPr/>
            </p:nvSpPr>
            <p:spPr bwMode="auto">
              <a:xfrm>
                <a:off x="8863013"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16 w 64"/>
                  <a:gd name="T19" fmla="*/ 44 h 48"/>
                  <a:gd name="T20" fmla="*/ 4 w 64"/>
                  <a:gd name="T21" fmla="*/ 32 h 48"/>
                  <a:gd name="T22" fmla="*/ 10 w 64"/>
                  <a:gd name="T23" fmla="*/ 22 h 48"/>
                  <a:gd name="T24" fmla="*/ 12 w 64"/>
                  <a:gd name="T25" fmla="*/ 21 h 48"/>
                  <a:gd name="T26" fmla="*/ 12 w 64"/>
                  <a:gd name="T27" fmla="*/ 18 h 48"/>
                  <a:gd name="T28" fmla="*/ 12 w 64"/>
                  <a:gd name="T29" fmla="*/ 18 h 48"/>
                  <a:gd name="T30" fmla="*/ 18 w 64"/>
                  <a:gd name="T31" fmla="*/ 12 h 48"/>
                  <a:gd name="T32" fmla="*/ 21 w 64"/>
                  <a:gd name="T33" fmla="*/ 13 h 48"/>
                  <a:gd name="T34" fmla="*/ 24 w 64"/>
                  <a:gd name="T35" fmla="*/ 14 h 48"/>
                  <a:gd name="T36" fmla="*/ 26 w 64"/>
                  <a:gd name="T37" fmla="*/ 11 h 48"/>
                  <a:gd name="T38" fmla="*/ 38 w 64"/>
                  <a:gd name="T39" fmla="*/ 4 h 48"/>
                  <a:gd name="T40" fmla="*/ 52 w 64"/>
                  <a:gd name="T41" fmla="*/ 18 h 48"/>
                  <a:gd name="T42" fmla="*/ 52 w 64"/>
                  <a:gd name="T43" fmla="*/ 18 h 48"/>
                  <a:gd name="T44" fmla="*/ 52 w 64"/>
                  <a:gd name="T45" fmla="*/ 21 h 48"/>
                  <a:gd name="T46" fmla="*/ 54 w 64"/>
                  <a:gd name="T47" fmla="*/ 22 h 48"/>
                  <a:gd name="T48" fmla="*/ 60 w 64"/>
                  <a:gd name="T49" fmla="*/ 32 h 48"/>
                  <a:gd name="T50" fmla="*/ 48 w 64"/>
                  <a:gd name="T51" fmla="*/ 44 h 48"/>
                  <a:gd name="T52" fmla="*/ 48 w 64"/>
                  <a:gd name="T53" fmla="*/ 48 h 48"/>
                  <a:gd name="T54" fmla="*/ 64 w 64"/>
                  <a:gd name="T55" fmla="*/ 32 h 48"/>
                  <a:gd name="T56" fmla="*/ 56 w 64"/>
                  <a:gd name="T57"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grpSp>
        <p:sp>
          <p:nvSpPr>
            <p:cNvPr id="46" name="TextBox 24"/>
            <p:cNvSpPr txBox="1"/>
            <p:nvPr/>
          </p:nvSpPr>
          <p:spPr>
            <a:xfrm>
              <a:off x="3238425" y="3146271"/>
              <a:ext cx="715580" cy="300083"/>
            </a:xfrm>
            <a:prstGeom prst="rect">
              <a:avLst/>
            </a:prstGeom>
            <a:noFill/>
          </p:spPr>
          <p:txBody>
            <a:bodyPr wrap="none">
              <a:normAutofit fontScale="90000" lnSpcReduction="20000"/>
            </a:bodyPr>
            <a:lstStyle/>
            <a:p>
              <a:r>
                <a:rPr lang="zh-CN" altLang="en-US" sz="2665" b="1">
                  <a:solidFill>
                    <a:schemeClr val="bg1"/>
                  </a:solidFill>
                  <a:cs typeface="+mn-ea"/>
                  <a:sym typeface="+mn-lt"/>
                </a:rPr>
                <a:t>关键词</a:t>
              </a:r>
              <a:endParaRPr lang="zh-CN" altLang="en-US" sz="2665" b="1">
                <a:solidFill>
                  <a:schemeClr val="bg1"/>
                </a:solidFill>
                <a:cs typeface="+mn-ea"/>
                <a:sym typeface="+mn-lt"/>
              </a:endParaRPr>
            </a:p>
          </p:txBody>
        </p:sp>
      </p:grpSp>
      <p:grpSp>
        <p:nvGrpSpPr>
          <p:cNvPr id="51" name="组合 50"/>
          <p:cNvGrpSpPr/>
          <p:nvPr/>
        </p:nvGrpSpPr>
        <p:grpSpPr>
          <a:xfrm>
            <a:off x="5486401" y="4994275"/>
            <a:ext cx="3322639" cy="944563"/>
            <a:chOff x="4114801" y="3745706"/>
            <a:chExt cx="2491979" cy="708422"/>
          </a:xfrm>
        </p:grpSpPr>
        <p:sp>
          <p:nvSpPr>
            <p:cNvPr id="52" name="Rectangle 7"/>
            <p:cNvSpPr/>
            <p:nvPr/>
          </p:nvSpPr>
          <p:spPr bwMode="auto">
            <a:xfrm>
              <a:off x="4437460" y="4237434"/>
              <a:ext cx="225029" cy="216694"/>
            </a:xfrm>
            <a:prstGeom prst="rect">
              <a:avLst/>
            </a:prstGeom>
            <a:gradFill flip="none" rotWithShape="1">
              <a:gsLst>
                <a:gs pos="46000">
                  <a:schemeClr val="tx2"/>
                </a:gs>
                <a:gs pos="100000">
                  <a:schemeClr val="tx2">
                    <a:lumMod val="60000"/>
                    <a:lumOff val="40000"/>
                  </a:schemeClr>
                </a:gs>
              </a:gsLst>
              <a:lin ang="5400000" scaled="1"/>
              <a:tileRect/>
            </a:gradFill>
            <a:ln>
              <a:noFill/>
            </a:ln>
          </p:spPr>
          <p:txBody>
            <a:bodyPr anchor="ctr"/>
            <a:lstStyle/>
            <a:p>
              <a:pPr algn="ctr"/>
              <a:endParaRPr sz="2400">
                <a:cs typeface="+mn-ea"/>
                <a:sym typeface="+mn-lt"/>
              </a:endParaRPr>
            </a:p>
          </p:txBody>
        </p:sp>
        <p:grpSp>
          <p:nvGrpSpPr>
            <p:cNvPr id="53" name="Group 8"/>
            <p:cNvGrpSpPr/>
            <p:nvPr/>
          </p:nvGrpSpPr>
          <p:grpSpPr>
            <a:xfrm>
              <a:off x="4114801" y="3745706"/>
              <a:ext cx="2491979" cy="661988"/>
              <a:chOff x="5486401" y="4994275"/>
              <a:chExt cx="3322638" cy="882650"/>
            </a:xfrm>
          </p:grpSpPr>
          <p:sp>
            <p:nvSpPr>
              <p:cNvPr id="60" name="Freeform: Shape 40"/>
              <p:cNvSpPr/>
              <p:nvPr/>
            </p:nvSpPr>
            <p:spPr bwMode="auto">
              <a:xfrm>
                <a:off x="5486401" y="4994275"/>
                <a:ext cx="3322638" cy="882650"/>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rgbClr val="27818F"/>
              </a:solidFill>
              <a:ln>
                <a:solidFill>
                  <a:schemeClr val="accent1"/>
                </a:solidFill>
              </a:ln>
            </p:spPr>
            <p:txBody>
              <a:bodyPr anchor="ctr"/>
              <a:lstStyle/>
              <a:p>
                <a:pPr algn="ctr"/>
                <a:endParaRPr sz="2400">
                  <a:cs typeface="+mn-ea"/>
                  <a:sym typeface="+mn-lt"/>
                </a:endParaRPr>
              </a:p>
            </p:txBody>
          </p:sp>
          <p:sp>
            <p:nvSpPr>
              <p:cNvPr id="61" name="Freeform: Shape 41"/>
              <p:cNvSpPr/>
              <p:nvPr/>
            </p:nvSpPr>
            <p:spPr bwMode="auto">
              <a:xfrm>
                <a:off x="5581651" y="50768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sz="2400">
                  <a:cs typeface="+mn-ea"/>
                  <a:sym typeface="+mn-lt"/>
                </a:endParaRPr>
              </a:p>
            </p:txBody>
          </p:sp>
        </p:grpSp>
        <p:sp>
          <p:nvSpPr>
            <p:cNvPr id="54" name="TextBox 25"/>
            <p:cNvSpPr txBox="1"/>
            <p:nvPr/>
          </p:nvSpPr>
          <p:spPr>
            <a:xfrm>
              <a:off x="4781475" y="3929017"/>
              <a:ext cx="715580" cy="300083"/>
            </a:xfrm>
            <a:prstGeom prst="rect">
              <a:avLst/>
            </a:prstGeom>
            <a:noFill/>
          </p:spPr>
          <p:txBody>
            <a:bodyPr wrap="none">
              <a:normAutofit fontScale="90000" lnSpcReduction="20000"/>
            </a:bodyPr>
            <a:lstStyle/>
            <a:p>
              <a:r>
                <a:rPr lang="zh-CN" altLang="en-US" sz="2665" b="1">
                  <a:solidFill>
                    <a:schemeClr val="bg1"/>
                  </a:solidFill>
                  <a:cs typeface="+mn-ea"/>
                  <a:sym typeface="+mn-lt"/>
                </a:rPr>
                <a:t>关键词</a:t>
              </a:r>
              <a:endParaRPr lang="zh-CN" altLang="en-US" sz="2665" b="1">
                <a:solidFill>
                  <a:schemeClr val="bg1"/>
                </a:solidFill>
                <a:cs typeface="+mn-ea"/>
                <a:sym typeface="+mn-lt"/>
              </a:endParaRPr>
            </a:p>
          </p:txBody>
        </p:sp>
        <p:grpSp>
          <p:nvGrpSpPr>
            <p:cNvPr id="55" name="Group 26"/>
            <p:cNvGrpSpPr/>
            <p:nvPr/>
          </p:nvGrpSpPr>
          <p:grpSpPr>
            <a:xfrm>
              <a:off x="4383252" y="3900150"/>
              <a:ext cx="369731" cy="361328"/>
              <a:chOff x="4913313" y="1749426"/>
              <a:chExt cx="558800" cy="546100"/>
            </a:xfrm>
            <a:solidFill>
              <a:schemeClr val="bg1"/>
            </a:solidFill>
          </p:grpSpPr>
          <p:sp>
            <p:nvSpPr>
              <p:cNvPr id="56" name="Freeform: Shape 27"/>
              <p:cNvSpPr/>
              <p:nvPr/>
            </p:nvSpPr>
            <p:spPr bwMode="auto">
              <a:xfrm>
                <a:off x="4913313" y="1795463"/>
                <a:ext cx="463550" cy="500063"/>
              </a:xfrm>
              <a:custGeom>
                <a:avLst/>
                <a:gdLst>
                  <a:gd name="T0" fmla="*/ 200 w 208"/>
                  <a:gd name="T1" fmla="*/ 224 h 224"/>
                  <a:gd name="T2" fmla="*/ 8 w 208"/>
                  <a:gd name="T3" fmla="*/ 224 h 224"/>
                  <a:gd name="T4" fmla="*/ 0 w 208"/>
                  <a:gd name="T5" fmla="*/ 216 h 224"/>
                  <a:gd name="T6" fmla="*/ 0 w 208"/>
                  <a:gd name="T7" fmla="*/ 8 h 224"/>
                  <a:gd name="T8" fmla="*/ 8 w 208"/>
                  <a:gd name="T9" fmla="*/ 0 h 224"/>
                  <a:gd name="T10" fmla="*/ 169 w 208"/>
                  <a:gd name="T11" fmla="*/ 0 h 224"/>
                  <a:gd name="T12" fmla="*/ 177 w 208"/>
                  <a:gd name="T13" fmla="*/ 8 h 224"/>
                  <a:gd name="T14" fmla="*/ 169 w 208"/>
                  <a:gd name="T15" fmla="*/ 16 h 224"/>
                  <a:gd name="T16" fmla="*/ 16 w 208"/>
                  <a:gd name="T17" fmla="*/ 16 h 224"/>
                  <a:gd name="T18" fmla="*/ 16 w 208"/>
                  <a:gd name="T19" fmla="*/ 208 h 224"/>
                  <a:gd name="T20" fmla="*/ 192 w 208"/>
                  <a:gd name="T21" fmla="*/ 208 h 224"/>
                  <a:gd name="T22" fmla="*/ 192 w 208"/>
                  <a:gd name="T23" fmla="*/ 90 h 224"/>
                  <a:gd name="T24" fmla="*/ 200 w 208"/>
                  <a:gd name="T25" fmla="*/ 82 h 224"/>
                  <a:gd name="T26" fmla="*/ 208 w 208"/>
                  <a:gd name="T27" fmla="*/ 90 h 224"/>
                  <a:gd name="T28" fmla="*/ 208 w 208"/>
                  <a:gd name="T29" fmla="*/ 216 h 224"/>
                  <a:gd name="T30" fmla="*/ 200 w 208"/>
                  <a:gd name="T3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8" h="224">
                    <a:moveTo>
                      <a:pt x="200" y="224"/>
                    </a:moveTo>
                    <a:cubicBezTo>
                      <a:pt x="8" y="224"/>
                      <a:pt x="8" y="224"/>
                      <a:pt x="8" y="224"/>
                    </a:cubicBezTo>
                    <a:cubicBezTo>
                      <a:pt x="4" y="224"/>
                      <a:pt x="0" y="220"/>
                      <a:pt x="0" y="216"/>
                    </a:cubicBezTo>
                    <a:cubicBezTo>
                      <a:pt x="0" y="8"/>
                      <a:pt x="0" y="8"/>
                      <a:pt x="0" y="8"/>
                    </a:cubicBezTo>
                    <a:cubicBezTo>
                      <a:pt x="0" y="4"/>
                      <a:pt x="4" y="0"/>
                      <a:pt x="8" y="0"/>
                    </a:cubicBezTo>
                    <a:cubicBezTo>
                      <a:pt x="169" y="0"/>
                      <a:pt x="169" y="0"/>
                      <a:pt x="169" y="0"/>
                    </a:cubicBezTo>
                    <a:cubicBezTo>
                      <a:pt x="174" y="0"/>
                      <a:pt x="177" y="4"/>
                      <a:pt x="177" y="8"/>
                    </a:cubicBezTo>
                    <a:cubicBezTo>
                      <a:pt x="177" y="12"/>
                      <a:pt x="174" y="16"/>
                      <a:pt x="169" y="16"/>
                    </a:cubicBezTo>
                    <a:cubicBezTo>
                      <a:pt x="16" y="16"/>
                      <a:pt x="16" y="16"/>
                      <a:pt x="16" y="16"/>
                    </a:cubicBezTo>
                    <a:cubicBezTo>
                      <a:pt x="16" y="208"/>
                      <a:pt x="16" y="208"/>
                      <a:pt x="16" y="208"/>
                    </a:cubicBezTo>
                    <a:cubicBezTo>
                      <a:pt x="192" y="208"/>
                      <a:pt x="192" y="208"/>
                      <a:pt x="192" y="208"/>
                    </a:cubicBezTo>
                    <a:cubicBezTo>
                      <a:pt x="192" y="90"/>
                      <a:pt x="192" y="90"/>
                      <a:pt x="192" y="90"/>
                    </a:cubicBezTo>
                    <a:cubicBezTo>
                      <a:pt x="192" y="85"/>
                      <a:pt x="196" y="82"/>
                      <a:pt x="200" y="82"/>
                    </a:cubicBezTo>
                    <a:cubicBezTo>
                      <a:pt x="204" y="82"/>
                      <a:pt x="208" y="85"/>
                      <a:pt x="208" y="90"/>
                    </a:cubicBezTo>
                    <a:cubicBezTo>
                      <a:pt x="208" y="216"/>
                      <a:pt x="208" y="216"/>
                      <a:pt x="208" y="216"/>
                    </a:cubicBezTo>
                    <a:cubicBezTo>
                      <a:pt x="208" y="220"/>
                      <a:pt x="204" y="224"/>
                      <a:pt x="200" y="2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sp>
            <p:nvSpPr>
              <p:cNvPr id="57" name="Freeform: Shape 28"/>
              <p:cNvSpPr/>
              <p:nvPr/>
            </p:nvSpPr>
            <p:spPr bwMode="auto">
              <a:xfrm>
                <a:off x="5114925" y="1749426"/>
                <a:ext cx="357188" cy="354013"/>
              </a:xfrm>
              <a:custGeom>
                <a:avLst/>
                <a:gdLst>
                  <a:gd name="T0" fmla="*/ 6 w 160"/>
                  <a:gd name="T1" fmla="*/ 159 h 159"/>
                  <a:gd name="T2" fmla="*/ 2 w 160"/>
                  <a:gd name="T3" fmla="*/ 157 h 159"/>
                  <a:gd name="T4" fmla="*/ 1 w 160"/>
                  <a:gd name="T5" fmla="*/ 151 h 159"/>
                  <a:gd name="T6" fmla="*/ 14 w 160"/>
                  <a:gd name="T7" fmla="*/ 118 h 159"/>
                  <a:gd name="T8" fmla="*/ 16 w 160"/>
                  <a:gd name="T9" fmla="*/ 116 h 159"/>
                  <a:gd name="T10" fmla="*/ 127 w 160"/>
                  <a:gd name="T11" fmla="*/ 5 h 159"/>
                  <a:gd name="T12" fmla="*/ 139 w 160"/>
                  <a:gd name="T13" fmla="*/ 0 h 159"/>
                  <a:gd name="T14" fmla="*/ 158 w 160"/>
                  <a:gd name="T15" fmla="*/ 13 h 159"/>
                  <a:gd name="T16" fmla="*/ 154 w 160"/>
                  <a:gd name="T17" fmla="*/ 32 h 159"/>
                  <a:gd name="T18" fmla="*/ 43 w 160"/>
                  <a:gd name="T19" fmla="*/ 143 h 159"/>
                  <a:gd name="T20" fmla="*/ 41 w 160"/>
                  <a:gd name="T21" fmla="*/ 145 h 159"/>
                  <a:gd name="T22" fmla="*/ 8 w 160"/>
                  <a:gd name="T23" fmla="*/ 159 h 159"/>
                  <a:gd name="T24" fmla="*/ 6 w 160"/>
                  <a:gd name="T25" fmla="*/ 159 h 159"/>
                  <a:gd name="T26" fmla="*/ 25 w 160"/>
                  <a:gd name="T27" fmla="*/ 124 h 159"/>
                  <a:gd name="T28" fmla="*/ 18 w 160"/>
                  <a:gd name="T29" fmla="*/ 142 h 159"/>
                  <a:gd name="T30" fmla="*/ 35 w 160"/>
                  <a:gd name="T31" fmla="*/ 134 h 159"/>
                  <a:gd name="T32" fmla="*/ 145 w 160"/>
                  <a:gd name="T33" fmla="*/ 24 h 159"/>
                  <a:gd name="T34" fmla="*/ 146 w 160"/>
                  <a:gd name="T35" fmla="*/ 18 h 159"/>
                  <a:gd name="T36" fmla="*/ 139 w 160"/>
                  <a:gd name="T37" fmla="*/ 12 h 159"/>
                  <a:gd name="T38" fmla="*/ 135 w 160"/>
                  <a:gd name="T39" fmla="*/ 14 h 159"/>
                  <a:gd name="T40" fmla="*/ 25 w 160"/>
                  <a:gd name="T41" fmla="*/ 12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0" h="159">
                    <a:moveTo>
                      <a:pt x="6" y="159"/>
                    </a:moveTo>
                    <a:cubicBezTo>
                      <a:pt x="5" y="159"/>
                      <a:pt x="3" y="158"/>
                      <a:pt x="2" y="157"/>
                    </a:cubicBezTo>
                    <a:cubicBezTo>
                      <a:pt x="0" y="156"/>
                      <a:pt x="0" y="153"/>
                      <a:pt x="1" y="151"/>
                    </a:cubicBezTo>
                    <a:cubicBezTo>
                      <a:pt x="14" y="118"/>
                      <a:pt x="14" y="118"/>
                      <a:pt x="14" y="118"/>
                    </a:cubicBezTo>
                    <a:cubicBezTo>
                      <a:pt x="15" y="118"/>
                      <a:pt x="15" y="117"/>
                      <a:pt x="16" y="116"/>
                    </a:cubicBezTo>
                    <a:cubicBezTo>
                      <a:pt x="127" y="5"/>
                      <a:pt x="127" y="5"/>
                      <a:pt x="127" y="5"/>
                    </a:cubicBezTo>
                    <a:cubicBezTo>
                      <a:pt x="130" y="2"/>
                      <a:pt x="134" y="0"/>
                      <a:pt x="139" y="0"/>
                    </a:cubicBezTo>
                    <a:cubicBezTo>
                      <a:pt x="147" y="0"/>
                      <a:pt x="154" y="6"/>
                      <a:pt x="158" y="13"/>
                    </a:cubicBezTo>
                    <a:cubicBezTo>
                      <a:pt x="160" y="20"/>
                      <a:pt x="159" y="27"/>
                      <a:pt x="154" y="32"/>
                    </a:cubicBezTo>
                    <a:cubicBezTo>
                      <a:pt x="43" y="143"/>
                      <a:pt x="43" y="143"/>
                      <a:pt x="43" y="143"/>
                    </a:cubicBezTo>
                    <a:cubicBezTo>
                      <a:pt x="42" y="144"/>
                      <a:pt x="42" y="144"/>
                      <a:pt x="41" y="145"/>
                    </a:cubicBezTo>
                    <a:cubicBezTo>
                      <a:pt x="8" y="159"/>
                      <a:pt x="8" y="159"/>
                      <a:pt x="8" y="159"/>
                    </a:cubicBezTo>
                    <a:cubicBezTo>
                      <a:pt x="8" y="159"/>
                      <a:pt x="7" y="159"/>
                      <a:pt x="6" y="159"/>
                    </a:cubicBezTo>
                    <a:close/>
                    <a:moveTo>
                      <a:pt x="25" y="124"/>
                    </a:moveTo>
                    <a:cubicBezTo>
                      <a:pt x="18" y="142"/>
                      <a:pt x="18" y="142"/>
                      <a:pt x="18" y="142"/>
                    </a:cubicBezTo>
                    <a:cubicBezTo>
                      <a:pt x="35" y="134"/>
                      <a:pt x="35" y="134"/>
                      <a:pt x="35" y="134"/>
                    </a:cubicBezTo>
                    <a:cubicBezTo>
                      <a:pt x="145" y="24"/>
                      <a:pt x="145" y="24"/>
                      <a:pt x="145" y="24"/>
                    </a:cubicBezTo>
                    <a:cubicBezTo>
                      <a:pt x="146" y="23"/>
                      <a:pt x="148" y="21"/>
                      <a:pt x="146" y="18"/>
                    </a:cubicBezTo>
                    <a:cubicBezTo>
                      <a:pt x="145" y="15"/>
                      <a:pt x="142" y="12"/>
                      <a:pt x="139" y="12"/>
                    </a:cubicBezTo>
                    <a:cubicBezTo>
                      <a:pt x="138" y="12"/>
                      <a:pt x="136" y="13"/>
                      <a:pt x="135" y="14"/>
                    </a:cubicBezTo>
                    <a:lnTo>
                      <a:pt x="25"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sp>
            <p:nvSpPr>
              <p:cNvPr id="59" name="Freeform: Shape 29"/>
              <p:cNvSpPr/>
              <p:nvPr/>
            </p:nvSpPr>
            <p:spPr bwMode="auto">
              <a:xfrm>
                <a:off x="5367338" y="1790701"/>
                <a:ext cx="60325" cy="60325"/>
              </a:xfrm>
              <a:custGeom>
                <a:avLst/>
                <a:gdLst>
                  <a:gd name="T0" fmla="*/ 27 w 38"/>
                  <a:gd name="T1" fmla="*/ 38 h 38"/>
                  <a:gd name="T2" fmla="*/ 0 w 38"/>
                  <a:gd name="T3" fmla="*/ 13 h 38"/>
                  <a:gd name="T4" fmla="*/ 12 w 38"/>
                  <a:gd name="T5" fmla="*/ 0 h 38"/>
                  <a:gd name="T6" fmla="*/ 38 w 38"/>
                  <a:gd name="T7" fmla="*/ 27 h 38"/>
                  <a:gd name="T8" fmla="*/ 27 w 38"/>
                  <a:gd name="T9" fmla="*/ 38 h 38"/>
                </a:gdLst>
                <a:ahLst/>
                <a:cxnLst>
                  <a:cxn ang="0">
                    <a:pos x="T0" y="T1"/>
                  </a:cxn>
                  <a:cxn ang="0">
                    <a:pos x="T2" y="T3"/>
                  </a:cxn>
                  <a:cxn ang="0">
                    <a:pos x="T4" y="T5"/>
                  </a:cxn>
                  <a:cxn ang="0">
                    <a:pos x="T6" y="T7"/>
                  </a:cxn>
                  <a:cxn ang="0">
                    <a:pos x="T8" y="T9"/>
                  </a:cxn>
                </a:cxnLst>
                <a:rect l="0" t="0" r="r" b="b"/>
                <a:pathLst>
                  <a:path w="38" h="38">
                    <a:moveTo>
                      <a:pt x="27" y="38"/>
                    </a:moveTo>
                    <a:lnTo>
                      <a:pt x="0" y="13"/>
                    </a:lnTo>
                    <a:lnTo>
                      <a:pt x="12" y="0"/>
                    </a:lnTo>
                    <a:lnTo>
                      <a:pt x="38" y="27"/>
                    </a:lnTo>
                    <a:lnTo>
                      <a:pt x="27"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cs typeface="+mn-ea"/>
                  <a:sym typeface="+mn-lt"/>
                </a:endParaRPr>
              </a:p>
            </p:txBody>
          </p:sp>
        </p:grpSp>
      </p:gr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54857">
            <a:off x="-772521" y="1234448"/>
            <a:ext cx="4802201" cy="3391310"/>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10615" y="3001422"/>
            <a:ext cx="3406176" cy="2432591"/>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750"/>
                                        <p:tgtEl>
                                          <p:spTgt spid="8"/>
                                        </p:tgtEl>
                                      </p:cBhvr>
                                    </p:animEffect>
                                  </p:childTnLst>
                                </p:cTn>
                              </p:par>
                            </p:childTnLst>
                          </p:cTn>
                        </p:par>
                        <p:par>
                          <p:cTn id="15" fill="hold">
                            <p:stCondLst>
                              <p:cond delay="2000"/>
                            </p:stCondLst>
                            <p:childTnLst>
                              <p:par>
                                <p:cTn id="16" presetID="2" presetClass="entr" presetSubtype="8"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0-#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750" fill="hold"/>
                                        <p:tgtEl>
                                          <p:spTgt spid="35"/>
                                        </p:tgtEl>
                                        <p:attrNameLst>
                                          <p:attrName>ppt_x</p:attrName>
                                        </p:attrNameLst>
                                      </p:cBhvr>
                                      <p:tavLst>
                                        <p:tav tm="0">
                                          <p:val>
                                            <p:strVal val="1+#ppt_w/2"/>
                                          </p:val>
                                        </p:tav>
                                        <p:tav tm="100000">
                                          <p:val>
                                            <p:strVal val="#ppt_x"/>
                                          </p:val>
                                        </p:tav>
                                      </p:tavLst>
                                    </p:anim>
                                    <p:anim calcmode="lin" valueType="num">
                                      <p:cBhvr additive="base">
                                        <p:cTn id="23" dur="750" fill="hold"/>
                                        <p:tgtEl>
                                          <p:spTgt spid="35"/>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750" fill="hold"/>
                                        <p:tgtEl>
                                          <p:spTgt spid="43"/>
                                        </p:tgtEl>
                                        <p:attrNameLst>
                                          <p:attrName>ppt_x</p:attrName>
                                        </p:attrNameLst>
                                      </p:cBhvr>
                                      <p:tavLst>
                                        <p:tav tm="0">
                                          <p:val>
                                            <p:strVal val="0-#ppt_w/2"/>
                                          </p:val>
                                        </p:tav>
                                        <p:tav tm="100000">
                                          <p:val>
                                            <p:strVal val="#ppt_x"/>
                                          </p:val>
                                        </p:tav>
                                      </p:tavLst>
                                    </p:anim>
                                    <p:anim calcmode="lin" valueType="num">
                                      <p:cBhvr additive="base">
                                        <p:cTn id="27" dur="750" fill="hold"/>
                                        <p:tgtEl>
                                          <p:spTgt spid="43"/>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additive="base">
                                        <p:cTn id="30" dur="750" fill="hold"/>
                                        <p:tgtEl>
                                          <p:spTgt spid="51"/>
                                        </p:tgtEl>
                                        <p:attrNameLst>
                                          <p:attrName>ppt_x</p:attrName>
                                        </p:attrNameLst>
                                      </p:cBhvr>
                                      <p:tavLst>
                                        <p:tav tm="0">
                                          <p:val>
                                            <p:strVal val="1+#ppt_w/2"/>
                                          </p:val>
                                        </p:tav>
                                        <p:tav tm="100000">
                                          <p:val>
                                            <p:strVal val="#ppt_x"/>
                                          </p:val>
                                        </p:tav>
                                      </p:tavLst>
                                    </p:anim>
                                    <p:anim calcmode="lin" valueType="num">
                                      <p:cBhvr additive="base">
                                        <p:cTn id="31" dur="750" fill="hold"/>
                                        <p:tgtEl>
                                          <p:spTgt spid="51"/>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42" presetClass="entr" presetSubtype="0"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anim calcmode="lin" valueType="num">
                                      <p:cBhvr>
                                        <p:cTn id="36" dur="750" fill="hold"/>
                                        <p:tgtEl>
                                          <p:spTgt spid="28"/>
                                        </p:tgtEl>
                                        <p:attrNameLst>
                                          <p:attrName>ppt_x</p:attrName>
                                        </p:attrNameLst>
                                      </p:cBhvr>
                                      <p:tavLst>
                                        <p:tav tm="0">
                                          <p:val>
                                            <p:strVal val="#ppt_x"/>
                                          </p:val>
                                        </p:tav>
                                        <p:tav tm="100000">
                                          <p:val>
                                            <p:strVal val="#ppt_x"/>
                                          </p:val>
                                        </p:tav>
                                      </p:tavLst>
                                    </p:anim>
                                    <p:anim calcmode="lin" valueType="num">
                                      <p:cBhvr>
                                        <p:cTn id="37" dur="750" fill="hold"/>
                                        <p:tgtEl>
                                          <p:spTgt spid="28"/>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750"/>
                                        <p:tgtEl>
                                          <p:spTgt spid="25"/>
                                        </p:tgtEl>
                                      </p:cBhvr>
                                    </p:animEffect>
                                    <p:anim calcmode="lin" valueType="num">
                                      <p:cBhvr>
                                        <p:cTn id="41" dur="750" fill="hold"/>
                                        <p:tgtEl>
                                          <p:spTgt spid="25"/>
                                        </p:tgtEl>
                                        <p:attrNameLst>
                                          <p:attrName>ppt_x</p:attrName>
                                        </p:attrNameLst>
                                      </p:cBhvr>
                                      <p:tavLst>
                                        <p:tav tm="0">
                                          <p:val>
                                            <p:strVal val="#ppt_x"/>
                                          </p:val>
                                        </p:tav>
                                        <p:tav tm="100000">
                                          <p:val>
                                            <p:strVal val="#ppt_x"/>
                                          </p:val>
                                        </p:tav>
                                      </p:tavLst>
                                    </p:anim>
                                    <p:anim calcmode="lin" valueType="num">
                                      <p:cBhvr>
                                        <p:cTn id="42" dur="750" fill="hold"/>
                                        <p:tgtEl>
                                          <p:spTgt spid="25"/>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750"/>
                                        <p:tgtEl>
                                          <p:spTgt spid="22"/>
                                        </p:tgtEl>
                                      </p:cBhvr>
                                    </p:animEffect>
                                    <p:anim calcmode="lin" valueType="num">
                                      <p:cBhvr>
                                        <p:cTn id="46" dur="750" fill="hold"/>
                                        <p:tgtEl>
                                          <p:spTgt spid="22"/>
                                        </p:tgtEl>
                                        <p:attrNameLst>
                                          <p:attrName>ppt_x</p:attrName>
                                        </p:attrNameLst>
                                      </p:cBhvr>
                                      <p:tavLst>
                                        <p:tav tm="0">
                                          <p:val>
                                            <p:strVal val="#ppt_x"/>
                                          </p:val>
                                        </p:tav>
                                        <p:tav tm="100000">
                                          <p:val>
                                            <p:strVal val="#ppt_x"/>
                                          </p:val>
                                        </p:tav>
                                      </p:tavLst>
                                    </p:anim>
                                    <p:anim calcmode="lin" valueType="num">
                                      <p:cBhvr>
                                        <p:cTn id="47" dur="750" fill="hold"/>
                                        <p:tgtEl>
                                          <p:spTgt spid="22"/>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childTnLst>
                          </p:cTn>
                        </p:par>
                        <p:par>
                          <p:cTn id="53" fill="hold">
                            <p:stCondLst>
                              <p:cond delay="4000"/>
                            </p:stCondLst>
                            <p:childTnLst>
                              <p:par>
                                <p:cTn id="54" presetID="42" presetClass="entr" presetSubtype="0"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1000"/>
                                        <p:tgtEl>
                                          <p:spTgt spid="6"/>
                                        </p:tgtEl>
                                      </p:cBhvr>
                                    </p:animEffect>
                                    <p:anim calcmode="lin" valueType="num">
                                      <p:cBhvr>
                                        <p:cTn id="57" dur="1000" fill="hold"/>
                                        <p:tgtEl>
                                          <p:spTgt spid="6"/>
                                        </p:tgtEl>
                                        <p:attrNameLst>
                                          <p:attrName>ppt_x</p:attrName>
                                        </p:attrNameLst>
                                      </p:cBhvr>
                                      <p:tavLst>
                                        <p:tav tm="0">
                                          <p:val>
                                            <p:strVal val="#ppt_x"/>
                                          </p:val>
                                        </p:tav>
                                        <p:tav tm="100000">
                                          <p:val>
                                            <p:strVal val="#ppt_x"/>
                                          </p:val>
                                        </p:tav>
                                      </p:tavLst>
                                    </p:anim>
                                    <p:anim calcmode="lin" valueType="num">
                                      <p:cBhvr>
                                        <p:cTn id="5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922" y="1812"/>
            <a:ext cx="12189078" cy="6855551"/>
          </a:xfrm>
          <a:prstGeom prst="rect">
            <a:avLst/>
          </a:prstGeom>
        </p:spPr>
      </p:pic>
      <p:sp>
        <p:nvSpPr>
          <p:cNvPr id="32" name="椭圆 31"/>
          <p:cNvSpPr/>
          <p:nvPr/>
        </p:nvSpPr>
        <p:spPr>
          <a:xfrm>
            <a:off x="4008755" y="1229995"/>
            <a:ext cx="4559300" cy="4398010"/>
          </a:xfrm>
          <a:prstGeom prst="ellipse">
            <a:avLst/>
          </a:prstGeom>
          <a:solidFill>
            <a:srgbClr val="659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33" name="文本框 32"/>
          <p:cNvSpPr txBox="1"/>
          <p:nvPr/>
        </p:nvSpPr>
        <p:spPr>
          <a:xfrm>
            <a:off x="4998720" y="2166620"/>
            <a:ext cx="2848610" cy="1014730"/>
          </a:xfrm>
          <a:prstGeom prst="rect">
            <a:avLst/>
          </a:prstGeom>
          <a:noFill/>
        </p:spPr>
        <p:txBody>
          <a:bodyPr wrap="square" rtlCol="0">
            <a:spAutoFit/>
          </a:bodyPr>
          <a:lstStyle/>
          <a:p>
            <a:r>
              <a:rPr lang="zh-CN" altLang="en-US" sz="6000" b="1" dirty="0">
                <a:solidFill>
                  <a:schemeClr val="bg1"/>
                </a:solidFill>
                <a:cs typeface="+mn-ea"/>
                <a:sym typeface="+mn-lt"/>
              </a:rPr>
              <a:t>第二章</a:t>
            </a:r>
            <a:endParaRPr lang="zh-CN" altLang="en-US" sz="6000" b="1" dirty="0">
              <a:solidFill>
                <a:schemeClr val="bg1"/>
              </a:solidFill>
              <a:cs typeface="+mn-ea"/>
              <a:sym typeface="+mn-lt"/>
            </a:endParaRPr>
          </a:p>
        </p:txBody>
      </p:sp>
      <p:sp>
        <p:nvSpPr>
          <p:cNvPr id="34" name="文本框 33"/>
          <p:cNvSpPr txBox="1"/>
          <p:nvPr/>
        </p:nvSpPr>
        <p:spPr>
          <a:xfrm>
            <a:off x="4793615" y="3394803"/>
            <a:ext cx="3258820" cy="1014730"/>
          </a:xfrm>
          <a:prstGeom prst="rect">
            <a:avLst/>
          </a:prstGeom>
          <a:noFill/>
        </p:spPr>
        <p:txBody>
          <a:bodyPr wrap="square" rtlCol="0">
            <a:spAutoFit/>
          </a:bodyPr>
          <a:lstStyle/>
          <a:p>
            <a:pPr algn="just"/>
            <a:r>
              <a:rPr lang="zh-CN" altLang="en-US" sz="6000" b="1" dirty="0">
                <a:solidFill>
                  <a:schemeClr val="bg1"/>
                </a:solidFill>
                <a:cs typeface="+mn-ea"/>
                <a:sym typeface="+mn-lt"/>
              </a:rPr>
              <a:t>输入题目</a:t>
            </a:r>
            <a:endParaRPr lang="zh-CN" altLang="en-US" sz="6000" b="1" dirty="0">
              <a:solidFill>
                <a:schemeClr val="bg1"/>
              </a:solidFill>
              <a:cs typeface="+mn-ea"/>
              <a:sym typeface="+mn-lt"/>
            </a:endParaRPr>
          </a:p>
        </p:txBody>
      </p:sp>
      <p:sp>
        <p:nvSpPr>
          <p:cNvPr id="35" name="椭圆 34"/>
          <p:cNvSpPr/>
          <p:nvPr/>
        </p:nvSpPr>
        <p:spPr>
          <a:xfrm>
            <a:off x="4168775" y="1384935"/>
            <a:ext cx="4239260" cy="4088130"/>
          </a:xfrm>
          <a:prstGeom prst="ellipse">
            <a:avLst/>
          </a:prstGeom>
          <a:noFill/>
          <a:ln w="1047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randombar(horizontal)">
                                      <p:cBhvr>
                                        <p:cTn id="14" dur="500"/>
                                        <p:tgtEl>
                                          <p:spTgt spid="35"/>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barn(inVertical)">
                                      <p:cBhvr>
                                        <p:cTn id="18" dur="500"/>
                                        <p:tgtEl>
                                          <p:spTgt spid="33"/>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down)">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ose-up of Tree Against Sky"/>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32659" y="843793"/>
            <a:ext cx="7661430" cy="4908723"/>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1107035" y="148376"/>
            <a:ext cx="1107996" cy="369332"/>
          </a:xfrm>
          <a:prstGeom prst="rect">
            <a:avLst/>
          </a:prstGeom>
        </p:spPr>
        <p:txBody>
          <a:bodyPr wrap="none">
            <a:spAutoFit/>
          </a:bodyPr>
          <a:lstStyle/>
          <a:p>
            <a:pPr algn="just"/>
            <a:r>
              <a:rPr lang="zh-CN" altLang="en-US" b="1" dirty="0">
                <a:solidFill>
                  <a:sysClr val="windowText" lastClr="000000"/>
                </a:solidFill>
                <a:cs typeface="+mn-ea"/>
                <a:sym typeface="+mn-lt"/>
              </a:rPr>
              <a:t>输入题目</a:t>
            </a:r>
            <a:endParaRPr lang="zh-CN" altLang="en-US" b="1" dirty="0">
              <a:solidFill>
                <a:sysClr val="windowText" lastClr="000000"/>
              </a:solidFill>
              <a:cs typeface="+mn-ea"/>
              <a:sym typeface="+mn-lt"/>
            </a:endParaRPr>
          </a:p>
        </p:txBody>
      </p:sp>
      <p:pic>
        <p:nvPicPr>
          <p:cNvPr id="58" name="图片 57"/>
          <p:cNvPicPr>
            <a:picLocks noChangeAspect="1"/>
          </p:cNvPicPr>
          <p:nvPr/>
        </p:nvPicPr>
        <p:blipFill rotWithShape="1">
          <a:blip r:embed="rId2">
            <a:clrChange>
              <a:clrFrom>
                <a:srgbClr val="EAECEB"/>
              </a:clrFrom>
              <a:clrTo>
                <a:srgbClr val="EAECEB">
                  <a:alpha val="0"/>
                </a:srgbClr>
              </a:clrTo>
            </a:clrChange>
          </a:blip>
          <a:srcRect r="80332" b="81853"/>
          <a:stretch>
            <a:fillRect/>
          </a:stretch>
        </p:blipFill>
        <p:spPr>
          <a:xfrm>
            <a:off x="0" y="0"/>
            <a:ext cx="1340112" cy="695417"/>
          </a:xfrm>
          <a:prstGeom prst="rect">
            <a:avLst/>
          </a:prstGeom>
        </p:spPr>
      </p:pic>
      <p:sp>
        <p:nvSpPr>
          <p:cNvPr id="20" name="矩形 19"/>
          <p:cNvSpPr/>
          <p:nvPr/>
        </p:nvSpPr>
        <p:spPr>
          <a:xfrm>
            <a:off x="6275705" y="1219835"/>
            <a:ext cx="2742565" cy="649605"/>
          </a:xfrm>
          <a:prstGeom prst="rect">
            <a:avLst/>
          </a:prstGeom>
          <a:solidFill>
            <a:srgbClr val="278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8605520" y="1997075"/>
            <a:ext cx="3364865" cy="3434715"/>
            <a:chOff x="13144" y="3558"/>
            <a:chExt cx="5299" cy="5409"/>
          </a:xfrm>
        </p:grpSpPr>
        <p:sp>
          <p:nvSpPr>
            <p:cNvPr id="22" name="文本框 21"/>
            <p:cNvSpPr txBox="1"/>
            <p:nvPr/>
          </p:nvSpPr>
          <p:spPr>
            <a:xfrm>
              <a:off x="13144" y="5061"/>
              <a:ext cx="5299" cy="3906"/>
            </a:xfrm>
            <a:prstGeom prst="rect">
              <a:avLst/>
            </a:prstGeom>
            <a:noFill/>
            <a:effectLst/>
          </p:spPr>
          <p:txBody>
            <a:bodyPr wrap="square" rtlCol="0">
              <a:spAutoFit/>
            </a:bodyPr>
            <a:lstStyle/>
            <a:p>
              <a:pPr algn="just">
                <a:lnSpc>
                  <a:spcPct val="200000"/>
                </a:lnSpc>
                <a:defRPr/>
              </a:pPr>
              <a:r>
                <a:rPr lang="zh-CN" altLang="en-US" sz="1600" kern="0" dirty="0">
                  <a:cs typeface="+mn-ea"/>
                  <a:sym typeface="+mn-lt"/>
                </a:rPr>
                <a:t>请在此处编辑您的内容请在此处编辑您的内容请在此处编辑您的内容请在此处编辑您的内容请在此处编辑您的内容</a:t>
              </a:r>
              <a:endParaRPr lang="zh-CN" altLang="en-US" sz="1600" kern="0" dirty="0">
                <a:cs typeface="+mn-ea"/>
                <a:sym typeface="+mn-lt"/>
              </a:endParaRPr>
            </a:p>
            <a:p>
              <a:pPr algn="just">
                <a:lnSpc>
                  <a:spcPct val="200000"/>
                </a:lnSpc>
                <a:defRPr/>
              </a:pPr>
              <a:endParaRPr lang="zh-CN" altLang="en-US" sz="1600" kern="0" dirty="0">
                <a:cs typeface="+mn-ea"/>
                <a:sym typeface="+mn-lt"/>
              </a:endParaRPr>
            </a:p>
          </p:txBody>
        </p:sp>
        <p:sp>
          <p:nvSpPr>
            <p:cNvPr id="23" name="文本框 22"/>
            <p:cNvSpPr txBox="1"/>
            <p:nvPr/>
          </p:nvSpPr>
          <p:spPr>
            <a:xfrm>
              <a:off x="14357" y="3558"/>
              <a:ext cx="3827" cy="1016"/>
            </a:xfrm>
            <a:prstGeom prst="rect">
              <a:avLst/>
            </a:prstGeom>
            <a:noFill/>
          </p:spPr>
          <p:txBody>
            <a:bodyPr wrap="square" rtlCol="0">
              <a:spAutoFit/>
            </a:bodyPr>
            <a:lstStyle/>
            <a:p>
              <a:pPr algn="dist"/>
              <a:r>
                <a:rPr lang="zh-CN" altLang="en-US" sz="3600" dirty="0">
                  <a:cs typeface="+mn-ea"/>
                  <a:sym typeface="+mn-lt"/>
                </a:rPr>
                <a:t>输入标题</a:t>
              </a:r>
              <a:endParaRPr lang="zh-CN" altLang="en-US" sz="3600" dirty="0">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p:tgtEl>
                                          <p:spTgt spid="20"/>
                                        </p:tgtEl>
                                        <p:attrNameLst>
                                          <p:attrName>ppt_y</p:attrName>
                                        </p:attrNameLst>
                                      </p:cBhvr>
                                      <p:tavLst>
                                        <p:tav tm="0">
                                          <p:val>
                                            <p:strVal val="#ppt_y+#ppt_h*1.125000"/>
                                          </p:val>
                                        </p:tav>
                                        <p:tav tm="100000">
                                          <p:val>
                                            <p:strVal val="#ppt_y"/>
                                          </p:val>
                                        </p:tav>
                                      </p:tavLst>
                                    </p:anim>
                                    <p:animEffect transition="in" filter="wipe(up)">
                                      <p:cBhvr>
                                        <p:cTn id="14" dur="500"/>
                                        <p:tgtEl>
                                          <p:spTgt spid="20"/>
                                        </p:tgtEl>
                                      </p:cBhvr>
                                    </p:animEffect>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checkerboard(across)">
                                      <p:cBhvr>
                                        <p:cTn id="1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Lst>
  </p:timing>
</p:sld>
</file>

<file path=ppt/tags/tag1.xml><?xml version="1.0" encoding="utf-8"?>
<p:tagLst xmlns:p="http://schemas.openxmlformats.org/presentationml/2006/main">
  <p:tag name="PA" val="v3.2.0"/>
</p:tagLst>
</file>

<file path=ppt/tags/tag10.xml><?xml version="1.0" encoding="utf-8"?>
<p:tagLst xmlns:p="http://schemas.openxmlformats.org/presentationml/2006/main">
  <p:tag name="PA" val="v3.2.0"/>
</p:tagLst>
</file>

<file path=ppt/tags/tag2.xml><?xml version="1.0" encoding="utf-8"?>
<p:tagLst xmlns:p="http://schemas.openxmlformats.org/presentationml/2006/main">
  <p:tag name="PA" val="v3.2.0"/>
</p:tagLst>
</file>

<file path=ppt/tags/tag3.xml><?xml version="1.0" encoding="utf-8"?>
<p:tagLst xmlns:p="http://schemas.openxmlformats.org/presentationml/2006/main">
  <p:tag name="PA" val="v3.2.0"/>
</p:tagLst>
</file>

<file path=ppt/tags/tag4.xml><?xml version="1.0" encoding="utf-8"?>
<p:tagLst xmlns:p="http://schemas.openxmlformats.org/presentationml/2006/main">
  <p:tag name="PA" val="v3.2.0"/>
</p:tagLst>
</file>

<file path=ppt/tags/tag5.xml><?xml version="1.0" encoding="utf-8"?>
<p:tagLst xmlns:p="http://schemas.openxmlformats.org/presentationml/2006/main">
  <p:tag name="PA" val="v3.2.0"/>
</p:tagLst>
</file>

<file path=ppt/tags/tag6.xml><?xml version="1.0" encoding="utf-8"?>
<p:tagLst xmlns:p="http://schemas.openxmlformats.org/presentationml/2006/main">
  <p:tag name="PA" val="v3.2.0"/>
</p:tagLst>
</file>

<file path=ppt/tags/tag7.xml><?xml version="1.0" encoding="utf-8"?>
<p:tagLst xmlns:p="http://schemas.openxmlformats.org/presentationml/2006/main">
  <p:tag name="PA" val="v3.2.0"/>
</p:tagLst>
</file>

<file path=ppt/tags/tag8.xml><?xml version="1.0" encoding="utf-8"?>
<p:tagLst xmlns:p="http://schemas.openxmlformats.org/presentationml/2006/main">
  <p:tag name="PA" val="v3.2.0"/>
</p:tagLst>
</file>

<file path=ppt/tags/tag9.xml><?xml version="1.0" encoding="utf-8"?>
<p:tagLst xmlns:p="http://schemas.openxmlformats.org/presentationml/2006/main">
  <p:tag name="PA" val="v3.2.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5oz1w3fg">
      <a:majorFont>
        <a:latin typeface="HYLeMiaoTiW"/>
        <a:ea typeface="HYLeMiaoTiW"/>
        <a:cs typeface=""/>
      </a:majorFont>
      <a:minorFont>
        <a:latin typeface="HYLeMiaoTiW"/>
        <a:ea typeface="HYLeMiaoTiW"/>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1971</Words>
  <Application>WPS 演示</Application>
  <PresentationFormat>宽屏</PresentationFormat>
  <Paragraphs>296</Paragraphs>
  <Slides>23</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23</vt:i4>
      </vt:variant>
    </vt:vector>
  </HeadingPairs>
  <TitlesOfParts>
    <vt:vector size="37" baseType="lpstr">
      <vt:lpstr>Arial</vt:lpstr>
      <vt:lpstr>宋体</vt:lpstr>
      <vt:lpstr>Wingdings</vt:lpstr>
      <vt:lpstr>HYLeMiaoTiW</vt:lpstr>
      <vt:lpstr>Segoe Print</vt:lpstr>
      <vt:lpstr>微软雅黑</vt:lpstr>
      <vt:lpstr>Arial Unicode MS</vt:lpstr>
      <vt:lpstr>Calibri</vt:lpstr>
      <vt:lpstr>Meiryo</vt:lpstr>
      <vt:lpstr>Yu Gothic UI</vt:lpstr>
      <vt:lpstr>Arial Narrow</vt:lpstr>
      <vt:lpstr>Calibri Light</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dc:description>http://www.ypppt.com/</dc:description>
  <cp:lastModifiedBy>铭</cp:lastModifiedBy>
  <cp:revision>16</cp:revision>
  <dcterms:created xsi:type="dcterms:W3CDTF">2019-03-28T07:27:00Z</dcterms:created>
  <dcterms:modified xsi:type="dcterms:W3CDTF">2022-06-24T01:16:07Z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945AE4D6878C4C088F07EDC3CE724042</vt:lpwstr>
  </property>
  <property fmtid="{D5CDD505-2E9C-101B-9397-08002B2CF9AE}" pid="3" name="KSOProductBuildVer">
    <vt:lpwstr>2052-11.1.0.11194</vt:lpwstr>
  </property>
</Properties>
</file>