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8" r:id="rId5"/>
    <p:sldId id="259" r:id="rId6"/>
    <p:sldId id="267" r:id="rId7"/>
    <p:sldId id="275" r:id="rId8"/>
    <p:sldId id="274" r:id="rId9"/>
    <p:sldId id="264" r:id="rId10"/>
    <p:sldId id="293" r:id="rId11"/>
    <p:sldId id="265" r:id="rId12"/>
    <p:sldId id="291" r:id="rId13"/>
    <p:sldId id="273" r:id="rId14"/>
    <p:sldId id="296" r:id="rId15"/>
    <p:sldId id="294" r:id="rId16"/>
    <p:sldId id="263" r:id="rId17"/>
    <p:sldId id="268" r:id="rId18"/>
    <p:sldId id="270" r:id="rId19"/>
    <p:sldId id="271" r:id="rId20"/>
    <p:sldId id="295" r:id="rId21"/>
    <p:sldId id="272" r:id="rId22"/>
    <p:sldId id="276" r:id="rId23"/>
    <p:sldId id="279" r:id="rId24"/>
    <p:sldId id="278" r:id="rId25"/>
    <p:sldId id="266" r:id="rId26"/>
    <p:sldId id="297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2E1"/>
    <a:srgbClr val="CB713E"/>
    <a:srgbClr val="FFF4CE"/>
    <a:srgbClr val="9B54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3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8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cs typeface="+mn-cs"/>
              <a:sym typeface="Source Han Sans K Medium" panose="020B0600000000000000" pitchFamily="34" charset="-128"/>
            </a:defRPr>
          </a:pPr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61476064"/>
        <c:axId val="861471144"/>
      </c:barChart>
      <c:catAx>
        <c:axId val="8614760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cs"/>
                <a:sym typeface="Source Han Sans K Medium" panose="020B0600000000000000" pitchFamily="34" charset="-128"/>
              </a:defRPr>
            </a:pPr>
          </a:p>
        </c:txPr>
        <c:crossAx val="861471144"/>
        <c:crosses val="autoZero"/>
        <c:auto val="1"/>
        <c:lblAlgn val="ctr"/>
        <c:lblOffset val="100"/>
        <c:noMultiLvlLbl val="0"/>
      </c:catAx>
      <c:valAx>
        <c:axId val="8614711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cs"/>
                <a:sym typeface="Source Han Sans K Medium" panose="020B0600000000000000" pitchFamily="34" charset="-128"/>
              </a:defRPr>
            </a:pPr>
          </a:p>
        </c:txPr>
        <c:crossAx val="861476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cs typeface="+mn-cs"/>
              <a:sym typeface="Source Han Sans K Medium" panose="020B0600000000000000" pitchFamily="34" charset="-128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Source Han Sans K Medium" panose="020B0600000000000000" pitchFamily="34" charset="-128"/>
          <a:ea typeface="Source Han Sans K Bold" panose="020B0800000000000000" pitchFamily="34" charset="-128"/>
          <a:sym typeface="Source Han Sans K Medium" panose="020B0600000000000000" pitchFamily="34" charset="-128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D943A2-481A-489C-94EA-8F4DAE5E46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111042-BEC8-4708-A38D-BA36DB9AEA8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111042-BEC8-4708-A38D-BA36DB9AEA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05C95-64BC-4878-9AEE-F508225DA3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A36AD-8845-4FA5-A76A-96F06C001FC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49EF1-9E98-4D4A-8797-E5E7F148451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4BA3D-2407-440C-B4E5-6466357E47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67B353-F9EB-435F-BB91-77E27EDFD4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1C0682DE-097C-43D6-9BDF-F71529C5ACE9}" type="slidenum">
              <a:rPr lang="zh-CN" altLang="en-US" smtClean="0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EC8BD-6E5E-4F3C-BCD5-83F84FCAB1C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C0059-71F0-4354-824B-2FFE6EC8EA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EC8BD-6E5E-4F3C-BCD5-83F84FCAB1C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4BA3D-2407-440C-B4E5-6466357E47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111042-BEC8-4708-A38D-BA36DB9AEA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4BA3D-2407-440C-B4E5-6466357E47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05C95-64BC-4878-9AEE-F508225DA3F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4BA3D-2407-440C-B4E5-6466357E47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4BA3D-2407-440C-B4E5-6466357E475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20C4-25D5-425B-845D-76A82B5D95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B2A9C-75D5-4E88-B442-3269AFC246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20C4-25D5-425B-845D-76A82B5D95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B2A9C-75D5-4E88-B442-3269AFC246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20C4-25D5-425B-845D-76A82B5D95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B2A9C-75D5-4E88-B442-3269AFC246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8" r="6978"/>
          <a:stretch>
            <a:fillRect/>
          </a:stretch>
        </p:blipFill>
        <p:spPr>
          <a:xfrm rot="5400000">
            <a:off x="2670776" y="-2670776"/>
            <a:ext cx="6850450" cy="12192002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261257" y="203200"/>
            <a:ext cx="11698514" cy="6415314"/>
          </a:xfrm>
          <a:prstGeom prst="rect">
            <a:avLst/>
          </a:prstGeom>
          <a:solidFill>
            <a:schemeClr val="bg1"/>
          </a:solidFill>
          <a:ln w="0">
            <a:noFill/>
          </a:ln>
          <a:effectLst>
            <a:outerShdw blurRad="63500" sx="102000" sy="102000" algn="ctr" rotWithShape="0">
              <a:prstClr val="black">
                <a:alpha val="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5000">
        <p14:warp dir="in"/>
      </p:transition>
    </mc:Choice>
    <mc:Fallback>
      <p:transition spd="slow" advClick="0" advTm="5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:blinds/>
      </p:transition>
    </mc:Choice>
    <mc:Fallback>
      <p:transition spd="slow" advTm="0">
        <p:blinds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20C4-25D5-425B-845D-76A82B5D95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B2A9C-75D5-4E88-B442-3269AFC246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20C4-25D5-425B-845D-76A82B5D95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B2A9C-75D5-4E88-B442-3269AFC246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20C4-25D5-425B-845D-76A82B5D95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B2A9C-75D5-4E88-B442-3269AFC246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20C4-25D5-425B-845D-76A82B5D95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B2A9C-75D5-4E88-B442-3269AFC246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20C4-25D5-425B-845D-76A82B5D95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B2A9C-75D5-4E88-B442-3269AFC246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20C4-25D5-425B-845D-76A82B5D95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B2A9C-75D5-4E88-B442-3269AFC246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20C4-25D5-425B-845D-76A82B5D95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B2A9C-75D5-4E88-B442-3269AFC246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20C4-25D5-425B-845D-76A82B5D95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B2A9C-75D5-4E88-B442-3269AFC2461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2.jpe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38905" y="-2638906"/>
            <a:ext cx="6925478" cy="12203289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D20C4-25D5-425B-845D-76A82B5D95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B2A9C-75D5-4E88-B442-3269AFC24618}" type="slidenum">
              <a:rPr lang="zh-CN" altLang="en-US" smtClean="0"/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451821" y="451503"/>
            <a:ext cx="11381591" cy="6087409"/>
          </a:xfrm>
          <a:prstGeom prst="rect">
            <a:avLst/>
          </a:prstGeom>
          <a:solidFill>
            <a:srgbClr val="FFF2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microsoft.com/office/2007/relationships/media" Target="../media/media1.mp3"/><Relationship Id="rId2" Type="http://schemas.openxmlformats.org/officeDocument/2006/relationships/audio" Target="../media/media1.mp3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1" Type="http://schemas.openxmlformats.org/officeDocument/2006/relationships/notesSlide" Target="../notesSlides/notesSlide15.xml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8" Type="http://schemas.openxmlformats.org/officeDocument/2006/relationships/notesSlide" Target="../notesSlides/notesSlide2.xml"/><Relationship Id="rId17" Type="http://schemas.openxmlformats.org/officeDocument/2006/relationships/slideLayout" Target="../slideLayouts/slideLayout7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-1"/>
            <a:ext cx="12333918" cy="6958149"/>
          </a:xfrm>
          <a:prstGeom prst="rect">
            <a:avLst/>
          </a:prstGeom>
        </p:spPr>
      </p:pic>
      <p:sp>
        <p:nvSpPr>
          <p:cNvPr id="36" name="矩形 259"/>
          <p:cNvSpPr>
            <a:spLocks noChangeArrowheads="1"/>
          </p:cNvSpPr>
          <p:nvPr/>
        </p:nvSpPr>
        <p:spPr bwMode="auto">
          <a:xfrm>
            <a:off x="1453570" y="2022521"/>
            <a:ext cx="9720943" cy="12003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  <a:defRPr/>
            </a:pPr>
            <a:r>
              <a:rPr lang="zh-CN" altLang="en-US" sz="7200" b="1" cap="all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rPr>
              <a:t>春节活动策划</a:t>
            </a:r>
            <a:r>
              <a:rPr lang="en-US" altLang="zh-CN" sz="7200" b="1" cap="all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rPr>
              <a:t>PPT</a:t>
            </a:r>
            <a:r>
              <a:rPr lang="zh-CN" altLang="en-US" sz="7200" b="1" cap="all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rPr>
              <a:t>模板</a:t>
            </a:r>
            <a:endParaRPr lang="zh-CN" altLang="en-US" sz="7200" b="1" cap="all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sp>
        <p:nvSpPr>
          <p:cNvPr id="37" name="矩形 259"/>
          <p:cNvSpPr>
            <a:spLocks noChangeArrowheads="1"/>
          </p:cNvSpPr>
          <p:nvPr/>
        </p:nvSpPr>
        <p:spPr bwMode="auto">
          <a:xfrm>
            <a:off x="1730828" y="3326737"/>
            <a:ext cx="8730343" cy="73943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  <a:defRPr/>
            </a:pPr>
            <a:r>
              <a:rPr lang="en-US" altLang="zh-CN" sz="1000" spc="300" dirty="0"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rPr>
              <a:t>CONTRACTED WIND POWERPOINT TEMPLATE DESIGNS CONTRACTED WIND POWERPOINT TEMPLATE DESIGNS CONTRACTED WIND POWERPOINT TEMPLATE DESIGNS CONTRACTED WIND POWERPOINT TEMPLATE DESIGNS</a:t>
            </a:r>
            <a:endParaRPr lang="zh-CN" altLang="en-US" sz="1000" spc="300" dirty="0"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sp>
        <p:nvSpPr>
          <p:cNvPr id="38" name="文本框 4"/>
          <p:cNvSpPr txBox="1"/>
          <p:nvPr/>
        </p:nvSpPr>
        <p:spPr>
          <a:xfrm>
            <a:off x="3608158" y="4264068"/>
            <a:ext cx="6418460" cy="4603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rPr>
              <a:t>汇报时间：</a:t>
            </a:r>
            <a:r>
              <a:rPr lang="en-US" altLang="zh-CN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rPr>
              <a:t>2022      </a:t>
            </a:r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rPr>
              <a:t>汇报人：</a:t>
            </a:r>
            <a:r>
              <a:rPr lang="en-US" altLang="zh-CN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rPr>
              <a:t>xxx</a:t>
            </a:r>
            <a:endParaRPr lang="en-US" altLang="zh-CN" sz="24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2481960" y="3212058"/>
            <a:ext cx="7189357" cy="0"/>
          </a:xfrm>
          <a:prstGeom prst="line">
            <a:avLst/>
          </a:prstGeom>
          <a:ln>
            <a:solidFill>
              <a:srgbClr val="CB713E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轻音乐青春温馨清新回忆相册校园钢琴版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78950" y="6181865"/>
            <a:ext cx="487363" cy="4873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699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199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750"/>
                            </p:stCondLst>
                            <p:childTnLst>
                              <p:par>
                                <p:cTn id="3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3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36" grpId="0"/>
      <p:bldP spid="36" grpId="1"/>
      <p:bldP spid="37" grpId="0"/>
      <p:bldP spid="37" grpId="1"/>
      <p:bldP spid="3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/>
          <p:cNvPicPr>
            <a:picLocks noChangeAspect="1"/>
          </p:cNvPicPr>
          <p:nvPr/>
        </p:nvPicPr>
        <p:blipFill>
          <a:blip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-1"/>
            <a:ext cx="12333918" cy="6958149"/>
          </a:xfrm>
          <a:prstGeom prst="rect">
            <a:avLst/>
          </a:prstGeom>
        </p:spPr>
      </p:pic>
      <p:sp>
        <p:nvSpPr>
          <p:cNvPr id="49" name="矩形 48"/>
          <p:cNvSpPr/>
          <p:nvPr/>
        </p:nvSpPr>
        <p:spPr>
          <a:xfrm>
            <a:off x="452846" y="461554"/>
            <a:ext cx="11373394" cy="60785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Bent Arrow 13"/>
          <p:cNvSpPr/>
          <p:nvPr/>
        </p:nvSpPr>
        <p:spPr>
          <a:xfrm rot="10800000" flipH="1">
            <a:off x="3547595" y="5436840"/>
            <a:ext cx="2282843" cy="603675"/>
          </a:xfrm>
          <a:prstGeom prst="bentArrow">
            <a:avLst>
              <a:gd name="adj1" fmla="val 17673"/>
              <a:gd name="adj2" fmla="val 3577"/>
              <a:gd name="adj3" fmla="val 0"/>
              <a:gd name="adj4" fmla="val 7030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grpSp>
        <p:nvGrpSpPr>
          <p:cNvPr id="4" name="Group 9"/>
          <p:cNvGrpSpPr/>
          <p:nvPr/>
        </p:nvGrpSpPr>
        <p:grpSpPr>
          <a:xfrm flipH="1">
            <a:off x="6402892" y="3201803"/>
            <a:ext cx="1444816" cy="3656220"/>
            <a:chOff x="2152507" y="1411974"/>
            <a:chExt cx="1739158" cy="3516910"/>
          </a:xfrm>
          <a:solidFill>
            <a:schemeClr val="accent6"/>
          </a:solidFill>
        </p:grpSpPr>
        <p:sp>
          <p:nvSpPr>
            <p:cNvPr id="5" name="Bent Arrow 10"/>
            <p:cNvSpPr/>
            <p:nvPr/>
          </p:nvSpPr>
          <p:spPr>
            <a:xfrm rot="16200000">
              <a:off x="1677486" y="1886995"/>
              <a:ext cx="1819621" cy="869579"/>
            </a:xfrm>
            <a:prstGeom prst="bentArrow">
              <a:avLst>
                <a:gd name="adj1" fmla="val 17673"/>
                <a:gd name="adj2" fmla="val 10250"/>
                <a:gd name="adj3" fmla="val 0"/>
                <a:gd name="adj4" fmla="val 7030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6" name="Bent Arrow 11"/>
            <p:cNvSpPr/>
            <p:nvPr/>
          </p:nvSpPr>
          <p:spPr>
            <a:xfrm rot="5400000">
              <a:off x="2547066" y="3584284"/>
              <a:ext cx="1819620" cy="869579"/>
            </a:xfrm>
            <a:prstGeom prst="bentArrow">
              <a:avLst>
                <a:gd name="adj1" fmla="val 17673"/>
                <a:gd name="adj2" fmla="val 10250"/>
                <a:gd name="adj3" fmla="val 0"/>
                <a:gd name="adj4" fmla="val 7030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7" name="Group 26"/>
          <p:cNvGrpSpPr/>
          <p:nvPr/>
        </p:nvGrpSpPr>
        <p:grpSpPr>
          <a:xfrm>
            <a:off x="6326429" y="2533696"/>
            <a:ext cx="2891055" cy="1817016"/>
            <a:chOff x="686838" y="2184398"/>
            <a:chExt cx="1192213" cy="749301"/>
          </a:xfrm>
          <a:solidFill>
            <a:schemeClr val="accent6"/>
          </a:solidFill>
        </p:grpSpPr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schemeClr val="accent4">
                    <a:lumMod val="50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schemeClr val="accent4">
                    <a:lumMod val="50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sp>
        <p:nvSpPr>
          <p:cNvPr id="10" name="Up Arrow 12"/>
          <p:cNvSpPr/>
          <p:nvPr/>
        </p:nvSpPr>
        <p:spPr>
          <a:xfrm>
            <a:off x="5749912" y="2227954"/>
            <a:ext cx="284709" cy="4630047"/>
          </a:xfrm>
          <a:prstGeom prst="upArrow">
            <a:avLst>
              <a:gd name="adj1" fmla="val 53549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grpSp>
        <p:nvGrpSpPr>
          <p:cNvPr id="11" name="Group 20"/>
          <p:cNvGrpSpPr/>
          <p:nvPr/>
        </p:nvGrpSpPr>
        <p:grpSpPr>
          <a:xfrm>
            <a:off x="4198469" y="1189226"/>
            <a:ext cx="3392623" cy="2132249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schemeClr val="accent4">
                    <a:lumMod val="50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3" name="Freeform 8"/>
            <p:cNvSpPr/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schemeClr val="accent4">
                    <a:lumMod val="50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sp>
        <p:nvSpPr>
          <p:cNvPr id="14" name="Up Arrow 5"/>
          <p:cNvSpPr/>
          <p:nvPr/>
        </p:nvSpPr>
        <p:spPr>
          <a:xfrm>
            <a:off x="6092873" y="3634155"/>
            <a:ext cx="248640" cy="3223844"/>
          </a:xfrm>
          <a:prstGeom prst="upArrow">
            <a:avLst>
              <a:gd name="adj1" fmla="val 53549"/>
              <a:gd name="adj2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grpSp>
        <p:nvGrpSpPr>
          <p:cNvPr id="15" name="Group 8"/>
          <p:cNvGrpSpPr/>
          <p:nvPr/>
        </p:nvGrpSpPr>
        <p:grpSpPr>
          <a:xfrm>
            <a:off x="4160157" y="3199689"/>
            <a:ext cx="1444815" cy="3658335"/>
            <a:chOff x="2152508" y="1409938"/>
            <a:chExt cx="1739157" cy="3518946"/>
          </a:xfrm>
          <a:solidFill>
            <a:schemeClr val="accent1"/>
          </a:solidFill>
        </p:grpSpPr>
        <p:sp>
          <p:nvSpPr>
            <p:cNvPr id="16" name="Bent Arrow 4"/>
            <p:cNvSpPr/>
            <p:nvPr/>
          </p:nvSpPr>
          <p:spPr>
            <a:xfrm rot="16200000">
              <a:off x="1677487" y="1884959"/>
              <a:ext cx="1819622" cy="869579"/>
            </a:xfrm>
            <a:prstGeom prst="bentArrow">
              <a:avLst>
                <a:gd name="adj1" fmla="val 17673"/>
                <a:gd name="adj2" fmla="val 10250"/>
                <a:gd name="adj3" fmla="val 0"/>
                <a:gd name="adj4" fmla="val 7030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7" name="Bent Arrow 7"/>
            <p:cNvSpPr/>
            <p:nvPr/>
          </p:nvSpPr>
          <p:spPr>
            <a:xfrm rot="5400000">
              <a:off x="2547066" y="3584284"/>
              <a:ext cx="1819620" cy="869579"/>
            </a:xfrm>
            <a:prstGeom prst="bentArrow">
              <a:avLst>
                <a:gd name="adj1" fmla="val 17673"/>
                <a:gd name="adj2" fmla="val 10250"/>
                <a:gd name="adj3" fmla="val 0"/>
                <a:gd name="adj4" fmla="val 7030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sp>
        <p:nvSpPr>
          <p:cNvPr id="18" name="Bent Arrow 14"/>
          <p:cNvSpPr/>
          <p:nvPr/>
        </p:nvSpPr>
        <p:spPr>
          <a:xfrm rot="10800000">
            <a:off x="6263744" y="5436838"/>
            <a:ext cx="2290153" cy="904025"/>
          </a:xfrm>
          <a:prstGeom prst="bentArrow">
            <a:avLst>
              <a:gd name="adj1" fmla="val 17673"/>
              <a:gd name="adj2" fmla="val 3577"/>
              <a:gd name="adj3" fmla="val 0"/>
              <a:gd name="adj4" fmla="val 7030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grpSp>
        <p:nvGrpSpPr>
          <p:cNvPr id="19" name="Group 19"/>
          <p:cNvGrpSpPr/>
          <p:nvPr/>
        </p:nvGrpSpPr>
        <p:grpSpPr>
          <a:xfrm>
            <a:off x="3100436" y="2200620"/>
            <a:ext cx="2280901" cy="1433537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20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schemeClr val="accent4">
                    <a:lumMod val="50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21" name="Freeform 8"/>
            <p:cNvSpPr/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schemeClr val="accent4">
                    <a:lumMod val="50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22" name="Group 23"/>
          <p:cNvGrpSpPr/>
          <p:nvPr/>
        </p:nvGrpSpPr>
        <p:grpSpPr>
          <a:xfrm>
            <a:off x="5097479" y="2584098"/>
            <a:ext cx="2280901" cy="1433537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23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schemeClr val="accent4">
                    <a:lumMod val="50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24" name="Freeform 8"/>
            <p:cNvSpPr/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schemeClr val="accent4">
                    <a:lumMod val="50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25" name="Group 29"/>
          <p:cNvGrpSpPr/>
          <p:nvPr/>
        </p:nvGrpSpPr>
        <p:grpSpPr>
          <a:xfrm>
            <a:off x="2712993" y="4541583"/>
            <a:ext cx="1756313" cy="1103836"/>
            <a:chOff x="686838" y="2184398"/>
            <a:chExt cx="1192213" cy="749301"/>
          </a:xfrm>
          <a:solidFill>
            <a:schemeClr val="accent5"/>
          </a:solidFill>
        </p:grpSpPr>
        <p:sp>
          <p:nvSpPr>
            <p:cNvPr id="26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schemeClr val="accent4">
                    <a:lumMod val="50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27" name="Freeform 8"/>
            <p:cNvSpPr/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schemeClr val="accent4">
                    <a:lumMod val="50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28" name="Group 32"/>
          <p:cNvGrpSpPr/>
          <p:nvPr/>
        </p:nvGrpSpPr>
        <p:grpSpPr>
          <a:xfrm>
            <a:off x="7675741" y="4541583"/>
            <a:ext cx="1756313" cy="1103836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29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schemeClr val="accent4">
                    <a:lumMod val="50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30" name="Freeform 8"/>
            <p:cNvSpPr/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schemeClr val="accent4">
                    <a:lumMod val="50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sp>
        <p:nvSpPr>
          <p:cNvPr id="31" name="Freeform 5"/>
          <p:cNvSpPr>
            <a:spLocks noEditPoints="1"/>
          </p:cNvSpPr>
          <p:nvPr/>
        </p:nvSpPr>
        <p:spPr bwMode="auto">
          <a:xfrm>
            <a:off x="3811723" y="2584098"/>
            <a:ext cx="876309" cy="876309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 dirty="0"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2" name="Freeform 56"/>
          <p:cNvSpPr>
            <a:spLocks noEditPoints="1"/>
          </p:cNvSpPr>
          <p:nvPr/>
        </p:nvSpPr>
        <p:spPr bwMode="auto">
          <a:xfrm>
            <a:off x="5941639" y="3045199"/>
            <a:ext cx="644211" cy="644211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3" name="Freeform 24"/>
          <p:cNvSpPr>
            <a:spLocks noEditPoints="1"/>
          </p:cNvSpPr>
          <p:nvPr/>
        </p:nvSpPr>
        <p:spPr bwMode="auto">
          <a:xfrm>
            <a:off x="3281021" y="4838459"/>
            <a:ext cx="551023" cy="598379"/>
          </a:xfrm>
          <a:custGeom>
            <a:avLst/>
            <a:gdLst/>
            <a:ahLst/>
            <a:cxnLst>
              <a:cxn ang="0">
                <a:pos x="55" y="55"/>
              </a:cxn>
              <a:cxn ang="0">
                <a:pos x="39" y="55"/>
              </a:cxn>
              <a:cxn ang="0">
                <a:pos x="30" y="64"/>
              </a:cxn>
              <a:cxn ang="0">
                <a:pos x="21" y="55"/>
              </a:cxn>
              <a:cxn ang="0">
                <a:pos x="5" y="55"/>
              </a:cxn>
              <a:cxn ang="0">
                <a:pos x="0" y="50"/>
              </a:cxn>
              <a:cxn ang="0">
                <a:pos x="11" y="20"/>
              </a:cxn>
              <a:cxn ang="0">
                <a:pos x="27" y="5"/>
              </a:cxn>
              <a:cxn ang="0">
                <a:pos x="26" y="3"/>
              </a:cxn>
              <a:cxn ang="0">
                <a:pos x="30" y="0"/>
              </a:cxn>
              <a:cxn ang="0">
                <a:pos x="33" y="3"/>
              </a:cxn>
              <a:cxn ang="0">
                <a:pos x="33" y="5"/>
              </a:cxn>
              <a:cxn ang="0">
                <a:pos x="48" y="20"/>
              </a:cxn>
              <a:cxn ang="0">
                <a:pos x="59" y="50"/>
              </a:cxn>
              <a:cxn ang="0">
                <a:pos x="55" y="55"/>
              </a:cxn>
              <a:cxn ang="0">
                <a:pos x="30" y="60"/>
              </a:cxn>
              <a:cxn ang="0">
                <a:pos x="25" y="55"/>
              </a:cxn>
              <a:cxn ang="0">
                <a:pos x="24" y="54"/>
              </a:cxn>
              <a:cxn ang="0">
                <a:pos x="23" y="55"/>
              </a:cxn>
              <a:cxn ang="0">
                <a:pos x="30" y="61"/>
              </a:cxn>
              <a:cxn ang="0">
                <a:pos x="30" y="60"/>
              </a:cxn>
              <a:cxn ang="0">
                <a:pos x="30" y="60"/>
              </a:cxn>
            </a:cxnLst>
            <a:rect l="0" t="0" r="r" b="b"/>
            <a:pathLst>
              <a:path w="59" h="64">
                <a:moveTo>
                  <a:pt x="55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60"/>
                  <a:pt x="35" y="64"/>
                  <a:pt x="30" y="64"/>
                </a:cubicBezTo>
                <a:cubicBezTo>
                  <a:pt x="25" y="64"/>
                  <a:pt x="21" y="60"/>
                  <a:pt x="21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5" y="46"/>
                  <a:pt x="11" y="38"/>
                  <a:pt x="11" y="20"/>
                </a:cubicBezTo>
                <a:cubicBezTo>
                  <a:pt x="11" y="13"/>
                  <a:pt x="17" y="6"/>
                  <a:pt x="27" y="5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1"/>
                  <a:pt x="28" y="0"/>
                  <a:pt x="30" y="0"/>
                </a:cubicBezTo>
                <a:cubicBezTo>
                  <a:pt x="32" y="0"/>
                  <a:pt x="33" y="1"/>
                  <a:pt x="33" y="3"/>
                </a:cubicBezTo>
                <a:cubicBezTo>
                  <a:pt x="33" y="4"/>
                  <a:pt x="33" y="4"/>
                  <a:pt x="33" y="5"/>
                </a:cubicBezTo>
                <a:cubicBezTo>
                  <a:pt x="42" y="6"/>
                  <a:pt x="48" y="13"/>
                  <a:pt x="48" y="20"/>
                </a:cubicBezTo>
                <a:cubicBezTo>
                  <a:pt x="48" y="38"/>
                  <a:pt x="54" y="46"/>
                  <a:pt x="59" y="50"/>
                </a:cubicBezTo>
                <a:cubicBezTo>
                  <a:pt x="59" y="53"/>
                  <a:pt x="57" y="55"/>
                  <a:pt x="55" y="55"/>
                </a:cubicBezTo>
                <a:close/>
                <a:moveTo>
                  <a:pt x="30" y="60"/>
                </a:moveTo>
                <a:cubicBezTo>
                  <a:pt x="27" y="60"/>
                  <a:pt x="25" y="57"/>
                  <a:pt x="25" y="55"/>
                </a:cubicBezTo>
                <a:cubicBezTo>
                  <a:pt x="25" y="54"/>
                  <a:pt x="24" y="54"/>
                  <a:pt x="24" y="54"/>
                </a:cubicBezTo>
                <a:cubicBezTo>
                  <a:pt x="24" y="54"/>
                  <a:pt x="23" y="54"/>
                  <a:pt x="23" y="55"/>
                </a:cubicBezTo>
                <a:cubicBezTo>
                  <a:pt x="23" y="58"/>
                  <a:pt x="26" y="61"/>
                  <a:pt x="30" y="61"/>
                </a:cubicBezTo>
                <a:cubicBezTo>
                  <a:pt x="30" y="61"/>
                  <a:pt x="30" y="61"/>
                  <a:pt x="30" y="60"/>
                </a:cubicBezTo>
                <a:cubicBezTo>
                  <a:pt x="30" y="60"/>
                  <a:pt x="30" y="60"/>
                  <a:pt x="30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4" name="Freeform 57"/>
          <p:cNvSpPr>
            <a:spLocks noEditPoints="1"/>
          </p:cNvSpPr>
          <p:nvPr/>
        </p:nvSpPr>
        <p:spPr bwMode="auto">
          <a:xfrm>
            <a:off x="8276265" y="4925228"/>
            <a:ext cx="595019" cy="527499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5" name="Freeform 152"/>
          <p:cNvSpPr>
            <a:spLocks noEditPoints="1"/>
          </p:cNvSpPr>
          <p:nvPr/>
        </p:nvSpPr>
        <p:spPr bwMode="auto">
          <a:xfrm>
            <a:off x="5590751" y="1897806"/>
            <a:ext cx="684853" cy="632897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6" name="Freeform 66"/>
          <p:cNvSpPr>
            <a:spLocks noEditPoints="1"/>
          </p:cNvSpPr>
          <p:nvPr/>
        </p:nvSpPr>
        <p:spPr bwMode="auto">
          <a:xfrm>
            <a:off x="7591091" y="3321475"/>
            <a:ext cx="726719" cy="563675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42" name="iSlíďè"/>
          <p:cNvSpPr txBox="1"/>
          <p:nvPr/>
        </p:nvSpPr>
        <p:spPr bwMode="auto">
          <a:xfrm>
            <a:off x="789894" y="3759485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43" name="išľíďè"/>
          <p:cNvSpPr/>
          <p:nvPr/>
        </p:nvSpPr>
        <p:spPr bwMode="auto">
          <a:xfrm>
            <a:off x="1222744" y="1780243"/>
            <a:ext cx="3001736" cy="595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44" name="iSlíďè"/>
          <p:cNvSpPr txBox="1"/>
          <p:nvPr/>
        </p:nvSpPr>
        <p:spPr bwMode="auto">
          <a:xfrm>
            <a:off x="1278576" y="1458421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46" name="iSlíďè"/>
          <p:cNvSpPr txBox="1"/>
          <p:nvPr/>
        </p:nvSpPr>
        <p:spPr bwMode="auto">
          <a:xfrm>
            <a:off x="7132201" y="884903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48" name="iSlíďè"/>
          <p:cNvSpPr txBox="1"/>
          <p:nvPr/>
        </p:nvSpPr>
        <p:spPr bwMode="auto">
          <a:xfrm>
            <a:off x="8929949" y="2259052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0" name="iSlíďè"/>
          <p:cNvSpPr txBox="1"/>
          <p:nvPr/>
        </p:nvSpPr>
        <p:spPr bwMode="auto">
          <a:xfrm>
            <a:off x="9341686" y="4209865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1" name="išľíďè"/>
          <p:cNvSpPr/>
          <p:nvPr/>
        </p:nvSpPr>
        <p:spPr bwMode="auto">
          <a:xfrm>
            <a:off x="375246" y="4046968"/>
            <a:ext cx="3001736" cy="595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2" name="išľíďè"/>
          <p:cNvSpPr/>
          <p:nvPr/>
        </p:nvSpPr>
        <p:spPr bwMode="auto">
          <a:xfrm>
            <a:off x="7228771" y="1164893"/>
            <a:ext cx="3001736" cy="595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3" name="išľíďè"/>
          <p:cNvSpPr/>
          <p:nvPr/>
        </p:nvSpPr>
        <p:spPr bwMode="auto">
          <a:xfrm>
            <a:off x="9027388" y="2575492"/>
            <a:ext cx="3001736" cy="595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4" name="išľíďè"/>
          <p:cNvSpPr/>
          <p:nvPr/>
        </p:nvSpPr>
        <p:spPr bwMode="auto">
          <a:xfrm>
            <a:off x="9341686" y="4527112"/>
            <a:ext cx="2389689" cy="595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8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4" grpId="0" animBg="1"/>
      <p:bldP spid="18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图片 50"/>
          <p:cNvPicPr>
            <a:picLocks noChangeAspect="1"/>
          </p:cNvPicPr>
          <p:nvPr/>
        </p:nvPicPr>
        <p:blipFill>
          <a:blip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-1"/>
            <a:ext cx="12333918" cy="6958149"/>
          </a:xfrm>
          <a:prstGeom prst="rect">
            <a:avLst/>
          </a:prstGeom>
        </p:spPr>
      </p:pic>
      <p:sp>
        <p:nvSpPr>
          <p:cNvPr id="52" name="矩形 51"/>
          <p:cNvSpPr/>
          <p:nvPr/>
        </p:nvSpPr>
        <p:spPr>
          <a:xfrm>
            <a:off x="452846" y="461554"/>
            <a:ext cx="11373394" cy="60785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圆角矩形 32"/>
          <p:cNvSpPr/>
          <p:nvPr/>
        </p:nvSpPr>
        <p:spPr>
          <a:xfrm>
            <a:off x="1799221" y="835305"/>
            <a:ext cx="1890395" cy="1741805"/>
          </a:xfrm>
          <a:prstGeom prst="roundRect">
            <a:avLst>
              <a:gd name="adj" fmla="val 935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HK" altLang="en-US"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1673491" y="1888770"/>
            <a:ext cx="2142490" cy="2309495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HK" altLang="en-US">
              <a:solidFill>
                <a:schemeClr val="bg1"/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2396756" y="1541425"/>
            <a:ext cx="694690" cy="69596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HK" altLang="en-US"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sp>
        <p:nvSpPr>
          <p:cNvPr id="36" name="文本框 11"/>
          <p:cNvSpPr txBox="1"/>
          <p:nvPr/>
        </p:nvSpPr>
        <p:spPr>
          <a:xfrm>
            <a:off x="2283091" y="1029615"/>
            <a:ext cx="972185" cy="68389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HK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rPr>
              <a:t>01</a:t>
            </a:r>
            <a:endParaRPr lang="en-US" altLang="zh-HK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4115701" y="835305"/>
            <a:ext cx="1890395" cy="1741805"/>
          </a:xfrm>
          <a:prstGeom prst="roundRect">
            <a:avLst>
              <a:gd name="adj" fmla="val 935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HK" altLang="en-US"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sp>
        <p:nvSpPr>
          <p:cNvPr id="41" name="任意多边形 40"/>
          <p:cNvSpPr/>
          <p:nvPr/>
        </p:nvSpPr>
        <p:spPr>
          <a:xfrm>
            <a:off x="3989971" y="1888770"/>
            <a:ext cx="2142490" cy="2309495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HK" altLang="en-US">
              <a:solidFill>
                <a:schemeClr val="bg1"/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4713236" y="1541425"/>
            <a:ext cx="694690" cy="6959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HK" altLang="en-US"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sp>
        <p:nvSpPr>
          <p:cNvPr id="43" name="文本框 48"/>
          <p:cNvSpPr txBox="1"/>
          <p:nvPr/>
        </p:nvSpPr>
        <p:spPr>
          <a:xfrm>
            <a:off x="4562106" y="1029615"/>
            <a:ext cx="1036320" cy="68389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HK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rPr>
              <a:t>02</a:t>
            </a:r>
            <a:endParaRPr lang="en-US" altLang="zh-HK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sp>
        <p:nvSpPr>
          <p:cNvPr id="47" name="圆角矩形 46"/>
          <p:cNvSpPr/>
          <p:nvPr/>
        </p:nvSpPr>
        <p:spPr>
          <a:xfrm>
            <a:off x="6412496" y="835305"/>
            <a:ext cx="1890395" cy="1741805"/>
          </a:xfrm>
          <a:prstGeom prst="roundRect">
            <a:avLst>
              <a:gd name="adj" fmla="val 935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HK" altLang="en-US"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sp>
        <p:nvSpPr>
          <p:cNvPr id="48" name="任意多边形 47"/>
          <p:cNvSpPr/>
          <p:nvPr/>
        </p:nvSpPr>
        <p:spPr>
          <a:xfrm>
            <a:off x="6286766" y="1888770"/>
            <a:ext cx="2142490" cy="2309495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HK" altLang="en-US">
              <a:solidFill>
                <a:schemeClr val="bg1"/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7003681" y="1541425"/>
            <a:ext cx="694690" cy="69596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HK" altLang="en-US"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sp>
        <p:nvSpPr>
          <p:cNvPr id="50" name="文本框 54"/>
          <p:cNvSpPr txBox="1"/>
          <p:nvPr/>
        </p:nvSpPr>
        <p:spPr>
          <a:xfrm>
            <a:off x="6790321" y="1029615"/>
            <a:ext cx="1133475" cy="68389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HK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rPr>
              <a:t>03</a:t>
            </a:r>
            <a:endParaRPr lang="en-US" altLang="zh-HK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sp>
        <p:nvSpPr>
          <p:cNvPr id="54" name="圆角矩形 53"/>
          <p:cNvSpPr/>
          <p:nvPr/>
        </p:nvSpPr>
        <p:spPr>
          <a:xfrm>
            <a:off x="8719451" y="835305"/>
            <a:ext cx="1890395" cy="1741805"/>
          </a:xfrm>
          <a:prstGeom prst="roundRect">
            <a:avLst>
              <a:gd name="adj" fmla="val 935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HK" altLang="en-US"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sp>
        <p:nvSpPr>
          <p:cNvPr id="55" name="任意多边形 54"/>
          <p:cNvSpPr/>
          <p:nvPr/>
        </p:nvSpPr>
        <p:spPr>
          <a:xfrm>
            <a:off x="8593721" y="1888770"/>
            <a:ext cx="2142490" cy="2309495"/>
          </a:xfrm>
          <a:custGeom>
            <a:avLst/>
            <a:gdLst>
              <a:gd name="connsiteX0" fmla="*/ 1 w 2466914"/>
              <a:gd name="connsiteY0" fmla="*/ 0 h 3944375"/>
              <a:gd name="connsiteX1" fmla="*/ 2466914 w 2466914"/>
              <a:gd name="connsiteY1" fmla="*/ 0 h 3944375"/>
              <a:gd name="connsiteX2" fmla="*/ 2466914 w 2466914"/>
              <a:gd name="connsiteY2" fmla="*/ 3515745 h 3944375"/>
              <a:gd name="connsiteX3" fmla="*/ 2466913 w 2466914"/>
              <a:gd name="connsiteY3" fmla="*/ 3515745 h 3944375"/>
              <a:gd name="connsiteX4" fmla="*/ 2466913 w 2466914"/>
              <a:gd name="connsiteY4" fmla="*/ 3757044 h 3944375"/>
              <a:gd name="connsiteX5" fmla="*/ 2279582 w 2466914"/>
              <a:gd name="connsiteY5" fmla="*/ 3944375 h 3944375"/>
              <a:gd name="connsiteX6" fmla="*/ 187331 w 2466914"/>
              <a:gd name="connsiteY6" fmla="*/ 3944375 h 3944375"/>
              <a:gd name="connsiteX7" fmla="*/ 0 w 2466914"/>
              <a:gd name="connsiteY7" fmla="*/ 3757044 h 3944375"/>
              <a:gd name="connsiteX8" fmla="*/ 0 w 2466914"/>
              <a:gd name="connsiteY8" fmla="*/ 2128171 h 3944375"/>
              <a:gd name="connsiteX9" fmla="*/ 1 w 2466914"/>
              <a:gd name="connsiteY9" fmla="*/ 2128161 h 394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66914" h="3944375">
                <a:moveTo>
                  <a:pt x="1" y="0"/>
                </a:moveTo>
                <a:lnTo>
                  <a:pt x="2466914" y="0"/>
                </a:lnTo>
                <a:lnTo>
                  <a:pt x="2466914" y="3515745"/>
                </a:lnTo>
                <a:lnTo>
                  <a:pt x="2466913" y="3515745"/>
                </a:lnTo>
                <a:lnTo>
                  <a:pt x="2466913" y="3757044"/>
                </a:lnTo>
                <a:cubicBezTo>
                  <a:pt x="2466913" y="3860504"/>
                  <a:pt x="2383042" y="3944375"/>
                  <a:pt x="2279582" y="3944375"/>
                </a:cubicBezTo>
                <a:lnTo>
                  <a:pt x="187331" y="3944375"/>
                </a:lnTo>
                <a:cubicBezTo>
                  <a:pt x="83871" y="3944375"/>
                  <a:pt x="0" y="3860504"/>
                  <a:pt x="0" y="3757044"/>
                </a:cubicBezTo>
                <a:lnTo>
                  <a:pt x="0" y="2128171"/>
                </a:lnTo>
                <a:lnTo>
                  <a:pt x="1" y="212816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HK" altLang="en-US">
              <a:solidFill>
                <a:schemeClr val="bg1"/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9310636" y="1541425"/>
            <a:ext cx="694690" cy="6959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HK" altLang="en-US"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sp>
        <p:nvSpPr>
          <p:cNvPr id="57" name="文本框 60"/>
          <p:cNvSpPr txBox="1"/>
          <p:nvPr/>
        </p:nvSpPr>
        <p:spPr>
          <a:xfrm>
            <a:off x="9141091" y="1029615"/>
            <a:ext cx="1014730" cy="68389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HK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rPr>
              <a:t>04</a:t>
            </a:r>
            <a:endParaRPr lang="en-US" altLang="zh-HK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728736" y="2577110"/>
            <a:ext cx="2032000" cy="680720"/>
            <a:chOff x="11936" y="3212"/>
            <a:chExt cx="1639" cy="1072"/>
          </a:xfrm>
        </p:grpSpPr>
        <p:sp>
          <p:nvSpPr>
            <p:cNvPr id="10" name="文本框 9"/>
            <p:cNvSpPr txBox="1"/>
            <p:nvPr/>
          </p:nvSpPr>
          <p:spPr>
            <a:xfrm>
              <a:off x="12103" y="3792"/>
              <a:ext cx="1381" cy="4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sz="1200" dirty="0">
                  <a:solidFill>
                    <a:schemeClr val="tx1">
                      <a:lumMod val="75000"/>
                    </a:schemeClr>
                  </a:solidFill>
                  <a:latin typeface="Source Han Sans K Medium" panose="020B0600000000000000" pitchFamily="34" charset="-128"/>
                  <a:ea typeface="宋体" panose="02010600030101010101" pitchFamily="2" charset="-122"/>
                  <a:sym typeface="Source Han Sans K Medium" panose="020B0600000000000000" pitchFamily="34" charset="-128"/>
                </a:rPr>
                <a:t>输入替换内容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30" name="TextBox 76"/>
            <p:cNvSpPr txBox="1"/>
            <p:nvPr/>
          </p:nvSpPr>
          <p:spPr>
            <a:xfrm>
              <a:off x="11936" y="3212"/>
              <a:ext cx="163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rPr>
                <a:t>输入标题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044581" y="2577110"/>
            <a:ext cx="2032000" cy="680720"/>
            <a:chOff x="11936" y="3212"/>
            <a:chExt cx="1639" cy="1072"/>
          </a:xfrm>
        </p:grpSpPr>
        <p:sp>
          <p:nvSpPr>
            <p:cNvPr id="12" name="文本框 11"/>
            <p:cNvSpPr txBox="1"/>
            <p:nvPr/>
          </p:nvSpPr>
          <p:spPr>
            <a:xfrm>
              <a:off x="12103" y="3792"/>
              <a:ext cx="1381" cy="4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sz="1200" dirty="0">
                  <a:solidFill>
                    <a:schemeClr val="tx1">
                      <a:lumMod val="75000"/>
                    </a:schemeClr>
                  </a:solidFill>
                  <a:latin typeface="Source Han Sans K Medium" panose="020B0600000000000000" pitchFamily="34" charset="-128"/>
                  <a:ea typeface="宋体" panose="02010600030101010101" pitchFamily="2" charset="-122"/>
                  <a:sym typeface="Source Han Sans K Medium" panose="020B0600000000000000" pitchFamily="34" charset="-128"/>
                </a:rPr>
                <a:t>输入替换内容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4" name="TextBox 76"/>
            <p:cNvSpPr txBox="1"/>
            <p:nvPr/>
          </p:nvSpPr>
          <p:spPr>
            <a:xfrm>
              <a:off x="11936" y="3212"/>
              <a:ext cx="163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rPr>
                <a:t>输入标题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648966" y="2577110"/>
            <a:ext cx="2032000" cy="680720"/>
            <a:chOff x="11936" y="3212"/>
            <a:chExt cx="1639" cy="1072"/>
          </a:xfrm>
        </p:grpSpPr>
        <p:sp>
          <p:nvSpPr>
            <p:cNvPr id="16" name="文本框 15"/>
            <p:cNvSpPr txBox="1"/>
            <p:nvPr/>
          </p:nvSpPr>
          <p:spPr>
            <a:xfrm>
              <a:off x="12103" y="3792"/>
              <a:ext cx="1381" cy="4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sz="1200" dirty="0">
                  <a:solidFill>
                    <a:schemeClr val="tx1">
                      <a:lumMod val="75000"/>
                    </a:schemeClr>
                  </a:solidFill>
                  <a:latin typeface="Source Han Sans K Medium" panose="020B0600000000000000" pitchFamily="34" charset="-128"/>
                  <a:ea typeface="宋体" panose="02010600030101010101" pitchFamily="2" charset="-122"/>
                  <a:sym typeface="Source Han Sans K Medium" panose="020B0600000000000000" pitchFamily="34" charset="-128"/>
                </a:rPr>
                <a:t>输入替换内容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7" name="TextBox 76"/>
            <p:cNvSpPr txBox="1"/>
            <p:nvPr/>
          </p:nvSpPr>
          <p:spPr>
            <a:xfrm>
              <a:off x="11936" y="3212"/>
              <a:ext cx="163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rPr>
                <a:t>输入标题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342011" y="2577110"/>
            <a:ext cx="2032000" cy="680720"/>
            <a:chOff x="11936" y="3212"/>
            <a:chExt cx="1639" cy="1072"/>
          </a:xfrm>
        </p:grpSpPr>
        <p:sp>
          <p:nvSpPr>
            <p:cNvPr id="19" name="文本框 18"/>
            <p:cNvSpPr txBox="1"/>
            <p:nvPr/>
          </p:nvSpPr>
          <p:spPr>
            <a:xfrm>
              <a:off x="12103" y="3792"/>
              <a:ext cx="1381" cy="4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sz="1200" dirty="0">
                  <a:solidFill>
                    <a:schemeClr val="tx1">
                      <a:lumMod val="75000"/>
                    </a:schemeClr>
                  </a:solidFill>
                  <a:latin typeface="Source Han Sans K Medium" panose="020B0600000000000000" pitchFamily="34" charset="-128"/>
                  <a:ea typeface="宋体" panose="02010600030101010101" pitchFamily="2" charset="-122"/>
                  <a:sym typeface="Source Han Sans K Medium" panose="020B0600000000000000" pitchFamily="34" charset="-128"/>
                </a:rPr>
                <a:t>输入替换内容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20" name="TextBox 76"/>
            <p:cNvSpPr txBox="1"/>
            <p:nvPr/>
          </p:nvSpPr>
          <p:spPr>
            <a:xfrm>
              <a:off x="11936" y="3212"/>
              <a:ext cx="163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rPr>
                <a:t>输入标题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sp>
        <p:nvSpPr>
          <p:cNvPr id="31" name="išľíďè"/>
          <p:cNvSpPr/>
          <p:nvPr/>
        </p:nvSpPr>
        <p:spPr bwMode="auto">
          <a:xfrm>
            <a:off x="858651" y="4836344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2" name="iSlíďè"/>
          <p:cNvSpPr txBox="1"/>
          <p:nvPr/>
        </p:nvSpPr>
        <p:spPr bwMode="auto">
          <a:xfrm>
            <a:off x="886811" y="4485148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7" name="išľíďè"/>
          <p:cNvSpPr/>
          <p:nvPr/>
        </p:nvSpPr>
        <p:spPr bwMode="auto">
          <a:xfrm>
            <a:off x="3576961" y="4887183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8" name="iSlíďè"/>
          <p:cNvSpPr txBox="1"/>
          <p:nvPr/>
        </p:nvSpPr>
        <p:spPr bwMode="auto">
          <a:xfrm>
            <a:off x="3605121" y="4535987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9" name="išľíďè"/>
          <p:cNvSpPr/>
          <p:nvPr/>
        </p:nvSpPr>
        <p:spPr bwMode="auto">
          <a:xfrm>
            <a:off x="6323431" y="4836344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44" name="iSlíďè"/>
          <p:cNvSpPr txBox="1"/>
          <p:nvPr/>
        </p:nvSpPr>
        <p:spPr bwMode="auto">
          <a:xfrm>
            <a:off x="6351591" y="4485148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45" name="išľíďè"/>
          <p:cNvSpPr/>
          <p:nvPr/>
        </p:nvSpPr>
        <p:spPr bwMode="auto">
          <a:xfrm>
            <a:off x="9098061" y="4887183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46" name="iSlíďè"/>
          <p:cNvSpPr txBox="1"/>
          <p:nvPr/>
        </p:nvSpPr>
        <p:spPr bwMode="auto">
          <a:xfrm>
            <a:off x="9126221" y="4535987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7" grpId="0"/>
      <p:bldP spid="38" grpId="0"/>
      <p:bldP spid="39" grpId="0"/>
      <p:bldP spid="44" grpId="0"/>
      <p:bldP spid="45" grpId="0"/>
      <p:bldP spid="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-1"/>
            <a:ext cx="12333918" cy="6958149"/>
          </a:xfrm>
          <a:prstGeom prst="rect">
            <a:avLst/>
          </a:prstGeom>
        </p:spPr>
      </p:pic>
      <p:sp>
        <p:nvSpPr>
          <p:cNvPr id="33" name="矩形 32"/>
          <p:cNvSpPr/>
          <p:nvPr/>
        </p:nvSpPr>
        <p:spPr>
          <a:xfrm>
            <a:off x="452846" y="461554"/>
            <a:ext cx="11373394" cy="60785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12f1ddf5-daff-4890-8673-b03081a33126"/>
          <p:cNvGrpSpPr>
            <a:grpSpLocks noChangeAspect="1"/>
          </p:cNvGrpSpPr>
          <p:nvPr/>
        </p:nvGrpSpPr>
        <p:grpSpPr>
          <a:xfrm>
            <a:off x="0" y="2141431"/>
            <a:ext cx="12192000" cy="1371600"/>
            <a:chOff x="0" y="2814989"/>
            <a:chExt cx="12192000" cy="1371600"/>
          </a:xfrm>
        </p:grpSpPr>
        <p:sp>
          <p:nvSpPr>
            <p:cNvPr id="7" name="îṣļîḑé-Rectangle: Rounded Corners 5"/>
            <p:cNvSpPr/>
            <p:nvPr/>
          </p:nvSpPr>
          <p:spPr>
            <a:xfrm>
              <a:off x="1787142" y="2814989"/>
              <a:ext cx="1371600" cy="137160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005840" anchor="b">
              <a:normAutofit/>
            </a:bodyPr>
            <a:lstStyle/>
            <a:p>
              <a:pPr algn="ctr"/>
              <a:r>
                <a:rPr lang="zh-CN" altLang="en-US" sz="1200">
                  <a:solidFill>
                    <a:schemeClr val="bg1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cs typeface="+mn-ea"/>
                  <a:sym typeface="Source Han Sans K Medium" panose="020B0600000000000000" pitchFamily="34" charset="-128"/>
                </a:rPr>
                <a:t>标题</a:t>
              </a:r>
              <a:endParaRPr lang="zh-CN" altLang="en-US" sz="1200">
                <a:solidFill>
                  <a:schemeClr val="bg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endParaRPr>
            </a:p>
          </p:txBody>
        </p:sp>
        <p:sp>
          <p:nvSpPr>
            <p:cNvPr id="8" name="îṣļîḑé-Rectangle: Rounded Corners 6"/>
            <p:cNvSpPr/>
            <p:nvPr/>
          </p:nvSpPr>
          <p:spPr>
            <a:xfrm>
              <a:off x="3236365" y="2814989"/>
              <a:ext cx="1371600" cy="13716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005840" anchor="b">
              <a:normAutofit/>
            </a:bodyPr>
            <a:lstStyle/>
            <a:p>
              <a:pPr algn="ctr"/>
              <a:r>
                <a:rPr lang="zh-CN" altLang="en-US" sz="1200">
                  <a:solidFill>
                    <a:schemeClr val="bg1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cs typeface="+mn-ea"/>
                  <a:sym typeface="Source Han Sans K Medium" panose="020B0600000000000000" pitchFamily="34" charset="-128"/>
                </a:rPr>
                <a:t>标题</a:t>
              </a:r>
              <a:endParaRPr lang="zh-CN" altLang="en-US" sz="1200">
                <a:solidFill>
                  <a:schemeClr val="bg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endParaRPr>
            </a:p>
          </p:txBody>
        </p:sp>
        <p:sp>
          <p:nvSpPr>
            <p:cNvPr id="9" name="îṣļîḑé-Rectangle: Rounded Corners 7"/>
            <p:cNvSpPr/>
            <p:nvPr/>
          </p:nvSpPr>
          <p:spPr>
            <a:xfrm>
              <a:off x="4685588" y="2814989"/>
              <a:ext cx="1371600" cy="137160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005840" anchor="b">
              <a:normAutofit/>
            </a:bodyPr>
            <a:lstStyle/>
            <a:p>
              <a:pPr algn="ctr"/>
              <a:r>
                <a:rPr lang="zh-CN" altLang="en-US" sz="1200">
                  <a:solidFill>
                    <a:schemeClr val="bg1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cs typeface="+mn-ea"/>
                  <a:sym typeface="Source Han Sans K Medium" panose="020B0600000000000000" pitchFamily="34" charset="-128"/>
                </a:rPr>
                <a:t>标题</a:t>
              </a:r>
              <a:endParaRPr lang="zh-CN" altLang="en-US" sz="1200">
                <a:solidFill>
                  <a:schemeClr val="bg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endParaRPr>
            </a:p>
          </p:txBody>
        </p:sp>
        <p:sp>
          <p:nvSpPr>
            <p:cNvPr id="10" name="îṣļîḑé-Rectangle: Rounded Corners 8"/>
            <p:cNvSpPr/>
            <p:nvPr/>
          </p:nvSpPr>
          <p:spPr>
            <a:xfrm>
              <a:off x="6134811" y="2814989"/>
              <a:ext cx="1371600" cy="137160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005840" anchor="b">
              <a:normAutofit/>
            </a:bodyPr>
            <a:lstStyle/>
            <a:p>
              <a:pPr algn="ctr"/>
              <a:r>
                <a:rPr lang="zh-CN" altLang="en-US" sz="1200">
                  <a:solidFill>
                    <a:schemeClr val="bg1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cs typeface="+mn-ea"/>
                  <a:sym typeface="Source Han Sans K Medium" panose="020B0600000000000000" pitchFamily="34" charset="-128"/>
                </a:rPr>
                <a:t>标题</a:t>
              </a:r>
              <a:endParaRPr lang="zh-CN" altLang="en-US" sz="1200">
                <a:solidFill>
                  <a:schemeClr val="bg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endParaRPr>
            </a:p>
          </p:txBody>
        </p:sp>
        <p:sp>
          <p:nvSpPr>
            <p:cNvPr id="11" name="îṣļîḑé-Rectangle: Rounded Corners 9"/>
            <p:cNvSpPr/>
            <p:nvPr/>
          </p:nvSpPr>
          <p:spPr>
            <a:xfrm>
              <a:off x="7584034" y="2814989"/>
              <a:ext cx="1371600" cy="1371600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005840" anchor="b">
              <a:normAutofit/>
            </a:bodyPr>
            <a:lstStyle/>
            <a:p>
              <a:pPr algn="ctr"/>
              <a:r>
                <a:rPr lang="zh-CN" altLang="en-US" sz="1200">
                  <a:solidFill>
                    <a:schemeClr val="bg1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cs typeface="+mn-ea"/>
                  <a:sym typeface="Source Han Sans K Medium" panose="020B0600000000000000" pitchFamily="34" charset="-128"/>
                </a:rPr>
                <a:t>标题</a:t>
              </a:r>
              <a:endParaRPr lang="zh-CN" altLang="en-US" sz="1200">
                <a:solidFill>
                  <a:schemeClr val="bg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endParaRPr>
            </a:p>
          </p:txBody>
        </p:sp>
        <p:sp>
          <p:nvSpPr>
            <p:cNvPr id="12" name="îṣļîḑé-Rectangle: Rounded Corners 10"/>
            <p:cNvSpPr/>
            <p:nvPr/>
          </p:nvSpPr>
          <p:spPr>
            <a:xfrm>
              <a:off x="9033258" y="2814989"/>
              <a:ext cx="1371600" cy="1371600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005840" anchor="b">
              <a:normAutofit/>
            </a:bodyPr>
            <a:lstStyle/>
            <a:p>
              <a:pPr algn="ctr"/>
              <a:r>
                <a:rPr lang="zh-CN" altLang="en-US" sz="1200">
                  <a:solidFill>
                    <a:schemeClr val="bg1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cs typeface="+mn-ea"/>
                  <a:sym typeface="Source Han Sans K Medium" panose="020B0600000000000000" pitchFamily="34" charset="-128"/>
                </a:rPr>
                <a:t>标题</a:t>
              </a:r>
              <a:endParaRPr lang="zh-CN" altLang="en-US" sz="1200">
                <a:solidFill>
                  <a:schemeClr val="bg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endParaRPr>
            </a:p>
          </p:txBody>
        </p:sp>
        <p:sp>
          <p:nvSpPr>
            <p:cNvPr id="13" name="îṣļîḑé-Rectangle 11"/>
            <p:cNvSpPr/>
            <p:nvPr/>
          </p:nvSpPr>
          <p:spPr>
            <a:xfrm>
              <a:off x="0" y="3272189"/>
              <a:ext cx="1709518" cy="4572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000"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endParaRPr>
            </a:p>
          </p:txBody>
        </p:sp>
        <p:sp>
          <p:nvSpPr>
            <p:cNvPr id="14" name="îṣļîḑé-Rectangle 12"/>
            <p:cNvSpPr/>
            <p:nvPr/>
          </p:nvSpPr>
          <p:spPr>
            <a:xfrm>
              <a:off x="10482482" y="3272189"/>
              <a:ext cx="1709518" cy="4572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000"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endParaRPr>
            </a:p>
          </p:txBody>
        </p:sp>
        <p:sp>
          <p:nvSpPr>
            <p:cNvPr id="15" name="îṣļîḑé-Freeform: Shape 14"/>
            <p:cNvSpPr>
              <a:spLocks noChangeAspect="1"/>
            </p:cNvSpPr>
            <p:nvPr/>
          </p:nvSpPr>
          <p:spPr bwMode="auto">
            <a:xfrm>
              <a:off x="8064336" y="3269739"/>
              <a:ext cx="315908" cy="381053"/>
            </a:xfrm>
            <a:custGeom>
              <a:avLst/>
              <a:gdLst>
                <a:gd name="connsiteX0" fmla="*/ 97409 w 421152"/>
                <a:gd name="connsiteY0" fmla="*/ 433798 h 508000"/>
                <a:gd name="connsiteX1" fmla="*/ 80219 w 421152"/>
                <a:gd name="connsiteY1" fmla="*/ 450922 h 508000"/>
                <a:gd name="connsiteX2" fmla="*/ 97409 w 421152"/>
                <a:gd name="connsiteY2" fmla="*/ 465191 h 508000"/>
                <a:gd name="connsiteX3" fmla="*/ 312283 w 421152"/>
                <a:gd name="connsiteY3" fmla="*/ 465191 h 508000"/>
                <a:gd name="connsiteX4" fmla="*/ 326608 w 421152"/>
                <a:gd name="connsiteY4" fmla="*/ 450922 h 508000"/>
                <a:gd name="connsiteX5" fmla="*/ 312283 w 421152"/>
                <a:gd name="connsiteY5" fmla="*/ 433798 h 508000"/>
                <a:gd name="connsiteX6" fmla="*/ 97409 w 421152"/>
                <a:gd name="connsiteY6" fmla="*/ 433798 h 508000"/>
                <a:gd name="connsiteX7" fmla="*/ 51570 w 421152"/>
                <a:gd name="connsiteY7" fmla="*/ 333910 h 508000"/>
                <a:gd name="connsiteX8" fmla="*/ 25785 w 421152"/>
                <a:gd name="connsiteY8" fmla="*/ 362450 h 508000"/>
                <a:gd name="connsiteX9" fmla="*/ 25785 w 421152"/>
                <a:gd name="connsiteY9" fmla="*/ 419528 h 508000"/>
                <a:gd name="connsiteX10" fmla="*/ 42975 w 421152"/>
                <a:gd name="connsiteY10" fmla="*/ 419528 h 508000"/>
                <a:gd name="connsiteX11" fmla="*/ 42975 w 421152"/>
                <a:gd name="connsiteY11" fmla="*/ 396697 h 508000"/>
                <a:gd name="connsiteX12" fmla="*/ 68760 w 421152"/>
                <a:gd name="connsiteY12" fmla="*/ 371011 h 508000"/>
                <a:gd name="connsiteX13" fmla="*/ 352393 w 421152"/>
                <a:gd name="connsiteY13" fmla="*/ 371011 h 508000"/>
                <a:gd name="connsiteX14" fmla="*/ 375312 w 421152"/>
                <a:gd name="connsiteY14" fmla="*/ 396697 h 508000"/>
                <a:gd name="connsiteX15" fmla="*/ 375312 w 421152"/>
                <a:gd name="connsiteY15" fmla="*/ 419528 h 508000"/>
                <a:gd name="connsiteX16" fmla="*/ 383907 w 421152"/>
                <a:gd name="connsiteY16" fmla="*/ 419528 h 508000"/>
                <a:gd name="connsiteX17" fmla="*/ 395367 w 421152"/>
                <a:gd name="connsiteY17" fmla="*/ 388135 h 508000"/>
                <a:gd name="connsiteX18" fmla="*/ 395367 w 421152"/>
                <a:gd name="connsiteY18" fmla="*/ 362450 h 508000"/>
                <a:gd name="connsiteX19" fmla="*/ 369582 w 421152"/>
                <a:gd name="connsiteY19" fmla="*/ 333910 h 508000"/>
                <a:gd name="connsiteX20" fmla="*/ 51570 w 421152"/>
                <a:gd name="connsiteY20" fmla="*/ 333910 h 508000"/>
                <a:gd name="connsiteX21" fmla="*/ 108332 w 421152"/>
                <a:gd name="connsiteY21" fmla="*/ 133246 h 508000"/>
                <a:gd name="connsiteX22" fmla="*/ 323527 w 421152"/>
                <a:gd name="connsiteY22" fmla="*/ 133246 h 508000"/>
                <a:gd name="connsiteX23" fmla="*/ 337873 w 421152"/>
                <a:gd name="connsiteY23" fmla="*/ 147523 h 508000"/>
                <a:gd name="connsiteX24" fmla="*/ 323527 w 421152"/>
                <a:gd name="connsiteY24" fmla="*/ 161799 h 508000"/>
                <a:gd name="connsiteX25" fmla="*/ 108332 w 421152"/>
                <a:gd name="connsiteY25" fmla="*/ 161799 h 508000"/>
                <a:gd name="connsiteX26" fmla="*/ 93986 w 421152"/>
                <a:gd name="connsiteY26" fmla="*/ 147523 h 508000"/>
                <a:gd name="connsiteX27" fmla="*/ 108332 w 421152"/>
                <a:gd name="connsiteY27" fmla="*/ 133246 h 508000"/>
                <a:gd name="connsiteX28" fmla="*/ 68760 w 421152"/>
                <a:gd name="connsiteY28" fmla="*/ 79910 h 508000"/>
                <a:gd name="connsiteX29" fmla="*/ 40110 w 421152"/>
                <a:gd name="connsiteY29" fmla="*/ 108450 h 508000"/>
                <a:gd name="connsiteX30" fmla="*/ 40110 w 421152"/>
                <a:gd name="connsiteY30" fmla="*/ 205483 h 508000"/>
                <a:gd name="connsiteX31" fmla="*/ 68760 w 421152"/>
                <a:gd name="connsiteY31" fmla="*/ 236877 h 508000"/>
                <a:gd name="connsiteX32" fmla="*/ 346663 w 421152"/>
                <a:gd name="connsiteY32" fmla="*/ 236877 h 508000"/>
                <a:gd name="connsiteX33" fmla="*/ 378177 w 421152"/>
                <a:gd name="connsiteY33" fmla="*/ 205483 h 508000"/>
                <a:gd name="connsiteX34" fmla="*/ 378177 w 421152"/>
                <a:gd name="connsiteY34" fmla="*/ 108450 h 508000"/>
                <a:gd name="connsiteX35" fmla="*/ 346663 w 421152"/>
                <a:gd name="connsiteY35" fmla="*/ 79910 h 508000"/>
                <a:gd name="connsiteX36" fmla="*/ 68760 w 421152"/>
                <a:gd name="connsiteY36" fmla="*/ 79910 h 508000"/>
                <a:gd name="connsiteX37" fmla="*/ 83084 w 421152"/>
                <a:gd name="connsiteY37" fmla="*/ 0 h 508000"/>
                <a:gd name="connsiteX38" fmla="*/ 332338 w 421152"/>
                <a:gd name="connsiteY38" fmla="*/ 0 h 508000"/>
                <a:gd name="connsiteX39" fmla="*/ 386772 w 421152"/>
                <a:gd name="connsiteY39" fmla="*/ 19978 h 508000"/>
                <a:gd name="connsiteX40" fmla="*/ 398232 w 421152"/>
                <a:gd name="connsiteY40" fmla="*/ 28540 h 508000"/>
                <a:gd name="connsiteX41" fmla="*/ 421152 w 421152"/>
                <a:gd name="connsiteY41" fmla="*/ 77056 h 508000"/>
                <a:gd name="connsiteX42" fmla="*/ 421152 w 421152"/>
                <a:gd name="connsiteY42" fmla="*/ 413820 h 508000"/>
                <a:gd name="connsiteX43" fmla="*/ 398232 w 421152"/>
                <a:gd name="connsiteY43" fmla="*/ 442360 h 508000"/>
                <a:gd name="connsiteX44" fmla="*/ 375312 w 421152"/>
                <a:gd name="connsiteY44" fmla="*/ 442360 h 508000"/>
                <a:gd name="connsiteX45" fmla="*/ 375312 w 421152"/>
                <a:gd name="connsiteY45" fmla="*/ 476607 h 508000"/>
                <a:gd name="connsiteX46" fmla="*/ 343798 w 421152"/>
                <a:gd name="connsiteY46" fmla="*/ 508000 h 508000"/>
                <a:gd name="connsiteX47" fmla="*/ 71625 w 421152"/>
                <a:gd name="connsiteY47" fmla="*/ 508000 h 508000"/>
                <a:gd name="connsiteX48" fmla="*/ 42975 w 421152"/>
                <a:gd name="connsiteY48" fmla="*/ 476607 h 508000"/>
                <a:gd name="connsiteX49" fmla="*/ 42975 w 421152"/>
                <a:gd name="connsiteY49" fmla="*/ 442360 h 508000"/>
                <a:gd name="connsiteX50" fmla="*/ 20055 w 421152"/>
                <a:gd name="connsiteY50" fmla="*/ 442360 h 508000"/>
                <a:gd name="connsiteX51" fmla="*/ 0 w 421152"/>
                <a:gd name="connsiteY51" fmla="*/ 413820 h 508000"/>
                <a:gd name="connsiteX52" fmla="*/ 0 w 421152"/>
                <a:gd name="connsiteY52" fmla="*/ 77056 h 508000"/>
                <a:gd name="connsiteX53" fmla="*/ 22920 w 421152"/>
                <a:gd name="connsiteY53" fmla="*/ 25686 h 508000"/>
                <a:gd name="connsiteX54" fmla="*/ 28650 w 421152"/>
                <a:gd name="connsiteY54" fmla="*/ 19978 h 508000"/>
                <a:gd name="connsiteX55" fmla="*/ 83084 w 421152"/>
                <a:gd name="connsiteY55" fmla="*/ 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421152" h="508000">
                  <a:moveTo>
                    <a:pt x="97409" y="433798"/>
                  </a:moveTo>
                  <a:cubicBezTo>
                    <a:pt x="88814" y="433798"/>
                    <a:pt x="80219" y="442360"/>
                    <a:pt x="80219" y="450922"/>
                  </a:cubicBezTo>
                  <a:cubicBezTo>
                    <a:pt x="80219" y="459483"/>
                    <a:pt x="88814" y="465191"/>
                    <a:pt x="97409" y="465191"/>
                  </a:cubicBezTo>
                  <a:cubicBezTo>
                    <a:pt x="97409" y="465191"/>
                    <a:pt x="97409" y="465191"/>
                    <a:pt x="312283" y="465191"/>
                  </a:cubicBezTo>
                  <a:cubicBezTo>
                    <a:pt x="320878" y="465191"/>
                    <a:pt x="326608" y="459483"/>
                    <a:pt x="326608" y="450922"/>
                  </a:cubicBezTo>
                  <a:cubicBezTo>
                    <a:pt x="326608" y="442360"/>
                    <a:pt x="320878" y="433798"/>
                    <a:pt x="312283" y="433798"/>
                  </a:cubicBezTo>
                  <a:cubicBezTo>
                    <a:pt x="312283" y="433798"/>
                    <a:pt x="312283" y="433798"/>
                    <a:pt x="97409" y="433798"/>
                  </a:cubicBezTo>
                  <a:close/>
                  <a:moveTo>
                    <a:pt x="51570" y="333910"/>
                  </a:moveTo>
                  <a:cubicBezTo>
                    <a:pt x="37245" y="333910"/>
                    <a:pt x="25785" y="348180"/>
                    <a:pt x="25785" y="362450"/>
                  </a:cubicBezTo>
                  <a:cubicBezTo>
                    <a:pt x="25785" y="362450"/>
                    <a:pt x="25785" y="362450"/>
                    <a:pt x="25785" y="419528"/>
                  </a:cubicBezTo>
                  <a:cubicBezTo>
                    <a:pt x="25785" y="419528"/>
                    <a:pt x="25785" y="419528"/>
                    <a:pt x="42975" y="419528"/>
                  </a:cubicBezTo>
                  <a:cubicBezTo>
                    <a:pt x="42975" y="419528"/>
                    <a:pt x="42975" y="419528"/>
                    <a:pt x="42975" y="396697"/>
                  </a:cubicBezTo>
                  <a:cubicBezTo>
                    <a:pt x="42975" y="382427"/>
                    <a:pt x="54435" y="371011"/>
                    <a:pt x="68760" y="371011"/>
                  </a:cubicBezTo>
                  <a:cubicBezTo>
                    <a:pt x="68760" y="371011"/>
                    <a:pt x="68760" y="371011"/>
                    <a:pt x="352393" y="371011"/>
                  </a:cubicBezTo>
                  <a:cubicBezTo>
                    <a:pt x="363852" y="371011"/>
                    <a:pt x="375312" y="382427"/>
                    <a:pt x="375312" y="396697"/>
                  </a:cubicBezTo>
                  <a:cubicBezTo>
                    <a:pt x="375312" y="396697"/>
                    <a:pt x="375312" y="396697"/>
                    <a:pt x="375312" y="419528"/>
                  </a:cubicBezTo>
                  <a:cubicBezTo>
                    <a:pt x="375312" y="419528"/>
                    <a:pt x="375312" y="419528"/>
                    <a:pt x="383907" y="419528"/>
                  </a:cubicBezTo>
                  <a:cubicBezTo>
                    <a:pt x="389637" y="419528"/>
                    <a:pt x="395367" y="405259"/>
                    <a:pt x="395367" y="388135"/>
                  </a:cubicBezTo>
                  <a:lnTo>
                    <a:pt x="395367" y="362450"/>
                  </a:lnTo>
                  <a:cubicBezTo>
                    <a:pt x="395367" y="348180"/>
                    <a:pt x="383907" y="333910"/>
                    <a:pt x="369582" y="333910"/>
                  </a:cubicBezTo>
                  <a:cubicBezTo>
                    <a:pt x="369582" y="333910"/>
                    <a:pt x="369582" y="333910"/>
                    <a:pt x="51570" y="333910"/>
                  </a:cubicBezTo>
                  <a:close/>
                  <a:moveTo>
                    <a:pt x="108332" y="133246"/>
                  </a:moveTo>
                  <a:cubicBezTo>
                    <a:pt x="108332" y="133246"/>
                    <a:pt x="108332" y="133246"/>
                    <a:pt x="323527" y="133246"/>
                  </a:cubicBezTo>
                  <a:cubicBezTo>
                    <a:pt x="332135" y="133246"/>
                    <a:pt x="337873" y="138957"/>
                    <a:pt x="337873" y="147523"/>
                  </a:cubicBezTo>
                  <a:cubicBezTo>
                    <a:pt x="337873" y="156089"/>
                    <a:pt x="332135" y="161799"/>
                    <a:pt x="323527" y="161799"/>
                  </a:cubicBezTo>
                  <a:cubicBezTo>
                    <a:pt x="323527" y="161799"/>
                    <a:pt x="323527" y="161799"/>
                    <a:pt x="108332" y="161799"/>
                  </a:cubicBezTo>
                  <a:cubicBezTo>
                    <a:pt x="99725" y="161799"/>
                    <a:pt x="93986" y="156089"/>
                    <a:pt x="93986" y="147523"/>
                  </a:cubicBezTo>
                  <a:cubicBezTo>
                    <a:pt x="93986" y="138957"/>
                    <a:pt x="99725" y="133246"/>
                    <a:pt x="108332" y="133246"/>
                  </a:cubicBezTo>
                  <a:close/>
                  <a:moveTo>
                    <a:pt x="68760" y="79910"/>
                  </a:moveTo>
                  <a:cubicBezTo>
                    <a:pt x="51570" y="79910"/>
                    <a:pt x="40110" y="91326"/>
                    <a:pt x="40110" y="108450"/>
                  </a:cubicBezTo>
                  <a:lnTo>
                    <a:pt x="40110" y="205483"/>
                  </a:lnTo>
                  <a:cubicBezTo>
                    <a:pt x="40110" y="222607"/>
                    <a:pt x="51570" y="236877"/>
                    <a:pt x="68760" y="236877"/>
                  </a:cubicBezTo>
                  <a:cubicBezTo>
                    <a:pt x="68760" y="236877"/>
                    <a:pt x="68760" y="236877"/>
                    <a:pt x="346663" y="236877"/>
                  </a:cubicBezTo>
                  <a:cubicBezTo>
                    <a:pt x="363852" y="236877"/>
                    <a:pt x="378177" y="222607"/>
                    <a:pt x="378177" y="205483"/>
                  </a:cubicBezTo>
                  <a:cubicBezTo>
                    <a:pt x="378177" y="205483"/>
                    <a:pt x="378177" y="205483"/>
                    <a:pt x="378177" y="108450"/>
                  </a:cubicBezTo>
                  <a:cubicBezTo>
                    <a:pt x="378177" y="91326"/>
                    <a:pt x="363852" y="79910"/>
                    <a:pt x="346663" y="79910"/>
                  </a:cubicBezTo>
                  <a:cubicBezTo>
                    <a:pt x="346663" y="79910"/>
                    <a:pt x="346663" y="79910"/>
                    <a:pt x="68760" y="79910"/>
                  </a:cubicBezTo>
                  <a:close/>
                  <a:moveTo>
                    <a:pt x="83084" y="0"/>
                  </a:moveTo>
                  <a:cubicBezTo>
                    <a:pt x="83084" y="0"/>
                    <a:pt x="83084" y="0"/>
                    <a:pt x="332338" y="0"/>
                  </a:cubicBezTo>
                  <a:cubicBezTo>
                    <a:pt x="349528" y="0"/>
                    <a:pt x="375312" y="8562"/>
                    <a:pt x="386772" y="19978"/>
                  </a:cubicBezTo>
                  <a:cubicBezTo>
                    <a:pt x="386772" y="19978"/>
                    <a:pt x="386772" y="19978"/>
                    <a:pt x="398232" y="28540"/>
                  </a:cubicBezTo>
                  <a:cubicBezTo>
                    <a:pt x="409692" y="39955"/>
                    <a:pt x="421152" y="59933"/>
                    <a:pt x="421152" y="77056"/>
                  </a:cubicBezTo>
                  <a:cubicBezTo>
                    <a:pt x="421152" y="77056"/>
                    <a:pt x="421152" y="77056"/>
                    <a:pt x="421152" y="413820"/>
                  </a:cubicBezTo>
                  <a:cubicBezTo>
                    <a:pt x="421152" y="428090"/>
                    <a:pt x="409692" y="442360"/>
                    <a:pt x="398232" y="442360"/>
                  </a:cubicBezTo>
                  <a:cubicBezTo>
                    <a:pt x="398232" y="442360"/>
                    <a:pt x="398232" y="442360"/>
                    <a:pt x="375312" y="442360"/>
                  </a:cubicBezTo>
                  <a:cubicBezTo>
                    <a:pt x="375312" y="442360"/>
                    <a:pt x="375312" y="442360"/>
                    <a:pt x="375312" y="476607"/>
                  </a:cubicBezTo>
                  <a:cubicBezTo>
                    <a:pt x="375312" y="493731"/>
                    <a:pt x="360987" y="508000"/>
                    <a:pt x="343798" y="508000"/>
                  </a:cubicBezTo>
                  <a:cubicBezTo>
                    <a:pt x="343798" y="508000"/>
                    <a:pt x="343798" y="508000"/>
                    <a:pt x="71625" y="508000"/>
                  </a:cubicBezTo>
                  <a:cubicBezTo>
                    <a:pt x="54435" y="508000"/>
                    <a:pt x="42975" y="493731"/>
                    <a:pt x="42975" y="476607"/>
                  </a:cubicBezTo>
                  <a:cubicBezTo>
                    <a:pt x="42975" y="476607"/>
                    <a:pt x="42975" y="476607"/>
                    <a:pt x="42975" y="442360"/>
                  </a:cubicBezTo>
                  <a:cubicBezTo>
                    <a:pt x="42975" y="442360"/>
                    <a:pt x="42975" y="442360"/>
                    <a:pt x="20055" y="442360"/>
                  </a:cubicBezTo>
                  <a:cubicBezTo>
                    <a:pt x="8595" y="442360"/>
                    <a:pt x="0" y="428090"/>
                    <a:pt x="0" y="413820"/>
                  </a:cubicBezTo>
                  <a:cubicBezTo>
                    <a:pt x="0" y="413820"/>
                    <a:pt x="0" y="413820"/>
                    <a:pt x="0" y="77056"/>
                  </a:cubicBezTo>
                  <a:cubicBezTo>
                    <a:pt x="0" y="59933"/>
                    <a:pt x="11460" y="37101"/>
                    <a:pt x="22920" y="25686"/>
                  </a:cubicBezTo>
                  <a:cubicBezTo>
                    <a:pt x="22920" y="25686"/>
                    <a:pt x="22920" y="25686"/>
                    <a:pt x="28650" y="19978"/>
                  </a:cubicBezTo>
                  <a:cubicBezTo>
                    <a:pt x="42975" y="8562"/>
                    <a:pt x="65895" y="0"/>
                    <a:pt x="8308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000"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endParaRPr>
            </a:p>
          </p:txBody>
        </p:sp>
        <p:sp>
          <p:nvSpPr>
            <p:cNvPr id="16" name="îṣļîḑé-Freeform: Shape 15"/>
            <p:cNvSpPr>
              <a:spLocks noChangeAspect="1"/>
            </p:cNvSpPr>
            <p:nvPr/>
          </p:nvSpPr>
          <p:spPr bwMode="auto">
            <a:xfrm>
              <a:off x="5202951" y="3269739"/>
              <a:ext cx="336873" cy="381053"/>
            </a:xfrm>
            <a:custGeom>
              <a:avLst/>
              <a:gdLst>
                <a:gd name="connsiteX0" fmla="*/ 32079 w 449102"/>
                <a:gd name="connsiteY0" fmla="*/ 355245 h 508000"/>
                <a:gd name="connsiteX1" fmla="*/ 32079 w 449102"/>
                <a:gd name="connsiteY1" fmla="*/ 387217 h 508000"/>
                <a:gd name="connsiteX2" fmla="*/ 60593 w 449102"/>
                <a:gd name="connsiteY2" fmla="*/ 387217 h 508000"/>
                <a:gd name="connsiteX3" fmla="*/ 32079 w 449102"/>
                <a:gd name="connsiteY3" fmla="*/ 355245 h 508000"/>
                <a:gd name="connsiteX4" fmla="*/ 231680 w 449102"/>
                <a:gd name="connsiteY4" fmla="*/ 248672 h 508000"/>
                <a:gd name="connsiteX5" fmla="*/ 213858 w 449102"/>
                <a:gd name="connsiteY5" fmla="*/ 266434 h 508000"/>
                <a:gd name="connsiteX6" fmla="*/ 213858 w 449102"/>
                <a:gd name="connsiteY6" fmla="*/ 284196 h 508000"/>
                <a:gd name="connsiteX7" fmla="*/ 352866 w 449102"/>
                <a:gd name="connsiteY7" fmla="*/ 284196 h 508000"/>
                <a:gd name="connsiteX8" fmla="*/ 370688 w 449102"/>
                <a:gd name="connsiteY8" fmla="*/ 266434 h 508000"/>
                <a:gd name="connsiteX9" fmla="*/ 370688 w 449102"/>
                <a:gd name="connsiteY9" fmla="*/ 248672 h 508000"/>
                <a:gd name="connsiteX10" fmla="*/ 231680 w 449102"/>
                <a:gd name="connsiteY10" fmla="*/ 248672 h 508000"/>
                <a:gd name="connsiteX11" fmla="*/ 217107 w 449102"/>
                <a:gd name="connsiteY11" fmla="*/ 98655 h 508000"/>
                <a:gd name="connsiteX12" fmla="*/ 316580 w 449102"/>
                <a:gd name="connsiteY12" fmla="*/ 98655 h 508000"/>
                <a:gd name="connsiteX13" fmla="*/ 316580 w 449102"/>
                <a:gd name="connsiteY13" fmla="*/ 112934 h 508000"/>
                <a:gd name="connsiteX14" fmla="*/ 309475 w 449102"/>
                <a:gd name="connsiteY14" fmla="*/ 130782 h 508000"/>
                <a:gd name="connsiteX15" fmla="*/ 302370 w 449102"/>
                <a:gd name="connsiteY15" fmla="*/ 130782 h 508000"/>
                <a:gd name="connsiteX16" fmla="*/ 302370 w 449102"/>
                <a:gd name="connsiteY16" fmla="*/ 112934 h 508000"/>
                <a:gd name="connsiteX17" fmla="*/ 224212 w 449102"/>
                <a:gd name="connsiteY17" fmla="*/ 112934 h 508000"/>
                <a:gd name="connsiteX18" fmla="*/ 213554 w 449102"/>
                <a:gd name="connsiteY18" fmla="*/ 130782 h 508000"/>
                <a:gd name="connsiteX19" fmla="*/ 117633 w 449102"/>
                <a:gd name="connsiteY19" fmla="*/ 130782 h 508000"/>
                <a:gd name="connsiteX20" fmla="*/ 106976 w 449102"/>
                <a:gd name="connsiteY20" fmla="*/ 141491 h 508000"/>
                <a:gd name="connsiteX21" fmla="*/ 106976 w 449102"/>
                <a:gd name="connsiteY21" fmla="*/ 216452 h 508000"/>
                <a:gd name="connsiteX22" fmla="*/ 99870 w 449102"/>
                <a:gd name="connsiteY22" fmla="*/ 216452 h 508000"/>
                <a:gd name="connsiteX23" fmla="*/ 92765 w 449102"/>
                <a:gd name="connsiteY23" fmla="*/ 198604 h 508000"/>
                <a:gd name="connsiteX24" fmla="*/ 92765 w 449102"/>
                <a:gd name="connsiteY24" fmla="*/ 141491 h 508000"/>
                <a:gd name="connsiteX25" fmla="*/ 117633 w 449102"/>
                <a:gd name="connsiteY25" fmla="*/ 116503 h 508000"/>
                <a:gd name="connsiteX26" fmla="*/ 206449 w 449102"/>
                <a:gd name="connsiteY26" fmla="*/ 116503 h 508000"/>
                <a:gd name="connsiteX27" fmla="*/ 185531 w 449102"/>
                <a:gd name="connsiteY27" fmla="*/ 55954 h 508000"/>
                <a:gd name="connsiteX28" fmla="*/ 285658 w 449102"/>
                <a:gd name="connsiteY28" fmla="*/ 55954 h 508000"/>
                <a:gd name="connsiteX29" fmla="*/ 285658 w 449102"/>
                <a:gd name="connsiteY29" fmla="*/ 70159 h 508000"/>
                <a:gd name="connsiteX30" fmla="*/ 278506 w 449102"/>
                <a:gd name="connsiteY30" fmla="*/ 87915 h 508000"/>
                <a:gd name="connsiteX31" fmla="*/ 271354 w 449102"/>
                <a:gd name="connsiteY31" fmla="*/ 87915 h 508000"/>
                <a:gd name="connsiteX32" fmla="*/ 271354 w 449102"/>
                <a:gd name="connsiteY32" fmla="*/ 70159 h 508000"/>
                <a:gd name="connsiteX33" fmla="*/ 196258 w 449102"/>
                <a:gd name="connsiteY33" fmla="*/ 70159 h 508000"/>
                <a:gd name="connsiteX34" fmla="*/ 181955 w 449102"/>
                <a:gd name="connsiteY34" fmla="*/ 87915 h 508000"/>
                <a:gd name="connsiteX35" fmla="*/ 85403 w 449102"/>
                <a:gd name="connsiteY35" fmla="*/ 87915 h 508000"/>
                <a:gd name="connsiteX36" fmla="*/ 74675 w 449102"/>
                <a:gd name="connsiteY36" fmla="*/ 102120 h 508000"/>
                <a:gd name="connsiteX37" fmla="*/ 74675 w 449102"/>
                <a:gd name="connsiteY37" fmla="*/ 176696 h 508000"/>
                <a:gd name="connsiteX38" fmla="*/ 67523 w 449102"/>
                <a:gd name="connsiteY38" fmla="*/ 176696 h 508000"/>
                <a:gd name="connsiteX39" fmla="*/ 60371 w 449102"/>
                <a:gd name="connsiteY39" fmla="*/ 155389 h 508000"/>
                <a:gd name="connsiteX40" fmla="*/ 60371 w 449102"/>
                <a:gd name="connsiteY40" fmla="*/ 102120 h 508000"/>
                <a:gd name="connsiteX41" fmla="*/ 85403 w 449102"/>
                <a:gd name="connsiteY41" fmla="*/ 73710 h 508000"/>
                <a:gd name="connsiteX42" fmla="*/ 174803 w 449102"/>
                <a:gd name="connsiteY42" fmla="*/ 73710 h 508000"/>
                <a:gd name="connsiteX43" fmla="*/ 185531 w 449102"/>
                <a:gd name="connsiteY43" fmla="*/ 55954 h 508000"/>
                <a:gd name="connsiteX44" fmla="*/ 49900 w 449102"/>
                <a:gd name="connsiteY44" fmla="*/ 35525 h 508000"/>
                <a:gd name="connsiteX45" fmla="*/ 32079 w 449102"/>
                <a:gd name="connsiteY45" fmla="*/ 53287 h 508000"/>
                <a:gd name="connsiteX46" fmla="*/ 32079 w 449102"/>
                <a:gd name="connsiteY46" fmla="*/ 198937 h 508000"/>
                <a:gd name="connsiteX47" fmla="*/ 128315 w 449102"/>
                <a:gd name="connsiteY47" fmla="*/ 287748 h 508000"/>
                <a:gd name="connsiteX48" fmla="*/ 128315 w 449102"/>
                <a:gd name="connsiteY48" fmla="*/ 195385 h 508000"/>
                <a:gd name="connsiteX49" fmla="*/ 163958 w 449102"/>
                <a:gd name="connsiteY49" fmla="*/ 156308 h 508000"/>
                <a:gd name="connsiteX50" fmla="*/ 352866 w 449102"/>
                <a:gd name="connsiteY50" fmla="*/ 156308 h 508000"/>
                <a:gd name="connsiteX51" fmla="*/ 352866 w 449102"/>
                <a:gd name="connsiteY51" fmla="*/ 35525 h 508000"/>
                <a:gd name="connsiteX52" fmla="*/ 49900 w 449102"/>
                <a:gd name="connsiteY52" fmla="*/ 35525 h 508000"/>
                <a:gd name="connsiteX53" fmla="*/ 39207 w 449102"/>
                <a:gd name="connsiteY53" fmla="*/ 0 h 508000"/>
                <a:gd name="connsiteX54" fmla="*/ 377816 w 449102"/>
                <a:gd name="connsiteY54" fmla="*/ 0 h 508000"/>
                <a:gd name="connsiteX55" fmla="*/ 377816 w 449102"/>
                <a:gd name="connsiteY55" fmla="*/ 156308 h 508000"/>
                <a:gd name="connsiteX56" fmla="*/ 449102 w 449102"/>
                <a:gd name="connsiteY56" fmla="*/ 156308 h 508000"/>
                <a:gd name="connsiteX57" fmla="*/ 449102 w 449102"/>
                <a:gd name="connsiteY57" fmla="*/ 468923 h 508000"/>
                <a:gd name="connsiteX58" fmla="*/ 409895 w 449102"/>
                <a:gd name="connsiteY58" fmla="*/ 508000 h 508000"/>
                <a:gd name="connsiteX59" fmla="*/ 128315 w 449102"/>
                <a:gd name="connsiteY59" fmla="*/ 508000 h 508000"/>
                <a:gd name="connsiteX60" fmla="*/ 128315 w 449102"/>
                <a:gd name="connsiteY60" fmla="*/ 458266 h 508000"/>
                <a:gd name="connsiteX61" fmla="*/ 74850 w 449102"/>
                <a:gd name="connsiteY61" fmla="*/ 401427 h 508000"/>
                <a:gd name="connsiteX62" fmla="*/ 0 w 449102"/>
                <a:gd name="connsiteY62" fmla="*/ 401427 h 508000"/>
                <a:gd name="connsiteX63" fmla="*/ 0 w 449102"/>
                <a:gd name="connsiteY63" fmla="*/ 39077 h 508000"/>
                <a:gd name="connsiteX64" fmla="*/ 39207 w 449102"/>
                <a:gd name="connsiteY64" fmla="*/ 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449102" h="508000">
                  <a:moveTo>
                    <a:pt x="32079" y="355245"/>
                  </a:moveTo>
                  <a:cubicBezTo>
                    <a:pt x="32079" y="355245"/>
                    <a:pt x="32079" y="355245"/>
                    <a:pt x="32079" y="387217"/>
                  </a:cubicBezTo>
                  <a:lnTo>
                    <a:pt x="60593" y="387217"/>
                  </a:lnTo>
                  <a:cubicBezTo>
                    <a:pt x="60593" y="387217"/>
                    <a:pt x="60593" y="387217"/>
                    <a:pt x="32079" y="355245"/>
                  </a:cubicBezTo>
                  <a:close/>
                  <a:moveTo>
                    <a:pt x="231680" y="248672"/>
                  </a:moveTo>
                  <a:cubicBezTo>
                    <a:pt x="220987" y="248672"/>
                    <a:pt x="213858" y="255776"/>
                    <a:pt x="213858" y="266434"/>
                  </a:cubicBezTo>
                  <a:cubicBezTo>
                    <a:pt x="213858" y="266434"/>
                    <a:pt x="213858" y="266434"/>
                    <a:pt x="213858" y="284196"/>
                  </a:cubicBezTo>
                  <a:cubicBezTo>
                    <a:pt x="213858" y="284196"/>
                    <a:pt x="213858" y="284196"/>
                    <a:pt x="352866" y="284196"/>
                  </a:cubicBezTo>
                  <a:cubicBezTo>
                    <a:pt x="363559" y="284196"/>
                    <a:pt x="370688" y="277091"/>
                    <a:pt x="370688" y="266434"/>
                  </a:cubicBezTo>
                  <a:cubicBezTo>
                    <a:pt x="370688" y="255776"/>
                    <a:pt x="370688" y="248672"/>
                    <a:pt x="370688" y="248672"/>
                  </a:cubicBezTo>
                  <a:cubicBezTo>
                    <a:pt x="370688" y="248672"/>
                    <a:pt x="370688" y="248672"/>
                    <a:pt x="231680" y="248672"/>
                  </a:cubicBezTo>
                  <a:close/>
                  <a:moveTo>
                    <a:pt x="217107" y="98655"/>
                  </a:moveTo>
                  <a:cubicBezTo>
                    <a:pt x="217107" y="98655"/>
                    <a:pt x="217107" y="98655"/>
                    <a:pt x="316580" y="98655"/>
                  </a:cubicBezTo>
                  <a:cubicBezTo>
                    <a:pt x="316580" y="98655"/>
                    <a:pt x="316580" y="98655"/>
                    <a:pt x="316580" y="112934"/>
                  </a:cubicBezTo>
                  <a:cubicBezTo>
                    <a:pt x="316580" y="123642"/>
                    <a:pt x="313028" y="130782"/>
                    <a:pt x="309475" y="130782"/>
                  </a:cubicBezTo>
                  <a:cubicBezTo>
                    <a:pt x="309475" y="130782"/>
                    <a:pt x="309475" y="130782"/>
                    <a:pt x="302370" y="130782"/>
                  </a:cubicBezTo>
                  <a:cubicBezTo>
                    <a:pt x="302370" y="130782"/>
                    <a:pt x="302370" y="130782"/>
                    <a:pt x="302370" y="112934"/>
                  </a:cubicBezTo>
                  <a:cubicBezTo>
                    <a:pt x="302370" y="112934"/>
                    <a:pt x="302370" y="112934"/>
                    <a:pt x="224212" y="112934"/>
                  </a:cubicBezTo>
                  <a:cubicBezTo>
                    <a:pt x="224212" y="112934"/>
                    <a:pt x="224212" y="112934"/>
                    <a:pt x="213554" y="130782"/>
                  </a:cubicBezTo>
                  <a:cubicBezTo>
                    <a:pt x="213554" y="130782"/>
                    <a:pt x="213554" y="130782"/>
                    <a:pt x="117633" y="130782"/>
                  </a:cubicBezTo>
                  <a:cubicBezTo>
                    <a:pt x="110528" y="130782"/>
                    <a:pt x="106976" y="134351"/>
                    <a:pt x="106976" y="141491"/>
                  </a:cubicBezTo>
                  <a:cubicBezTo>
                    <a:pt x="106976" y="141491"/>
                    <a:pt x="106976" y="141491"/>
                    <a:pt x="106976" y="216452"/>
                  </a:cubicBezTo>
                  <a:cubicBezTo>
                    <a:pt x="106976" y="216452"/>
                    <a:pt x="106976" y="216452"/>
                    <a:pt x="99870" y="216452"/>
                  </a:cubicBezTo>
                  <a:cubicBezTo>
                    <a:pt x="92765" y="216452"/>
                    <a:pt x="92765" y="209313"/>
                    <a:pt x="92765" y="198604"/>
                  </a:cubicBezTo>
                  <a:cubicBezTo>
                    <a:pt x="92765" y="198604"/>
                    <a:pt x="92765" y="198604"/>
                    <a:pt x="92765" y="141491"/>
                  </a:cubicBezTo>
                  <a:cubicBezTo>
                    <a:pt x="92765" y="127212"/>
                    <a:pt x="103423" y="116503"/>
                    <a:pt x="117633" y="116503"/>
                  </a:cubicBezTo>
                  <a:cubicBezTo>
                    <a:pt x="117633" y="116503"/>
                    <a:pt x="117633" y="116503"/>
                    <a:pt x="206449" y="116503"/>
                  </a:cubicBezTo>
                  <a:close/>
                  <a:moveTo>
                    <a:pt x="185531" y="55954"/>
                  </a:moveTo>
                  <a:cubicBezTo>
                    <a:pt x="185531" y="55954"/>
                    <a:pt x="185531" y="55954"/>
                    <a:pt x="285658" y="55954"/>
                  </a:cubicBezTo>
                  <a:cubicBezTo>
                    <a:pt x="285658" y="55954"/>
                    <a:pt x="285658" y="55954"/>
                    <a:pt x="285658" y="70159"/>
                  </a:cubicBezTo>
                  <a:cubicBezTo>
                    <a:pt x="285658" y="80813"/>
                    <a:pt x="282082" y="87915"/>
                    <a:pt x="278506" y="87915"/>
                  </a:cubicBezTo>
                  <a:cubicBezTo>
                    <a:pt x="278506" y="87915"/>
                    <a:pt x="278506" y="87915"/>
                    <a:pt x="271354" y="87915"/>
                  </a:cubicBezTo>
                  <a:cubicBezTo>
                    <a:pt x="271354" y="87915"/>
                    <a:pt x="271354" y="87915"/>
                    <a:pt x="271354" y="70159"/>
                  </a:cubicBezTo>
                  <a:cubicBezTo>
                    <a:pt x="271354" y="70159"/>
                    <a:pt x="271354" y="70159"/>
                    <a:pt x="196258" y="70159"/>
                  </a:cubicBezTo>
                  <a:lnTo>
                    <a:pt x="181955" y="87915"/>
                  </a:lnTo>
                  <a:cubicBezTo>
                    <a:pt x="181955" y="87915"/>
                    <a:pt x="181955" y="87915"/>
                    <a:pt x="85403" y="87915"/>
                  </a:cubicBezTo>
                  <a:cubicBezTo>
                    <a:pt x="78251" y="87915"/>
                    <a:pt x="74675" y="95018"/>
                    <a:pt x="74675" y="102120"/>
                  </a:cubicBezTo>
                  <a:cubicBezTo>
                    <a:pt x="74675" y="102120"/>
                    <a:pt x="74675" y="102120"/>
                    <a:pt x="74675" y="176696"/>
                  </a:cubicBezTo>
                  <a:cubicBezTo>
                    <a:pt x="74675" y="176696"/>
                    <a:pt x="74675" y="176696"/>
                    <a:pt x="67523" y="176696"/>
                  </a:cubicBezTo>
                  <a:cubicBezTo>
                    <a:pt x="63947" y="176696"/>
                    <a:pt x="60371" y="166043"/>
                    <a:pt x="60371" y="155389"/>
                  </a:cubicBezTo>
                  <a:cubicBezTo>
                    <a:pt x="60371" y="155389"/>
                    <a:pt x="60371" y="155389"/>
                    <a:pt x="60371" y="102120"/>
                  </a:cubicBezTo>
                  <a:cubicBezTo>
                    <a:pt x="60371" y="87915"/>
                    <a:pt x="71099" y="73710"/>
                    <a:pt x="85403" y="73710"/>
                  </a:cubicBezTo>
                  <a:cubicBezTo>
                    <a:pt x="85403" y="73710"/>
                    <a:pt x="85403" y="73710"/>
                    <a:pt x="174803" y="73710"/>
                  </a:cubicBezTo>
                  <a:cubicBezTo>
                    <a:pt x="174803" y="73710"/>
                    <a:pt x="174803" y="73710"/>
                    <a:pt x="185531" y="55954"/>
                  </a:cubicBezTo>
                  <a:close/>
                  <a:moveTo>
                    <a:pt x="49900" y="35525"/>
                  </a:moveTo>
                  <a:cubicBezTo>
                    <a:pt x="39207" y="35525"/>
                    <a:pt x="32079" y="42630"/>
                    <a:pt x="32079" y="53287"/>
                  </a:cubicBezTo>
                  <a:cubicBezTo>
                    <a:pt x="32079" y="53287"/>
                    <a:pt x="32079" y="53287"/>
                    <a:pt x="32079" y="198937"/>
                  </a:cubicBezTo>
                  <a:cubicBezTo>
                    <a:pt x="32079" y="198937"/>
                    <a:pt x="32079" y="198937"/>
                    <a:pt x="128315" y="287748"/>
                  </a:cubicBezTo>
                  <a:cubicBezTo>
                    <a:pt x="128315" y="287748"/>
                    <a:pt x="128315" y="287748"/>
                    <a:pt x="128315" y="195385"/>
                  </a:cubicBezTo>
                  <a:cubicBezTo>
                    <a:pt x="128315" y="174070"/>
                    <a:pt x="142572" y="156308"/>
                    <a:pt x="163958" y="156308"/>
                  </a:cubicBezTo>
                  <a:cubicBezTo>
                    <a:pt x="163958" y="156308"/>
                    <a:pt x="163958" y="156308"/>
                    <a:pt x="352866" y="156308"/>
                  </a:cubicBezTo>
                  <a:cubicBezTo>
                    <a:pt x="352866" y="156308"/>
                    <a:pt x="352866" y="156308"/>
                    <a:pt x="352866" y="35525"/>
                  </a:cubicBezTo>
                  <a:cubicBezTo>
                    <a:pt x="352866" y="35525"/>
                    <a:pt x="352866" y="35525"/>
                    <a:pt x="49900" y="35525"/>
                  </a:cubicBezTo>
                  <a:close/>
                  <a:moveTo>
                    <a:pt x="39207" y="0"/>
                  </a:moveTo>
                  <a:cubicBezTo>
                    <a:pt x="39207" y="0"/>
                    <a:pt x="39207" y="0"/>
                    <a:pt x="377816" y="0"/>
                  </a:cubicBezTo>
                  <a:lnTo>
                    <a:pt x="377816" y="156308"/>
                  </a:lnTo>
                  <a:cubicBezTo>
                    <a:pt x="377816" y="156308"/>
                    <a:pt x="377816" y="156308"/>
                    <a:pt x="449102" y="156308"/>
                  </a:cubicBezTo>
                  <a:cubicBezTo>
                    <a:pt x="449102" y="156308"/>
                    <a:pt x="449102" y="156308"/>
                    <a:pt x="449102" y="468923"/>
                  </a:cubicBezTo>
                  <a:cubicBezTo>
                    <a:pt x="449102" y="490238"/>
                    <a:pt x="431281" y="508000"/>
                    <a:pt x="409895" y="508000"/>
                  </a:cubicBezTo>
                  <a:cubicBezTo>
                    <a:pt x="409895" y="508000"/>
                    <a:pt x="409895" y="508000"/>
                    <a:pt x="128315" y="508000"/>
                  </a:cubicBezTo>
                  <a:cubicBezTo>
                    <a:pt x="128315" y="508000"/>
                    <a:pt x="128315" y="508000"/>
                    <a:pt x="128315" y="458266"/>
                  </a:cubicBezTo>
                  <a:cubicBezTo>
                    <a:pt x="128315" y="458266"/>
                    <a:pt x="128315" y="458266"/>
                    <a:pt x="74850" y="401427"/>
                  </a:cubicBezTo>
                  <a:cubicBezTo>
                    <a:pt x="74850" y="401427"/>
                    <a:pt x="74850" y="401427"/>
                    <a:pt x="0" y="401427"/>
                  </a:cubicBezTo>
                  <a:cubicBezTo>
                    <a:pt x="0" y="401427"/>
                    <a:pt x="0" y="401427"/>
                    <a:pt x="0" y="39077"/>
                  </a:cubicBezTo>
                  <a:cubicBezTo>
                    <a:pt x="0" y="17762"/>
                    <a:pt x="17822" y="0"/>
                    <a:pt x="3920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000"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endParaRPr>
            </a:p>
          </p:txBody>
        </p:sp>
        <p:sp>
          <p:nvSpPr>
            <p:cNvPr id="17" name="îṣļîḑé-Freeform: Shape 16"/>
            <p:cNvSpPr>
              <a:spLocks noChangeAspect="1"/>
            </p:cNvSpPr>
            <p:nvPr/>
          </p:nvSpPr>
          <p:spPr bwMode="auto">
            <a:xfrm>
              <a:off x="6678598" y="3269739"/>
              <a:ext cx="284026" cy="381053"/>
            </a:xfrm>
            <a:custGeom>
              <a:avLst/>
              <a:gdLst>
                <a:gd name="T0" fmla="*/ 0 w 1224"/>
                <a:gd name="T1" fmla="*/ 0 h 1643"/>
                <a:gd name="T2" fmla="*/ 0 w 1224"/>
                <a:gd name="T3" fmla="*/ 1643 h 1643"/>
                <a:gd name="T4" fmla="*/ 1224 w 1224"/>
                <a:gd name="T5" fmla="*/ 1643 h 1643"/>
                <a:gd name="T6" fmla="*/ 1224 w 1224"/>
                <a:gd name="T7" fmla="*/ 0 h 1643"/>
                <a:gd name="T8" fmla="*/ 0 w 1224"/>
                <a:gd name="T9" fmla="*/ 0 h 1643"/>
                <a:gd name="T10" fmla="*/ 1126 w 1224"/>
                <a:gd name="T11" fmla="*/ 1515 h 1643"/>
                <a:gd name="T12" fmla="*/ 98 w 1224"/>
                <a:gd name="T13" fmla="*/ 1515 h 1643"/>
                <a:gd name="T14" fmla="*/ 98 w 1224"/>
                <a:gd name="T15" fmla="*/ 935 h 1643"/>
                <a:gd name="T16" fmla="*/ 1126 w 1224"/>
                <a:gd name="T17" fmla="*/ 935 h 1643"/>
                <a:gd name="T18" fmla="*/ 1126 w 1224"/>
                <a:gd name="T19" fmla="*/ 1515 h 1643"/>
                <a:gd name="T20" fmla="*/ 1126 w 1224"/>
                <a:gd name="T21" fmla="*/ 838 h 1643"/>
                <a:gd name="T22" fmla="*/ 98 w 1224"/>
                <a:gd name="T23" fmla="*/ 838 h 1643"/>
                <a:gd name="T24" fmla="*/ 98 w 1224"/>
                <a:gd name="T25" fmla="*/ 258 h 1643"/>
                <a:gd name="T26" fmla="*/ 1126 w 1224"/>
                <a:gd name="T27" fmla="*/ 258 h 1643"/>
                <a:gd name="T28" fmla="*/ 1126 w 1224"/>
                <a:gd name="T29" fmla="*/ 838 h 1643"/>
                <a:gd name="T30" fmla="*/ 1113 w 1224"/>
                <a:gd name="T31" fmla="*/ 164 h 1643"/>
                <a:gd name="T32" fmla="*/ 1080 w 1224"/>
                <a:gd name="T33" fmla="*/ 178 h 1643"/>
                <a:gd name="T34" fmla="*/ 1045 w 1224"/>
                <a:gd name="T35" fmla="*/ 164 h 1643"/>
                <a:gd name="T36" fmla="*/ 1031 w 1224"/>
                <a:gd name="T37" fmla="*/ 129 h 1643"/>
                <a:gd name="T38" fmla="*/ 1045 w 1224"/>
                <a:gd name="T39" fmla="*/ 96 h 1643"/>
                <a:gd name="T40" fmla="*/ 1080 w 1224"/>
                <a:gd name="T41" fmla="*/ 82 h 1643"/>
                <a:gd name="T42" fmla="*/ 1113 w 1224"/>
                <a:gd name="T43" fmla="*/ 96 h 1643"/>
                <a:gd name="T44" fmla="*/ 1126 w 1224"/>
                <a:gd name="T45" fmla="*/ 129 h 1643"/>
                <a:gd name="T46" fmla="*/ 1113 w 1224"/>
                <a:gd name="T47" fmla="*/ 164 h 1643"/>
                <a:gd name="T48" fmla="*/ 1063 w 1224"/>
                <a:gd name="T49" fmla="*/ 323 h 1643"/>
                <a:gd name="T50" fmla="*/ 161 w 1224"/>
                <a:gd name="T51" fmla="*/ 323 h 1643"/>
                <a:gd name="T52" fmla="*/ 161 w 1224"/>
                <a:gd name="T53" fmla="*/ 775 h 1643"/>
                <a:gd name="T54" fmla="*/ 1063 w 1224"/>
                <a:gd name="T55" fmla="*/ 775 h 1643"/>
                <a:gd name="T56" fmla="*/ 1063 w 1224"/>
                <a:gd name="T57" fmla="*/ 323 h 1643"/>
                <a:gd name="T58" fmla="*/ 773 w 1224"/>
                <a:gd name="T59" fmla="*/ 581 h 1643"/>
                <a:gd name="T60" fmla="*/ 763 w 1224"/>
                <a:gd name="T61" fmla="*/ 604 h 1643"/>
                <a:gd name="T62" fmla="*/ 740 w 1224"/>
                <a:gd name="T63" fmla="*/ 614 h 1643"/>
                <a:gd name="T64" fmla="*/ 484 w 1224"/>
                <a:gd name="T65" fmla="*/ 614 h 1643"/>
                <a:gd name="T66" fmla="*/ 461 w 1224"/>
                <a:gd name="T67" fmla="*/ 604 h 1643"/>
                <a:gd name="T68" fmla="*/ 451 w 1224"/>
                <a:gd name="T69" fmla="*/ 581 h 1643"/>
                <a:gd name="T70" fmla="*/ 451 w 1224"/>
                <a:gd name="T71" fmla="*/ 451 h 1643"/>
                <a:gd name="T72" fmla="*/ 461 w 1224"/>
                <a:gd name="T73" fmla="*/ 428 h 1643"/>
                <a:gd name="T74" fmla="*/ 484 w 1224"/>
                <a:gd name="T75" fmla="*/ 419 h 1643"/>
                <a:gd name="T76" fmla="*/ 740 w 1224"/>
                <a:gd name="T77" fmla="*/ 419 h 1643"/>
                <a:gd name="T78" fmla="*/ 763 w 1224"/>
                <a:gd name="T79" fmla="*/ 428 h 1643"/>
                <a:gd name="T80" fmla="*/ 773 w 1224"/>
                <a:gd name="T81" fmla="*/ 451 h 1643"/>
                <a:gd name="T82" fmla="*/ 773 w 1224"/>
                <a:gd name="T83" fmla="*/ 581 h 1643"/>
                <a:gd name="T84" fmla="*/ 1063 w 1224"/>
                <a:gd name="T85" fmla="*/ 1000 h 1643"/>
                <a:gd name="T86" fmla="*/ 161 w 1224"/>
                <a:gd name="T87" fmla="*/ 1000 h 1643"/>
                <a:gd name="T88" fmla="*/ 161 w 1224"/>
                <a:gd name="T89" fmla="*/ 1450 h 1643"/>
                <a:gd name="T90" fmla="*/ 1063 w 1224"/>
                <a:gd name="T91" fmla="*/ 1450 h 1643"/>
                <a:gd name="T92" fmla="*/ 1063 w 1224"/>
                <a:gd name="T93" fmla="*/ 1000 h 1643"/>
                <a:gd name="T94" fmla="*/ 773 w 1224"/>
                <a:gd name="T95" fmla="*/ 1257 h 1643"/>
                <a:gd name="T96" fmla="*/ 763 w 1224"/>
                <a:gd name="T97" fmla="*/ 1279 h 1643"/>
                <a:gd name="T98" fmla="*/ 740 w 1224"/>
                <a:gd name="T99" fmla="*/ 1289 h 1643"/>
                <a:gd name="T100" fmla="*/ 484 w 1224"/>
                <a:gd name="T101" fmla="*/ 1289 h 1643"/>
                <a:gd name="T102" fmla="*/ 461 w 1224"/>
                <a:gd name="T103" fmla="*/ 1279 h 1643"/>
                <a:gd name="T104" fmla="*/ 451 w 1224"/>
                <a:gd name="T105" fmla="*/ 1257 h 1643"/>
                <a:gd name="T106" fmla="*/ 451 w 1224"/>
                <a:gd name="T107" fmla="*/ 1128 h 1643"/>
                <a:gd name="T108" fmla="*/ 461 w 1224"/>
                <a:gd name="T109" fmla="*/ 1105 h 1643"/>
                <a:gd name="T110" fmla="*/ 484 w 1224"/>
                <a:gd name="T111" fmla="*/ 1096 h 1643"/>
                <a:gd name="T112" fmla="*/ 740 w 1224"/>
                <a:gd name="T113" fmla="*/ 1096 h 1643"/>
                <a:gd name="T114" fmla="*/ 763 w 1224"/>
                <a:gd name="T115" fmla="*/ 1105 h 1643"/>
                <a:gd name="T116" fmla="*/ 773 w 1224"/>
                <a:gd name="T117" fmla="*/ 1128 h 1643"/>
                <a:gd name="T118" fmla="*/ 773 w 1224"/>
                <a:gd name="T119" fmla="*/ 1257 h 1643"/>
                <a:gd name="T120" fmla="*/ 773 w 1224"/>
                <a:gd name="T121" fmla="*/ 1257 h 1643"/>
                <a:gd name="T122" fmla="*/ 773 w 1224"/>
                <a:gd name="T123" fmla="*/ 1257 h 1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4" h="1643">
                  <a:moveTo>
                    <a:pt x="0" y="0"/>
                  </a:moveTo>
                  <a:cubicBezTo>
                    <a:pt x="0" y="1643"/>
                    <a:pt x="0" y="1643"/>
                    <a:pt x="0" y="1643"/>
                  </a:cubicBezTo>
                  <a:cubicBezTo>
                    <a:pt x="1224" y="1643"/>
                    <a:pt x="1224" y="1643"/>
                    <a:pt x="1224" y="1643"/>
                  </a:cubicBezTo>
                  <a:cubicBezTo>
                    <a:pt x="1224" y="0"/>
                    <a:pt x="1224" y="0"/>
                    <a:pt x="1224" y="0"/>
                  </a:cubicBezTo>
                  <a:lnTo>
                    <a:pt x="0" y="0"/>
                  </a:lnTo>
                  <a:close/>
                  <a:moveTo>
                    <a:pt x="1126" y="1515"/>
                  </a:moveTo>
                  <a:cubicBezTo>
                    <a:pt x="98" y="1515"/>
                    <a:pt x="98" y="1515"/>
                    <a:pt x="98" y="1515"/>
                  </a:cubicBezTo>
                  <a:cubicBezTo>
                    <a:pt x="98" y="935"/>
                    <a:pt x="98" y="935"/>
                    <a:pt x="98" y="935"/>
                  </a:cubicBezTo>
                  <a:cubicBezTo>
                    <a:pt x="1126" y="935"/>
                    <a:pt x="1126" y="935"/>
                    <a:pt x="1126" y="935"/>
                  </a:cubicBezTo>
                  <a:lnTo>
                    <a:pt x="1126" y="1515"/>
                  </a:lnTo>
                  <a:close/>
                  <a:moveTo>
                    <a:pt x="1126" y="838"/>
                  </a:moveTo>
                  <a:cubicBezTo>
                    <a:pt x="98" y="838"/>
                    <a:pt x="98" y="838"/>
                    <a:pt x="98" y="838"/>
                  </a:cubicBezTo>
                  <a:cubicBezTo>
                    <a:pt x="98" y="258"/>
                    <a:pt x="98" y="258"/>
                    <a:pt x="98" y="258"/>
                  </a:cubicBezTo>
                  <a:cubicBezTo>
                    <a:pt x="1126" y="258"/>
                    <a:pt x="1126" y="258"/>
                    <a:pt x="1126" y="258"/>
                  </a:cubicBezTo>
                  <a:lnTo>
                    <a:pt x="1126" y="838"/>
                  </a:lnTo>
                  <a:close/>
                  <a:moveTo>
                    <a:pt x="1113" y="164"/>
                  </a:moveTo>
                  <a:cubicBezTo>
                    <a:pt x="1104" y="173"/>
                    <a:pt x="1093" y="178"/>
                    <a:pt x="1080" y="178"/>
                  </a:cubicBezTo>
                  <a:cubicBezTo>
                    <a:pt x="1066" y="178"/>
                    <a:pt x="1055" y="173"/>
                    <a:pt x="1045" y="164"/>
                  </a:cubicBezTo>
                  <a:cubicBezTo>
                    <a:pt x="1036" y="154"/>
                    <a:pt x="1031" y="142"/>
                    <a:pt x="1031" y="129"/>
                  </a:cubicBezTo>
                  <a:cubicBezTo>
                    <a:pt x="1031" y="116"/>
                    <a:pt x="1036" y="105"/>
                    <a:pt x="1045" y="96"/>
                  </a:cubicBezTo>
                  <a:cubicBezTo>
                    <a:pt x="1055" y="87"/>
                    <a:pt x="1066" y="82"/>
                    <a:pt x="1080" y="82"/>
                  </a:cubicBezTo>
                  <a:cubicBezTo>
                    <a:pt x="1093" y="82"/>
                    <a:pt x="1104" y="87"/>
                    <a:pt x="1113" y="96"/>
                  </a:cubicBezTo>
                  <a:cubicBezTo>
                    <a:pt x="1122" y="105"/>
                    <a:pt x="1126" y="116"/>
                    <a:pt x="1126" y="129"/>
                  </a:cubicBezTo>
                  <a:cubicBezTo>
                    <a:pt x="1126" y="142"/>
                    <a:pt x="1122" y="154"/>
                    <a:pt x="1113" y="164"/>
                  </a:cubicBezTo>
                  <a:close/>
                  <a:moveTo>
                    <a:pt x="1063" y="323"/>
                  </a:moveTo>
                  <a:cubicBezTo>
                    <a:pt x="161" y="323"/>
                    <a:pt x="161" y="323"/>
                    <a:pt x="161" y="323"/>
                  </a:cubicBezTo>
                  <a:cubicBezTo>
                    <a:pt x="161" y="775"/>
                    <a:pt x="161" y="775"/>
                    <a:pt x="161" y="775"/>
                  </a:cubicBezTo>
                  <a:cubicBezTo>
                    <a:pt x="1063" y="775"/>
                    <a:pt x="1063" y="775"/>
                    <a:pt x="1063" y="775"/>
                  </a:cubicBezTo>
                  <a:lnTo>
                    <a:pt x="1063" y="323"/>
                  </a:lnTo>
                  <a:close/>
                  <a:moveTo>
                    <a:pt x="773" y="581"/>
                  </a:moveTo>
                  <a:cubicBezTo>
                    <a:pt x="773" y="590"/>
                    <a:pt x="769" y="598"/>
                    <a:pt x="763" y="604"/>
                  </a:cubicBezTo>
                  <a:cubicBezTo>
                    <a:pt x="757" y="611"/>
                    <a:pt x="749" y="614"/>
                    <a:pt x="740" y="614"/>
                  </a:cubicBezTo>
                  <a:cubicBezTo>
                    <a:pt x="484" y="614"/>
                    <a:pt x="484" y="614"/>
                    <a:pt x="484" y="614"/>
                  </a:cubicBezTo>
                  <a:cubicBezTo>
                    <a:pt x="475" y="614"/>
                    <a:pt x="467" y="611"/>
                    <a:pt x="461" y="604"/>
                  </a:cubicBezTo>
                  <a:cubicBezTo>
                    <a:pt x="455" y="598"/>
                    <a:pt x="451" y="590"/>
                    <a:pt x="451" y="581"/>
                  </a:cubicBezTo>
                  <a:cubicBezTo>
                    <a:pt x="451" y="451"/>
                    <a:pt x="451" y="451"/>
                    <a:pt x="451" y="451"/>
                  </a:cubicBezTo>
                  <a:cubicBezTo>
                    <a:pt x="451" y="442"/>
                    <a:pt x="455" y="435"/>
                    <a:pt x="461" y="428"/>
                  </a:cubicBezTo>
                  <a:cubicBezTo>
                    <a:pt x="467" y="422"/>
                    <a:pt x="475" y="419"/>
                    <a:pt x="484" y="419"/>
                  </a:cubicBezTo>
                  <a:cubicBezTo>
                    <a:pt x="740" y="419"/>
                    <a:pt x="740" y="419"/>
                    <a:pt x="740" y="419"/>
                  </a:cubicBezTo>
                  <a:cubicBezTo>
                    <a:pt x="749" y="419"/>
                    <a:pt x="757" y="422"/>
                    <a:pt x="763" y="428"/>
                  </a:cubicBezTo>
                  <a:cubicBezTo>
                    <a:pt x="769" y="435"/>
                    <a:pt x="773" y="442"/>
                    <a:pt x="773" y="451"/>
                  </a:cubicBezTo>
                  <a:lnTo>
                    <a:pt x="773" y="581"/>
                  </a:lnTo>
                  <a:close/>
                  <a:moveTo>
                    <a:pt x="1063" y="1000"/>
                  </a:moveTo>
                  <a:cubicBezTo>
                    <a:pt x="161" y="1000"/>
                    <a:pt x="161" y="1000"/>
                    <a:pt x="161" y="1000"/>
                  </a:cubicBezTo>
                  <a:cubicBezTo>
                    <a:pt x="161" y="1450"/>
                    <a:pt x="161" y="1450"/>
                    <a:pt x="161" y="1450"/>
                  </a:cubicBezTo>
                  <a:cubicBezTo>
                    <a:pt x="1063" y="1450"/>
                    <a:pt x="1063" y="1450"/>
                    <a:pt x="1063" y="1450"/>
                  </a:cubicBezTo>
                  <a:lnTo>
                    <a:pt x="1063" y="1000"/>
                  </a:lnTo>
                  <a:close/>
                  <a:moveTo>
                    <a:pt x="773" y="1257"/>
                  </a:moveTo>
                  <a:cubicBezTo>
                    <a:pt x="773" y="1265"/>
                    <a:pt x="769" y="1273"/>
                    <a:pt x="763" y="1279"/>
                  </a:cubicBezTo>
                  <a:cubicBezTo>
                    <a:pt x="757" y="1286"/>
                    <a:pt x="749" y="1289"/>
                    <a:pt x="740" y="1289"/>
                  </a:cubicBezTo>
                  <a:cubicBezTo>
                    <a:pt x="484" y="1289"/>
                    <a:pt x="484" y="1289"/>
                    <a:pt x="484" y="1289"/>
                  </a:cubicBezTo>
                  <a:cubicBezTo>
                    <a:pt x="475" y="1289"/>
                    <a:pt x="467" y="1286"/>
                    <a:pt x="461" y="1279"/>
                  </a:cubicBezTo>
                  <a:cubicBezTo>
                    <a:pt x="455" y="1273"/>
                    <a:pt x="451" y="1265"/>
                    <a:pt x="451" y="1257"/>
                  </a:cubicBezTo>
                  <a:cubicBezTo>
                    <a:pt x="451" y="1128"/>
                    <a:pt x="451" y="1128"/>
                    <a:pt x="451" y="1128"/>
                  </a:cubicBezTo>
                  <a:cubicBezTo>
                    <a:pt x="451" y="1119"/>
                    <a:pt x="455" y="1112"/>
                    <a:pt x="461" y="1105"/>
                  </a:cubicBezTo>
                  <a:cubicBezTo>
                    <a:pt x="467" y="1099"/>
                    <a:pt x="475" y="1096"/>
                    <a:pt x="484" y="1096"/>
                  </a:cubicBezTo>
                  <a:cubicBezTo>
                    <a:pt x="740" y="1096"/>
                    <a:pt x="740" y="1096"/>
                    <a:pt x="740" y="1096"/>
                  </a:cubicBezTo>
                  <a:cubicBezTo>
                    <a:pt x="749" y="1096"/>
                    <a:pt x="757" y="1099"/>
                    <a:pt x="763" y="1105"/>
                  </a:cubicBezTo>
                  <a:cubicBezTo>
                    <a:pt x="769" y="1112"/>
                    <a:pt x="773" y="1119"/>
                    <a:pt x="773" y="1128"/>
                  </a:cubicBezTo>
                  <a:lnTo>
                    <a:pt x="773" y="1257"/>
                  </a:lnTo>
                  <a:close/>
                  <a:moveTo>
                    <a:pt x="773" y="1257"/>
                  </a:moveTo>
                  <a:cubicBezTo>
                    <a:pt x="773" y="1257"/>
                    <a:pt x="773" y="1257"/>
                    <a:pt x="773" y="125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000"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endParaRPr>
            </a:p>
          </p:txBody>
        </p:sp>
        <p:sp>
          <p:nvSpPr>
            <p:cNvPr id="18" name="îṣļîḑé-Freeform: Shape 17"/>
            <p:cNvSpPr>
              <a:spLocks noChangeAspect="1"/>
            </p:cNvSpPr>
            <p:nvPr/>
          </p:nvSpPr>
          <p:spPr bwMode="auto">
            <a:xfrm>
              <a:off x="3729145" y="3269739"/>
              <a:ext cx="381053" cy="379997"/>
            </a:xfrm>
            <a:custGeom>
              <a:avLst/>
              <a:gdLst>
                <a:gd name="connsiteX0" fmla="*/ 84666 w 508000"/>
                <a:gd name="connsiteY0" fmla="*/ 303955 h 506592"/>
                <a:gd name="connsiteX1" fmla="*/ 233680 w 508000"/>
                <a:gd name="connsiteY1" fmla="*/ 428915 h 506592"/>
                <a:gd name="connsiteX2" fmla="*/ 233680 w 508000"/>
                <a:gd name="connsiteY2" fmla="*/ 408651 h 506592"/>
                <a:gd name="connsiteX3" fmla="*/ 254000 w 508000"/>
                <a:gd name="connsiteY3" fmla="*/ 391765 h 506592"/>
                <a:gd name="connsiteX4" fmla="*/ 274320 w 508000"/>
                <a:gd name="connsiteY4" fmla="*/ 408651 h 506592"/>
                <a:gd name="connsiteX5" fmla="*/ 274320 w 508000"/>
                <a:gd name="connsiteY5" fmla="*/ 428915 h 506592"/>
                <a:gd name="connsiteX6" fmla="*/ 423334 w 508000"/>
                <a:gd name="connsiteY6" fmla="*/ 303955 h 506592"/>
                <a:gd name="connsiteX7" fmla="*/ 254000 w 508000"/>
                <a:gd name="connsiteY7" fmla="*/ 371501 h 506592"/>
                <a:gd name="connsiteX8" fmla="*/ 84666 w 508000"/>
                <a:gd name="connsiteY8" fmla="*/ 303955 h 506592"/>
                <a:gd name="connsiteX9" fmla="*/ 362374 w 508000"/>
                <a:gd name="connsiteY9" fmla="*/ 209392 h 506592"/>
                <a:gd name="connsiteX10" fmla="*/ 372534 w 508000"/>
                <a:gd name="connsiteY10" fmla="*/ 253296 h 506592"/>
                <a:gd name="connsiteX11" fmla="*/ 362374 w 508000"/>
                <a:gd name="connsiteY11" fmla="*/ 297201 h 506592"/>
                <a:gd name="connsiteX12" fmla="*/ 423334 w 508000"/>
                <a:gd name="connsiteY12" fmla="*/ 253296 h 506592"/>
                <a:gd name="connsiteX13" fmla="*/ 362374 w 508000"/>
                <a:gd name="connsiteY13" fmla="*/ 209392 h 506592"/>
                <a:gd name="connsiteX14" fmla="*/ 145626 w 508000"/>
                <a:gd name="connsiteY14" fmla="*/ 209392 h 506592"/>
                <a:gd name="connsiteX15" fmla="*/ 88053 w 508000"/>
                <a:gd name="connsiteY15" fmla="*/ 253296 h 506592"/>
                <a:gd name="connsiteX16" fmla="*/ 145626 w 508000"/>
                <a:gd name="connsiteY16" fmla="*/ 297201 h 506592"/>
                <a:gd name="connsiteX17" fmla="*/ 138853 w 508000"/>
                <a:gd name="connsiteY17" fmla="*/ 253296 h 506592"/>
                <a:gd name="connsiteX18" fmla="*/ 145626 w 508000"/>
                <a:gd name="connsiteY18" fmla="*/ 209392 h 506592"/>
                <a:gd name="connsiteX19" fmla="*/ 254413 w 508000"/>
                <a:gd name="connsiteY19" fmla="*/ 205451 h 506592"/>
                <a:gd name="connsiteX20" fmla="*/ 305363 w 508000"/>
                <a:gd name="connsiteY20" fmla="*/ 253005 h 506592"/>
                <a:gd name="connsiteX21" fmla="*/ 254413 w 508000"/>
                <a:gd name="connsiteY21" fmla="*/ 303955 h 506592"/>
                <a:gd name="connsiteX22" fmla="*/ 206859 w 508000"/>
                <a:gd name="connsiteY22" fmla="*/ 253005 h 506592"/>
                <a:gd name="connsiteX23" fmla="*/ 254413 w 508000"/>
                <a:gd name="connsiteY23" fmla="*/ 205451 h 506592"/>
                <a:gd name="connsiteX24" fmla="*/ 254000 w 508000"/>
                <a:gd name="connsiteY24" fmla="*/ 175618 h 506592"/>
                <a:gd name="connsiteX25" fmla="*/ 176106 w 508000"/>
                <a:gd name="connsiteY25" fmla="*/ 253296 h 506592"/>
                <a:gd name="connsiteX26" fmla="*/ 254000 w 508000"/>
                <a:gd name="connsiteY26" fmla="*/ 330974 h 506592"/>
                <a:gd name="connsiteX27" fmla="*/ 331894 w 508000"/>
                <a:gd name="connsiteY27" fmla="*/ 253296 h 506592"/>
                <a:gd name="connsiteX28" fmla="*/ 254000 w 508000"/>
                <a:gd name="connsiteY28" fmla="*/ 175618 h 506592"/>
                <a:gd name="connsiteX29" fmla="*/ 233680 w 508000"/>
                <a:gd name="connsiteY29" fmla="*/ 77677 h 506592"/>
                <a:gd name="connsiteX30" fmla="*/ 84666 w 508000"/>
                <a:gd name="connsiteY30" fmla="*/ 202637 h 506592"/>
                <a:gd name="connsiteX31" fmla="*/ 254000 w 508000"/>
                <a:gd name="connsiteY31" fmla="*/ 138468 h 506592"/>
                <a:gd name="connsiteX32" fmla="*/ 423334 w 508000"/>
                <a:gd name="connsiteY32" fmla="*/ 202637 h 506592"/>
                <a:gd name="connsiteX33" fmla="*/ 274320 w 508000"/>
                <a:gd name="connsiteY33" fmla="*/ 77677 h 506592"/>
                <a:gd name="connsiteX34" fmla="*/ 274320 w 508000"/>
                <a:gd name="connsiteY34" fmla="*/ 97941 h 506592"/>
                <a:gd name="connsiteX35" fmla="*/ 254000 w 508000"/>
                <a:gd name="connsiteY35" fmla="*/ 118205 h 506592"/>
                <a:gd name="connsiteX36" fmla="*/ 233680 w 508000"/>
                <a:gd name="connsiteY36" fmla="*/ 97941 h 506592"/>
                <a:gd name="connsiteX37" fmla="*/ 233680 w 508000"/>
                <a:gd name="connsiteY37" fmla="*/ 77677 h 506592"/>
                <a:gd name="connsiteX38" fmla="*/ 254000 w 508000"/>
                <a:gd name="connsiteY38" fmla="*/ 0 h 506592"/>
                <a:gd name="connsiteX39" fmla="*/ 274320 w 508000"/>
                <a:gd name="connsiteY39" fmla="*/ 20264 h 506592"/>
                <a:gd name="connsiteX40" fmla="*/ 274320 w 508000"/>
                <a:gd name="connsiteY40" fmla="*/ 40527 h 506592"/>
                <a:gd name="connsiteX41" fmla="*/ 470747 w 508000"/>
                <a:gd name="connsiteY41" fmla="*/ 233033 h 506592"/>
                <a:gd name="connsiteX42" fmla="*/ 491067 w 508000"/>
                <a:gd name="connsiteY42" fmla="*/ 233033 h 506592"/>
                <a:gd name="connsiteX43" fmla="*/ 508000 w 508000"/>
                <a:gd name="connsiteY43" fmla="*/ 253296 h 506592"/>
                <a:gd name="connsiteX44" fmla="*/ 491067 w 508000"/>
                <a:gd name="connsiteY44" fmla="*/ 273560 h 506592"/>
                <a:gd name="connsiteX45" fmla="*/ 470747 w 508000"/>
                <a:gd name="connsiteY45" fmla="*/ 273560 h 506592"/>
                <a:gd name="connsiteX46" fmla="*/ 274320 w 508000"/>
                <a:gd name="connsiteY46" fmla="*/ 469442 h 506592"/>
                <a:gd name="connsiteX47" fmla="*/ 274320 w 508000"/>
                <a:gd name="connsiteY47" fmla="*/ 489706 h 506592"/>
                <a:gd name="connsiteX48" fmla="*/ 254000 w 508000"/>
                <a:gd name="connsiteY48" fmla="*/ 506592 h 506592"/>
                <a:gd name="connsiteX49" fmla="*/ 233680 w 508000"/>
                <a:gd name="connsiteY49" fmla="*/ 489706 h 506592"/>
                <a:gd name="connsiteX50" fmla="*/ 233680 w 508000"/>
                <a:gd name="connsiteY50" fmla="*/ 469442 h 506592"/>
                <a:gd name="connsiteX51" fmla="*/ 40640 w 508000"/>
                <a:gd name="connsiteY51" fmla="*/ 273560 h 506592"/>
                <a:gd name="connsiteX52" fmla="*/ 20320 w 508000"/>
                <a:gd name="connsiteY52" fmla="*/ 273560 h 506592"/>
                <a:gd name="connsiteX53" fmla="*/ 0 w 508000"/>
                <a:gd name="connsiteY53" fmla="*/ 253296 h 506592"/>
                <a:gd name="connsiteX54" fmla="*/ 20320 w 508000"/>
                <a:gd name="connsiteY54" fmla="*/ 233033 h 506592"/>
                <a:gd name="connsiteX55" fmla="*/ 40640 w 508000"/>
                <a:gd name="connsiteY55" fmla="*/ 233033 h 506592"/>
                <a:gd name="connsiteX56" fmla="*/ 233680 w 508000"/>
                <a:gd name="connsiteY56" fmla="*/ 40527 h 506592"/>
                <a:gd name="connsiteX57" fmla="*/ 233680 w 508000"/>
                <a:gd name="connsiteY57" fmla="*/ 20264 h 506592"/>
                <a:gd name="connsiteX58" fmla="*/ 254000 w 508000"/>
                <a:gd name="connsiteY58" fmla="*/ 0 h 506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08000" h="506592">
                  <a:moveTo>
                    <a:pt x="84666" y="303955"/>
                  </a:moveTo>
                  <a:cubicBezTo>
                    <a:pt x="104986" y="371501"/>
                    <a:pt x="165946" y="422160"/>
                    <a:pt x="233680" y="428915"/>
                  </a:cubicBezTo>
                  <a:cubicBezTo>
                    <a:pt x="233680" y="428915"/>
                    <a:pt x="233680" y="428915"/>
                    <a:pt x="233680" y="408651"/>
                  </a:cubicBezTo>
                  <a:cubicBezTo>
                    <a:pt x="233680" y="398519"/>
                    <a:pt x="243840" y="391765"/>
                    <a:pt x="254000" y="391765"/>
                  </a:cubicBezTo>
                  <a:cubicBezTo>
                    <a:pt x="264160" y="391765"/>
                    <a:pt x="274320" y="398519"/>
                    <a:pt x="274320" y="408651"/>
                  </a:cubicBezTo>
                  <a:cubicBezTo>
                    <a:pt x="274320" y="408651"/>
                    <a:pt x="274320" y="408651"/>
                    <a:pt x="274320" y="428915"/>
                  </a:cubicBezTo>
                  <a:cubicBezTo>
                    <a:pt x="345440" y="422160"/>
                    <a:pt x="403014" y="371501"/>
                    <a:pt x="423334" y="303955"/>
                  </a:cubicBezTo>
                  <a:cubicBezTo>
                    <a:pt x="386080" y="334351"/>
                    <a:pt x="325120" y="371501"/>
                    <a:pt x="254000" y="371501"/>
                  </a:cubicBezTo>
                  <a:cubicBezTo>
                    <a:pt x="186266" y="371501"/>
                    <a:pt x="125306" y="334351"/>
                    <a:pt x="84666" y="303955"/>
                  </a:cubicBezTo>
                  <a:close/>
                  <a:moveTo>
                    <a:pt x="362374" y="209392"/>
                  </a:moveTo>
                  <a:cubicBezTo>
                    <a:pt x="369147" y="222901"/>
                    <a:pt x="372534" y="239787"/>
                    <a:pt x="372534" y="253296"/>
                  </a:cubicBezTo>
                  <a:cubicBezTo>
                    <a:pt x="372534" y="270183"/>
                    <a:pt x="369147" y="283692"/>
                    <a:pt x="362374" y="297201"/>
                  </a:cubicBezTo>
                  <a:cubicBezTo>
                    <a:pt x="389467" y="283692"/>
                    <a:pt x="409787" y="266805"/>
                    <a:pt x="423334" y="253296"/>
                  </a:cubicBezTo>
                  <a:cubicBezTo>
                    <a:pt x="409787" y="243164"/>
                    <a:pt x="389467" y="226278"/>
                    <a:pt x="362374" y="209392"/>
                  </a:cubicBezTo>
                  <a:close/>
                  <a:moveTo>
                    <a:pt x="145626" y="209392"/>
                  </a:moveTo>
                  <a:cubicBezTo>
                    <a:pt x="118533" y="226278"/>
                    <a:pt x="98213" y="243164"/>
                    <a:pt x="88053" y="253296"/>
                  </a:cubicBezTo>
                  <a:cubicBezTo>
                    <a:pt x="98213" y="266805"/>
                    <a:pt x="118533" y="283692"/>
                    <a:pt x="145626" y="297201"/>
                  </a:cubicBezTo>
                  <a:cubicBezTo>
                    <a:pt x="138853" y="283692"/>
                    <a:pt x="138853" y="270183"/>
                    <a:pt x="138853" y="253296"/>
                  </a:cubicBezTo>
                  <a:cubicBezTo>
                    <a:pt x="138853" y="239787"/>
                    <a:pt x="138853" y="222901"/>
                    <a:pt x="145626" y="209392"/>
                  </a:cubicBezTo>
                  <a:close/>
                  <a:moveTo>
                    <a:pt x="254413" y="205451"/>
                  </a:moveTo>
                  <a:cubicBezTo>
                    <a:pt x="281586" y="205451"/>
                    <a:pt x="305363" y="225831"/>
                    <a:pt x="305363" y="253005"/>
                  </a:cubicBezTo>
                  <a:cubicBezTo>
                    <a:pt x="305363" y="280178"/>
                    <a:pt x="281586" y="303955"/>
                    <a:pt x="254413" y="303955"/>
                  </a:cubicBezTo>
                  <a:cubicBezTo>
                    <a:pt x="227239" y="303955"/>
                    <a:pt x="206859" y="280178"/>
                    <a:pt x="206859" y="253005"/>
                  </a:cubicBezTo>
                  <a:cubicBezTo>
                    <a:pt x="206859" y="225831"/>
                    <a:pt x="227239" y="205451"/>
                    <a:pt x="254413" y="205451"/>
                  </a:cubicBezTo>
                  <a:close/>
                  <a:moveTo>
                    <a:pt x="254000" y="175618"/>
                  </a:moveTo>
                  <a:cubicBezTo>
                    <a:pt x="209974" y="175618"/>
                    <a:pt x="176106" y="209392"/>
                    <a:pt x="176106" y="253296"/>
                  </a:cubicBezTo>
                  <a:cubicBezTo>
                    <a:pt x="176106" y="297201"/>
                    <a:pt x="209974" y="330974"/>
                    <a:pt x="254000" y="330974"/>
                  </a:cubicBezTo>
                  <a:cubicBezTo>
                    <a:pt x="298027" y="330974"/>
                    <a:pt x="331894" y="297201"/>
                    <a:pt x="331894" y="253296"/>
                  </a:cubicBezTo>
                  <a:cubicBezTo>
                    <a:pt x="331894" y="209392"/>
                    <a:pt x="298027" y="175618"/>
                    <a:pt x="254000" y="175618"/>
                  </a:cubicBezTo>
                  <a:close/>
                  <a:moveTo>
                    <a:pt x="233680" y="77677"/>
                  </a:moveTo>
                  <a:cubicBezTo>
                    <a:pt x="165946" y="87809"/>
                    <a:pt x="104986" y="138468"/>
                    <a:pt x="84666" y="202637"/>
                  </a:cubicBezTo>
                  <a:cubicBezTo>
                    <a:pt x="125306" y="172241"/>
                    <a:pt x="186266" y="138468"/>
                    <a:pt x="254000" y="138468"/>
                  </a:cubicBezTo>
                  <a:cubicBezTo>
                    <a:pt x="325120" y="138468"/>
                    <a:pt x="386080" y="172241"/>
                    <a:pt x="423334" y="202637"/>
                  </a:cubicBezTo>
                  <a:cubicBezTo>
                    <a:pt x="403014" y="138468"/>
                    <a:pt x="345440" y="87809"/>
                    <a:pt x="274320" y="77677"/>
                  </a:cubicBezTo>
                  <a:cubicBezTo>
                    <a:pt x="274320" y="77677"/>
                    <a:pt x="274320" y="77677"/>
                    <a:pt x="274320" y="97941"/>
                  </a:cubicBezTo>
                  <a:cubicBezTo>
                    <a:pt x="274320" y="108073"/>
                    <a:pt x="264160" y="118205"/>
                    <a:pt x="254000" y="118205"/>
                  </a:cubicBezTo>
                  <a:cubicBezTo>
                    <a:pt x="243840" y="118205"/>
                    <a:pt x="233680" y="108073"/>
                    <a:pt x="233680" y="97941"/>
                  </a:cubicBezTo>
                  <a:cubicBezTo>
                    <a:pt x="233680" y="97941"/>
                    <a:pt x="233680" y="97941"/>
                    <a:pt x="233680" y="77677"/>
                  </a:cubicBezTo>
                  <a:close/>
                  <a:moveTo>
                    <a:pt x="254000" y="0"/>
                  </a:moveTo>
                  <a:cubicBezTo>
                    <a:pt x="264160" y="0"/>
                    <a:pt x="274320" y="10132"/>
                    <a:pt x="274320" y="20264"/>
                  </a:cubicBezTo>
                  <a:cubicBezTo>
                    <a:pt x="274320" y="20264"/>
                    <a:pt x="274320" y="20264"/>
                    <a:pt x="274320" y="40527"/>
                  </a:cubicBezTo>
                  <a:cubicBezTo>
                    <a:pt x="375920" y="50659"/>
                    <a:pt x="460587" y="131714"/>
                    <a:pt x="470747" y="233033"/>
                  </a:cubicBezTo>
                  <a:cubicBezTo>
                    <a:pt x="470747" y="233033"/>
                    <a:pt x="470747" y="233033"/>
                    <a:pt x="491067" y="233033"/>
                  </a:cubicBezTo>
                  <a:cubicBezTo>
                    <a:pt x="501227" y="233033"/>
                    <a:pt x="508000" y="243164"/>
                    <a:pt x="508000" y="253296"/>
                  </a:cubicBezTo>
                  <a:cubicBezTo>
                    <a:pt x="508000" y="263428"/>
                    <a:pt x="501227" y="273560"/>
                    <a:pt x="491067" y="273560"/>
                  </a:cubicBezTo>
                  <a:cubicBezTo>
                    <a:pt x="491067" y="273560"/>
                    <a:pt x="491067" y="273560"/>
                    <a:pt x="470747" y="273560"/>
                  </a:cubicBezTo>
                  <a:cubicBezTo>
                    <a:pt x="460587" y="374878"/>
                    <a:pt x="375920" y="459310"/>
                    <a:pt x="274320" y="469442"/>
                  </a:cubicBezTo>
                  <a:cubicBezTo>
                    <a:pt x="274320" y="469442"/>
                    <a:pt x="274320" y="469442"/>
                    <a:pt x="274320" y="489706"/>
                  </a:cubicBezTo>
                  <a:cubicBezTo>
                    <a:pt x="274320" y="499838"/>
                    <a:pt x="264160" y="506592"/>
                    <a:pt x="254000" y="506592"/>
                  </a:cubicBezTo>
                  <a:cubicBezTo>
                    <a:pt x="243840" y="506592"/>
                    <a:pt x="233680" y="499838"/>
                    <a:pt x="233680" y="489706"/>
                  </a:cubicBezTo>
                  <a:cubicBezTo>
                    <a:pt x="233680" y="489706"/>
                    <a:pt x="233680" y="489706"/>
                    <a:pt x="233680" y="469442"/>
                  </a:cubicBezTo>
                  <a:cubicBezTo>
                    <a:pt x="132080" y="459310"/>
                    <a:pt x="50800" y="374878"/>
                    <a:pt x="40640" y="273560"/>
                  </a:cubicBezTo>
                  <a:cubicBezTo>
                    <a:pt x="40640" y="273560"/>
                    <a:pt x="40640" y="273560"/>
                    <a:pt x="20320" y="273560"/>
                  </a:cubicBezTo>
                  <a:cubicBezTo>
                    <a:pt x="10160" y="273560"/>
                    <a:pt x="0" y="263428"/>
                    <a:pt x="0" y="253296"/>
                  </a:cubicBezTo>
                  <a:cubicBezTo>
                    <a:pt x="0" y="243164"/>
                    <a:pt x="10160" y="233033"/>
                    <a:pt x="20320" y="233033"/>
                  </a:cubicBezTo>
                  <a:cubicBezTo>
                    <a:pt x="20320" y="233033"/>
                    <a:pt x="20320" y="233033"/>
                    <a:pt x="40640" y="233033"/>
                  </a:cubicBezTo>
                  <a:cubicBezTo>
                    <a:pt x="50800" y="131714"/>
                    <a:pt x="132080" y="50659"/>
                    <a:pt x="233680" y="40527"/>
                  </a:cubicBezTo>
                  <a:cubicBezTo>
                    <a:pt x="233680" y="40527"/>
                    <a:pt x="233680" y="40527"/>
                    <a:pt x="233680" y="20264"/>
                  </a:cubicBezTo>
                  <a:cubicBezTo>
                    <a:pt x="233680" y="10132"/>
                    <a:pt x="243840" y="0"/>
                    <a:pt x="2540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000"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endParaRPr>
            </a:p>
          </p:txBody>
        </p:sp>
        <p:sp>
          <p:nvSpPr>
            <p:cNvPr id="19" name="îṣļîḑé-Freeform: Shape 18"/>
            <p:cNvSpPr>
              <a:spLocks noChangeAspect="1"/>
            </p:cNvSpPr>
            <p:nvPr/>
          </p:nvSpPr>
          <p:spPr bwMode="auto">
            <a:xfrm>
              <a:off x="9565100" y="3269739"/>
              <a:ext cx="307916" cy="381053"/>
            </a:xfrm>
            <a:custGeom>
              <a:avLst/>
              <a:gdLst>
                <a:gd name="connsiteX0" fmla="*/ 206056 w 410498"/>
                <a:gd name="connsiteY0" fmla="*/ 251527 h 508000"/>
                <a:gd name="connsiteX1" fmla="*/ 216200 w 410498"/>
                <a:gd name="connsiteY1" fmla="*/ 253219 h 508000"/>
                <a:gd name="connsiteX2" fmla="*/ 211128 w 410498"/>
                <a:gd name="connsiteY2" fmla="*/ 283675 h 508000"/>
                <a:gd name="connsiteX3" fmla="*/ 184078 w 410498"/>
                <a:gd name="connsiteY3" fmla="*/ 315822 h 508000"/>
                <a:gd name="connsiteX4" fmla="*/ 168862 w 410498"/>
                <a:gd name="connsiteY4" fmla="*/ 297210 h 508000"/>
                <a:gd name="connsiteX5" fmla="*/ 206056 w 410498"/>
                <a:gd name="connsiteY5" fmla="*/ 251527 h 508000"/>
                <a:gd name="connsiteX6" fmla="*/ 206094 w 410498"/>
                <a:gd name="connsiteY6" fmla="*/ 175521 h 508000"/>
                <a:gd name="connsiteX7" fmla="*/ 87843 w 410498"/>
                <a:gd name="connsiteY7" fmla="*/ 295349 h 508000"/>
                <a:gd name="connsiteX8" fmla="*/ 185822 w 410498"/>
                <a:gd name="connsiteY8" fmla="*/ 394924 h 508000"/>
                <a:gd name="connsiteX9" fmla="*/ 244947 w 410498"/>
                <a:gd name="connsiteY9" fmla="*/ 383110 h 508000"/>
                <a:gd name="connsiteX10" fmla="*/ 238190 w 410498"/>
                <a:gd name="connsiteY10" fmla="*/ 364545 h 508000"/>
                <a:gd name="connsiteX11" fmla="*/ 192579 w 410498"/>
                <a:gd name="connsiteY11" fmla="*/ 374671 h 508000"/>
                <a:gd name="connsiteX12" fmla="*/ 111493 w 410498"/>
                <a:gd name="connsiteY12" fmla="*/ 291974 h 508000"/>
                <a:gd name="connsiteX13" fmla="*/ 202715 w 410498"/>
                <a:gd name="connsiteY13" fmla="*/ 194086 h 508000"/>
                <a:gd name="connsiteX14" fmla="*/ 278733 w 410498"/>
                <a:gd name="connsiteY14" fmla="*/ 266658 h 508000"/>
                <a:gd name="connsiteX15" fmla="*/ 246637 w 410498"/>
                <a:gd name="connsiteY15" fmla="*/ 320665 h 508000"/>
                <a:gd name="connsiteX16" fmla="*/ 239879 w 410498"/>
                <a:gd name="connsiteY16" fmla="*/ 293661 h 508000"/>
                <a:gd name="connsiteX17" fmla="*/ 248326 w 410498"/>
                <a:gd name="connsiteY17" fmla="*/ 234591 h 508000"/>
                <a:gd name="connsiteX18" fmla="*/ 211162 w 410498"/>
                <a:gd name="connsiteY18" fmla="*/ 226153 h 508000"/>
                <a:gd name="connsiteX19" fmla="*/ 136833 w 410498"/>
                <a:gd name="connsiteY19" fmla="*/ 300412 h 508000"/>
                <a:gd name="connsiteX20" fmla="*/ 172308 w 410498"/>
                <a:gd name="connsiteY20" fmla="*/ 340917 h 508000"/>
                <a:gd name="connsiteX21" fmla="*/ 212851 w 410498"/>
                <a:gd name="connsiteY21" fmla="*/ 317289 h 508000"/>
                <a:gd name="connsiteX22" fmla="*/ 214540 w 410498"/>
                <a:gd name="connsiteY22" fmla="*/ 317289 h 508000"/>
                <a:gd name="connsiteX23" fmla="*/ 241569 w 410498"/>
                <a:gd name="connsiteY23" fmla="*/ 340917 h 508000"/>
                <a:gd name="connsiteX24" fmla="*/ 300694 w 410498"/>
                <a:gd name="connsiteY24" fmla="*/ 266658 h 508000"/>
                <a:gd name="connsiteX25" fmla="*/ 206094 w 410498"/>
                <a:gd name="connsiteY25" fmla="*/ 175521 h 508000"/>
                <a:gd name="connsiteX26" fmla="*/ 59125 w 410498"/>
                <a:gd name="connsiteY26" fmla="*/ 21940 h 508000"/>
                <a:gd name="connsiteX27" fmla="*/ 25339 w 410498"/>
                <a:gd name="connsiteY27" fmla="*/ 47256 h 508000"/>
                <a:gd name="connsiteX28" fmla="*/ 363198 w 410498"/>
                <a:gd name="connsiteY28" fmla="*/ 47256 h 508000"/>
                <a:gd name="connsiteX29" fmla="*/ 363198 w 410498"/>
                <a:gd name="connsiteY29" fmla="*/ 475934 h 508000"/>
                <a:gd name="connsiteX30" fmla="*/ 388537 w 410498"/>
                <a:gd name="connsiteY30" fmla="*/ 455681 h 508000"/>
                <a:gd name="connsiteX31" fmla="*/ 388537 w 410498"/>
                <a:gd name="connsiteY31" fmla="*/ 21940 h 508000"/>
                <a:gd name="connsiteX32" fmla="*/ 59125 w 410498"/>
                <a:gd name="connsiteY32" fmla="*/ 21940 h 508000"/>
                <a:gd name="connsiteX33" fmla="*/ 48989 w 410498"/>
                <a:gd name="connsiteY33" fmla="*/ 0 h 508000"/>
                <a:gd name="connsiteX34" fmla="*/ 402052 w 410498"/>
                <a:gd name="connsiteY34" fmla="*/ 0 h 508000"/>
                <a:gd name="connsiteX35" fmla="*/ 410498 w 410498"/>
                <a:gd name="connsiteY35" fmla="*/ 8438 h 508000"/>
                <a:gd name="connsiteX36" fmla="*/ 410498 w 410498"/>
                <a:gd name="connsiteY36" fmla="*/ 462432 h 508000"/>
                <a:gd name="connsiteX37" fmla="*/ 405430 w 410498"/>
                <a:gd name="connsiteY37" fmla="*/ 477621 h 508000"/>
                <a:gd name="connsiteX38" fmla="*/ 363198 w 410498"/>
                <a:gd name="connsiteY38" fmla="*/ 508000 h 508000"/>
                <a:gd name="connsiteX39" fmla="*/ 0 w 410498"/>
                <a:gd name="connsiteY39" fmla="*/ 508000 h 508000"/>
                <a:gd name="connsiteX40" fmla="*/ 0 w 410498"/>
                <a:gd name="connsiteY40" fmla="*/ 55694 h 508000"/>
                <a:gd name="connsiteX41" fmla="*/ 48989 w 410498"/>
                <a:gd name="connsiteY41" fmla="*/ 0 h 50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10498" h="508000">
                  <a:moveTo>
                    <a:pt x="206056" y="251527"/>
                  </a:moveTo>
                  <a:cubicBezTo>
                    <a:pt x="211128" y="251527"/>
                    <a:pt x="212819" y="251527"/>
                    <a:pt x="216200" y="253219"/>
                  </a:cubicBezTo>
                  <a:cubicBezTo>
                    <a:pt x="216200" y="253219"/>
                    <a:pt x="216200" y="253219"/>
                    <a:pt x="211128" y="283675"/>
                  </a:cubicBezTo>
                  <a:cubicBezTo>
                    <a:pt x="209437" y="300594"/>
                    <a:pt x="195912" y="315822"/>
                    <a:pt x="184078" y="315822"/>
                  </a:cubicBezTo>
                  <a:cubicBezTo>
                    <a:pt x="173934" y="315822"/>
                    <a:pt x="168862" y="309054"/>
                    <a:pt x="168862" y="297210"/>
                  </a:cubicBezTo>
                  <a:cubicBezTo>
                    <a:pt x="168862" y="271831"/>
                    <a:pt x="185768" y="251527"/>
                    <a:pt x="206056" y="251527"/>
                  </a:cubicBezTo>
                  <a:close/>
                  <a:moveTo>
                    <a:pt x="206094" y="175521"/>
                  </a:moveTo>
                  <a:cubicBezTo>
                    <a:pt x="135143" y="175521"/>
                    <a:pt x="87843" y="231216"/>
                    <a:pt x="87843" y="295349"/>
                  </a:cubicBezTo>
                  <a:cubicBezTo>
                    <a:pt x="87843" y="357794"/>
                    <a:pt x="133454" y="394924"/>
                    <a:pt x="185822" y="394924"/>
                  </a:cubicBezTo>
                  <a:cubicBezTo>
                    <a:pt x="209472" y="394924"/>
                    <a:pt x="224676" y="391548"/>
                    <a:pt x="244947" y="383110"/>
                  </a:cubicBezTo>
                  <a:cubicBezTo>
                    <a:pt x="244947" y="383110"/>
                    <a:pt x="244947" y="383110"/>
                    <a:pt x="238190" y="364545"/>
                  </a:cubicBezTo>
                  <a:cubicBezTo>
                    <a:pt x="226365" y="371296"/>
                    <a:pt x="209472" y="374671"/>
                    <a:pt x="192579" y="374671"/>
                  </a:cubicBezTo>
                  <a:cubicBezTo>
                    <a:pt x="145279" y="374671"/>
                    <a:pt x="111493" y="344292"/>
                    <a:pt x="111493" y="291974"/>
                  </a:cubicBezTo>
                  <a:cubicBezTo>
                    <a:pt x="111493" y="231216"/>
                    <a:pt x="153726" y="194086"/>
                    <a:pt x="202715" y="194086"/>
                  </a:cubicBezTo>
                  <a:cubicBezTo>
                    <a:pt x="251705" y="194086"/>
                    <a:pt x="278733" y="226153"/>
                    <a:pt x="278733" y="266658"/>
                  </a:cubicBezTo>
                  <a:cubicBezTo>
                    <a:pt x="278733" y="303788"/>
                    <a:pt x="260151" y="320665"/>
                    <a:pt x="246637" y="320665"/>
                  </a:cubicBezTo>
                  <a:cubicBezTo>
                    <a:pt x="238190" y="320665"/>
                    <a:pt x="236501" y="312226"/>
                    <a:pt x="239879" y="293661"/>
                  </a:cubicBezTo>
                  <a:cubicBezTo>
                    <a:pt x="239879" y="293661"/>
                    <a:pt x="239879" y="293661"/>
                    <a:pt x="248326" y="234591"/>
                  </a:cubicBezTo>
                  <a:cubicBezTo>
                    <a:pt x="241569" y="229528"/>
                    <a:pt x="224676" y="226153"/>
                    <a:pt x="211162" y="226153"/>
                  </a:cubicBezTo>
                  <a:cubicBezTo>
                    <a:pt x="165551" y="226153"/>
                    <a:pt x="136833" y="261595"/>
                    <a:pt x="136833" y="300412"/>
                  </a:cubicBezTo>
                  <a:cubicBezTo>
                    <a:pt x="136833" y="325728"/>
                    <a:pt x="152036" y="340917"/>
                    <a:pt x="172308" y="340917"/>
                  </a:cubicBezTo>
                  <a:cubicBezTo>
                    <a:pt x="189201" y="340917"/>
                    <a:pt x="204404" y="332479"/>
                    <a:pt x="212851" y="317289"/>
                  </a:cubicBezTo>
                  <a:cubicBezTo>
                    <a:pt x="212851" y="317289"/>
                    <a:pt x="212851" y="317289"/>
                    <a:pt x="214540" y="317289"/>
                  </a:cubicBezTo>
                  <a:cubicBezTo>
                    <a:pt x="216229" y="334166"/>
                    <a:pt x="226365" y="340917"/>
                    <a:pt x="241569" y="340917"/>
                  </a:cubicBezTo>
                  <a:cubicBezTo>
                    <a:pt x="275355" y="340917"/>
                    <a:pt x="300694" y="312226"/>
                    <a:pt x="300694" y="266658"/>
                  </a:cubicBezTo>
                  <a:cubicBezTo>
                    <a:pt x="300694" y="212651"/>
                    <a:pt x="261840" y="175521"/>
                    <a:pt x="206094" y="175521"/>
                  </a:cubicBezTo>
                  <a:close/>
                  <a:moveTo>
                    <a:pt x="59125" y="21940"/>
                  </a:moveTo>
                  <a:cubicBezTo>
                    <a:pt x="40543" y="21940"/>
                    <a:pt x="27029" y="30379"/>
                    <a:pt x="25339" y="47256"/>
                  </a:cubicBezTo>
                  <a:cubicBezTo>
                    <a:pt x="25339" y="47256"/>
                    <a:pt x="25339" y="47256"/>
                    <a:pt x="363198" y="47256"/>
                  </a:cubicBezTo>
                  <a:cubicBezTo>
                    <a:pt x="363198" y="47256"/>
                    <a:pt x="363198" y="47256"/>
                    <a:pt x="363198" y="475934"/>
                  </a:cubicBezTo>
                  <a:lnTo>
                    <a:pt x="388537" y="455681"/>
                  </a:lnTo>
                  <a:cubicBezTo>
                    <a:pt x="388537" y="455681"/>
                    <a:pt x="388537" y="455681"/>
                    <a:pt x="388537" y="21940"/>
                  </a:cubicBezTo>
                  <a:cubicBezTo>
                    <a:pt x="388537" y="21940"/>
                    <a:pt x="388537" y="21940"/>
                    <a:pt x="59125" y="21940"/>
                  </a:cubicBezTo>
                  <a:close/>
                  <a:moveTo>
                    <a:pt x="48989" y="0"/>
                  </a:moveTo>
                  <a:cubicBezTo>
                    <a:pt x="48989" y="0"/>
                    <a:pt x="48989" y="0"/>
                    <a:pt x="402052" y="0"/>
                  </a:cubicBezTo>
                  <a:cubicBezTo>
                    <a:pt x="407119" y="0"/>
                    <a:pt x="410498" y="3375"/>
                    <a:pt x="410498" y="8438"/>
                  </a:cubicBezTo>
                  <a:lnTo>
                    <a:pt x="410498" y="462432"/>
                  </a:lnTo>
                  <a:cubicBezTo>
                    <a:pt x="410498" y="462432"/>
                    <a:pt x="410498" y="472558"/>
                    <a:pt x="405430" y="477621"/>
                  </a:cubicBezTo>
                  <a:cubicBezTo>
                    <a:pt x="400362" y="482685"/>
                    <a:pt x="363198" y="508000"/>
                    <a:pt x="363198" y="508000"/>
                  </a:cubicBezTo>
                  <a:cubicBezTo>
                    <a:pt x="363198" y="508000"/>
                    <a:pt x="363198" y="508000"/>
                    <a:pt x="0" y="508000"/>
                  </a:cubicBezTo>
                  <a:cubicBezTo>
                    <a:pt x="0" y="508000"/>
                    <a:pt x="0" y="508000"/>
                    <a:pt x="0" y="55694"/>
                  </a:cubicBezTo>
                  <a:cubicBezTo>
                    <a:pt x="0" y="20252"/>
                    <a:pt x="21961" y="0"/>
                    <a:pt x="4898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000"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endParaRPr>
            </a:p>
          </p:txBody>
        </p:sp>
        <p:sp>
          <p:nvSpPr>
            <p:cNvPr id="20" name="îṣļîḑé-Freeform: Shape 19"/>
            <p:cNvSpPr>
              <a:spLocks noChangeAspect="1"/>
            </p:cNvSpPr>
            <p:nvPr/>
          </p:nvSpPr>
          <p:spPr bwMode="auto">
            <a:xfrm>
              <a:off x="2282493" y="3269739"/>
              <a:ext cx="380897" cy="381053"/>
            </a:xfrm>
            <a:custGeom>
              <a:avLst/>
              <a:gdLst>
                <a:gd name="connsiteX0" fmla="*/ 185778 w 502142"/>
                <a:gd name="connsiteY0" fmla="*/ 245107 h 502347"/>
                <a:gd name="connsiteX1" fmla="*/ 181850 w 502142"/>
                <a:gd name="connsiteY1" fmla="*/ 247726 h 502347"/>
                <a:gd name="connsiteX2" fmla="*/ 196252 w 502142"/>
                <a:gd name="connsiteY2" fmla="*/ 262134 h 502347"/>
                <a:gd name="connsiteX3" fmla="*/ 198871 w 502142"/>
                <a:gd name="connsiteY3" fmla="*/ 259515 h 502347"/>
                <a:gd name="connsiteX4" fmla="*/ 198871 w 502142"/>
                <a:gd name="connsiteY4" fmla="*/ 258205 h 502347"/>
                <a:gd name="connsiteX5" fmla="*/ 197562 w 502142"/>
                <a:gd name="connsiteY5" fmla="*/ 256895 h 502347"/>
                <a:gd name="connsiteX6" fmla="*/ 196252 w 502142"/>
                <a:gd name="connsiteY6" fmla="*/ 255585 h 502347"/>
                <a:gd name="connsiteX7" fmla="*/ 187087 w 502142"/>
                <a:gd name="connsiteY7" fmla="*/ 245107 h 502347"/>
                <a:gd name="connsiteX8" fmla="*/ 185778 w 502142"/>
                <a:gd name="connsiteY8" fmla="*/ 245107 h 502347"/>
                <a:gd name="connsiteX9" fmla="*/ 300657 w 502142"/>
                <a:gd name="connsiteY9" fmla="*/ 124890 h 502347"/>
                <a:gd name="connsiteX10" fmla="*/ 333369 w 502142"/>
                <a:gd name="connsiteY10" fmla="*/ 157500 h 502347"/>
                <a:gd name="connsiteX11" fmla="*/ 300657 w 502142"/>
                <a:gd name="connsiteY11" fmla="*/ 191414 h 502347"/>
                <a:gd name="connsiteX12" fmla="*/ 267945 w 502142"/>
                <a:gd name="connsiteY12" fmla="*/ 157500 h 502347"/>
                <a:gd name="connsiteX13" fmla="*/ 300657 w 502142"/>
                <a:gd name="connsiteY13" fmla="*/ 124890 h 502347"/>
                <a:gd name="connsiteX14" fmla="*/ 251242 w 502142"/>
                <a:gd name="connsiteY14" fmla="*/ 83999 h 502347"/>
                <a:gd name="connsiteX15" fmla="*/ 180541 w 502142"/>
                <a:gd name="connsiteY15" fmla="*/ 99717 h 502347"/>
                <a:gd name="connsiteX16" fmla="*/ 99366 w 502142"/>
                <a:gd name="connsiteY16" fmla="*/ 321076 h 502347"/>
                <a:gd name="connsiteX17" fmla="*/ 251242 w 502142"/>
                <a:gd name="connsiteY17" fmla="*/ 419313 h 502347"/>
                <a:gd name="connsiteX18" fmla="*/ 268263 w 502142"/>
                <a:gd name="connsiteY18" fmla="*/ 418003 h 502347"/>
                <a:gd name="connsiteX19" fmla="*/ 264335 w 502142"/>
                <a:gd name="connsiteY19" fmla="*/ 418003 h 502347"/>
                <a:gd name="connsiteX20" fmla="*/ 253861 w 502142"/>
                <a:gd name="connsiteY20" fmla="*/ 399665 h 502347"/>
                <a:gd name="connsiteX21" fmla="*/ 270881 w 502142"/>
                <a:gd name="connsiteY21" fmla="*/ 336794 h 502347"/>
                <a:gd name="connsiteX22" fmla="*/ 251242 w 502142"/>
                <a:gd name="connsiteY22" fmla="*/ 307978 h 502347"/>
                <a:gd name="connsiteX23" fmla="*/ 247314 w 502142"/>
                <a:gd name="connsiteY23" fmla="*/ 306668 h 502347"/>
                <a:gd name="connsiteX24" fmla="*/ 236840 w 502142"/>
                <a:gd name="connsiteY24" fmla="*/ 335484 h 502347"/>
                <a:gd name="connsiteX25" fmla="*/ 222438 w 502142"/>
                <a:gd name="connsiteY25" fmla="*/ 345963 h 502347"/>
                <a:gd name="connsiteX26" fmla="*/ 173995 w 502142"/>
                <a:gd name="connsiteY26" fmla="*/ 348582 h 502347"/>
                <a:gd name="connsiteX27" fmla="*/ 158283 w 502142"/>
                <a:gd name="connsiteY27" fmla="*/ 334174 h 502347"/>
                <a:gd name="connsiteX28" fmla="*/ 172685 w 502142"/>
                <a:gd name="connsiteY28" fmla="*/ 318457 h 502347"/>
                <a:gd name="connsiteX29" fmla="*/ 211964 w 502142"/>
                <a:gd name="connsiteY29" fmla="*/ 315837 h 502347"/>
                <a:gd name="connsiteX30" fmla="*/ 223747 w 502142"/>
                <a:gd name="connsiteY30" fmla="*/ 283092 h 502347"/>
                <a:gd name="connsiteX31" fmla="*/ 225056 w 502142"/>
                <a:gd name="connsiteY31" fmla="*/ 272613 h 502347"/>
                <a:gd name="connsiteX32" fmla="*/ 242077 w 502142"/>
                <a:gd name="connsiteY32" fmla="*/ 217601 h 502347"/>
                <a:gd name="connsiteX33" fmla="*/ 234221 w 502142"/>
                <a:gd name="connsiteY33" fmla="*/ 221530 h 502347"/>
                <a:gd name="connsiteX34" fmla="*/ 211964 w 502142"/>
                <a:gd name="connsiteY34" fmla="*/ 247726 h 502347"/>
                <a:gd name="connsiteX35" fmla="*/ 201489 w 502142"/>
                <a:gd name="connsiteY35" fmla="*/ 256895 h 502347"/>
                <a:gd name="connsiteX36" fmla="*/ 201489 w 502142"/>
                <a:gd name="connsiteY36" fmla="*/ 262134 h 502347"/>
                <a:gd name="connsiteX37" fmla="*/ 197562 w 502142"/>
                <a:gd name="connsiteY37" fmla="*/ 264754 h 502347"/>
                <a:gd name="connsiteX38" fmla="*/ 211964 w 502142"/>
                <a:gd name="connsiteY38" fmla="*/ 279162 h 502347"/>
                <a:gd name="connsiteX39" fmla="*/ 175304 w 502142"/>
                <a:gd name="connsiteY39" fmla="*/ 311908 h 502347"/>
                <a:gd name="connsiteX40" fmla="*/ 130788 w 502142"/>
                <a:gd name="connsiteY40" fmla="*/ 264754 h 502347"/>
                <a:gd name="connsiteX41" fmla="*/ 166139 w 502142"/>
                <a:gd name="connsiteY41" fmla="*/ 230699 h 502347"/>
                <a:gd name="connsiteX42" fmla="*/ 179232 w 502142"/>
                <a:gd name="connsiteY42" fmla="*/ 245107 h 502347"/>
                <a:gd name="connsiteX43" fmla="*/ 183159 w 502142"/>
                <a:gd name="connsiteY43" fmla="*/ 242487 h 502347"/>
                <a:gd name="connsiteX44" fmla="*/ 187087 w 502142"/>
                <a:gd name="connsiteY44" fmla="*/ 241177 h 502347"/>
                <a:gd name="connsiteX45" fmla="*/ 187087 w 502142"/>
                <a:gd name="connsiteY45" fmla="*/ 239867 h 502347"/>
                <a:gd name="connsiteX46" fmla="*/ 222438 w 502142"/>
                <a:gd name="connsiteY46" fmla="*/ 199263 h 502347"/>
                <a:gd name="connsiteX47" fmla="*/ 270881 w 502142"/>
                <a:gd name="connsiteY47" fmla="*/ 186165 h 502347"/>
                <a:gd name="connsiteX48" fmla="*/ 276118 w 502142"/>
                <a:gd name="connsiteY48" fmla="*/ 186165 h 502347"/>
                <a:gd name="connsiteX49" fmla="*/ 283974 w 502142"/>
                <a:gd name="connsiteY49" fmla="*/ 187475 h 502347"/>
                <a:gd name="connsiteX50" fmla="*/ 286592 w 502142"/>
                <a:gd name="connsiteY50" fmla="*/ 188785 h 502347"/>
                <a:gd name="connsiteX51" fmla="*/ 291830 w 502142"/>
                <a:gd name="connsiteY51" fmla="*/ 191404 h 502347"/>
                <a:gd name="connsiteX52" fmla="*/ 304922 w 502142"/>
                <a:gd name="connsiteY52" fmla="*/ 208432 h 502347"/>
                <a:gd name="connsiteX53" fmla="*/ 304922 w 502142"/>
                <a:gd name="connsiteY53" fmla="*/ 209742 h 502347"/>
                <a:gd name="connsiteX54" fmla="*/ 321943 w 502142"/>
                <a:gd name="connsiteY54" fmla="*/ 222840 h 502347"/>
                <a:gd name="connsiteX55" fmla="*/ 350747 w 502142"/>
                <a:gd name="connsiteY55" fmla="*/ 218910 h 502347"/>
                <a:gd name="connsiteX56" fmla="*/ 367768 w 502142"/>
                <a:gd name="connsiteY56" fmla="*/ 220220 h 502347"/>
                <a:gd name="connsiteX57" fmla="*/ 366458 w 502142"/>
                <a:gd name="connsiteY57" fmla="*/ 238558 h 502347"/>
                <a:gd name="connsiteX58" fmla="*/ 332417 w 502142"/>
                <a:gd name="connsiteY58" fmla="*/ 250346 h 502347"/>
                <a:gd name="connsiteX59" fmla="*/ 315397 w 502142"/>
                <a:gd name="connsiteY59" fmla="*/ 247726 h 502347"/>
                <a:gd name="connsiteX60" fmla="*/ 298376 w 502142"/>
                <a:gd name="connsiteY60" fmla="*/ 239867 h 502347"/>
                <a:gd name="connsiteX61" fmla="*/ 282665 w 502142"/>
                <a:gd name="connsiteY61" fmla="*/ 290950 h 502347"/>
                <a:gd name="connsiteX62" fmla="*/ 280046 w 502142"/>
                <a:gd name="connsiteY62" fmla="*/ 296190 h 502347"/>
                <a:gd name="connsiteX63" fmla="*/ 299685 w 502142"/>
                <a:gd name="connsiteY63" fmla="*/ 325006 h 502347"/>
                <a:gd name="connsiteX64" fmla="*/ 302304 w 502142"/>
                <a:gd name="connsiteY64" fmla="*/ 336794 h 502347"/>
                <a:gd name="connsiteX65" fmla="*/ 282665 w 502142"/>
                <a:gd name="connsiteY65" fmla="*/ 407524 h 502347"/>
                <a:gd name="connsiteX66" fmla="*/ 272190 w 502142"/>
                <a:gd name="connsiteY66" fmla="*/ 418003 h 502347"/>
                <a:gd name="connsiteX67" fmla="*/ 320634 w 502142"/>
                <a:gd name="connsiteY67" fmla="*/ 403595 h 502347"/>
                <a:gd name="connsiteX68" fmla="*/ 403118 w 502142"/>
                <a:gd name="connsiteY68" fmla="*/ 180926 h 502347"/>
                <a:gd name="connsiteX69" fmla="*/ 251242 w 502142"/>
                <a:gd name="connsiteY69" fmla="*/ 83999 h 502347"/>
                <a:gd name="connsiteX70" fmla="*/ 324562 w 502142"/>
                <a:gd name="connsiteY70" fmla="*/ 1480 h 502347"/>
                <a:gd name="connsiteX71" fmla="*/ 357294 w 502142"/>
                <a:gd name="connsiteY71" fmla="*/ 14579 h 502347"/>
                <a:gd name="connsiteX72" fmla="*/ 376933 w 502142"/>
                <a:gd name="connsiteY72" fmla="*/ 56493 h 502347"/>
                <a:gd name="connsiteX73" fmla="*/ 366458 w 502142"/>
                <a:gd name="connsiteY73" fmla="*/ 82689 h 502347"/>
                <a:gd name="connsiteX74" fmla="*/ 410974 w 502142"/>
                <a:gd name="connsiteY74" fmla="*/ 123294 h 502347"/>
                <a:gd name="connsiteX75" fmla="*/ 435850 w 502142"/>
                <a:gd name="connsiteY75" fmla="*/ 110195 h 502347"/>
                <a:gd name="connsiteX76" fmla="*/ 479056 w 502142"/>
                <a:gd name="connsiteY76" fmla="*/ 127223 h 502347"/>
                <a:gd name="connsiteX77" fmla="*/ 493458 w 502142"/>
                <a:gd name="connsiteY77" fmla="*/ 159969 h 502347"/>
                <a:gd name="connsiteX78" fmla="*/ 477747 w 502142"/>
                <a:gd name="connsiteY78" fmla="*/ 201883 h 502347"/>
                <a:gd name="connsiteX79" fmla="*/ 452871 w 502142"/>
                <a:gd name="connsiteY79" fmla="*/ 213671 h 502347"/>
                <a:gd name="connsiteX80" fmla="*/ 454180 w 502142"/>
                <a:gd name="connsiteY80" fmla="*/ 272613 h 502347"/>
                <a:gd name="connsiteX81" fmla="*/ 481675 w 502142"/>
                <a:gd name="connsiteY81" fmla="*/ 283092 h 502347"/>
                <a:gd name="connsiteX82" fmla="*/ 500005 w 502142"/>
                <a:gd name="connsiteY82" fmla="*/ 323696 h 502347"/>
                <a:gd name="connsiteX83" fmla="*/ 488221 w 502142"/>
                <a:gd name="connsiteY83" fmla="*/ 357751 h 502347"/>
                <a:gd name="connsiteX84" fmla="*/ 471201 w 502142"/>
                <a:gd name="connsiteY84" fmla="*/ 376089 h 502347"/>
                <a:gd name="connsiteX85" fmla="*/ 446324 w 502142"/>
                <a:gd name="connsiteY85" fmla="*/ 377399 h 502347"/>
                <a:gd name="connsiteX86" fmla="*/ 420139 w 502142"/>
                <a:gd name="connsiteY86" fmla="*/ 366920 h 502347"/>
                <a:gd name="connsiteX87" fmla="*/ 379551 w 502142"/>
                <a:gd name="connsiteY87" fmla="*/ 410144 h 502347"/>
                <a:gd name="connsiteX88" fmla="*/ 391335 w 502142"/>
                <a:gd name="connsiteY88" fmla="*/ 436340 h 502347"/>
                <a:gd name="connsiteX89" fmla="*/ 375623 w 502142"/>
                <a:gd name="connsiteY89" fmla="*/ 479564 h 502347"/>
                <a:gd name="connsiteX90" fmla="*/ 342891 w 502142"/>
                <a:gd name="connsiteY90" fmla="*/ 493972 h 502347"/>
                <a:gd name="connsiteX91" fmla="*/ 300995 w 502142"/>
                <a:gd name="connsiteY91" fmla="*/ 478255 h 502347"/>
                <a:gd name="connsiteX92" fmla="*/ 289211 w 502142"/>
                <a:gd name="connsiteY92" fmla="*/ 453368 h 502347"/>
                <a:gd name="connsiteX93" fmla="*/ 228984 w 502142"/>
                <a:gd name="connsiteY93" fmla="*/ 454678 h 502347"/>
                <a:gd name="connsiteX94" fmla="*/ 219819 w 502142"/>
                <a:gd name="connsiteY94" fmla="*/ 482184 h 502347"/>
                <a:gd name="connsiteX95" fmla="*/ 202799 w 502142"/>
                <a:gd name="connsiteY95" fmla="*/ 499212 h 502347"/>
                <a:gd name="connsiteX96" fmla="*/ 177922 w 502142"/>
                <a:gd name="connsiteY96" fmla="*/ 500522 h 502347"/>
                <a:gd name="connsiteX97" fmla="*/ 143881 w 502142"/>
                <a:gd name="connsiteY97" fmla="*/ 488733 h 502347"/>
                <a:gd name="connsiteX98" fmla="*/ 126861 w 502142"/>
                <a:gd name="connsiteY98" fmla="*/ 471705 h 502347"/>
                <a:gd name="connsiteX99" fmla="*/ 125551 w 502142"/>
                <a:gd name="connsiteY99" fmla="*/ 446819 h 502347"/>
                <a:gd name="connsiteX100" fmla="*/ 134716 w 502142"/>
                <a:gd name="connsiteY100" fmla="*/ 420623 h 502347"/>
                <a:gd name="connsiteX101" fmla="*/ 91510 w 502142"/>
                <a:gd name="connsiteY101" fmla="*/ 380018 h 502347"/>
                <a:gd name="connsiteX102" fmla="*/ 66634 w 502142"/>
                <a:gd name="connsiteY102" fmla="*/ 391807 h 502347"/>
                <a:gd name="connsiteX103" fmla="*/ 23428 w 502142"/>
                <a:gd name="connsiteY103" fmla="*/ 376089 h 502347"/>
                <a:gd name="connsiteX104" fmla="*/ 7716 w 502142"/>
                <a:gd name="connsiteY104" fmla="*/ 343343 h 502347"/>
                <a:gd name="connsiteX105" fmla="*/ 23428 w 502142"/>
                <a:gd name="connsiteY105" fmla="*/ 300119 h 502347"/>
                <a:gd name="connsiteX106" fmla="*/ 49613 w 502142"/>
                <a:gd name="connsiteY106" fmla="*/ 288331 h 502347"/>
                <a:gd name="connsiteX107" fmla="*/ 48304 w 502142"/>
                <a:gd name="connsiteY107" fmla="*/ 229389 h 502347"/>
                <a:gd name="connsiteX108" fmla="*/ 20809 w 502142"/>
                <a:gd name="connsiteY108" fmla="*/ 220220 h 502347"/>
                <a:gd name="connsiteX109" fmla="*/ 2479 w 502142"/>
                <a:gd name="connsiteY109" fmla="*/ 203193 h 502347"/>
                <a:gd name="connsiteX110" fmla="*/ 2479 w 502142"/>
                <a:gd name="connsiteY110" fmla="*/ 178306 h 502347"/>
                <a:gd name="connsiteX111" fmla="*/ 14263 w 502142"/>
                <a:gd name="connsiteY111" fmla="*/ 144251 h 502347"/>
                <a:gd name="connsiteX112" fmla="*/ 56159 w 502142"/>
                <a:gd name="connsiteY112" fmla="*/ 125913 h 502347"/>
                <a:gd name="connsiteX113" fmla="*/ 82345 w 502142"/>
                <a:gd name="connsiteY113" fmla="*/ 135082 h 502347"/>
                <a:gd name="connsiteX114" fmla="*/ 122933 w 502142"/>
                <a:gd name="connsiteY114" fmla="*/ 91858 h 502347"/>
                <a:gd name="connsiteX115" fmla="*/ 111149 w 502142"/>
                <a:gd name="connsiteY115" fmla="*/ 65662 h 502347"/>
                <a:gd name="connsiteX116" fmla="*/ 126861 w 502142"/>
                <a:gd name="connsiteY116" fmla="*/ 23747 h 502347"/>
                <a:gd name="connsiteX117" fmla="*/ 159592 w 502142"/>
                <a:gd name="connsiteY117" fmla="*/ 8029 h 502347"/>
                <a:gd name="connsiteX118" fmla="*/ 201489 w 502142"/>
                <a:gd name="connsiteY118" fmla="*/ 23747 h 502347"/>
                <a:gd name="connsiteX119" fmla="*/ 213273 w 502142"/>
                <a:gd name="connsiteY119" fmla="*/ 49944 h 502347"/>
                <a:gd name="connsiteX120" fmla="*/ 272190 w 502142"/>
                <a:gd name="connsiteY120" fmla="*/ 47324 h 502347"/>
                <a:gd name="connsiteX121" fmla="*/ 282665 w 502142"/>
                <a:gd name="connsiteY121" fmla="*/ 21128 h 502347"/>
                <a:gd name="connsiteX122" fmla="*/ 324562 w 502142"/>
                <a:gd name="connsiteY122" fmla="*/ 1480 h 502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502142" h="502347">
                  <a:moveTo>
                    <a:pt x="185778" y="245107"/>
                  </a:moveTo>
                  <a:cubicBezTo>
                    <a:pt x="185778" y="245107"/>
                    <a:pt x="185778" y="245107"/>
                    <a:pt x="181850" y="247726"/>
                  </a:cubicBezTo>
                  <a:cubicBezTo>
                    <a:pt x="181850" y="247726"/>
                    <a:pt x="181850" y="247726"/>
                    <a:pt x="196252" y="262134"/>
                  </a:cubicBezTo>
                  <a:cubicBezTo>
                    <a:pt x="196252" y="262134"/>
                    <a:pt x="196252" y="262134"/>
                    <a:pt x="198871" y="259515"/>
                  </a:cubicBezTo>
                  <a:cubicBezTo>
                    <a:pt x="198871" y="259515"/>
                    <a:pt x="198871" y="258205"/>
                    <a:pt x="198871" y="258205"/>
                  </a:cubicBezTo>
                  <a:cubicBezTo>
                    <a:pt x="198871" y="258205"/>
                    <a:pt x="198871" y="258205"/>
                    <a:pt x="197562" y="256895"/>
                  </a:cubicBezTo>
                  <a:cubicBezTo>
                    <a:pt x="197562" y="256895"/>
                    <a:pt x="196252" y="256895"/>
                    <a:pt x="196252" y="255585"/>
                  </a:cubicBezTo>
                  <a:cubicBezTo>
                    <a:pt x="191015" y="254275"/>
                    <a:pt x="187087" y="250346"/>
                    <a:pt x="187087" y="245107"/>
                  </a:cubicBezTo>
                  <a:cubicBezTo>
                    <a:pt x="187087" y="245107"/>
                    <a:pt x="187087" y="245107"/>
                    <a:pt x="185778" y="245107"/>
                  </a:cubicBezTo>
                  <a:close/>
                  <a:moveTo>
                    <a:pt x="300657" y="124890"/>
                  </a:moveTo>
                  <a:cubicBezTo>
                    <a:pt x="318976" y="124890"/>
                    <a:pt x="333369" y="140543"/>
                    <a:pt x="333369" y="157500"/>
                  </a:cubicBezTo>
                  <a:cubicBezTo>
                    <a:pt x="333369" y="175761"/>
                    <a:pt x="318976" y="191414"/>
                    <a:pt x="300657" y="191414"/>
                  </a:cubicBezTo>
                  <a:cubicBezTo>
                    <a:pt x="282339" y="191414"/>
                    <a:pt x="267945" y="175761"/>
                    <a:pt x="267945" y="157500"/>
                  </a:cubicBezTo>
                  <a:cubicBezTo>
                    <a:pt x="267945" y="140543"/>
                    <a:pt x="282339" y="124890"/>
                    <a:pt x="300657" y="124890"/>
                  </a:cubicBezTo>
                  <a:close/>
                  <a:moveTo>
                    <a:pt x="251242" y="83999"/>
                  </a:moveTo>
                  <a:cubicBezTo>
                    <a:pt x="226366" y="83999"/>
                    <a:pt x="202799" y="89238"/>
                    <a:pt x="180541" y="99717"/>
                  </a:cubicBezTo>
                  <a:cubicBezTo>
                    <a:pt x="96747" y="137702"/>
                    <a:pt x="60087" y="237248"/>
                    <a:pt x="99366" y="321076"/>
                  </a:cubicBezTo>
                  <a:cubicBezTo>
                    <a:pt x="125551" y="381328"/>
                    <a:pt x="185778" y="419313"/>
                    <a:pt x="251242" y="419313"/>
                  </a:cubicBezTo>
                  <a:cubicBezTo>
                    <a:pt x="256479" y="419313"/>
                    <a:pt x="263025" y="419313"/>
                    <a:pt x="268263" y="418003"/>
                  </a:cubicBezTo>
                  <a:cubicBezTo>
                    <a:pt x="266953" y="418003"/>
                    <a:pt x="265644" y="418003"/>
                    <a:pt x="264335" y="418003"/>
                  </a:cubicBezTo>
                  <a:cubicBezTo>
                    <a:pt x="256479" y="415383"/>
                    <a:pt x="252551" y="407524"/>
                    <a:pt x="253861" y="399665"/>
                  </a:cubicBezTo>
                  <a:cubicBezTo>
                    <a:pt x="253861" y="399665"/>
                    <a:pt x="253861" y="399665"/>
                    <a:pt x="270881" y="336794"/>
                  </a:cubicBezTo>
                  <a:cubicBezTo>
                    <a:pt x="270881" y="336794"/>
                    <a:pt x="270881" y="336794"/>
                    <a:pt x="251242" y="307978"/>
                  </a:cubicBezTo>
                  <a:cubicBezTo>
                    <a:pt x="249933" y="307978"/>
                    <a:pt x="248623" y="306668"/>
                    <a:pt x="247314" y="306668"/>
                  </a:cubicBezTo>
                  <a:cubicBezTo>
                    <a:pt x="247314" y="306668"/>
                    <a:pt x="247314" y="306668"/>
                    <a:pt x="236840" y="335484"/>
                  </a:cubicBezTo>
                  <a:cubicBezTo>
                    <a:pt x="234221" y="342033"/>
                    <a:pt x="228984" y="345963"/>
                    <a:pt x="222438" y="345963"/>
                  </a:cubicBezTo>
                  <a:cubicBezTo>
                    <a:pt x="222438" y="345963"/>
                    <a:pt x="222438" y="345963"/>
                    <a:pt x="173995" y="348582"/>
                  </a:cubicBezTo>
                  <a:cubicBezTo>
                    <a:pt x="166139" y="348582"/>
                    <a:pt x="159592" y="342033"/>
                    <a:pt x="158283" y="334174"/>
                  </a:cubicBezTo>
                  <a:cubicBezTo>
                    <a:pt x="158283" y="325006"/>
                    <a:pt x="164830" y="318457"/>
                    <a:pt x="172685" y="318457"/>
                  </a:cubicBezTo>
                  <a:cubicBezTo>
                    <a:pt x="172685" y="318457"/>
                    <a:pt x="172685" y="318457"/>
                    <a:pt x="211964" y="315837"/>
                  </a:cubicBezTo>
                  <a:cubicBezTo>
                    <a:pt x="211964" y="315837"/>
                    <a:pt x="211964" y="315837"/>
                    <a:pt x="223747" y="283092"/>
                  </a:cubicBezTo>
                  <a:cubicBezTo>
                    <a:pt x="223747" y="279162"/>
                    <a:pt x="223747" y="276542"/>
                    <a:pt x="225056" y="272613"/>
                  </a:cubicBezTo>
                  <a:cubicBezTo>
                    <a:pt x="225056" y="272613"/>
                    <a:pt x="225056" y="272613"/>
                    <a:pt x="242077" y="217601"/>
                  </a:cubicBezTo>
                  <a:cubicBezTo>
                    <a:pt x="239458" y="218910"/>
                    <a:pt x="236840" y="220220"/>
                    <a:pt x="234221" y="221530"/>
                  </a:cubicBezTo>
                  <a:cubicBezTo>
                    <a:pt x="222438" y="228079"/>
                    <a:pt x="214582" y="237248"/>
                    <a:pt x="211964" y="247726"/>
                  </a:cubicBezTo>
                  <a:cubicBezTo>
                    <a:pt x="210654" y="251656"/>
                    <a:pt x="206726" y="255585"/>
                    <a:pt x="201489" y="256895"/>
                  </a:cubicBezTo>
                  <a:cubicBezTo>
                    <a:pt x="202799" y="258205"/>
                    <a:pt x="202799" y="260825"/>
                    <a:pt x="201489" y="262134"/>
                  </a:cubicBezTo>
                  <a:cubicBezTo>
                    <a:pt x="201489" y="262134"/>
                    <a:pt x="201489" y="262134"/>
                    <a:pt x="197562" y="264754"/>
                  </a:cubicBezTo>
                  <a:cubicBezTo>
                    <a:pt x="197562" y="264754"/>
                    <a:pt x="197562" y="264754"/>
                    <a:pt x="211964" y="279162"/>
                  </a:cubicBezTo>
                  <a:cubicBezTo>
                    <a:pt x="211964" y="279162"/>
                    <a:pt x="211964" y="279162"/>
                    <a:pt x="175304" y="311908"/>
                  </a:cubicBezTo>
                  <a:cubicBezTo>
                    <a:pt x="175304" y="311908"/>
                    <a:pt x="175304" y="311908"/>
                    <a:pt x="130788" y="264754"/>
                  </a:cubicBezTo>
                  <a:cubicBezTo>
                    <a:pt x="130788" y="264754"/>
                    <a:pt x="130788" y="264754"/>
                    <a:pt x="166139" y="230699"/>
                  </a:cubicBezTo>
                  <a:cubicBezTo>
                    <a:pt x="166139" y="230699"/>
                    <a:pt x="166139" y="230699"/>
                    <a:pt x="179232" y="245107"/>
                  </a:cubicBezTo>
                  <a:cubicBezTo>
                    <a:pt x="179232" y="245107"/>
                    <a:pt x="179232" y="245107"/>
                    <a:pt x="183159" y="242487"/>
                  </a:cubicBezTo>
                  <a:cubicBezTo>
                    <a:pt x="184469" y="241177"/>
                    <a:pt x="185778" y="241177"/>
                    <a:pt x="187087" y="241177"/>
                  </a:cubicBezTo>
                  <a:cubicBezTo>
                    <a:pt x="187087" y="241177"/>
                    <a:pt x="187087" y="241177"/>
                    <a:pt x="187087" y="239867"/>
                  </a:cubicBezTo>
                  <a:cubicBezTo>
                    <a:pt x="191015" y="224150"/>
                    <a:pt x="204108" y="209742"/>
                    <a:pt x="222438" y="199263"/>
                  </a:cubicBezTo>
                  <a:cubicBezTo>
                    <a:pt x="238149" y="190094"/>
                    <a:pt x="255170" y="186165"/>
                    <a:pt x="270881" y="186165"/>
                  </a:cubicBezTo>
                  <a:cubicBezTo>
                    <a:pt x="273500" y="186165"/>
                    <a:pt x="274809" y="186165"/>
                    <a:pt x="276118" y="186165"/>
                  </a:cubicBezTo>
                  <a:cubicBezTo>
                    <a:pt x="276118" y="186165"/>
                    <a:pt x="280046" y="187475"/>
                    <a:pt x="283974" y="187475"/>
                  </a:cubicBezTo>
                  <a:cubicBezTo>
                    <a:pt x="285283" y="188785"/>
                    <a:pt x="285283" y="188785"/>
                    <a:pt x="286592" y="188785"/>
                  </a:cubicBezTo>
                  <a:cubicBezTo>
                    <a:pt x="287902" y="190094"/>
                    <a:pt x="289211" y="190094"/>
                    <a:pt x="291830" y="191404"/>
                  </a:cubicBezTo>
                  <a:cubicBezTo>
                    <a:pt x="297067" y="195334"/>
                    <a:pt x="302304" y="201883"/>
                    <a:pt x="304922" y="208432"/>
                  </a:cubicBezTo>
                  <a:cubicBezTo>
                    <a:pt x="304922" y="208432"/>
                    <a:pt x="304922" y="209742"/>
                    <a:pt x="304922" y="209742"/>
                  </a:cubicBezTo>
                  <a:cubicBezTo>
                    <a:pt x="307541" y="214981"/>
                    <a:pt x="312778" y="220220"/>
                    <a:pt x="321943" y="222840"/>
                  </a:cubicBezTo>
                  <a:cubicBezTo>
                    <a:pt x="332417" y="225459"/>
                    <a:pt x="344201" y="224150"/>
                    <a:pt x="350747" y="218910"/>
                  </a:cubicBezTo>
                  <a:cubicBezTo>
                    <a:pt x="355984" y="214981"/>
                    <a:pt x="363840" y="214981"/>
                    <a:pt x="367768" y="220220"/>
                  </a:cubicBezTo>
                  <a:cubicBezTo>
                    <a:pt x="373005" y="225459"/>
                    <a:pt x="371696" y="233318"/>
                    <a:pt x="366458" y="238558"/>
                  </a:cubicBezTo>
                  <a:cubicBezTo>
                    <a:pt x="358603" y="246417"/>
                    <a:pt x="345510" y="250346"/>
                    <a:pt x="332417" y="250346"/>
                  </a:cubicBezTo>
                  <a:cubicBezTo>
                    <a:pt x="327180" y="250346"/>
                    <a:pt x="320634" y="249036"/>
                    <a:pt x="315397" y="247726"/>
                  </a:cubicBezTo>
                  <a:cubicBezTo>
                    <a:pt x="308850" y="245107"/>
                    <a:pt x="303613" y="243797"/>
                    <a:pt x="298376" y="239867"/>
                  </a:cubicBezTo>
                  <a:cubicBezTo>
                    <a:pt x="298376" y="239867"/>
                    <a:pt x="298376" y="239867"/>
                    <a:pt x="282665" y="290950"/>
                  </a:cubicBezTo>
                  <a:cubicBezTo>
                    <a:pt x="281355" y="293570"/>
                    <a:pt x="281355" y="294880"/>
                    <a:pt x="280046" y="296190"/>
                  </a:cubicBezTo>
                  <a:cubicBezTo>
                    <a:pt x="280046" y="296190"/>
                    <a:pt x="280046" y="296190"/>
                    <a:pt x="299685" y="325006"/>
                  </a:cubicBezTo>
                  <a:cubicBezTo>
                    <a:pt x="302304" y="328935"/>
                    <a:pt x="303613" y="332865"/>
                    <a:pt x="302304" y="336794"/>
                  </a:cubicBezTo>
                  <a:cubicBezTo>
                    <a:pt x="302304" y="336794"/>
                    <a:pt x="302304" y="336794"/>
                    <a:pt x="282665" y="407524"/>
                  </a:cubicBezTo>
                  <a:cubicBezTo>
                    <a:pt x="281355" y="412764"/>
                    <a:pt x="277428" y="416693"/>
                    <a:pt x="272190" y="418003"/>
                  </a:cubicBezTo>
                  <a:cubicBezTo>
                    <a:pt x="289211" y="415383"/>
                    <a:pt x="304922" y="411454"/>
                    <a:pt x="320634" y="403595"/>
                  </a:cubicBezTo>
                  <a:cubicBezTo>
                    <a:pt x="405737" y="365610"/>
                    <a:pt x="442397" y="264754"/>
                    <a:pt x="403118" y="180926"/>
                  </a:cubicBezTo>
                  <a:cubicBezTo>
                    <a:pt x="375623" y="121984"/>
                    <a:pt x="316706" y="83999"/>
                    <a:pt x="251242" y="83999"/>
                  </a:cubicBezTo>
                  <a:close/>
                  <a:moveTo>
                    <a:pt x="324562" y="1480"/>
                  </a:moveTo>
                  <a:cubicBezTo>
                    <a:pt x="324562" y="1480"/>
                    <a:pt x="324562" y="1480"/>
                    <a:pt x="357294" y="14579"/>
                  </a:cubicBezTo>
                  <a:cubicBezTo>
                    <a:pt x="374314" y="21128"/>
                    <a:pt x="383479" y="39465"/>
                    <a:pt x="376933" y="56493"/>
                  </a:cubicBezTo>
                  <a:cubicBezTo>
                    <a:pt x="376933" y="56493"/>
                    <a:pt x="376933" y="56493"/>
                    <a:pt x="366458" y="82689"/>
                  </a:cubicBezTo>
                  <a:cubicBezTo>
                    <a:pt x="383479" y="93168"/>
                    <a:pt x="397881" y="107576"/>
                    <a:pt x="410974" y="123294"/>
                  </a:cubicBezTo>
                  <a:cubicBezTo>
                    <a:pt x="410974" y="123294"/>
                    <a:pt x="410974" y="123294"/>
                    <a:pt x="435850" y="110195"/>
                  </a:cubicBezTo>
                  <a:cubicBezTo>
                    <a:pt x="452871" y="103646"/>
                    <a:pt x="471201" y="110195"/>
                    <a:pt x="479056" y="127223"/>
                  </a:cubicBezTo>
                  <a:cubicBezTo>
                    <a:pt x="479056" y="127223"/>
                    <a:pt x="479056" y="127223"/>
                    <a:pt x="493458" y="159969"/>
                  </a:cubicBezTo>
                  <a:cubicBezTo>
                    <a:pt x="501314" y="175686"/>
                    <a:pt x="494768" y="194024"/>
                    <a:pt x="477747" y="201883"/>
                  </a:cubicBezTo>
                  <a:cubicBezTo>
                    <a:pt x="477747" y="201883"/>
                    <a:pt x="477747" y="201883"/>
                    <a:pt x="452871" y="213671"/>
                  </a:cubicBezTo>
                  <a:cubicBezTo>
                    <a:pt x="455489" y="233318"/>
                    <a:pt x="456799" y="252966"/>
                    <a:pt x="454180" y="272613"/>
                  </a:cubicBezTo>
                  <a:cubicBezTo>
                    <a:pt x="454180" y="272613"/>
                    <a:pt x="454180" y="272613"/>
                    <a:pt x="481675" y="283092"/>
                  </a:cubicBezTo>
                  <a:cubicBezTo>
                    <a:pt x="497386" y="289641"/>
                    <a:pt x="506551" y="307978"/>
                    <a:pt x="500005" y="323696"/>
                  </a:cubicBezTo>
                  <a:cubicBezTo>
                    <a:pt x="500005" y="323696"/>
                    <a:pt x="500005" y="323696"/>
                    <a:pt x="488221" y="357751"/>
                  </a:cubicBezTo>
                  <a:cubicBezTo>
                    <a:pt x="485603" y="365610"/>
                    <a:pt x="479056" y="372159"/>
                    <a:pt x="471201" y="376089"/>
                  </a:cubicBezTo>
                  <a:cubicBezTo>
                    <a:pt x="463345" y="380018"/>
                    <a:pt x="454180" y="380018"/>
                    <a:pt x="446324" y="377399"/>
                  </a:cubicBezTo>
                  <a:cubicBezTo>
                    <a:pt x="446324" y="377399"/>
                    <a:pt x="446324" y="377399"/>
                    <a:pt x="420139" y="366920"/>
                  </a:cubicBezTo>
                  <a:cubicBezTo>
                    <a:pt x="408355" y="383948"/>
                    <a:pt x="395263" y="398356"/>
                    <a:pt x="379551" y="410144"/>
                  </a:cubicBezTo>
                  <a:cubicBezTo>
                    <a:pt x="379551" y="410144"/>
                    <a:pt x="379551" y="410144"/>
                    <a:pt x="391335" y="436340"/>
                  </a:cubicBezTo>
                  <a:cubicBezTo>
                    <a:pt x="399190" y="452058"/>
                    <a:pt x="392644" y="471705"/>
                    <a:pt x="375623" y="479564"/>
                  </a:cubicBezTo>
                  <a:cubicBezTo>
                    <a:pt x="375623" y="479564"/>
                    <a:pt x="375623" y="479564"/>
                    <a:pt x="342891" y="493972"/>
                  </a:cubicBezTo>
                  <a:cubicBezTo>
                    <a:pt x="327180" y="501831"/>
                    <a:pt x="307541" y="495282"/>
                    <a:pt x="300995" y="478255"/>
                  </a:cubicBezTo>
                  <a:cubicBezTo>
                    <a:pt x="300995" y="478255"/>
                    <a:pt x="300995" y="478255"/>
                    <a:pt x="289211" y="453368"/>
                  </a:cubicBezTo>
                  <a:cubicBezTo>
                    <a:pt x="268263" y="455988"/>
                    <a:pt x="248623" y="457297"/>
                    <a:pt x="228984" y="454678"/>
                  </a:cubicBezTo>
                  <a:cubicBezTo>
                    <a:pt x="228984" y="454678"/>
                    <a:pt x="228984" y="454678"/>
                    <a:pt x="219819" y="482184"/>
                  </a:cubicBezTo>
                  <a:cubicBezTo>
                    <a:pt x="217201" y="490043"/>
                    <a:pt x="210654" y="496592"/>
                    <a:pt x="202799" y="499212"/>
                  </a:cubicBezTo>
                  <a:cubicBezTo>
                    <a:pt x="194943" y="503141"/>
                    <a:pt x="185778" y="503141"/>
                    <a:pt x="177922" y="500522"/>
                  </a:cubicBezTo>
                  <a:cubicBezTo>
                    <a:pt x="177922" y="500522"/>
                    <a:pt x="177922" y="500522"/>
                    <a:pt x="143881" y="488733"/>
                  </a:cubicBezTo>
                  <a:cubicBezTo>
                    <a:pt x="136025" y="484804"/>
                    <a:pt x="129479" y="479564"/>
                    <a:pt x="126861" y="471705"/>
                  </a:cubicBezTo>
                  <a:cubicBezTo>
                    <a:pt x="122933" y="463847"/>
                    <a:pt x="122933" y="454678"/>
                    <a:pt x="125551" y="446819"/>
                  </a:cubicBezTo>
                  <a:cubicBezTo>
                    <a:pt x="125551" y="446819"/>
                    <a:pt x="125551" y="446819"/>
                    <a:pt x="134716" y="420623"/>
                  </a:cubicBezTo>
                  <a:cubicBezTo>
                    <a:pt x="119005" y="408834"/>
                    <a:pt x="104603" y="395736"/>
                    <a:pt x="91510" y="380018"/>
                  </a:cubicBezTo>
                  <a:cubicBezTo>
                    <a:pt x="91510" y="380018"/>
                    <a:pt x="91510" y="380018"/>
                    <a:pt x="66634" y="391807"/>
                  </a:cubicBezTo>
                  <a:cubicBezTo>
                    <a:pt x="49613" y="399665"/>
                    <a:pt x="31283" y="391807"/>
                    <a:pt x="23428" y="376089"/>
                  </a:cubicBezTo>
                  <a:cubicBezTo>
                    <a:pt x="23428" y="376089"/>
                    <a:pt x="23428" y="376089"/>
                    <a:pt x="7716" y="343343"/>
                  </a:cubicBezTo>
                  <a:cubicBezTo>
                    <a:pt x="1170" y="327625"/>
                    <a:pt x="7716" y="307978"/>
                    <a:pt x="23428" y="300119"/>
                  </a:cubicBezTo>
                  <a:cubicBezTo>
                    <a:pt x="23428" y="300119"/>
                    <a:pt x="23428" y="300119"/>
                    <a:pt x="49613" y="288331"/>
                  </a:cubicBezTo>
                  <a:cubicBezTo>
                    <a:pt x="45685" y="268684"/>
                    <a:pt x="45685" y="249036"/>
                    <a:pt x="48304" y="229389"/>
                  </a:cubicBezTo>
                  <a:cubicBezTo>
                    <a:pt x="48304" y="229389"/>
                    <a:pt x="48304" y="229389"/>
                    <a:pt x="20809" y="220220"/>
                  </a:cubicBezTo>
                  <a:cubicBezTo>
                    <a:pt x="12953" y="216291"/>
                    <a:pt x="6407" y="211051"/>
                    <a:pt x="2479" y="203193"/>
                  </a:cubicBezTo>
                  <a:cubicBezTo>
                    <a:pt x="-139" y="195334"/>
                    <a:pt x="-1449" y="186165"/>
                    <a:pt x="2479" y="178306"/>
                  </a:cubicBezTo>
                  <a:cubicBezTo>
                    <a:pt x="2479" y="178306"/>
                    <a:pt x="2479" y="178306"/>
                    <a:pt x="14263" y="144251"/>
                  </a:cubicBezTo>
                  <a:cubicBezTo>
                    <a:pt x="20809" y="128533"/>
                    <a:pt x="39139" y="119364"/>
                    <a:pt x="56159" y="125913"/>
                  </a:cubicBezTo>
                  <a:cubicBezTo>
                    <a:pt x="56159" y="125913"/>
                    <a:pt x="56159" y="125913"/>
                    <a:pt x="82345" y="135082"/>
                  </a:cubicBezTo>
                  <a:cubicBezTo>
                    <a:pt x="92819" y="119364"/>
                    <a:pt x="107221" y="104956"/>
                    <a:pt x="122933" y="91858"/>
                  </a:cubicBezTo>
                  <a:cubicBezTo>
                    <a:pt x="122933" y="91858"/>
                    <a:pt x="122933" y="91858"/>
                    <a:pt x="111149" y="65662"/>
                  </a:cubicBezTo>
                  <a:cubicBezTo>
                    <a:pt x="103294" y="49944"/>
                    <a:pt x="109840" y="30296"/>
                    <a:pt x="126861" y="23747"/>
                  </a:cubicBezTo>
                  <a:cubicBezTo>
                    <a:pt x="126861" y="23747"/>
                    <a:pt x="126861" y="23747"/>
                    <a:pt x="159592" y="8029"/>
                  </a:cubicBezTo>
                  <a:cubicBezTo>
                    <a:pt x="175304" y="1480"/>
                    <a:pt x="194943" y="8029"/>
                    <a:pt x="201489" y="23747"/>
                  </a:cubicBezTo>
                  <a:cubicBezTo>
                    <a:pt x="201489" y="23747"/>
                    <a:pt x="201489" y="23747"/>
                    <a:pt x="213273" y="49944"/>
                  </a:cubicBezTo>
                  <a:cubicBezTo>
                    <a:pt x="232912" y="46014"/>
                    <a:pt x="253861" y="46014"/>
                    <a:pt x="272190" y="47324"/>
                  </a:cubicBezTo>
                  <a:cubicBezTo>
                    <a:pt x="272190" y="47324"/>
                    <a:pt x="272190" y="47324"/>
                    <a:pt x="282665" y="21128"/>
                  </a:cubicBezTo>
                  <a:cubicBezTo>
                    <a:pt x="289211" y="5410"/>
                    <a:pt x="307541" y="-3759"/>
                    <a:pt x="324562" y="14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000"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endParaRPr>
            </a:p>
          </p:txBody>
        </p:sp>
      </p:grpSp>
      <p:sp>
        <p:nvSpPr>
          <p:cNvPr id="24" name="išľíďè"/>
          <p:cNvSpPr/>
          <p:nvPr/>
        </p:nvSpPr>
        <p:spPr bwMode="auto">
          <a:xfrm>
            <a:off x="1278308" y="4571992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25" name="iSlíďè"/>
          <p:cNvSpPr txBox="1"/>
          <p:nvPr/>
        </p:nvSpPr>
        <p:spPr bwMode="auto">
          <a:xfrm>
            <a:off x="1719399" y="4237620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26" name="išľíďè"/>
          <p:cNvSpPr/>
          <p:nvPr/>
        </p:nvSpPr>
        <p:spPr bwMode="auto">
          <a:xfrm>
            <a:off x="3664731" y="4594296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27" name="iSlíďè"/>
          <p:cNvSpPr txBox="1"/>
          <p:nvPr/>
        </p:nvSpPr>
        <p:spPr bwMode="auto">
          <a:xfrm>
            <a:off x="4105822" y="4259924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28" name="išľíďè"/>
          <p:cNvSpPr/>
          <p:nvPr/>
        </p:nvSpPr>
        <p:spPr bwMode="auto">
          <a:xfrm>
            <a:off x="6134811" y="4594296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29" name="iSlíďè"/>
          <p:cNvSpPr txBox="1"/>
          <p:nvPr/>
        </p:nvSpPr>
        <p:spPr bwMode="auto">
          <a:xfrm>
            <a:off x="6575902" y="4259924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0" name="išľíďè"/>
          <p:cNvSpPr/>
          <p:nvPr/>
        </p:nvSpPr>
        <p:spPr bwMode="auto">
          <a:xfrm>
            <a:off x="8454343" y="4594296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lvl="0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1" name="iSlíďè"/>
          <p:cNvSpPr txBox="1"/>
          <p:nvPr/>
        </p:nvSpPr>
        <p:spPr bwMode="auto">
          <a:xfrm>
            <a:off x="8895434" y="4259924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prism isInverted="1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-1"/>
            <a:ext cx="12333918" cy="6958149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3616740" y="3818836"/>
            <a:ext cx="4966104" cy="2859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895" cap="all" dirty="0">
                <a:solidFill>
                  <a:schemeClr val="bg1">
                    <a:lumMod val="95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rPr>
              <a:t>Please replace the written content</a:t>
            </a:r>
            <a:endParaRPr lang="zh-CN" altLang="en-US" sz="1895" b="1" cap="all" dirty="0">
              <a:solidFill>
                <a:schemeClr val="bg1">
                  <a:lumMod val="95000"/>
                </a:schemeClr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4362047" y="2733487"/>
            <a:ext cx="3467904" cy="846377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5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rPr>
              <a:t>活动过程</a:t>
            </a:r>
            <a:endParaRPr kumimoji="1" lang="en-US" altLang="ko-KR" sz="50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848783" y="3693186"/>
            <a:ext cx="2494433" cy="0"/>
          </a:xfrm>
          <a:prstGeom prst="line">
            <a:avLst/>
          </a:prstGeom>
          <a:ln w="12700">
            <a:solidFill>
              <a:srgbClr val="CB713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1152889" y="833189"/>
            <a:ext cx="3209158" cy="10213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6635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Han Sans K Medium" panose="020B0600000000000000" pitchFamily="34" charset="-128"/>
                <a:ea typeface="Source Han Sans K Bold" panose="020B0800000000000000" pitchFamily="34" charset="-128"/>
                <a:cs typeface="Arial" panose="020B0604020202020204" pitchFamily="34" charset="0"/>
                <a:sym typeface="Source Han Sans K Medium" panose="020B0600000000000000" pitchFamily="34" charset="-128"/>
              </a:rPr>
              <a:t>Part.03</a:t>
            </a:r>
            <a:endParaRPr lang="zh-CN" altLang="en-US" sz="6635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urce Han Sans K Medium" panose="020B0600000000000000" pitchFamily="34" charset="-128"/>
              <a:ea typeface="Source Han Sans K Bold" panose="020B0800000000000000" pitchFamily="34" charset="-128"/>
              <a:cs typeface="Arial" panose="020B0604020202020204" pitchFamily="34" charset="0"/>
              <a:sym typeface="Source Han Sans K Medium" panose="020B0600000000000000" pitchFamily="34" charset="-128"/>
            </a:endParaRPr>
          </a:p>
        </p:txBody>
      </p:sp>
      <p:sp>
        <p:nvSpPr>
          <p:cNvPr id="11" name="TextBox 12"/>
          <p:cNvSpPr txBox="1"/>
          <p:nvPr/>
        </p:nvSpPr>
        <p:spPr>
          <a:xfrm>
            <a:off x="2859576" y="4258724"/>
            <a:ext cx="6472847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1400" dirty="0">
                <a:solidFill>
                  <a:schemeClr val="bg1">
                    <a:lumMod val="9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lang="zh-CN" sz="1400" dirty="0">
              <a:solidFill>
                <a:schemeClr val="bg1">
                  <a:lumMod val="95000"/>
                </a:schemeClr>
              </a:solidFill>
              <a:latin typeface="Source Han Sans K Medium" panose="020B0600000000000000" pitchFamily="34" charset="-128"/>
              <a:ea typeface="宋体" panose="02010600030101010101" pitchFamily="2" charset="-122"/>
              <a:sym typeface="Source Han Sans K Medium" panose="020B0600000000000000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6000">
        <p:randomBar dir="vert"/>
      </p:transition>
    </mc:Choice>
    <mc:Fallback>
      <p:transition spd="slow" advClick="0" advTm="6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385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665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8" grpId="0"/>
      <p:bldP spid="8" grpId="1"/>
      <p:bldP spid="9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-1"/>
            <a:ext cx="12333918" cy="6958149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452846" y="461554"/>
            <a:ext cx="11373394" cy="60785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4331993" y="1782038"/>
            <a:ext cx="1941104" cy="1941105"/>
            <a:chOff x="4179888" y="2379946"/>
            <a:chExt cx="1674812" cy="1674813"/>
          </a:xfrm>
        </p:grpSpPr>
        <p:sp>
          <p:nvSpPr>
            <p:cNvPr id="10" name="Rounded Rectangle 6"/>
            <p:cNvSpPr/>
            <p:nvPr/>
          </p:nvSpPr>
          <p:spPr>
            <a:xfrm>
              <a:off x="4276725" y="2475196"/>
              <a:ext cx="1482725" cy="1482725"/>
            </a:xfrm>
            <a:prstGeom prst="roundRect">
              <a:avLst>
                <a:gd name="adj" fmla="val 6631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rPr>
                <a:t>输入标题</a:t>
              </a:r>
              <a:endParaRPr lang="en-US" altLang="zh-CN" sz="2000" b="1" dirty="0">
                <a:solidFill>
                  <a:schemeClr val="bg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1" name="Rounded Rectangle 11"/>
            <p:cNvSpPr/>
            <p:nvPr/>
          </p:nvSpPr>
          <p:spPr>
            <a:xfrm>
              <a:off x="4179888" y="2379946"/>
              <a:ext cx="1674812" cy="1674813"/>
            </a:xfrm>
            <a:prstGeom prst="roundRect">
              <a:avLst>
                <a:gd name="adj" fmla="val 6631"/>
              </a:avLst>
            </a:prstGeom>
            <a:noFill/>
            <a:ln w="3175">
              <a:solidFill>
                <a:schemeClr val="accent1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489405" y="1782038"/>
            <a:ext cx="1941105" cy="1941105"/>
            <a:chOff x="6337300" y="2379946"/>
            <a:chExt cx="1674813" cy="1674813"/>
          </a:xfrm>
        </p:grpSpPr>
        <p:sp>
          <p:nvSpPr>
            <p:cNvPr id="13" name="Rounded Rectangle 12"/>
            <p:cNvSpPr/>
            <p:nvPr/>
          </p:nvSpPr>
          <p:spPr>
            <a:xfrm>
              <a:off x="6432550" y="2475196"/>
              <a:ext cx="1482725" cy="1482725"/>
            </a:xfrm>
            <a:prstGeom prst="roundRect">
              <a:avLst>
                <a:gd name="adj" fmla="val 6631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rPr>
                <a:t>输入标题</a:t>
              </a:r>
              <a:endParaRPr lang="en-US" altLang="zh-CN" sz="2000" b="1" dirty="0">
                <a:solidFill>
                  <a:schemeClr val="bg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6337300" y="2379946"/>
              <a:ext cx="1674813" cy="1674813"/>
            </a:xfrm>
            <a:prstGeom prst="roundRect">
              <a:avLst>
                <a:gd name="adj" fmla="val 6631"/>
              </a:avLst>
            </a:prstGeom>
            <a:noFill/>
            <a:ln w="3175">
              <a:solidFill>
                <a:srgbClr val="353943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331993" y="3715613"/>
            <a:ext cx="1941104" cy="1941105"/>
            <a:chOff x="4179888" y="4313521"/>
            <a:chExt cx="1674812" cy="1674813"/>
          </a:xfrm>
        </p:grpSpPr>
        <p:sp>
          <p:nvSpPr>
            <p:cNvPr id="16" name="Rounded Rectangle 14"/>
            <p:cNvSpPr/>
            <p:nvPr/>
          </p:nvSpPr>
          <p:spPr>
            <a:xfrm>
              <a:off x="4276725" y="4408771"/>
              <a:ext cx="1482725" cy="1482725"/>
            </a:xfrm>
            <a:prstGeom prst="roundRect">
              <a:avLst>
                <a:gd name="adj" fmla="val 6631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rPr>
                <a:t>输入标题</a:t>
              </a:r>
              <a:endParaRPr lang="en-US" altLang="zh-CN" sz="2000" b="1" dirty="0">
                <a:solidFill>
                  <a:schemeClr val="bg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7" name="Rounded Rectangle 15"/>
            <p:cNvSpPr/>
            <p:nvPr/>
          </p:nvSpPr>
          <p:spPr>
            <a:xfrm>
              <a:off x="4179888" y="4313521"/>
              <a:ext cx="1674812" cy="1674813"/>
            </a:xfrm>
            <a:prstGeom prst="roundRect">
              <a:avLst>
                <a:gd name="adj" fmla="val 6631"/>
              </a:avLst>
            </a:prstGeom>
            <a:noFill/>
            <a:ln w="3175">
              <a:solidFill>
                <a:srgbClr val="353943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489405" y="3715613"/>
            <a:ext cx="1941105" cy="1941105"/>
            <a:chOff x="6337300" y="4313521"/>
            <a:chExt cx="1674813" cy="1674813"/>
          </a:xfrm>
        </p:grpSpPr>
        <p:sp>
          <p:nvSpPr>
            <p:cNvPr id="21" name="Rounded Rectangle 16"/>
            <p:cNvSpPr/>
            <p:nvPr/>
          </p:nvSpPr>
          <p:spPr>
            <a:xfrm>
              <a:off x="6432550" y="4408771"/>
              <a:ext cx="1482725" cy="1482725"/>
            </a:xfrm>
            <a:prstGeom prst="roundRect">
              <a:avLst>
                <a:gd name="adj" fmla="val 6631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rPr>
                <a:t>输入标题</a:t>
              </a:r>
              <a:endParaRPr lang="en-US" altLang="zh-CN" sz="2000" b="1" dirty="0">
                <a:solidFill>
                  <a:schemeClr val="bg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22" name="Rounded Rectangle 17"/>
            <p:cNvSpPr/>
            <p:nvPr/>
          </p:nvSpPr>
          <p:spPr>
            <a:xfrm>
              <a:off x="6337300" y="4313521"/>
              <a:ext cx="1674813" cy="1674813"/>
            </a:xfrm>
            <a:prstGeom prst="roundRect">
              <a:avLst>
                <a:gd name="adj" fmla="val 6631"/>
              </a:avLst>
            </a:prstGeom>
            <a:noFill/>
            <a:ln w="3175">
              <a:solidFill>
                <a:schemeClr val="accent1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zh-CN" altLang="zh-CN" dirty="0">
                <a:solidFill>
                  <a:srgbClr val="FFFFFF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477601" y="1023361"/>
            <a:ext cx="837651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išľíďè"/>
          <p:cNvSpPr/>
          <p:nvPr/>
        </p:nvSpPr>
        <p:spPr bwMode="auto">
          <a:xfrm>
            <a:off x="901182" y="4465064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20" name="iSlíďè"/>
          <p:cNvSpPr txBox="1"/>
          <p:nvPr/>
        </p:nvSpPr>
        <p:spPr bwMode="auto">
          <a:xfrm>
            <a:off x="929342" y="4113868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27" name="išľíďè"/>
          <p:cNvSpPr/>
          <p:nvPr/>
        </p:nvSpPr>
        <p:spPr bwMode="auto">
          <a:xfrm>
            <a:off x="929342" y="2028905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28" name="iSlíďè"/>
          <p:cNvSpPr txBox="1"/>
          <p:nvPr/>
        </p:nvSpPr>
        <p:spPr bwMode="auto">
          <a:xfrm>
            <a:off x="957502" y="1677709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29" name="išľíďè"/>
          <p:cNvSpPr/>
          <p:nvPr/>
        </p:nvSpPr>
        <p:spPr bwMode="auto">
          <a:xfrm>
            <a:off x="8786802" y="2048257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1" name="iSlíďè"/>
          <p:cNvSpPr txBox="1"/>
          <p:nvPr/>
        </p:nvSpPr>
        <p:spPr bwMode="auto">
          <a:xfrm>
            <a:off x="8814962" y="1697061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2" name="išľíďè"/>
          <p:cNvSpPr/>
          <p:nvPr/>
        </p:nvSpPr>
        <p:spPr bwMode="auto">
          <a:xfrm>
            <a:off x="8814962" y="4465064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3" name="iSlíďè"/>
          <p:cNvSpPr txBox="1"/>
          <p:nvPr/>
        </p:nvSpPr>
        <p:spPr bwMode="auto">
          <a:xfrm>
            <a:off x="8843122" y="4113868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7" grpId="0"/>
      <p:bldP spid="28" grpId="0"/>
      <p:bldP spid="29" grpId="0"/>
      <p:bldP spid="31" grpId="0"/>
      <p:bldP spid="32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/>
          <p:cNvPicPr>
            <a:picLocks noChangeAspect="1"/>
          </p:cNvPicPr>
          <p:nvPr/>
        </p:nvPicPr>
        <p:blipFill>
          <a:blip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-1"/>
            <a:ext cx="12333918" cy="6958149"/>
          </a:xfrm>
          <a:prstGeom prst="rect">
            <a:avLst/>
          </a:prstGeom>
        </p:spPr>
      </p:pic>
      <p:sp>
        <p:nvSpPr>
          <p:cNvPr id="48" name="矩形 47"/>
          <p:cNvSpPr/>
          <p:nvPr/>
        </p:nvSpPr>
        <p:spPr>
          <a:xfrm>
            <a:off x="452846" y="461554"/>
            <a:ext cx="11373394" cy="60785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PA_库_组合 1"/>
          <p:cNvGrpSpPr/>
          <p:nvPr>
            <p:custDataLst>
              <p:tags r:id="rId2"/>
            </p:custDataLst>
          </p:nvPr>
        </p:nvGrpSpPr>
        <p:grpSpPr>
          <a:xfrm>
            <a:off x="1783992" y="3719655"/>
            <a:ext cx="1085850" cy="2406015"/>
            <a:chOff x="1677667" y="2954110"/>
            <a:chExt cx="1085850" cy="2406015"/>
          </a:xfrm>
        </p:grpSpPr>
        <p:grpSp>
          <p:nvGrpSpPr>
            <p:cNvPr id="4" name="PA_库_组合 3"/>
            <p:cNvGrpSpPr/>
            <p:nvPr>
              <p:custDataLst>
                <p:tags r:id="rId3"/>
              </p:custDataLst>
            </p:nvPr>
          </p:nvGrpSpPr>
          <p:grpSpPr>
            <a:xfrm>
              <a:off x="1677667" y="2954110"/>
              <a:ext cx="1085850" cy="2406015"/>
              <a:chOff x="1752600" y="3476625"/>
              <a:chExt cx="1085850" cy="2406015"/>
            </a:xfrm>
          </p:grpSpPr>
          <p:sp>
            <p:nvSpPr>
              <p:cNvPr id="39" name="矩形: 圆角 38"/>
              <p:cNvSpPr/>
              <p:nvPr/>
            </p:nvSpPr>
            <p:spPr>
              <a:xfrm>
                <a:off x="1752600" y="4124325"/>
                <a:ext cx="1085850" cy="1758315"/>
              </a:xfrm>
              <a:prstGeom prst="roundRect">
                <a:avLst>
                  <a:gd name="adj" fmla="val 13860"/>
                </a:avLst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40" name="矩形: 圆角 39"/>
              <p:cNvSpPr/>
              <p:nvPr/>
            </p:nvSpPr>
            <p:spPr>
              <a:xfrm>
                <a:off x="1952625" y="3476625"/>
                <a:ext cx="685800" cy="542925"/>
              </a:xfrm>
              <a:prstGeom prst="roundRect">
                <a:avLst>
                  <a:gd name="adj" fmla="val 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2043112" y="3704034"/>
                <a:ext cx="126207" cy="88107"/>
              </a:xfrm>
              <a:prstGeom prst="rect">
                <a:avLst/>
              </a:pr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2424112" y="3704034"/>
                <a:ext cx="126207" cy="88107"/>
              </a:xfrm>
              <a:prstGeom prst="rect">
                <a:avLst/>
              </a:pr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cxnSp>
            <p:nvCxnSpPr>
              <p:cNvPr id="43" name="直接连接符 42"/>
              <p:cNvCxnSpPr/>
              <p:nvPr/>
            </p:nvCxnSpPr>
            <p:spPr>
              <a:xfrm>
                <a:off x="2295525" y="3534866"/>
                <a:ext cx="0" cy="42644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任意多边形: 形状 7"/>
            <p:cNvSpPr>
              <a:spLocks noChangeAspect="1"/>
            </p:cNvSpPr>
            <p:nvPr/>
          </p:nvSpPr>
          <p:spPr bwMode="auto">
            <a:xfrm>
              <a:off x="2012095" y="4185302"/>
              <a:ext cx="458908" cy="571624"/>
            </a:xfrm>
            <a:custGeom>
              <a:avLst/>
              <a:gdLst>
                <a:gd name="connsiteX0" fmla="*/ 79065 w 271462"/>
                <a:gd name="connsiteY0" fmla="*/ 301625 h 338138"/>
                <a:gd name="connsiteX1" fmla="*/ 69850 w 271462"/>
                <a:gd name="connsiteY1" fmla="*/ 312632 h 338138"/>
                <a:gd name="connsiteX2" fmla="*/ 79065 w 271462"/>
                <a:gd name="connsiteY2" fmla="*/ 322263 h 338138"/>
                <a:gd name="connsiteX3" fmla="*/ 114610 w 271462"/>
                <a:gd name="connsiteY3" fmla="*/ 322263 h 338138"/>
                <a:gd name="connsiteX4" fmla="*/ 123825 w 271462"/>
                <a:gd name="connsiteY4" fmla="*/ 312632 h 338138"/>
                <a:gd name="connsiteX5" fmla="*/ 114610 w 271462"/>
                <a:gd name="connsiteY5" fmla="*/ 301625 h 338138"/>
                <a:gd name="connsiteX6" fmla="*/ 79065 w 271462"/>
                <a:gd name="connsiteY6" fmla="*/ 301625 h 338138"/>
                <a:gd name="connsiteX7" fmla="*/ 166687 w 271462"/>
                <a:gd name="connsiteY7" fmla="*/ 152400 h 338138"/>
                <a:gd name="connsiteX8" fmla="*/ 166687 w 271462"/>
                <a:gd name="connsiteY8" fmla="*/ 166688 h 338138"/>
                <a:gd name="connsiteX9" fmla="*/ 171450 w 271462"/>
                <a:gd name="connsiteY9" fmla="*/ 166688 h 338138"/>
                <a:gd name="connsiteX10" fmla="*/ 171450 w 271462"/>
                <a:gd name="connsiteY10" fmla="*/ 193676 h 338138"/>
                <a:gd name="connsiteX11" fmla="*/ 166687 w 271462"/>
                <a:gd name="connsiteY11" fmla="*/ 193676 h 338138"/>
                <a:gd name="connsiteX12" fmla="*/ 166687 w 271462"/>
                <a:gd name="connsiteY12" fmla="*/ 207963 h 338138"/>
                <a:gd name="connsiteX13" fmla="*/ 193675 w 271462"/>
                <a:gd name="connsiteY13" fmla="*/ 207963 h 338138"/>
                <a:gd name="connsiteX14" fmla="*/ 193675 w 271462"/>
                <a:gd name="connsiteY14" fmla="*/ 193676 h 338138"/>
                <a:gd name="connsiteX15" fmla="*/ 190500 w 271462"/>
                <a:gd name="connsiteY15" fmla="*/ 193676 h 338138"/>
                <a:gd name="connsiteX16" fmla="*/ 190500 w 271462"/>
                <a:gd name="connsiteY16" fmla="*/ 152400 h 338138"/>
                <a:gd name="connsiteX17" fmla="*/ 179388 w 271462"/>
                <a:gd name="connsiteY17" fmla="*/ 125413 h 338138"/>
                <a:gd name="connsiteX18" fmla="*/ 168275 w 271462"/>
                <a:gd name="connsiteY18" fmla="*/ 135732 h 338138"/>
                <a:gd name="connsiteX19" fmla="*/ 179388 w 271462"/>
                <a:gd name="connsiteY19" fmla="*/ 146051 h 338138"/>
                <a:gd name="connsiteX20" fmla="*/ 190501 w 271462"/>
                <a:gd name="connsiteY20" fmla="*/ 135732 h 338138"/>
                <a:gd name="connsiteX21" fmla="*/ 179388 w 271462"/>
                <a:gd name="connsiteY21" fmla="*/ 125413 h 338138"/>
                <a:gd name="connsiteX22" fmla="*/ 180975 w 271462"/>
                <a:gd name="connsiteY22" fmla="*/ 88900 h 338138"/>
                <a:gd name="connsiteX23" fmla="*/ 271462 w 271462"/>
                <a:gd name="connsiteY23" fmla="*/ 169069 h 338138"/>
                <a:gd name="connsiteX24" fmla="*/ 180975 w 271462"/>
                <a:gd name="connsiteY24" fmla="*/ 249238 h 338138"/>
                <a:gd name="connsiteX25" fmla="*/ 131141 w 271462"/>
                <a:gd name="connsiteY25" fmla="*/ 236096 h 338138"/>
                <a:gd name="connsiteX26" fmla="*/ 97044 w 271462"/>
                <a:gd name="connsiteY26" fmla="*/ 242667 h 338138"/>
                <a:gd name="connsiteX27" fmla="*/ 95732 w 271462"/>
                <a:gd name="connsiteY27" fmla="*/ 237410 h 338138"/>
                <a:gd name="connsiteX28" fmla="*/ 110158 w 271462"/>
                <a:gd name="connsiteY28" fmla="*/ 219011 h 338138"/>
                <a:gd name="connsiteX29" fmla="*/ 90487 w 271462"/>
                <a:gd name="connsiteY29" fmla="*/ 169069 h 338138"/>
                <a:gd name="connsiteX30" fmla="*/ 180975 w 271462"/>
                <a:gd name="connsiteY30" fmla="*/ 88900 h 338138"/>
                <a:gd name="connsiteX31" fmla="*/ 37042 w 271462"/>
                <a:gd name="connsiteY31" fmla="*/ 0 h 338138"/>
                <a:gd name="connsiteX32" fmla="*/ 162719 w 271462"/>
                <a:gd name="connsiteY32" fmla="*/ 0 h 338138"/>
                <a:gd name="connsiteX33" fmla="*/ 198438 w 271462"/>
                <a:gd name="connsiteY33" fmla="*/ 38304 h 338138"/>
                <a:gd name="connsiteX34" fmla="*/ 198438 w 271462"/>
                <a:gd name="connsiteY34" fmla="*/ 67363 h 338138"/>
                <a:gd name="connsiteX35" fmla="*/ 181240 w 271462"/>
                <a:gd name="connsiteY35" fmla="*/ 66042 h 338138"/>
                <a:gd name="connsiteX36" fmla="*/ 165365 w 271462"/>
                <a:gd name="connsiteY36" fmla="*/ 67363 h 338138"/>
                <a:gd name="connsiteX37" fmla="*/ 165365 w 271462"/>
                <a:gd name="connsiteY37" fmla="*/ 51513 h 338138"/>
                <a:gd name="connsiteX38" fmla="*/ 34396 w 271462"/>
                <a:gd name="connsiteY38" fmla="*/ 51513 h 338138"/>
                <a:gd name="connsiteX39" fmla="*/ 33073 w 271462"/>
                <a:gd name="connsiteY39" fmla="*/ 51513 h 338138"/>
                <a:gd name="connsiteX40" fmla="*/ 33073 w 271462"/>
                <a:gd name="connsiteY40" fmla="*/ 286625 h 338138"/>
                <a:gd name="connsiteX41" fmla="*/ 34396 w 271462"/>
                <a:gd name="connsiteY41" fmla="*/ 286625 h 338138"/>
                <a:gd name="connsiteX42" fmla="*/ 165365 w 271462"/>
                <a:gd name="connsiteY42" fmla="*/ 286625 h 338138"/>
                <a:gd name="connsiteX43" fmla="*/ 165365 w 271462"/>
                <a:gd name="connsiteY43" fmla="*/ 270775 h 338138"/>
                <a:gd name="connsiteX44" fmla="*/ 181240 w 271462"/>
                <a:gd name="connsiteY44" fmla="*/ 272096 h 338138"/>
                <a:gd name="connsiteX45" fmla="*/ 198438 w 271462"/>
                <a:gd name="connsiteY45" fmla="*/ 270775 h 338138"/>
                <a:gd name="connsiteX46" fmla="*/ 198438 w 271462"/>
                <a:gd name="connsiteY46" fmla="*/ 299834 h 338138"/>
                <a:gd name="connsiteX47" fmla="*/ 162719 w 271462"/>
                <a:gd name="connsiteY47" fmla="*/ 338138 h 338138"/>
                <a:gd name="connsiteX48" fmla="*/ 37042 w 271462"/>
                <a:gd name="connsiteY48" fmla="*/ 338138 h 338138"/>
                <a:gd name="connsiteX49" fmla="*/ 0 w 271462"/>
                <a:gd name="connsiteY49" fmla="*/ 299834 h 338138"/>
                <a:gd name="connsiteX50" fmla="*/ 0 w 271462"/>
                <a:gd name="connsiteY50" fmla="*/ 38304 h 338138"/>
                <a:gd name="connsiteX51" fmla="*/ 37042 w 271462"/>
                <a:gd name="connsiteY5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71462" h="338138">
                  <a:moveTo>
                    <a:pt x="79065" y="301625"/>
                  </a:moveTo>
                  <a:cubicBezTo>
                    <a:pt x="73799" y="301625"/>
                    <a:pt x="69850" y="305753"/>
                    <a:pt x="69850" y="312632"/>
                  </a:cubicBezTo>
                  <a:cubicBezTo>
                    <a:pt x="69850" y="318136"/>
                    <a:pt x="73799" y="322263"/>
                    <a:pt x="79065" y="322263"/>
                  </a:cubicBezTo>
                  <a:cubicBezTo>
                    <a:pt x="79065" y="322263"/>
                    <a:pt x="79065" y="322263"/>
                    <a:pt x="114610" y="322263"/>
                  </a:cubicBezTo>
                  <a:cubicBezTo>
                    <a:pt x="119875" y="322263"/>
                    <a:pt x="123825" y="318136"/>
                    <a:pt x="123825" y="312632"/>
                  </a:cubicBezTo>
                  <a:cubicBezTo>
                    <a:pt x="123825" y="305753"/>
                    <a:pt x="119875" y="301625"/>
                    <a:pt x="114610" y="301625"/>
                  </a:cubicBezTo>
                  <a:cubicBezTo>
                    <a:pt x="114610" y="301625"/>
                    <a:pt x="114610" y="301625"/>
                    <a:pt x="79065" y="301625"/>
                  </a:cubicBezTo>
                  <a:close/>
                  <a:moveTo>
                    <a:pt x="166687" y="152400"/>
                  </a:moveTo>
                  <a:lnTo>
                    <a:pt x="166687" y="166688"/>
                  </a:lnTo>
                  <a:lnTo>
                    <a:pt x="171450" y="166688"/>
                  </a:lnTo>
                  <a:lnTo>
                    <a:pt x="171450" y="193676"/>
                  </a:lnTo>
                  <a:lnTo>
                    <a:pt x="166687" y="193676"/>
                  </a:lnTo>
                  <a:lnTo>
                    <a:pt x="166687" y="207963"/>
                  </a:lnTo>
                  <a:lnTo>
                    <a:pt x="193675" y="207963"/>
                  </a:lnTo>
                  <a:lnTo>
                    <a:pt x="193675" y="193676"/>
                  </a:lnTo>
                  <a:lnTo>
                    <a:pt x="190500" y="193676"/>
                  </a:lnTo>
                  <a:lnTo>
                    <a:pt x="190500" y="152400"/>
                  </a:lnTo>
                  <a:close/>
                  <a:moveTo>
                    <a:pt x="179388" y="125413"/>
                  </a:moveTo>
                  <a:cubicBezTo>
                    <a:pt x="173250" y="125413"/>
                    <a:pt x="168275" y="130033"/>
                    <a:pt x="168275" y="135732"/>
                  </a:cubicBezTo>
                  <a:cubicBezTo>
                    <a:pt x="168275" y="141431"/>
                    <a:pt x="173250" y="146051"/>
                    <a:pt x="179388" y="146051"/>
                  </a:cubicBezTo>
                  <a:cubicBezTo>
                    <a:pt x="185526" y="146051"/>
                    <a:pt x="190501" y="141431"/>
                    <a:pt x="190501" y="135732"/>
                  </a:cubicBezTo>
                  <a:cubicBezTo>
                    <a:pt x="190501" y="130033"/>
                    <a:pt x="185526" y="125413"/>
                    <a:pt x="179388" y="125413"/>
                  </a:cubicBezTo>
                  <a:close/>
                  <a:moveTo>
                    <a:pt x="180975" y="88900"/>
                  </a:moveTo>
                  <a:cubicBezTo>
                    <a:pt x="230808" y="88900"/>
                    <a:pt x="271462" y="124384"/>
                    <a:pt x="271462" y="169069"/>
                  </a:cubicBezTo>
                  <a:cubicBezTo>
                    <a:pt x="271462" y="212439"/>
                    <a:pt x="230808" y="249238"/>
                    <a:pt x="180975" y="249238"/>
                  </a:cubicBezTo>
                  <a:cubicBezTo>
                    <a:pt x="162614" y="249238"/>
                    <a:pt x="145566" y="243981"/>
                    <a:pt x="131141" y="236096"/>
                  </a:cubicBezTo>
                  <a:cubicBezTo>
                    <a:pt x="119338" y="243981"/>
                    <a:pt x="104912" y="242667"/>
                    <a:pt x="97044" y="242667"/>
                  </a:cubicBezTo>
                  <a:cubicBezTo>
                    <a:pt x="94421" y="241353"/>
                    <a:pt x="94421" y="238724"/>
                    <a:pt x="95732" y="237410"/>
                  </a:cubicBezTo>
                  <a:cubicBezTo>
                    <a:pt x="103601" y="232153"/>
                    <a:pt x="107535" y="225582"/>
                    <a:pt x="110158" y="219011"/>
                  </a:cubicBezTo>
                  <a:cubicBezTo>
                    <a:pt x="97044" y="205868"/>
                    <a:pt x="90487" y="187469"/>
                    <a:pt x="90487" y="169069"/>
                  </a:cubicBezTo>
                  <a:cubicBezTo>
                    <a:pt x="90487" y="124384"/>
                    <a:pt x="131141" y="88900"/>
                    <a:pt x="180975" y="88900"/>
                  </a:cubicBezTo>
                  <a:close/>
                  <a:moveTo>
                    <a:pt x="37042" y="0"/>
                  </a:moveTo>
                  <a:cubicBezTo>
                    <a:pt x="37042" y="0"/>
                    <a:pt x="37042" y="0"/>
                    <a:pt x="162719" y="0"/>
                  </a:cubicBezTo>
                  <a:cubicBezTo>
                    <a:pt x="182563" y="0"/>
                    <a:pt x="198438" y="17171"/>
                    <a:pt x="198438" y="38304"/>
                  </a:cubicBezTo>
                  <a:cubicBezTo>
                    <a:pt x="198438" y="38304"/>
                    <a:pt x="198438" y="38304"/>
                    <a:pt x="198438" y="67363"/>
                  </a:cubicBezTo>
                  <a:cubicBezTo>
                    <a:pt x="193147" y="67363"/>
                    <a:pt x="186532" y="66042"/>
                    <a:pt x="181240" y="66042"/>
                  </a:cubicBezTo>
                  <a:cubicBezTo>
                    <a:pt x="175949" y="66042"/>
                    <a:pt x="170657" y="67363"/>
                    <a:pt x="165365" y="67363"/>
                  </a:cubicBezTo>
                  <a:cubicBezTo>
                    <a:pt x="165365" y="67363"/>
                    <a:pt x="165365" y="67363"/>
                    <a:pt x="165365" y="51513"/>
                  </a:cubicBezTo>
                  <a:cubicBezTo>
                    <a:pt x="165365" y="51513"/>
                    <a:pt x="165365" y="51513"/>
                    <a:pt x="34396" y="51513"/>
                  </a:cubicBezTo>
                  <a:cubicBezTo>
                    <a:pt x="34396" y="51513"/>
                    <a:pt x="33073" y="51513"/>
                    <a:pt x="33073" y="51513"/>
                  </a:cubicBezTo>
                  <a:cubicBezTo>
                    <a:pt x="33073" y="51513"/>
                    <a:pt x="33073" y="51513"/>
                    <a:pt x="33073" y="286625"/>
                  </a:cubicBezTo>
                  <a:cubicBezTo>
                    <a:pt x="33073" y="286625"/>
                    <a:pt x="34396" y="286625"/>
                    <a:pt x="34396" y="286625"/>
                  </a:cubicBezTo>
                  <a:cubicBezTo>
                    <a:pt x="34396" y="286625"/>
                    <a:pt x="34396" y="286625"/>
                    <a:pt x="165365" y="286625"/>
                  </a:cubicBezTo>
                  <a:cubicBezTo>
                    <a:pt x="165365" y="286625"/>
                    <a:pt x="165365" y="286625"/>
                    <a:pt x="165365" y="270775"/>
                  </a:cubicBezTo>
                  <a:cubicBezTo>
                    <a:pt x="170657" y="270775"/>
                    <a:pt x="175949" y="272096"/>
                    <a:pt x="181240" y="272096"/>
                  </a:cubicBezTo>
                  <a:cubicBezTo>
                    <a:pt x="186532" y="272096"/>
                    <a:pt x="193147" y="270775"/>
                    <a:pt x="198438" y="270775"/>
                  </a:cubicBezTo>
                  <a:cubicBezTo>
                    <a:pt x="198438" y="270775"/>
                    <a:pt x="198438" y="270775"/>
                    <a:pt x="198438" y="299834"/>
                  </a:cubicBezTo>
                  <a:cubicBezTo>
                    <a:pt x="198438" y="320967"/>
                    <a:pt x="182563" y="338138"/>
                    <a:pt x="162719" y="338138"/>
                  </a:cubicBezTo>
                  <a:cubicBezTo>
                    <a:pt x="162719" y="338138"/>
                    <a:pt x="162719" y="338138"/>
                    <a:pt x="37042" y="338138"/>
                  </a:cubicBezTo>
                  <a:cubicBezTo>
                    <a:pt x="17198" y="338138"/>
                    <a:pt x="0" y="320967"/>
                    <a:pt x="0" y="299834"/>
                  </a:cubicBezTo>
                  <a:cubicBezTo>
                    <a:pt x="0" y="299834"/>
                    <a:pt x="0" y="299834"/>
                    <a:pt x="0" y="38304"/>
                  </a:cubicBezTo>
                  <a:cubicBezTo>
                    <a:pt x="0" y="17171"/>
                    <a:pt x="17198" y="0"/>
                    <a:pt x="370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45" name="PA_库_组合 44"/>
          <p:cNvGrpSpPr/>
          <p:nvPr>
            <p:custDataLst>
              <p:tags r:id="rId4"/>
            </p:custDataLst>
          </p:nvPr>
        </p:nvGrpSpPr>
        <p:grpSpPr>
          <a:xfrm>
            <a:off x="6890030" y="3719655"/>
            <a:ext cx="1085850" cy="2406015"/>
            <a:chOff x="6783705" y="2954110"/>
            <a:chExt cx="1085850" cy="2406015"/>
          </a:xfrm>
        </p:grpSpPr>
        <p:grpSp>
          <p:nvGrpSpPr>
            <p:cNvPr id="6" name="PA_库_组合 5"/>
            <p:cNvGrpSpPr/>
            <p:nvPr>
              <p:custDataLst>
                <p:tags r:id="rId5"/>
              </p:custDataLst>
            </p:nvPr>
          </p:nvGrpSpPr>
          <p:grpSpPr>
            <a:xfrm>
              <a:off x="6783705" y="2954110"/>
              <a:ext cx="1085850" cy="2406015"/>
              <a:chOff x="6831330" y="3476625"/>
              <a:chExt cx="1085850" cy="2406015"/>
            </a:xfrm>
          </p:grpSpPr>
          <p:sp>
            <p:nvSpPr>
              <p:cNvPr id="29" name="矩形: 圆角 28"/>
              <p:cNvSpPr/>
              <p:nvPr/>
            </p:nvSpPr>
            <p:spPr>
              <a:xfrm>
                <a:off x="6831330" y="4124325"/>
                <a:ext cx="1085850" cy="1758315"/>
              </a:xfrm>
              <a:prstGeom prst="roundRect">
                <a:avLst>
                  <a:gd name="adj" fmla="val 13860"/>
                </a:avLst>
              </a:prstGeom>
              <a:solidFill>
                <a:schemeClr val="accent4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30" name="矩形: 圆角 29"/>
              <p:cNvSpPr/>
              <p:nvPr/>
            </p:nvSpPr>
            <p:spPr>
              <a:xfrm>
                <a:off x="7031355" y="3476625"/>
                <a:ext cx="685800" cy="542925"/>
              </a:xfrm>
              <a:prstGeom prst="roundRect">
                <a:avLst>
                  <a:gd name="adj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7121842" y="3704034"/>
                <a:ext cx="126207" cy="88107"/>
              </a:xfrm>
              <a:prstGeom prst="rect">
                <a:avLst/>
              </a:pr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7502842" y="3704034"/>
                <a:ext cx="126207" cy="88107"/>
              </a:xfrm>
              <a:prstGeom prst="rect">
                <a:avLst/>
              </a:pr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cxnSp>
            <p:nvCxnSpPr>
              <p:cNvPr id="33" name="直接连接符 32"/>
              <p:cNvCxnSpPr/>
              <p:nvPr/>
            </p:nvCxnSpPr>
            <p:spPr>
              <a:xfrm>
                <a:off x="7374255" y="3534866"/>
                <a:ext cx="0" cy="42644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任意多边形: 形状 8"/>
            <p:cNvSpPr/>
            <p:nvPr/>
          </p:nvSpPr>
          <p:spPr bwMode="auto">
            <a:xfrm>
              <a:off x="7041854" y="4192083"/>
              <a:ext cx="569552" cy="556181"/>
            </a:xfrm>
            <a:custGeom>
              <a:avLst/>
              <a:gdLst>
                <a:gd name="connsiteX0" fmla="*/ 279401 w 338138"/>
                <a:gd name="connsiteY0" fmla="*/ 293687 h 330200"/>
                <a:gd name="connsiteX1" fmla="*/ 274109 w 338138"/>
                <a:gd name="connsiteY1" fmla="*/ 296374 h 330200"/>
                <a:gd name="connsiteX2" fmla="*/ 271463 w 338138"/>
                <a:gd name="connsiteY2" fmla="*/ 303090 h 330200"/>
                <a:gd name="connsiteX3" fmla="*/ 274109 w 338138"/>
                <a:gd name="connsiteY3" fmla="*/ 308464 h 330200"/>
                <a:gd name="connsiteX4" fmla="*/ 279401 w 338138"/>
                <a:gd name="connsiteY4" fmla="*/ 311150 h 330200"/>
                <a:gd name="connsiteX5" fmla="*/ 286015 w 338138"/>
                <a:gd name="connsiteY5" fmla="*/ 308464 h 330200"/>
                <a:gd name="connsiteX6" fmla="*/ 287338 w 338138"/>
                <a:gd name="connsiteY6" fmla="*/ 303090 h 330200"/>
                <a:gd name="connsiteX7" fmla="*/ 286015 w 338138"/>
                <a:gd name="connsiteY7" fmla="*/ 296374 h 330200"/>
                <a:gd name="connsiteX8" fmla="*/ 279401 w 338138"/>
                <a:gd name="connsiteY8" fmla="*/ 293687 h 330200"/>
                <a:gd name="connsiteX9" fmla="*/ 222250 w 338138"/>
                <a:gd name="connsiteY9" fmla="*/ 282575 h 330200"/>
                <a:gd name="connsiteX10" fmla="*/ 223567 w 338138"/>
                <a:gd name="connsiteY10" fmla="*/ 282575 h 330200"/>
                <a:gd name="connsiteX11" fmla="*/ 338138 w 338138"/>
                <a:gd name="connsiteY11" fmla="*/ 282575 h 330200"/>
                <a:gd name="connsiteX12" fmla="*/ 338138 w 338138"/>
                <a:gd name="connsiteY12" fmla="*/ 298450 h 330200"/>
                <a:gd name="connsiteX13" fmla="*/ 305215 w 338138"/>
                <a:gd name="connsiteY13" fmla="*/ 330200 h 330200"/>
                <a:gd name="connsiteX14" fmla="*/ 255173 w 338138"/>
                <a:gd name="connsiteY14" fmla="*/ 330200 h 330200"/>
                <a:gd name="connsiteX15" fmla="*/ 222250 w 338138"/>
                <a:gd name="connsiteY15" fmla="*/ 298450 h 330200"/>
                <a:gd name="connsiteX16" fmla="*/ 222250 w 338138"/>
                <a:gd name="connsiteY16" fmla="*/ 282575 h 330200"/>
                <a:gd name="connsiteX17" fmla="*/ 55563 w 338138"/>
                <a:gd name="connsiteY17" fmla="*/ 274637 h 330200"/>
                <a:gd name="connsiteX18" fmla="*/ 149226 w 338138"/>
                <a:gd name="connsiteY18" fmla="*/ 274637 h 330200"/>
                <a:gd name="connsiteX19" fmla="*/ 103054 w 338138"/>
                <a:gd name="connsiteY19" fmla="*/ 312737 h 330200"/>
                <a:gd name="connsiteX20" fmla="*/ 55563 w 338138"/>
                <a:gd name="connsiteY20" fmla="*/ 274637 h 330200"/>
                <a:gd name="connsiteX21" fmla="*/ 168911 w 338138"/>
                <a:gd name="connsiteY21" fmla="*/ 244475 h 330200"/>
                <a:gd name="connsiteX22" fmla="*/ 205459 w 338138"/>
                <a:gd name="connsiteY22" fmla="*/ 244475 h 330200"/>
                <a:gd name="connsiteX23" fmla="*/ 215901 w 338138"/>
                <a:gd name="connsiteY23" fmla="*/ 256381 h 330200"/>
                <a:gd name="connsiteX24" fmla="*/ 205459 w 338138"/>
                <a:gd name="connsiteY24" fmla="*/ 268288 h 330200"/>
                <a:gd name="connsiteX25" fmla="*/ 168911 w 338138"/>
                <a:gd name="connsiteY25" fmla="*/ 268288 h 330200"/>
                <a:gd name="connsiteX26" fmla="*/ 157163 w 338138"/>
                <a:gd name="connsiteY26" fmla="*/ 256381 h 330200"/>
                <a:gd name="connsiteX27" fmla="*/ 168911 w 338138"/>
                <a:gd name="connsiteY27" fmla="*/ 244475 h 330200"/>
                <a:gd name="connsiteX28" fmla="*/ 53975 w 338138"/>
                <a:gd name="connsiteY28" fmla="*/ 236537 h 330200"/>
                <a:gd name="connsiteX29" fmla="*/ 150813 w 338138"/>
                <a:gd name="connsiteY29" fmla="*/ 236537 h 330200"/>
                <a:gd name="connsiteX30" fmla="*/ 150813 w 338138"/>
                <a:gd name="connsiteY30" fmla="*/ 258762 h 330200"/>
                <a:gd name="connsiteX31" fmla="*/ 53975 w 338138"/>
                <a:gd name="connsiteY31" fmla="*/ 258762 h 330200"/>
                <a:gd name="connsiteX32" fmla="*/ 255173 w 338138"/>
                <a:gd name="connsiteY32" fmla="*/ 150812 h 330200"/>
                <a:gd name="connsiteX33" fmla="*/ 305215 w 338138"/>
                <a:gd name="connsiteY33" fmla="*/ 150812 h 330200"/>
                <a:gd name="connsiteX34" fmla="*/ 338138 w 338138"/>
                <a:gd name="connsiteY34" fmla="*/ 182063 h 330200"/>
                <a:gd name="connsiteX35" fmla="*/ 338138 w 338138"/>
                <a:gd name="connsiteY35" fmla="*/ 266700 h 330200"/>
                <a:gd name="connsiteX36" fmla="*/ 223567 w 338138"/>
                <a:gd name="connsiteY36" fmla="*/ 266700 h 330200"/>
                <a:gd name="connsiteX37" fmla="*/ 222250 w 338138"/>
                <a:gd name="connsiteY37" fmla="*/ 266700 h 330200"/>
                <a:gd name="connsiteX38" fmla="*/ 222250 w 338138"/>
                <a:gd name="connsiteY38" fmla="*/ 182063 h 330200"/>
                <a:gd name="connsiteX39" fmla="*/ 255173 w 338138"/>
                <a:gd name="connsiteY39" fmla="*/ 150812 h 330200"/>
                <a:gd name="connsiteX40" fmla="*/ 85111 w 338138"/>
                <a:gd name="connsiteY40" fmla="*/ 128587 h 330200"/>
                <a:gd name="connsiteX41" fmla="*/ 97913 w 338138"/>
                <a:gd name="connsiteY41" fmla="*/ 135164 h 330200"/>
                <a:gd name="connsiteX42" fmla="*/ 106875 w 338138"/>
                <a:gd name="connsiteY42" fmla="*/ 135164 h 330200"/>
                <a:gd name="connsiteX43" fmla="*/ 119678 w 338138"/>
                <a:gd name="connsiteY43" fmla="*/ 128587 h 330200"/>
                <a:gd name="connsiteX44" fmla="*/ 122238 w 338138"/>
                <a:gd name="connsiteY44" fmla="*/ 129902 h 330200"/>
                <a:gd name="connsiteX45" fmla="*/ 109435 w 338138"/>
                <a:gd name="connsiteY45" fmla="*/ 220662 h 330200"/>
                <a:gd name="connsiteX46" fmla="*/ 95353 w 338138"/>
                <a:gd name="connsiteY46" fmla="*/ 220662 h 330200"/>
                <a:gd name="connsiteX47" fmla="*/ 82550 w 338138"/>
                <a:gd name="connsiteY47" fmla="*/ 129902 h 330200"/>
                <a:gd name="connsiteX48" fmla="*/ 85111 w 338138"/>
                <a:gd name="connsiteY48" fmla="*/ 128587 h 330200"/>
                <a:gd name="connsiteX49" fmla="*/ 224631 w 338138"/>
                <a:gd name="connsiteY49" fmla="*/ 60325 h 330200"/>
                <a:gd name="connsiteX50" fmla="*/ 280194 w 338138"/>
                <a:gd name="connsiteY50" fmla="*/ 60325 h 330200"/>
                <a:gd name="connsiteX51" fmla="*/ 292100 w 338138"/>
                <a:gd name="connsiteY51" fmla="*/ 70872 h 330200"/>
                <a:gd name="connsiteX52" fmla="*/ 292100 w 338138"/>
                <a:gd name="connsiteY52" fmla="*/ 127565 h 330200"/>
                <a:gd name="connsiteX53" fmla="*/ 280194 w 338138"/>
                <a:gd name="connsiteY53" fmla="*/ 138113 h 330200"/>
                <a:gd name="connsiteX54" fmla="*/ 269610 w 338138"/>
                <a:gd name="connsiteY54" fmla="*/ 127565 h 330200"/>
                <a:gd name="connsiteX55" fmla="*/ 269610 w 338138"/>
                <a:gd name="connsiteY55" fmla="*/ 82738 h 330200"/>
                <a:gd name="connsiteX56" fmla="*/ 224631 w 338138"/>
                <a:gd name="connsiteY56" fmla="*/ 82738 h 330200"/>
                <a:gd name="connsiteX57" fmla="*/ 212725 w 338138"/>
                <a:gd name="connsiteY57" fmla="*/ 70872 h 330200"/>
                <a:gd name="connsiteX58" fmla="*/ 224631 w 338138"/>
                <a:gd name="connsiteY58" fmla="*/ 60325 h 330200"/>
                <a:gd name="connsiteX59" fmla="*/ 103055 w 338138"/>
                <a:gd name="connsiteY59" fmla="*/ 0 h 330200"/>
                <a:gd name="connsiteX60" fmla="*/ 204788 w 338138"/>
                <a:gd name="connsiteY60" fmla="*/ 101137 h 330200"/>
                <a:gd name="connsiteX61" fmla="*/ 161188 w 338138"/>
                <a:gd name="connsiteY61" fmla="*/ 185199 h 330200"/>
                <a:gd name="connsiteX62" fmla="*/ 151940 w 338138"/>
                <a:gd name="connsiteY62" fmla="*/ 220663 h 330200"/>
                <a:gd name="connsiteX63" fmla="*/ 125515 w 338138"/>
                <a:gd name="connsiteY63" fmla="*/ 220663 h 330200"/>
                <a:gd name="connsiteX64" fmla="*/ 137406 w 338138"/>
                <a:gd name="connsiteY64" fmla="*/ 136601 h 330200"/>
                <a:gd name="connsiteX65" fmla="*/ 138727 w 338138"/>
                <a:gd name="connsiteY65" fmla="*/ 136601 h 330200"/>
                <a:gd name="connsiteX66" fmla="*/ 149297 w 338138"/>
                <a:gd name="connsiteY66" fmla="*/ 130033 h 330200"/>
                <a:gd name="connsiteX67" fmla="*/ 144012 w 338138"/>
                <a:gd name="connsiteY67" fmla="*/ 115585 h 330200"/>
                <a:gd name="connsiteX68" fmla="*/ 125515 w 338138"/>
                <a:gd name="connsiteY68" fmla="*/ 106391 h 330200"/>
                <a:gd name="connsiteX69" fmla="*/ 116267 w 338138"/>
                <a:gd name="connsiteY69" fmla="*/ 106391 h 330200"/>
                <a:gd name="connsiteX70" fmla="*/ 103055 w 338138"/>
                <a:gd name="connsiteY70" fmla="*/ 112958 h 330200"/>
                <a:gd name="connsiteX71" fmla="*/ 88521 w 338138"/>
                <a:gd name="connsiteY71" fmla="*/ 106391 h 330200"/>
                <a:gd name="connsiteX72" fmla="*/ 79273 w 338138"/>
                <a:gd name="connsiteY72" fmla="*/ 106391 h 330200"/>
                <a:gd name="connsiteX73" fmla="*/ 60776 w 338138"/>
                <a:gd name="connsiteY73" fmla="*/ 115585 h 330200"/>
                <a:gd name="connsiteX74" fmla="*/ 55491 w 338138"/>
                <a:gd name="connsiteY74" fmla="*/ 130033 h 330200"/>
                <a:gd name="connsiteX75" fmla="*/ 67382 w 338138"/>
                <a:gd name="connsiteY75" fmla="*/ 136601 h 330200"/>
                <a:gd name="connsiteX76" fmla="*/ 79273 w 338138"/>
                <a:gd name="connsiteY76" fmla="*/ 220663 h 330200"/>
                <a:gd name="connsiteX77" fmla="*/ 52848 w 338138"/>
                <a:gd name="connsiteY77" fmla="*/ 220663 h 330200"/>
                <a:gd name="connsiteX78" fmla="*/ 43600 w 338138"/>
                <a:gd name="connsiteY78" fmla="*/ 185199 h 330200"/>
                <a:gd name="connsiteX79" fmla="*/ 0 w 338138"/>
                <a:gd name="connsiteY79" fmla="*/ 101137 h 330200"/>
                <a:gd name="connsiteX80" fmla="*/ 103055 w 338138"/>
                <a:gd name="connsiteY80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338138" h="330200">
                  <a:moveTo>
                    <a:pt x="279401" y="293687"/>
                  </a:moveTo>
                  <a:cubicBezTo>
                    <a:pt x="276755" y="293687"/>
                    <a:pt x="275432" y="295030"/>
                    <a:pt x="274109" y="296374"/>
                  </a:cubicBezTo>
                  <a:cubicBezTo>
                    <a:pt x="271463" y="297717"/>
                    <a:pt x="271463" y="300404"/>
                    <a:pt x="271463" y="303090"/>
                  </a:cubicBezTo>
                  <a:cubicBezTo>
                    <a:pt x="271463" y="304434"/>
                    <a:pt x="271463" y="307120"/>
                    <a:pt x="274109" y="308464"/>
                  </a:cubicBezTo>
                  <a:cubicBezTo>
                    <a:pt x="275432" y="309807"/>
                    <a:pt x="276755" y="311150"/>
                    <a:pt x="279401" y="311150"/>
                  </a:cubicBezTo>
                  <a:cubicBezTo>
                    <a:pt x="282046" y="311150"/>
                    <a:pt x="283369" y="309807"/>
                    <a:pt x="286015" y="308464"/>
                  </a:cubicBezTo>
                  <a:cubicBezTo>
                    <a:pt x="287338" y="307120"/>
                    <a:pt x="287338" y="304434"/>
                    <a:pt x="287338" y="303090"/>
                  </a:cubicBezTo>
                  <a:cubicBezTo>
                    <a:pt x="287338" y="300404"/>
                    <a:pt x="287338" y="297717"/>
                    <a:pt x="286015" y="296374"/>
                  </a:cubicBezTo>
                  <a:cubicBezTo>
                    <a:pt x="283369" y="295030"/>
                    <a:pt x="282046" y="293687"/>
                    <a:pt x="279401" y="293687"/>
                  </a:cubicBezTo>
                  <a:close/>
                  <a:moveTo>
                    <a:pt x="222250" y="282575"/>
                  </a:moveTo>
                  <a:cubicBezTo>
                    <a:pt x="223567" y="282575"/>
                    <a:pt x="223567" y="282575"/>
                    <a:pt x="223567" y="282575"/>
                  </a:cubicBezTo>
                  <a:lnTo>
                    <a:pt x="338138" y="282575"/>
                  </a:lnTo>
                  <a:cubicBezTo>
                    <a:pt x="338138" y="282575"/>
                    <a:pt x="338138" y="282575"/>
                    <a:pt x="338138" y="298450"/>
                  </a:cubicBezTo>
                  <a:cubicBezTo>
                    <a:pt x="338138" y="315648"/>
                    <a:pt x="323652" y="330200"/>
                    <a:pt x="305215" y="330200"/>
                  </a:cubicBezTo>
                  <a:cubicBezTo>
                    <a:pt x="305215" y="330200"/>
                    <a:pt x="305215" y="330200"/>
                    <a:pt x="255173" y="330200"/>
                  </a:cubicBezTo>
                  <a:cubicBezTo>
                    <a:pt x="236736" y="330200"/>
                    <a:pt x="222250" y="315648"/>
                    <a:pt x="222250" y="298450"/>
                  </a:cubicBezTo>
                  <a:cubicBezTo>
                    <a:pt x="222250" y="298450"/>
                    <a:pt x="222250" y="298450"/>
                    <a:pt x="222250" y="282575"/>
                  </a:cubicBezTo>
                  <a:close/>
                  <a:moveTo>
                    <a:pt x="55563" y="274637"/>
                  </a:moveTo>
                  <a:cubicBezTo>
                    <a:pt x="55563" y="274637"/>
                    <a:pt x="55563" y="274637"/>
                    <a:pt x="149226" y="274637"/>
                  </a:cubicBezTo>
                  <a:cubicBezTo>
                    <a:pt x="145268" y="296227"/>
                    <a:pt x="125481" y="312737"/>
                    <a:pt x="103054" y="312737"/>
                  </a:cubicBezTo>
                  <a:cubicBezTo>
                    <a:pt x="79309" y="312737"/>
                    <a:pt x="59521" y="296227"/>
                    <a:pt x="55563" y="274637"/>
                  </a:cubicBezTo>
                  <a:close/>
                  <a:moveTo>
                    <a:pt x="168911" y="244475"/>
                  </a:moveTo>
                  <a:cubicBezTo>
                    <a:pt x="168911" y="244475"/>
                    <a:pt x="168911" y="244475"/>
                    <a:pt x="205459" y="244475"/>
                  </a:cubicBezTo>
                  <a:cubicBezTo>
                    <a:pt x="211985" y="244475"/>
                    <a:pt x="215901" y="249767"/>
                    <a:pt x="215901" y="256381"/>
                  </a:cubicBezTo>
                  <a:cubicBezTo>
                    <a:pt x="215901" y="262996"/>
                    <a:pt x="211985" y="268288"/>
                    <a:pt x="205459" y="268288"/>
                  </a:cubicBezTo>
                  <a:cubicBezTo>
                    <a:pt x="205459" y="268288"/>
                    <a:pt x="205459" y="268288"/>
                    <a:pt x="168911" y="268288"/>
                  </a:cubicBezTo>
                  <a:cubicBezTo>
                    <a:pt x="162384" y="268288"/>
                    <a:pt x="157163" y="262996"/>
                    <a:pt x="157163" y="256381"/>
                  </a:cubicBezTo>
                  <a:cubicBezTo>
                    <a:pt x="157163" y="249767"/>
                    <a:pt x="162384" y="244475"/>
                    <a:pt x="168911" y="244475"/>
                  </a:cubicBezTo>
                  <a:close/>
                  <a:moveTo>
                    <a:pt x="53975" y="236537"/>
                  </a:moveTo>
                  <a:lnTo>
                    <a:pt x="150813" y="236537"/>
                  </a:lnTo>
                  <a:lnTo>
                    <a:pt x="150813" y="258762"/>
                  </a:lnTo>
                  <a:lnTo>
                    <a:pt x="53975" y="258762"/>
                  </a:lnTo>
                  <a:close/>
                  <a:moveTo>
                    <a:pt x="255173" y="150812"/>
                  </a:moveTo>
                  <a:cubicBezTo>
                    <a:pt x="255173" y="150812"/>
                    <a:pt x="255173" y="150812"/>
                    <a:pt x="305215" y="150812"/>
                  </a:cubicBezTo>
                  <a:cubicBezTo>
                    <a:pt x="323652" y="150812"/>
                    <a:pt x="338138" y="165135"/>
                    <a:pt x="338138" y="182063"/>
                  </a:cubicBezTo>
                  <a:cubicBezTo>
                    <a:pt x="338138" y="182063"/>
                    <a:pt x="338138" y="182063"/>
                    <a:pt x="338138" y="266700"/>
                  </a:cubicBezTo>
                  <a:cubicBezTo>
                    <a:pt x="338138" y="266700"/>
                    <a:pt x="338138" y="266700"/>
                    <a:pt x="223567" y="266700"/>
                  </a:cubicBezTo>
                  <a:cubicBezTo>
                    <a:pt x="223567" y="266700"/>
                    <a:pt x="223567" y="266700"/>
                    <a:pt x="222250" y="266700"/>
                  </a:cubicBezTo>
                  <a:cubicBezTo>
                    <a:pt x="222250" y="266700"/>
                    <a:pt x="222250" y="266700"/>
                    <a:pt x="222250" y="182063"/>
                  </a:cubicBezTo>
                  <a:cubicBezTo>
                    <a:pt x="222250" y="165135"/>
                    <a:pt x="236736" y="150812"/>
                    <a:pt x="255173" y="150812"/>
                  </a:cubicBezTo>
                  <a:close/>
                  <a:moveTo>
                    <a:pt x="85111" y="128587"/>
                  </a:moveTo>
                  <a:cubicBezTo>
                    <a:pt x="85111" y="128587"/>
                    <a:pt x="85111" y="128587"/>
                    <a:pt x="97913" y="135164"/>
                  </a:cubicBezTo>
                  <a:cubicBezTo>
                    <a:pt x="100474" y="136479"/>
                    <a:pt x="104314" y="136479"/>
                    <a:pt x="106875" y="135164"/>
                  </a:cubicBezTo>
                  <a:cubicBezTo>
                    <a:pt x="106875" y="135164"/>
                    <a:pt x="106875" y="135164"/>
                    <a:pt x="119678" y="128587"/>
                  </a:cubicBezTo>
                  <a:cubicBezTo>
                    <a:pt x="119678" y="128587"/>
                    <a:pt x="119678" y="128587"/>
                    <a:pt x="122238" y="129902"/>
                  </a:cubicBezTo>
                  <a:lnTo>
                    <a:pt x="109435" y="220662"/>
                  </a:lnTo>
                  <a:cubicBezTo>
                    <a:pt x="109435" y="220662"/>
                    <a:pt x="109435" y="220662"/>
                    <a:pt x="95353" y="220662"/>
                  </a:cubicBezTo>
                  <a:cubicBezTo>
                    <a:pt x="95353" y="220662"/>
                    <a:pt x="95353" y="220662"/>
                    <a:pt x="82550" y="129902"/>
                  </a:cubicBezTo>
                  <a:cubicBezTo>
                    <a:pt x="82550" y="129902"/>
                    <a:pt x="82550" y="129902"/>
                    <a:pt x="85111" y="128587"/>
                  </a:cubicBezTo>
                  <a:close/>
                  <a:moveTo>
                    <a:pt x="224631" y="60325"/>
                  </a:moveTo>
                  <a:cubicBezTo>
                    <a:pt x="224631" y="60325"/>
                    <a:pt x="224631" y="60325"/>
                    <a:pt x="280194" y="60325"/>
                  </a:cubicBezTo>
                  <a:cubicBezTo>
                    <a:pt x="286808" y="60325"/>
                    <a:pt x="292100" y="65599"/>
                    <a:pt x="292100" y="70872"/>
                  </a:cubicBezTo>
                  <a:cubicBezTo>
                    <a:pt x="292100" y="70872"/>
                    <a:pt x="292100" y="70872"/>
                    <a:pt x="292100" y="127565"/>
                  </a:cubicBezTo>
                  <a:cubicBezTo>
                    <a:pt x="292100" y="132839"/>
                    <a:pt x="286808" y="138113"/>
                    <a:pt x="280194" y="138113"/>
                  </a:cubicBezTo>
                  <a:cubicBezTo>
                    <a:pt x="273579" y="138113"/>
                    <a:pt x="269610" y="132839"/>
                    <a:pt x="269610" y="127565"/>
                  </a:cubicBezTo>
                  <a:cubicBezTo>
                    <a:pt x="269610" y="127565"/>
                    <a:pt x="269610" y="127565"/>
                    <a:pt x="269610" y="82738"/>
                  </a:cubicBezTo>
                  <a:cubicBezTo>
                    <a:pt x="269610" y="82738"/>
                    <a:pt x="269610" y="82738"/>
                    <a:pt x="224631" y="82738"/>
                  </a:cubicBezTo>
                  <a:cubicBezTo>
                    <a:pt x="218017" y="82738"/>
                    <a:pt x="212725" y="77465"/>
                    <a:pt x="212725" y="70872"/>
                  </a:cubicBezTo>
                  <a:cubicBezTo>
                    <a:pt x="212725" y="65599"/>
                    <a:pt x="218017" y="60325"/>
                    <a:pt x="224631" y="60325"/>
                  </a:cubicBezTo>
                  <a:close/>
                  <a:moveTo>
                    <a:pt x="103055" y="0"/>
                  </a:moveTo>
                  <a:cubicBezTo>
                    <a:pt x="158546" y="0"/>
                    <a:pt x="204788" y="44658"/>
                    <a:pt x="204788" y="101137"/>
                  </a:cubicBezTo>
                  <a:cubicBezTo>
                    <a:pt x="204788" y="135287"/>
                    <a:pt x="188934" y="165497"/>
                    <a:pt x="161188" y="185199"/>
                  </a:cubicBezTo>
                  <a:cubicBezTo>
                    <a:pt x="161188" y="185199"/>
                    <a:pt x="161188" y="185199"/>
                    <a:pt x="151940" y="220663"/>
                  </a:cubicBezTo>
                  <a:cubicBezTo>
                    <a:pt x="151940" y="220663"/>
                    <a:pt x="151940" y="220663"/>
                    <a:pt x="125515" y="220663"/>
                  </a:cubicBezTo>
                  <a:cubicBezTo>
                    <a:pt x="125515" y="220663"/>
                    <a:pt x="125515" y="220663"/>
                    <a:pt x="137406" y="136601"/>
                  </a:cubicBezTo>
                  <a:cubicBezTo>
                    <a:pt x="137406" y="136601"/>
                    <a:pt x="138727" y="136601"/>
                    <a:pt x="138727" y="136601"/>
                  </a:cubicBezTo>
                  <a:cubicBezTo>
                    <a:pt x="142691" y="136601"/>
                    <a:pt x="146655" y="133974"/>
                    <a:pt x="149297" y="130033"/>
                  </a:cubicBezTo>
                  <a:cubicBezTo>
                    <a:pt x="151940" y="124780"/>
                    <a:pt x="149297" y="118212"/>
                    <a:pt x="144012" y="115585"/>
                  </a:cubicBezTo>
                  <a:cubicBezTo>
                    <a:pt x="144012" y="115585"/>
                    <a:pt x="144012" y="115585"/>
                    <a:pt x="125515" y="106391"/>
                  </a:cubicBezTo>
                  <a:cubicBezTo>
                    <a:pt x="122873" y="105077"/>
                    <a:pt x="118909" y="105077"/>
                    <a:pt x="116267" y="106391"/>
                  </a:cubicBezTo>
                  <a:cubicBezTo>
                    <a:pt x="116267" y="106391"/>
                    <a:pt x="116267" y="106391"/>
                    <a:pt x="103055" y="112958"/>
                  </a:cubicBezTo>
                  <a:cubicBezTo>
                    <a:pt x="103055" y="112958"/>
                    <a:pt x="103055" y="112958"/>
                    <a:pt x="88521" y="106391"/>
                  </a:cubicBezTo>
                  <a:cubicBezTo>
                    <a:pt x="85879" y="105077"/>
                    <a:pt x="81915" y="105077"/>
                    <a:pt x="79273" y="106391"/>
                  </a:cubicBezTo>
                  <a:cubicBezTo>
                    <a:pt x="79273" y="106391"/>
                    <a:pt x="79273" y="106391"/>
                    <a:pt x="60776" y="115585"/>
                  </a:cubicBezTo>
                  <a:cubicBezTo>
                    <a:pt x="55491" y="118212"/>
                    <a:pt x="52848" y="124780"/>
                    <a:pt x="55491" y="130033"/>
                  </a:cubicBezTo>
                  <a:cubicBezTo>
                    <a:pt x="58133" y="135287"/>
                    <a:pt x="63418" y="136601"/>
                    <a:pt x="67382" y="136601"/>
                  </a:cubicBezTo>
                  <a:cubicBezTo>
                    <a:pt x="67382" y="136601"/>
                    <a:pt x="67382" y="136601"/>
                    <a:pt x="79273" y="220663"/>
                  </a:cubicBezTo>
                  <a:cubicBezTo>
                    <a:pt x="79273" y="220663"/>
                    <a:pt x="79273" y="220663"/>
                    <a:pt x="52848" y="220663"/>
                  </a:cubicBezTo>
                  <a:cubicBezTo>
                    <a:pt x="52848" y="220663"/>
                    <a:pt x="52848" y="220663"/>
                    <a:pt x="43600" y="185199"/>
                  </a:cubicBezTo>
                  <a:cubicBezTo>
                    <a:pt x="15854" y="165497"/>
                    <a:pt x="0" y="135287"/>
                    <a:pt x="0" y="101137"/>
                  </a:cubicBezTo>
                  <a:cubicBezTo>
                    <a:pt x="0" y="44658"/>
                    <a:pt x="46242" y="0"/>
                    <a:pt x="1030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44" name="PA_库_组合 43"/>
          <p:cNvGrpSpPr/>
          <p:nvPr>
            <p:custDataLst>
              <p:tags r:id="rId6"/>
            </p:custDataLst>
          </p:nvPr>
        </p:nvGrpSpPr>
        <p:grpSpPr>
          <a:xfrm>
            <a:off x="4331615" y="3719655"/>
            <a:ext cx="1085850" cy="2406015"/>
            <a:chOff x="4225290" y="2954110"/>
            <a:chExt cx="1085850" cy="2406015"/>
          </a:xfrm>
        </p:grpSpPr>
        <p:grpSp>
          <p:nvGrpSpPr>
            <p:cNvPr id="5" name="PA_库_组合 4"/>
            <p:cNvGrpSpPr/>
            <p:nvPr>
              <p:custDataLst>
                <p:tags r:id="rId7"/>
              </p:custDataLst>
            </p:nvPr>
          </p:nvGrpSpPr>
          <p:grpSpPr>
            <a:xfrm>
              <a:off x="4225290" y="2954110"/>
              <a:ext cx="1085850" cy="2406015"/>
              <a:chOff x="4091940" y="3476625"/>
              <a:chExt cx="1085850" cy="2406015"/>
            </a:xfrm>
          </p:grpSpPr>
          <p:sp>
            <p:nvSpPr>
              <p:cNvPr id="34" name="矩形: 圆角 33"/>
              <p:cNvSpPr/>
              <p:nvPr/>
            </p:nvSpPr>
            <p:spPr>
              <a:xfrm>
                <a:off x="4091940" y="4124325"/>
                <a:ext cx="1085850" cy="1758315"/>
              </a:xfrm>
              <a:prstGeom prst="roundRect">
                <a:avLst>
                  <a:gd name="adj" fmla="val 13860"/>
                </a:avLst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35" name="矩形: 圆角 34"/>
              <p:cNvSpPr/>
              <p:nvPr/>
            </p:nvSpPr>
            <p:spPr>
              <a:xfrm>
                <a:off x="4291965" y="3476625"/>
                <a:ext cx="685800" cy="542925"/>
              </a:xfrm>
              <a:prstGeom prst="roundRect">
                <a:avLst>
                  <a:gd name="adj" fmla="val 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4382452" y="3704034"/>
                <a:ext cx="126207" cy="88107"/>
              </a:xfrm>
              <a:prstGeom prst="rect">
                <a:avLst/>
              </a:pr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4763452" y="3704034"/>
                <a:ext cx="126207" cy="88107"/>
              </a:xfrm>
              <a:prstGeom prst="rect">
                <a:avLst/>
              </a:pr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cxnSp>
            <p:nvCxnSpPr>
              <p:cNvPr id="38" name="直接连接符 37"/>
              <p:cNvCxnSpPr/>
              <p:nvPr/>
            </p:nvCxnSpPr>
            <p:spPr>
              <a:xfrm>
                <a:off x="4634865" y="3534866"/>
                <a:ext cx="0" cy="42644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任意多边形: 形状 9"/>
            <p:cNvSpPr/>
            <p:nvPr/>
          </p:nvSpPr>
          <p:spPr bwMode="auto">
            <a:xfrm>
              <a:off x="4568858" y="4218362"/>
              <a:ext cx="398713" cy="575014"/>
            </a:xfrm>
            <a:custGeom>
              <a:avLst/>
              <a:gdLst>
                <a:gd name="connsiteX0" fmla="*/ 79296 w 233363"/>
                <a:gd name="connsiteY0" fmla="*/ 303213 h 336550"/>
                <a:gd name="connsiteX1" fmla="*/ 69850 w 233363"/>
                <a:gd name="connsiteY1" fmla="*/ 311945 h 336550"/>
                <a:gd name="connsiteX2" fmla="*/ 79296 w 233363"/>
                <a:gd name="connsiteY2" fmla="*/ 320676 h 336550"/>
                <a:gd name="connsiteX3" fmla="*/ 114379 w 233363"/>
                <a:gd name="connsiteY3" fmla="*/ 320676 h 336550"/>
                <a:gd name="connsiteX4" fmla="*/ 123825 w 233363"/>
                <a:gd name="connsiteY4" fmla="*/ 311945 h 336550"/>
                <a:gd name="connsiteX5" fmla="*/ 114379 w 233363"/>
                <a:gd name="connsiteY5" fmla="*/ 303213 h 336550"/>
                <a:gd name="connsiteX6" fmla="*/ 79296 w 233363"/>
                <a:gd name="connsiteY6" fmla="*/ 303213 h 336550"/>
                <a:gd name="connsiteX7" fmla="*/ 189026 w 233363"/>
                <a:gd name="connsiteY7" fmla="*/ 179388 h 336550"/>
                <a:gd name="connsiteX8" fmla="*/ 179047 w 233363"/>
                <a:gd name="connsiteY8" fmla="*/ 184562 h 336550"/>
                <a:gd name="connsiteX9" fmla="*/ 182789 w 233363"/>
                <a:gd name="connsiteY9" fmla="*/ 194910 h 336550"/>
                <a:gd name="connsiteX10" fmla="*/ 182789 w 233363"/>
                <a:gd name="connsiteY10" fmla="*/ 197497 h 336550"/>
                <a:gd name="connsiteX11" fmla="*/ 182789 w 233363"/>
                <a:gd name="connsiteY11" fmla="*/ 207846 h 336550"/>
                <a:gd name="connsiteX12" fmla="*/ 189026 w 233363"/>
                <a:gd name="connsiteY12" fmla="*/ 211726 h 336550"/>
                <a:gd name="connsiteX13" fmla="*/ 191521 w 233363"/>
                <a:gd name="connsiteY13" fmla="*/ 207846 h 336550"/>
                <a:gd name="connsiteX14" fmla="*/ 191521 w 233363"/>
                <a:gd name="connsiteY14" fmla="*/ 197497 h 336550"/>
                <a:gd name="connsiteX15" fmla="*/ 192768 w 233363"/>
                <a:gd name="connsiteY15" fmla="*/ 194910 h 336550"/>
                <a:gd name="connsiteX16" fmla="*/ 195263 w 233363"/>
                <a:gd name="connsiteY16" fmla="*/ 188443 h 336550"/>
                <a:gd name="connsiteX17" fmla="*/ 189026 w 233363"/>
                <a:gd name="connsiteY17" fmla="*/ 179388 h 336550"/>
                <a:gd name="connsiteX18" fmla="*/ 186659 w 233363"/>
                <a:gd name="connsiteY18" fmla="*/ 125413 h 336550"/>
                <a:gd name="connsiteX19" fmla="*/ 166687 w 233363"/>
                <a:gd name="connsiteY19" fmla="*/ 145257 h 336550"/>
                <a:gd name="connsiteX20" fmla="*/ 166687 w 233363"/>
                <a:gd name="connsiteY20" fmla="*/ 157163 h 336550"/>
                <a:gd name="connsiteX21" fmla="*/ 207962 w 233363"/>
                <a:gd name="connsiteY21" fmla="*/ 157163 h 336550"/>
                <a:gd name="connsiteX22" fmla="*/ 207962 w 233363"/>
                <a:gd name="connsiteY22" fmla="*/ 145257 h 336550"/>
                <a:gd name="connsiteX23" fmla="*/ 186659 w 233363"/>
                <a:gd name="connsiteY23" fmla="*/ 125413 h 336550"/>
                <a:gd name="connsiteX24" fmla="*/ 186532 w 233363"/>
                <a:gd name="connsiteY24" fmla="*/ 109538 h 336550"/>
                <a:gd name="connsiteX25" fmla="*/ 223997 w 233363"/>
                <a:gd name="connsiteY25" fmla="*/ 144781 h 336550"/>
                <a:gd name="connsiteX26" fmla="*/ 223997 w 233363"/>
                <a:gd name="connsiteY26" fmla="*/ 156528 h 336550"/>
                <a:gd name="connsiteX27" fmla="*/ 233363 w 233363"/>
                <a:gd name="connsiteY27" fmla="*/ 166970 h 336550"/>
                <a:gd name="connsiteX28" fmla="*/ 233363 w 233363"/>
                <a:gd name="connsiteY28" fmla="*/ 217876 h 336550"/>
                <a:gd name="connsiteX29" fmla="*/ 223997 w 233363"/>
                <a:gd name="connsiteY29" fmla="*/ 227013 h 336550"/>
                <a:gd name="connsiteX30" fmla="*/ 150404 w 233363"/>
                <a:gd name="connsiteY30" fmla="*/ 227013 h 336550"/>
                <a:gd name="connsiteX31" fmla="*/ 139700 w 233363"/>
                <a:gd name="connsiteY31" fmla="*/ 217876 h 336550"/>
                <a:gd name="connsiteX32" fmla="*/ 139700 w 233363"/>
                <a:gd name="connsiteY32" fmla="*/ 166970 h 336550"/>
                <a:gd name="connsiteX33" fmla="*/ 150404 w 233363"/>
                <a:gd name="connsiteY33" fmla="*/ 156528 h 336550"/>
                <a:gd name="connsiteX34" fmla="*/ 150404 w 233363"/>
                <a:gd name="connsiteY34" fmla="*/ 144781 h 336550"/>
                <a:gd name="connsiteX35" fmla="*/ 186532 w 233363"/>
                <a:gd name="connsiteY35" fmla="*/ 109538 h 336550"/>
                <a:gd name="connsiteX36" fmla="*/ 35671 w 233363"/>
                <a:gd name="connsiteY36" fmla="*/ 0 h 336550"/>
                <a:gd name="connsiteX37" fmla="*/ 159858 w 233363"/>
                <a:gd name="connsiteY37" fmla="*/ 0 h 336550"/>
                <a:gd name="connsiteX38" fmla="*/ 196850 w 233363"/>
                <a:gd name="connsiteY38" fmla="*/ 36810 h 336550"/>
                <a:gd name="connsiteX39" fmla="*/ 196850 w 233363"/>
                <a:gd name="connsiteY39" fmla="*/ 90711 h 336550"/>
                <a:gd name="connsiteX40" fmla="*/ 186281 w 233363"/>
                <a:gd name="connsiteY40" fmla="*/ 90711 h 336550"/>
                <a:gd name="connsiteX41" fmla="*/ 177033 w 233363"/>
                <a:gd name="connsiteY41" fmla="*/ 90711 h 336550"/>
                <a:gd name="connsiteX42" fmla="*/ 177033 w 233363"/>
                <a:gd name="connsiteY42" fmla="*/ 60474 h 336550"/>
                <a:gd name="connsiteX43" fmla="*/ 177033 w 233363"/>
                <a:gd name="connsiteY43" fmla="*/ 59159 h 336550"/>
                <a:gd name="connsiteX44" fmla="*/ 167785 w 233363"/>
                <a:gd name="connsiteY44" fmla="*/ 48642 h 336550"/>
                <a:gd name="connsiteX45" fmla="*/ 29065 w 233363"/>
                <a:gd name="connsiteY45" fmla="*/ 48642 h 336550"/>
                <a:gd name="connsiteX46" fmla="*/ 19817 w 233363"/>
                <a:gd name="connsiteY46" fmla="*/ 59159 h 336550"/>
                <a:gd name="connsiteX47" fmla="*/ 19817 w 233363"/>
                <a:gd name="connsiteY47" fmla="*/ 278706 h 336550"/>
                <a:gd name="connsiteX48" fmla="*/ 29065 w 233363"/>
                <a:gd name="connsiteY48" fmla="*/ 287908 h 336550"/>
                <a:gd name="connsiteX49" fmla="*/ 167785 w 233363"/>
                <a:gd name="connsiteY49" fmla="*/ 287908 h 336550"/>
                <a:gd name="connsiteX50" fmla="*/ 177033 w 233363"/>
                <a:gd name="connsiteY50" fmla="*/ 278706 h 336550"/>
                <a:gd name="connsiteX51" fmla="*/ 177033 w 233363"/>
                <a:gd name="connsiteY51" fmla="*/ 245839 h 336550"/>
                <a:gd name="connsiteX52" fmla="*/ 196850 w 233363"/>
                <a:gd name="connsiteY52" fmla="*/ 245839 h 336550"/>
                <a:gd name="connsiteX53" fmla="*/ 196850 w 233363"/>
                <a:gd name="connsiteY53" fmla="*/ 299740 h 336550"/>
                <a:gd name="connsiteX54" fmla="*/ 159858 w 233363"/>
                <a:gd name="connsiteY54" fmla="*/ 336550 h 336550"/>
                <a:gd name="connsiteX55" fmla="*/ 35671 w 233363"/>
                <a:gd name="connsiteY55" fmla="*/ 336550 h 336550"/>
                <a:gd name="connsiteX56" fmla="*/ 0 w 233363"/>
                <a:gd name="connsiteY56" fmla="*/ 299740 h 336550"/>
                <a:gd name="connsiteX57" fmla="*/ 0 w 233363"/>
                <a:gd name="connsiteY57" fmla="*/ 36810 h 336550"/>
                <a:gd name="connsiteX58" fmla="*/ 35671 w 233363"/>
                <a:gd name="connsiteY5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33363" h="336550">
                  <a:moveTo>
                    <a:pt x="79296" y="303213"/>
                  </a:moveTo>
                  <a:cubicBezTo>
                    <a:pt x="73898" y="303213"/>
                    <a:pt x="69850" y="306955"/>
                    <a:pt x="69850" y="311945"/>
                  </a:cubicBezTo>
                  <a:cubicBezTo>
                    <a:pt x="69850" y="316934"/>
                    <a:pt x="73898" y="320676"/>
                    <a:pt x="79296" y="320676"/>
                  </a:cubicBezTo>
                  <a:cubicBezTo>
                    <a:pt x="79296" y="320676"/>
                    <a:pt x="79296" y="320676"/>
                    <a:pt x="114379" y="320676"/>
                  </a:cubicBezTo>
                  <a:cubicBezTo>
                    <a:pt x="119777" y="320676"/>
                    <a:pt x="123825" y="316934"/>
                    <a:pt x="123825" y="311945"/>
                  </a:cubicBezTo>
                  <a:cubicBezTo>
                    <a:pt x="123825" y="306955"/>
                    <a:pt x="119777" y="303213"/>
                    <a:pt x="114379" y="303213"/>
                  </a:cubicBezTo>
                  <a:cubicBezTo>
                    <a:pt x="114379" y="303213"/>
                    <a:pt x="114379" y="303213"/>
                    <a:pt x="79296" y="303213"/>
                  </a:cubicBezTo>
                  <a:close/>
                  <a:moveTo>
                    <a:pt x="189026" y="179388"/>
                  </a:moveTo>
                  <a:cubicBezTo>
                    <a:pt x="185284" y="179388"/>
                    <a:pt x="181542" y="180682"/>
                    <a:pt x="179047" y="184562"/>
                  </a:cubicBezTo>
                  <a:cubicBezTo>
                    <a:pt x="177800" y="188443"/>
                    <a:pt x="179047" y="192323"/>
                    <a:pt x="182789" y="194910"/>
                  </a:cubicBezTo>
                  <a:cubicBezTo>
                    <a:pt x="182789" y="196204"/>
                    <a:pt x="182789" y="196204"/>
                    <a:pt x="182789" y="197497"/>
                  </a:cubicBezTo>
                  <a:cubicBezTo>
                    <a:pt x="182789" y="197497"/>
                    <a:pt x="182789" y="197497"/>
                    <a:pt x="182789" y="207846"/>
                  </a:cubicBezTo>
                  <a:cubicBezTo>
                    <a:pt x="182789" y="211726"/>
                    <a:pt x="186532" y="214313"/>
                    <a:pt x="189026" y="211726"/>
                  </a:cubicBezTo>
                  <a:cubicBezTo>
                    <a:pt x="190274" y="211726"/>
                    <a:pt x="191521" y="210433"/>
                    <a:pt x="191521" y="207846"/>
                  </a:cubicBezTo>
                  <a:cubicBezTo>
                    <a:pt x="191521" y="207846"/>
                    <a:pt x="191521" y="207846"/>
                    <a:pt x="191521" y="197497"/>
                  </a:cubicBezTo>
                  <a:cubicBezTo>
                    <a:pt x="191521" y="196204"/>
                    <a:pt x="191521" y="196204"/>
                    <a:pt x="192768" y="194910"/>
                  </a:cubicBezTo>
                  <a:cubicBezTo>
                    <a:pt x="194016" y="193617"/>
                    <a:pt x="195263" y="191030"/>
                    <a:pt x="195263" y="188443"/>
                  </a:cubicBezTo>
                  <a:cubicBezTo>
                    <a:pt x="195263" y="183269"/>
                    <a:pt x="192768" y="180682"/>
                    <a:pt x="189026" y="179388"/>
                  </a:cubicBezTo>
                  <a:close/>
                  <a:moveTo>
                    <a:pt x="186659" y="125413"/>
                  </a:moveTo>
                  <a:cubicBezTo>
                    <a:pt x="176007" y="125413"/>
                    <a:pt x="166687" y="133351"/>
                    <a:pt x="166687" y="145257"/>
                  </a:cubicBezTo>
                  <a:cubicBezTo>
                    <a:pt x="166687" y="145257"/>
                    <a:pt x="166687" y="145257"/>
                    <a:pt x="166687" y="157163"/>
                  </a:cubicBezTo>
                  <a:cubicBezTo>
                    <a:pt x="166687" y="157163"/>
                    <a:pt x="166687" y="157163"/>
                    <a:pt x="207962" y="157163"/>
                  </a:cubicBezTo>
                  <a:lnTo>
                    <a:pt x="207962" y="145257"/>
                  </a:lnTo>
                  <a:cubicBezTo>
                    <a:pt x="207962" y="133351"/>
                    <a:pt x="198642" y="125413"/>
                    <a:pt x="186659" y="125413"/>
                  </a:cubicBezTo>
                  <a:close/>
                  <a:moveTo>
                    <a:pt x="186532" y="109538"/>
                  </a:moveTo>
                  <a:cubicBezTo>
                    <a:pt x="206602" y="109538"/>
                    <a:pt x="223997" y="125201"/>
                    <a:pt x="223997" y="144781"/>
                  </a:cubicBezTo>
                  <a:cubicBezTo>
                    <a:pt x="223997" y="144781"/>
                    <a:pt x="223997" y="144781"/>
                    <a:pt x="223997" y="156528"/>
                  </a:cubicBezTo>
                  <a:cubicBezTo>
                    <a:pt x="229349" y="156528"/>
                    <a:pt x="233363" y="161749"/>
                    <a:pt x="233363" y="166970"/>
                  </a:cubicBezTo>
                  <a:cubicBezTo>
                    <a:pt x="233363" y="166970"/>
                    <a:pt x="233363" y="166970"/>
                    <a:pt x="233363" y="217876"/>
                  </a:cubicBezTo>
                  <a:cubicBezTo>
                    <a:pt x="233363" y="223097"/>
                    <a:pt x="229349" y="227013"/>
                    <a:pt x="223997" y="227013"/>
                  </a:cubicBezTo>
                  <a:cubicBezTo>
                    <a:pt x="223997" y="227013"/>
                    <a:pt x="223997" y="227013"/>
                    <a:pt x="150404" y="227013"/>
                  </a:cubicBezTo>
                  <a:cubicBezTo>
                    <a:pt x="145052" y="227013"/>
                    <a:pt x="139700" y="223097"/>
                    <a:pt x="139700" y="217876"/>
                  </a:cubicBezTo>
                  <a:cubicBezTo>
                    <a:pt x="139700" y="217876"/>
                    <a:pt x="139700" y="217876"/>
                    <a:pt x="139700" y="166970"/>
                  </a:cubicBezTo>
                  <a:cubicBezTo>
                    <a:pt x="139700" y="161749"/>
                    <a:pt x="145052" y="156528"/>
                    <a:pt x="150404" y="156528"/>
                  </a:cubicBezTo>
                  <a:cubicBezTo>
                    <a:pt x="150404" y="156528"/>
                    <a:pt x="150404" y="156528"/>
                    <a:pt x="150404" y="144781"/>
                  </a:cubicBezTo>
                  <a:cubicBezTo>
                    <a:pt x="150404" y="125201"/>
                    <a:pt x="166461" y="109538"/>
                    <a:pt x="186532" y="109538"/>
                  </a:cubicBezTo>
                  <a:close/>
                  <a:moveTo>
                    <a:pt x="35671" y="0"/>
                  </a:moveTo>
                  <a:cubicBezTo>
                    <a:pt x="35671" y="0"/>
                    <a:pt x="35671" y="0"/>
                    <a:pt x="159858" y="0"/>
                  </a:cubicBezTo>
                  <a:cubicBezTo>
                    <a:pt x="180996" y="0"/>
                    <a:pt x="196850" y="15776"/>
                    <a:pt x="196850" y="36810"/>
                  </a:cubicBezTo>
                  <a:cubicBezTo>
                    <a:pt x="196850" y="36810"/>
                    <a:pt x="196850" y="36810"/>
                    <a:pt x="196850" y="90711"/>
                  </a:cubicBezTo>
                  <a:cubicBezTo>
                    <a:pt x="194208" y="90711"/>
                    <a:pt x="190244" y="90711"/>
                    <a:pt x="186281" y="90711"/>
                  </a:cubicBezTo>
                  <a:cubicBezTo>
                    <a:pt x="183639" y="90711"/>
                    <a:pt x="180996" y="90711"/>
                    <a:pt x="177033" y="90711"/>
                  </a:cubicBezTo>
                  <a:cubicBezTo>
                    <a:pt x="177033" y="90711"/>
                    <a:pt x="177033" y="90711"/>
                    <a:pt x="177033" y="60474"/>
                  </a:cubicBezTo>
                  <a:cubicBezTo>
                    <a:pt x="177033" y="60474"/>
                    <a:pt x="177033" y="60474"/>
                    <a:pt x="177033" y="59159"/>
                  </a:cubicBezTo>
                  <a:cubicBezTo>
                    <a:pt x="177033" y="53900"/>
                    <a:pt x="173070" y="48642"/>
                    <a:pt x="167785" y="48642"/>
                  </a:cubicBezTo>
                  <a:cubicBezTo>
                    <a:pt x="167785" y="48642"/>
                    <a:pt x="167785" y="48642"/>
                    <a:pt x="29065" y="48642"/>
                  </a:cubicBezTo>
                  <a:cubicBezTo>
                    <a:pt x="23780" y="48642"/>
                    <a:pt x="19817" y="53900"/>
                    <a:pt x="19817" y="59159"/>
                  </a:cubicBezTo>
                  <a:cubicBezTo>
                    <a:pt x="19817" y="59159"/>
                    <a:pt x="19817" y="59159"/>
                    <a:pt x="19817" y="278706"/>
                  </a:cubicBezTo>
                  <a:cubicBezTo>
                    <a:pt x="19817" y="282650"/>
                    <a:pt x="23780" y="287908"/>
                    <a:pt x="29065" y="287908"/>
                  </a:cubicBezTo>
                  <a:cubicBezTo>
                    <a:pt x="29065" y="287908"/>
                    <a:pt x="29065" y="287908"/>
                    <a:pt x="167785" y="287908"/>
                  </a:cubicBezTo>
                  <a:cubicBezTo>
                    <a:pt x="173070" y="287908"/>
                    <a:pt x="177033" y="282650"/>
                    <a:pt x="177033" y="278706"/>
                  </a:cubicBezTo>
                  <a:cubicBezTo>
                    <a:pt x="177033" y="278706"/>
                    <a:pt x="177033" y="278706"/>
                    <a:pt x="177033" y="245839"/>
                  </a:cubicBezTo>
                  <a:cubicBezTo>
                    <a:pt x="177033" y="245839"/>
                    <a:pt x="177033" y="245839"/>
                    <a:pt x="196850" y="245839"/>
                  </a:cubicBezTo>
                  <a:cubicBezTo>
                    <a:pt x="196850" y="245839"/>
                    <a:pt x="196850" y="245839"/>
                    <a:pt x="196850" y="299740"/>
                  </a:cubicBezTo>
                  <a:cubicBezTo>
                    <a:pt x="196850" y="320774"/>
                    <a:pt x="180996" y="336550"/>
                    <a:pt x="159858" y="336550"/>
                  </a:cubicBezTo>
                  <a:cubicBezTo>
                    <a:pt x="159858" y="336550"/>
                    <a:pt x="159858" y="336550"/>
                    <a:pt x="35671" y="336550"/>
                  </a:cubicBezTo>
                  <a:cubicBezTo>
                    <a:pt x="15854" y="336550"/>
                    <a:pt x="0" y="320774"/>
                    <a:pt x="0" y="299740"/>
                  </a:cubicBezTo>
                  <a:cubicBezTo>
                    <a:pt x="0" y="299740"/>
                    <a:pt x="0" y="299740"/>
                    <a:pt x="0" y="36810"/>
                  </a:cubicBezTo>
                  <a:cubicBezTo>
                    <a:pt x="0" y="15776"/>
                    <a:pt x="15854" y="0"/>
                    <a:pt x="356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46" name="PA_库_组合 45"/>
          <p:cNvGrpSpPr/>
          <p:nvPr>
            <p:custDataLst>
              <p:tags r:id="rId8"/>
            </p:custDataLst>
          </p:nvPr>
        </p:nvGrpSpPr>
        <p:grpSpPr>
          <a:xfrm>
            <a:off x="9437653" y="3719655"/>
            <a:ext cx="1085850" cy="2406015"/>
            <a:chOff x="9331328" y="2954110"/>
            <a:chExt cx="1085850" cy="2406015"/>
          </a:xfrm>
        </p:grpSpPr>
        <p:grpSp>
          <p:nvGrpSpPr>
            <p:cNvPr id="7" name="PA_库_组合 6"/>
            <p:cNvGrpSpPr/>
            <p:nvPr>
              <p:custDataLst>
                <p:tags r:id="rId9"/>
              </p:custDataLst>
            </p:nvPr>
          </p:nvGrpSpPr>
          <p:grpSpPr>
            <a:xfrm>
              <a:off x="9331328" y="2954110"/>
              <a:ext cx="1085850" cy="2406015"/>
              <a:chOff x="9170670" y="3476625"/>
              <a:chExt cx="1085850" cy="2406015"/>
            </a:xfrm>
          </p:grpSpPr>
          <p:sp>
            <p:nvSpPr>
              <p:cNvPr id="24" name="矩形: 圆角 23"/>
              <p:cNvSpPr/>
              <p:nvPr/>
            </p:nvSpPr>
            <p:spPr>
              <a:xfrm>
                <a:off x="9170670" y="4124325"/>
                <a:ext cx="1085850" cy="1758315"/>
              </a:xfrm>
              <a:prstGeom prst="roundRect">
                <a:avLst>
                  <a:gd name="adj" fmla="val 13860"/>
                </a:avLst>
              </a:pr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25" name="矩形: 圆角 24"/>
              <p:cNvSpPr/>
              <p:nvPr/>
            </p:nvSpPr>
            <p:spPr>
              <a:xfrm>
                <a:off x="9370695" y="3476625"/>
                <a:ext cx="685800" cy="542925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9461182" y="3704034"/>
                <a:ext cx="126207" cy="88107"/>
              </a:xfrm>
              <a:prstGeom prst="rect">
                <a:avLst/>
              </a:pr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9842182" y="3704034"/>
                <a:ext cx="126207" cy="88107"/>
              </a:xfrm>
              <a:prstGeom prst="rect">
                <a:avLst/>
              </a:pr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cxnSp>
            <p:nvCxnSpPr>
              <p:cNvPr id="28" name="直接连接符 27"/>
              <p:cNvCxnSpPr/>
              <p:nvPr/>
            </p:nvCxnSpPr>
            <p:spPr>
              <a:xfrm>
                <a:off x="9713595" y="3534866"/>
                <a:ext cx="0" cy="42644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任意多边形: 形状 10"/>
            <p:cNvSpPr/>
            <p:nvPr/>
          </p:nvSpPr>
          <p:spPr bwMode="auto">
            <a:xfrm>
              <a:off x="9567740" y="4202870"/>
              <a:ext cx="613026" cy="518051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sp>
        <p:nvSpPr>
          <p:cNvPr id="61" name="išľíďè"/>
          <p:cNvSpPr/>
          <p:nvPr/>
        </p:nvSpPr>
        <p:spPr bwMode="auto">
          <a:xfrm>
            <a:off x="754573" y="1649474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62" name="iSlíďè"/>
          <p:cNvSpPr txBox="1"/>
          <p:nvPr/>
        </p:nvSpPr>
        <p:spPr bwMode="auto">
          <a:xfrm>
            <a:off x="782733" y="1298278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63" name="išľíďè"/>
          <p:cNvSpPr/>
          <p:nvPr/>
        </p:nvSpPr>
        <p:spPr bwMode="auto">
          <a:xfrm>
            <a:off x="3472883" y="1700313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64" name="iSlíďè"/>
          <p:cNvSpPr txBox="1"/>
          <p:nvPr/>
        </p:nvSpPr>
        <p:spPr bwMode="auto">
          <a:xfrm>
            <a:off x="3501043" y="1349117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65" name="išľíďè"/>
          <p:cNvSpPr/>
          <p:nvPr/>
        </p:nvSpPr>
        <p:spPr bwMode="auto">
          <a:xfrm>
            <a:off x="6219353" y="1649474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66" name="iSlíďè"/>
          <p:cNvSpPr txBox="1"/>
          <p:nvPr/>
        </p:nvSpPr>
        <p:spPr bwMode="auto">
          <a:xfrm>
            <a:off x="6247513" y="1298278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67" name="išľíďè"/>
          <p:cNvSpPr/>
          <p:nvPr/>
        </p:nvSpPr>
        <p:spPr bwMode="auto">
          <a:xfrm>
            <a:off x="8993983" y="1700313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68" name="iSlíďè"/>
          <p:cNvSpPr txBox="1"/>
          <p:nvPr/>
        </p:nvSpPr>
        <p:spPr bwMode="auto">
          <a:xfrm>
            <a:off x="9022143" y="1349117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/>
          <p:cNvPicPr>
            <a:picLocks noChangeAspect="1"/>
          </p:cNvPicPr>
          <p:nvPr/>
        </p:nvPicPr>
        <p:blipFill>
          <a:blip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-1"/>
            <a:ext cx="12333918" cy="6958149"/>
          </a:xfrm>
          <a:prstGeom prst="rect">
            <a:avLst/>
          </a:prstGeom>
        </p:spPr>
      </p:pic>
      <p:sp>
        <p:nvSpPr>
          <p:cNvPr id="43" name="矩形 42"/>
          <p:cNvSpPr/>
          <p:nvPr/>
        </p:nvSpPr>
        <p:spPr>
          <a:xfrm>
            <a:off x="452846" y="461554"/>
            <a:ext cx="11373394" cy="60785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PA_库_组合 25"/>
          <p:cNvGrpSpPr/>
          <p:nvPr>
            <p:custDataLst>
              <p:tags r:id="rId2"/>
            </p:custDataLst>
          </p:nvPr>
        </p:nvGrpSpPr>
        <p:grpSpPr>
          <a:xfrm>
            <a:off x="1537961" y="1388913"/>
            <a:ext cx="1933578" cy="1933578"/>
            <a:chOff x="1293357" y="1526073"/>
            <a:chExt cx="1933578" cy="1933578"/>
          </a:xfrm>
        </p:grpSpPr>
        <p:sp>
          <p:nvSpPr>
            <p:cNvPr id="33" name="任意多边形: 形状 32"/>
            <p:cNvSpPr/>
            <p:nvPr/>
          </p:nvSpPr>
          <p:spPr>
            <a:xfrm>
              <a:off x="1293357" y="1526073"/>
              <a:ext cx="1933578" cy="1933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2540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miter lim="4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34" name="任意多边形: 形状 33"/>
            <p:cNvSpPr/>
            <p:nvPr/>
          </p:nvSpPr>
          <p:spPr>
            <a:xfrm>
              <a:off x="1361621" y="1602921"/>
              <a:ext cx="1797051" cy="1797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accent1">
                <a:lumMod val="100000"/>
              </a:schemeClr>
            </a:solidFill>
            <a:ln w="25400">
              <a:solidFill>
                <a:srgbClr val="000000">
                  <a:alpha val="0"/>
                </a:srgbClr>
              </a:solidFill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35" name="任意多边形: 形状 34"/>
            <p:cNvSpPr/>
            <p:nvPr/>
          </p:nvSpPr>
          <p:spPr>
            <a:xfrm>
              <a:off x="2629105" y="1620284"/>
              <a:ext cx="529566" cy="529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bg1">
                <a:lumMod val="100000"/>
              </a:schemeClr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bg2">
                      <a:lumMod val="100000"/>
                    </a:schemeClr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36" name="任意多边形: 形状 35"/>
            <p:cNvSpPr/>
            <p:nvPr/>
          </p:nvSpPr>
          <p:spPr>
            <a:xfrm>
              <a:off x="1769419" y="2004617"/>
              <a:ext cx="1014602" cy="976490"/>
            </a:xfrm>
            <a:custGeom>
              <a:avLst/>
              <a:gdLst>
                <a:gd name="connsiteX0" fmla="*/ 87400 w 338138"/>
                <a:gd name="connsiteY0" fmla="*/ 185737 h 325437"/>
                <a:gd name="connsiteX1" fmla="*/ 90049 w 338138"/>
                <a:gd name="connsiteY1" fmla="*/ 185737 h 325437"/>
                <a:gd name="connsiteX2" fmla="*/ 92697 w 338138"/>
                <a:gd name="connsiteY2" fmla="*/ 187043 h 325437"/>
                <a:gd name="connsiteX3" fmla="*/ 119182 w 338138"/>
                <a:gd name="connsiteY3" fmla="*/ 198793 h 325437"/>
                <a:gd name="connsiteX4" fmla="*/ 121831 w 338138"/>
                <a:gd name="connsiteY4" fmla="*/ 201405 h 325437"/>
                <a:gd name="connsiteX5" fmla="*/ 131101 w 338138"/>
                <a:gd name="connsiteY5" fmla="*/ 226211 h 325437"/>
                <a:gd name="connsiteX6" fmla="*/ 141694 w 338138"/>
                <a:gd name="connsiteY6" fmla="*/ 201405 h 325437"/>
                <a:gd name="connsiteX7" fmla="*/ 144343 w 338138"/>
                <a:gd name="connsiteY7" fmla="*/ 198793 h 325437"/>
                <a:gd name="connsiteX8" fmla="*/ 170828 w 338138"/>
                <a:gd name="connsiteY8" fmla="*/ 187043 h 325437"/>
                <a:gd name="connsiteX9" fmla="*/ 173476 w 338138"/>
                <a:gd name="connsiteY9" fmla="*/ 185737 h 325437"/>
                <a:gd name="connsiteX10" fmla="*/ 176125 w 338138"/>
                <a:gd name="connsiteY10" fmla="*/ 185737 h 325437"/>
                <a:gd name="connsiteX11" fmla="*/ 237040 w 338138"/>
                <a:gd name="connsiteY11" fmla="*/ 219683 h 325437"/>
                <a:gd name="connsiteX12" fmla="*/ 263525 w 338138"/>
                <a:gd name="connsiteY12" fmla="*/ 281047 h 325437"/>
                <a:gd name="connsiteX13" fmla="*/ 263525 w 338138"/>
                <a:gd name="connsiteY13" fmla="*/ 283658 h 325437"/>
                <a:gd name="connsiteX14" fmla="*/ 131101 w 338138"/>
                <a:gd name="connsiteY14" fmla="*/ 325437 h 325437"/>
                <a:gd name="connsiteX15" fmla="*/ 0 w 338138"/>
                <a:gd name="connsiteY15" fmla="*/ 283658 h 325437"/>
                <a:gd name="connsiteX16" fmla="*/ 0 w 338138"/>
                <a:gd name="connsiteY16" fmla="*/ 281047 h 325437"/>
                <a:gd name="connsiteX17" fmla="*/ 26485 w 338138"/>
                <a:gd name="connsiteY17" fmla="*/ 219683 h 325437"/>
                <a:gd name="connsiteX18" fmla="*/ 87400 w 338138"/>
                <a:gd name="connsiteY18" fmla="*/ 185737 h 325437"/>
                <a:gd name="connsiteX19" fmla="*/ 131108 w 338138"/>
                <a:gd name="connsiteY19" fmla="*/ 25400 h 325437"/>
                <a:gd name="connsiteX20" fmla="*/ 186098 w 338138"/>
                <a:gd name="connsiteY20" fmla="*/ 46600 h 325437"/>
                <a:gd name="connsiteX21" fmla="*/ 195263 w 338138"/>
                <a:gd name="connsiteY21" fmla="*/ 77075 h 325437"/>
                <a:gd name="connsiteX22" fmla="*/ 191335 w 338138"/>
                <a:gd name="connsiteY22" fmla="*/ 89000 h 325437"/>
                <a:gd name="connsiteX23" fmla="*/ 191335 w 338138"/>
                <a:gd name="connsiteY23" fmla="*/ 135375 h 325437"/>
                <a:gd name="connsiteX24" fmla="*/ 192645 w 338138"/>
                <a:gd name="connsiteY24" fmla="*/ 143325 h 325437"/>
                <a:gd name="connsiteX25" fmla="*/ 157294 w 338138"/>
                <a:gd name="connsiteY25" fmla="*/ 145975 h 325437"/>
                <a:gd name="connsiteX26" fmla="*/ 153366 w 338138"/>
                <a:gd name="connsiteY26" fmla="*/ 145975 h 325437"/>
                <a:gd name="connsiteX27" fmla="*/ 141583 w 338138"/>
                <a:gd name="connsiteY27" fmla="*/ 142000 h 325437"/>
                <a:gd name="connsiteX28" fmla="*/ 128490 w 338138"/>
                <a:gd name="connsiteY28" fmla="*/ 142000 h 325437"/>
                <a:gd name="connsiteX29" fmla="*/ 110160 w 338138"/>
                <a:gd name="connsiteY29" fmla="*/ 159225 h 325437"/>
                <a:gd name="connsiteX30" fmla="*/ 128490 w 338138"/>
                <a:gd name="connsiteY30" fmla="*/ 177775 h 325437"/>
                <a:gd name="connsiteX31" fmla="*/ 141583 w 338138"/>
                <a:gd name="connsiteY31" fmla="*/ 177775 h 325437"/>
                <a:gd name="connsiteX32" fmla="*/ 152057 w 338138"/>
                <a:gd name="connsiteY32" fmla="*/ 173800 h 325437"/>
                <a:gd name="connsiteX33" fmla="*/ 157294 w 338138"/>
                <a:gd name="connsiteY33" fmla="*/ 173800 h 325437"/>
                <a:gd name="connsiteX34" fmla="*/ 174315 w 338138"/>
                <a:gd name="connsiteY34" fmla="*/ 173800 h 325437"/>
                <a:gd name="connsiteX35" fmla="*/ 131108 w 338138"/>
                <a:gd name="connsiteY35" fmla="*/ 193675 h 325437"/>
                <a:gd name="connsiteX36" fmla="*/ 69572 w 338138"/>
                <a:gd name="connsiteY36" fmla="*/ 145975 h 325437"/>
                <a:gd name="connsiteX37" fmla="*/ 72191 w 338138"/>
                <a:gd name="connsiteY37" fmla="*/ 135375 h 325437"/>
                <a:gd name="connsiteX38" fmla="*/ 72191 w 338138"/>
                <a:gd name="connsiteY38" fmla="*/ 89000 h 325437"/>
                <a:gd name="connsiteX39" fmla="*/ 68263 w 338138"/>
                <a:gd name="connsiteY39" fmla="*/ 75750 h 325437"/>
                <a:gd name="connsiteX40" fmla="*/ 81356 w 338138"/>
                <a:gd name="connsiteY40" fmla="*/ 39975 h 325437"/>
                <a:gd name="connsiteX41" fmla="*/ 131108 w 338138"/>
                <a:gd name="connsiteY41" fmla="*/ 25400 h 325437"/>
                <a:gd name="connsiteX42" fmla="*/ 212887 w 338138"/>
                <a:gd name="connsiteY42" fmla="*/ 0 h 325437"/>
                <a:gd name="connsiteX43" fmla="*/ 338138 w 338138"/>
                <a:gd name="connsiteY43" fmla="*/ 95557 h 325437"/>
                <a:gd name="connsiteX44" fmla="*/ 311769 w 338138"/>
                <a:gd name="connsiteY44" fmla="*/ 154462 h 325437"/>
                <a:gd name="connsiteX45" fmla="*/ 302540 w 338138"/>
                <a:gd name="connsiteY45" fmla="*/ 215984 h 325437"/>
                <a:gd name="connsiteX46" fmla="*/ 298585 w 338138"/>
                <a:gd name="connsiteY46" fmla="*/ 222529 h 325437"/>
                <a:gd name="connsiteX47" fmla="*/ 294630 w 338138"/>
                <a:gd name="connsiteY47" fmla="*/ 223838 h 325437"/>
                <a:gd name="connsiteX48" fmla="*/ 290675 w 338138"/>
                <a:gd name="connsiteY48" fmla="*/ 222529 h 325437"/>
                <a:gd name="connsiteX49" fmla="*/ 241893 w 338138"/>
                <a:gd name="connsiteY49" fmla="*/ 188495 h 325437"/>
                <a:gd name="connsiteX50" fmla="*/ 212887 w 338138"/>
                <a:gd name="connsiteY50" fmla="*/ 191113 h 325437"/>
                <a:gd name="connsiteX51" fmla="*/ 206295 w 338138"/>
                <a:gd name="connsiteY51" fmla="*/ 191113 h 325437"/>
                <a:gd name="connsiteX52" fmla="*/ 182563 w 338138"/>
                <a:gd name="connsiteY52" fmla="*/ 179332 h 325437"/>
                <a:gd name="connsiteX53" fmla="*/ 189155 w 338138"/>
                <a:gd name="connsiteY53" fmla="*/ 172787 h 325437"/>
                <a:gd name="connsiteX54" fmla="*/ 191792 w 338138"/>
                <a:gd name="connsiteY54" fmla="*/ 172787 h 325437"/>
                <a:gd name="connsiteX55" fmla="*/ 212887 w 338138"/>
                <a:gd name="connsiteY55" fmla="*/ 174096 h 325437"/>
                <a:gd name="connsiteX56" fmla="*/ 239256 w 338138"/>
                <a:gd name="connsiteY56" fmla="*/ 171478 h 325437"/>
                <a:gd name="connsiteX57" fmla="*/ 245848 w 338138"/>
                <a:gd name="connsiteY57" fmla="*/ 170169 h 325437"/>
                <a:gd name="connsiteX58" fmla="*/ 252440 w 338138"/>
                <a:gd name="connsiteY58" fmla="*/ 174096 h 325437"/>
                <a:gd name="connsiteX59" fmla="*/ 288038 w 338138"/>
                <a:gd name="connsiteY59" fmla="*/ 198967 h 325437"/>
                <a:gd name="connsiteX60" fmla="*/ 294630 w 338138"/>
                <a:gd name="connsiteY60" fmla="*/ 151844 h 325437"/>
                <a:gd name="connsiteX61" fmla="*/ 295948 w 338138"/>
                <a:gd name="connsiteY61" fmla="*/ 145299 h 325437"/>
                <a:gd name="connsiteX62" fmla="*/ 299904 w 338138"/>
                <a:gd name="connsiteY62" fmla="*/ 141372 h 325437"/>
                <a:gd name="connsiteX63" fmla="*/ 319680 w 338138"/>
                <a:gd name="connsiteY63" fmla="*/ 95557 h 325437"/>
                <a:gd name="connsiteX64" fmla="*/ 290675 w 338138"/>
                <a:gd name="connsiteY64" fmla="*/ 41888 h 325437"/>
                <a:gd name="connsiteX65" fmla="*/ 212887 w 338138"/>
                <a:gd name="connsiteY65" fmla="*/ 17017 h 325437"/>
                <a:gd name="connsiteX66" fmla="*/ 204976 w 338138"/>
                <a:gd name="connsiteY66" fmla="*/ 18326 h 325437"/>
                <a:gd name="connsiteX67" fmla="*/ 183882 w 338138"/>
                <a:gd name="connsiteY67" fmla="*/ 2618 h 325437"/>
                <a:gd name="connsiteX68" fmla="*/ 212887 w 338138"/>
                <a:gd name="connsiteY68" fmla="*/ 0 h 325437"/>
                <a:gd name="connsiteX69" fmla="*/ 131102 w 338138"/>
                <a:gd name="connsiteY69" fmla="*/ 0 h 325437"/>
                <a:gd name="connsiteX70" fmla="*/ 207736 w 338138"/>
                <a:gd name="connsiteY70" fmla="*/ 33125 h 325437"/>
                <a:gd name="connsiteX71" fmla="*/ 220949 w 338138"/>
                <a:gd name="connsiteY71" fmla="*/ 78175 h 325437"/>
                <a:gd name="connsiteX72" fmla="*/ 227555 w 338138"/>
                <a:gd name="connsiteY72" fmla="*/ 78175 h 325437"/>
                <a:gd name="connsiteX73" fmla="*/ 238125 w 338138"/>
                <a:gd name="connsiteY73" fmla="*/ 88775 h 325437"/>
                <a:gd name="connsiteX74" fmla="*/ 238125 w 338138"/>
                <a:gd name="connsiteY74" fmla="*/ 135150 h 325437"/>
                <a:gd name="connsiteX75" fmla="*/ 227555 w 338138"/>
                <a:gd name="connsiteY75" fmla="*/ 145750 h 325437"/>
                <a:gd name="connsiteX76" fmla="*/ 222270 w 338138"/>
                <a:gd name="connsiteY76" fmla="*/ 145750 h 325437"/>
                <a:gd name="connsiteX77" fmla="*/ 220949 w 338138"/>
                <a:gd name="connsiteY77" fmla="*/ 147075 h 325437"/>
                <a:gd name="connsiteX78" fmla="*/ 157527 w 338138"/>
                <a:gd name="connsiteY78" fmla="*/ 165625 h 325437"/>
                <a:gd name="connsiteX79" fmla="*/ 148279 w 338138"/>
                <a:gd name="connsiteY79" fmla="*/ 164300 h 325437"/>
                <a:gd name="connsiteX80" fmla="*/ 141672 w 338138"/>
                <a:gd name="connsiteY80" fmla="*/ 168275 h 325437"/>
                <a:gd name="connsiteX81" fmla="*/ 128459 w 338138"/>
                <a:gd name="connsiteY81" fmla="*/ 168275 h 325437"/>
                <a:gd name="connsiteX82" fmla="*/ 119211 w 338138"/>
                <a:gd name="connsiteY82" fmla="*/ 159000 h 325437"/>
                <a:gd name="connsiteX83" fmla="*/ 128459 w 338138"/>
                <a:gd name="connsiteY83" fmla="*/ 149725 h 325437"/>
                <a:gd name="connsiteX84" fmla="*/ 141672 w 338138"/>
                <a:gd name="connsiteY84" fmla="*/ 149725 h 325437"/>
                <a:gd name="connsiteX85" fmla="*/ 149600 w 338138"/>
                <a:gd name="connsiteY85" fmla="*/ 155025 h 325437"/>
                <a:gd name="connsiteX86" fmla="*/ 157527 w 338138"/>
                <a:gd name="connsiteY86" fmla="*/ 155025 h 325437"/>
                <a:gd name="connsiteX87" fmla="*/ 209057 w 338138"/>
                <a:gd name="connsiteY87" fmla="*/ 145750 h 325437"/>
                <a:gd name="connsiteX88" fmla="*/ 199808 w 338138"/>
                <a:gd name="connsiteY88" fmla="*/ 135150 h 325437"/>
                <a:gd name="connsiteX89" fmla="*/ 199808 w 338138"/>
                <a:gd name="connsiteY89" fmla="*/ 88775 h 325437"/>
                <a:gd name="connsiteX90" fmla="*/ 205093 w 338138"/>
                <a:gd name="connsiteY90" fmla="*/ 79500 h 325437"/>
                <a:gd name="connsiteX91" fmla="*/ 194523 w 338138"/>
                <a:gd name="connsiteY91" fmla="*/ 42400 h 325437"/>
                <a:gd name="connsiteX92" fmla="*/ 131102 w 338138"/>
                <a:gd name="connsiteY92" fmla="*/ 15900 h 325437"/>
                <a:gd name="connsiteX93" fmla="*/ 57110 w 338138"/>
                <a:gd name="connsiteY93" fmla="*/ 79500 h 325437"/>
                <a:gd name="connsiteX94" fmla="*/ 63717 w 338138"/>
                <a:gd name="connsiteY94" fmla="*/ 88775 h 325437"/>
                <a:gd name="connsiteX95" fmla="*/ 63717 w 338138"/>
                <a:gd name="connsiteY95" fmla="*/ 135150 h 325437"/>
                <a:gd name="connsiteX96" fmla="*/ 51825 w 338138"/>
                <a:gd name="connsiteY96" fmla="*/ 145750 h 325437"/>
                <a:gd name="connsiteX97" fmla="*/ 35970 w 338138"/>
                <a:gd name="connsiteY97" fmla="*/ 145750 h 325437"/>
                <a:gd name="connsiteX98" fmla="*/ 25400 w 338138"/>
                <a:gd name="connsiteY98" fmla="*/ 135150 h 325437"/>
                <a:gd name="connsiteX99" fmla="*/ 25400 w 338138"/>
                <a:gd name="connsiteY99" fmla="*/ 88775 h 325437"/>
                <a:gd name="connsiteX100" fmla="*/ 35970 w 338138"/>
                <a:gd name="connsiteY100" fmla="*/ 78175 h 325437"/>
                <a:gd name="connsiteX101" fmla="*/ 42576 w 338138"/>
                <a:gd name="connsiteY101" fmla="*/ 78175 h 325437"/>
                <a:gd name="connsiteX102" fmla="*/ 55789 w 338138"/>
                <a:gd name="connsiteY102" fmla="*/ 33125 h 325437"/>
                <a:gd name="connsiteX103" fmla="*/ 131102 w 338138"/>
                <a:gd name="connsiteY103" fmla="*/ 0 h 325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338138" h="325437">
                  <a:moveTo>
                    <a:pt x="87400" y="185737"/>
                  </a:moveTo>
                  <a:cubicBezTo>
                    <a:pt x="88725" y="185737"/>
                    <a:pt x="88725" y="185737"/>
                    <a:pt x="90049" y="185737"/>
                  </a:cubicBezTo>
                  <a:cubicBezTo>
                    <a:pt x="91373" y="185737"/>
                    <a:pt x="91373" y="185737"/>
                    <a:pt x="92697" y="187043"/>
                  </a:cubicBezTo>
                  <a:cubicBezTo>
                    <a:pt x="100643" y="192265"/>
                    <a:pt x="109913" y="196182"/>
                    <a:pt x="119182" y="198793"/>
                  </a:cubicBezTo>
                  <a:cubicBezTo>
                    <a:pt x="120507" y="198793"/>
                    <a:pt x="121831" y="200099"/>
                    <a:pt x="121831" y="201405"/>
                  </a:cubicBezTo>
                  <a:cubicBezTo>
                    <a:pt x="121831" y="201405"/>
                    <a:pt x="121831" y="201405"/>
                    <a:pt x="131101" y="226211"/>
                  </a:cubicBezTo>
                  <a:cubicBezTo>
                    <a:pt x="131101" y="226211"/>
                    <a:pt x="131101" y="226211"/>
                    <a:pt x="141694" y="201405"/>
                  </a:cubicBezTo>
                  <a:cubicBezTo>
                    <a:pt x="141694" y="200099"/>
                    <a:pt x="143019" y="198793"/>
                    <a:pt x="144343" y="198793"/>
                  </a:cubicBezTo>
                  <a:cubicBezTo>
                    <a:pt x="153613" y="196182"/>
                    <a:pt x="162882" y="192265"/>
                    <a:pt x="170828" y="187043"/>
                  </a:cubicBezTo>
                  <a:cubicBezTo>
                    <a:pt x="172152" y="185737"/>
                    <a:pt x="172152" y="185737"/>
                    <a:pt x="173476" y="185737"/>
                  </a:cubicBezTo>
                  <a:cubicBezTo>
                    <a:pt x="174801" y="185737"/>
                    <a:pt x="174801" y="185737"/>
                    <a:pt x="176125" y="185737"/>
                  </a:cubicBezTo>
                  <a:cubicBezTo>
                    <a:pt x="192016" y="193571"/>
                    <a:pt x="227770" y="213155"/>
                    <a:pt x="237040" y="219683"/>
                  </a:cubicBezTo>
                  <a:cubicBezTo>
                    <a:pt x="252931" y="230128"/>
                    <a:pt x="259552" y="258851"/>
                    <a:pt x="263525" y="281047"/>
                  </a:cubicBezTo>
                  <a:cubicBezTo>
                    <a:pt x="263525" y="281047"/>
                    <a:pt x="263525" y="282352"/>
                    <a:pt x="263525" y="283658"/>
                  </a:cubicBezTo>
                  <a:cubicBezTo>
                    <a:pt x="262201" y="284963"/>
                    <a:pt x="246310" y="325437"/>
                    <a:pt x="131101" y="325437"/>
                  </a:cubicBezTo>
                  <a:cubicBezTo>
                    <a:pt x="17215" y="325437"/>
                    <a:pt x="1324" y="284963"/>
                    <a:pt x="0" y="283658"/>
                  </a:cubicBezTo>
                  <a:cubicBezTo>
                    <a:pt x="0" y="282352"/>
                    <a:pt x="0" y="281047"/>
                    <a:pt x="0" y="281047"/>
                  </a:cubicBezTo>
                  <a:cubicBezTo>
                    <a:pt x="1324" y="273213"/>
                    <a:pt x="9270" y="231434"/>
                    <a:pt x="26485" y="219683"/>
                  </a:cubicBezTo>
                  <a:cubicBezTo>
                    <a:pt x="35755" y="213155"/>
                    <a:pt x="72834" y="193571"/>
                    <a:pt x="87400" y="185737"/>
                  </a:cubicBezTo>
                  <a:close/>
                  <a:moveTo>
                    <a:pt x="131108" y="25400"/>
                  </a:moveTo>
                  <a:cubicBezTo>
                    <a:pt x="159913" y="25400"/>
                    <a:pt x="178243" y="32025"/>
                    <a:pt x="186098" y="46600"/>
                  </a:cubicBezTo>
                  <a:cubicBezTo>
                    <a:pt x="191335" y="53225"/>
                    <a:pt x="193954" y="63825"/>
                    <a:pt x="195263" y="77075"/>
                  </a:cubicBezTo>
                  <a:cubicBezTo>
                    <a:pt x="192645" y="79725"/>
                    <a:pt x="191335" y="85025"/>
                    <a:pt x="191335" y="89000"/>
                  </a:cubicBezTo>
                  <a:cubicBezTo>
                    <a:pt x="191335" y="89000"/>
                    <a:pt x="191335" y="89000"/>
                    <a:pt x="191335" y="135375"/>
                  </a:cubicBezTo>
                  <a:cubicBezTo>
                    <a:pt x="191335" y="138025"/>
                    <a:pt x="191335" y="140675"/>
                    <a:pt x="192645" y="143325"/>
                  </a:cubicBezTo>
                  <a:cubicBezTo>
                    <a:pt x="184789" y="144650"/>
                    <a:pt x="174315" y="145975"/>
                    <a:pt x="157294" y="145975"/>
                  </a:cubicBezTo>
                  <a:cubicBezTo>
                    <a:pt x="155985" y="145975"/>
                    <a:pt x="154676" y="145975"/>
                    <a:pt x="153366" y="145975"/>
                  </a:cubicBezTo>
                  <a:cubicBezTo>
                    <a:pt x="150748" y="143325"/>
                    <a:pt x="145511" y="142000"/>
                    <a:pt x="141583" y="142000"/>
                  </a:cubicBezTo>
                  <a:cubicBezTo>
                    <a:pt x="141583" y="142000"/>
                    <a:pt x="141583" y="142000"/>
                    <a:pt x="128490" y="142000"/>
                  </a:cubicBezTo>
                  <a:cubicBezTo>
                    <a:pt x="118016" y="142000"/>
                    <a:pt x="110160" y="149950"/>
                    <a:pt x="110160" y="159225"/>
                  </a:cubicBezTo>
                  <a:cubicBezTo>
                    <a:pt x="110160" y="169825"/>
                    <a:pt x="118016" y="177775"/>
                    <a:pt x="128490" y="177775"/>
                  </a:cubicBezTo>
                  <a:cubicBezTo>
                    <a:pt x="128490" y="177775"/>
                    <a:pt x="128490" y="177775"/>
                    <a:pt x="141583" y="177775"/>
                  </a:cubicBezTo>
                  <a:cubicBezTo>
                    <a:pt x="145511" y="177775"/>
                    <a:pt x="149438" y="176450"/>
                    <a:pt x="152057" y="173800"/>
                  </a:cubicBezTo>
                  <a:cubicBezTo>
                    <a:pt x="153366" y="173800"/>
                    <a:pt x="154676" y="173800"/>
                    <a:pt x="157294" y="173800"/>
                  </a:cubicBezTo>
                  <a:cubicBezTo>
                    <a:pt x="162531" y="173800"/>
                    <a:pt x="169078" y="173800"/>
                    <a:pt x="174315" y="173800"/>
                  </a:cubicBezTo>
                  <a:cubicBezTo>
                    <a:pt x="159913" y="187050"/>
                    <a:pt x="141583" y="193675"/>
                    <a:pt x="131108" y="193675"/>
                  </a:cubicBezTo>
                  <a:cubicBezTo>
                    <a:pt x="115397" y="193675"/>
                    <a:pt x="83974" y="179100"/>
                    <a:pt x="69572" y="145975"/>
                  </a:cubicBezTo>
                  <a:cubicBezTo>
                    <a:pt x="70882" y="143325"/>
                    <a:pt x="72191" y="139350"/>
                    <a:pt x="72191" y="135375"/>
                  </a:cubicBezTo>
                  <a:cubicBezTo>
                    <a:pt x="72191" y="135375"/>
                    <a:pt x="72191" y="135375"/>
                    <a:pt x="72191" y="89000"/>
                  </a:cubicBezTo>
                  <a:cubicBezTo>
                    <a:pt x="72191" y="85025"/>
                    <a:pt x="70882" y="79725"/>
                    <a:pt x="68263" y="75750"/>
                  </a:cubicBezTo>
                  <a:cubicBezTo>
                    <a:pt x="69572" y="59850"/>
                    <a:pt x="74810" y="47925"/>
                    <a:pt x="81356" y="39975"/>
                  </a:cubicBezTo>
                  <a:cubicBezTo>
                    <a:pt x="91830" y="29375"/>
                    <a:pt x="107541" y="25400"/>
                    <a:pt x="131108" y="25400"/>
                  </a:cubicBezTo>
                  <a:close/>
                  <a:moveTo>
                    <a:pt x="212887" y="0"/>
                  </a:moveTo>
                  <a:cubicBezTo>
                    <a:pt x="281446" y="0"/>
                    <a:pt x="338138" y="43197"/>
                    <a:pt x="338138" y="95557"/>
                  </a:cubicBezTo>
                  <a:cubicBezTo>
                    <a:pt x="338138" y="117810"/>
                    <a:pt x="328909" y="137445"/>
                    <a:pt x="311769" y="154462"/>
                  </a:cubicBezTo>
                  <a:cubicBezTo>
                    <a:pt x="311769" y="154462"/>
                    <a:pt x="311769" y="154462"/>
                    <a:pt x="302540" y="215984"/>
                  </a:cubicBezTo>
                  <a:cubicBezTo>
                    <a:pt x="302540" y="219911"/>
                    <a:pt x="301222" y="221220"/>
                    <a:pt x="298585" y="222529"/>
                  </a:cubicBezTo>
                  <a:cubicBezTo>
                    <a:pt x="297267" y="222529"/>
                    <a:pt x="295948" y="223838"/>
                    <a:pt x="294630" y="223838"/>
                  </a:cubicBezTo>
                  <a:cubicBezTo>
                    <a:pt x="293311" y="223838"/>
                    <a:pt x="291993" y="222529"/>
                    <a:pt x="290675" y="222529"/>
                  </a:cubicBezTo>
                  <a:cubicBezTo>
                    <a:pt x="290675" y="222529"/>
                    <a:pt x="290675" y="222529"/>
                    <a:pt x="241893" y="188495"/>
                  </a:cubicBezTo>
                  <a:cubicBezTo>
                    <a:pt x="232664" y="191113"/>
                    <a:pt x="223435" y="191113"/>
                    <a:pt x="212887" y="191113"/>
                  </a:cubicBezTo>
                  <a:cubicBezTo>
                    <a:pt x="210250" y="191113"/>
                    <a:pt x="207613" y="191113"/>
                    <a:pt x="206295" y="191113"/>
                  </a:cubicBezTo>
                  <a:cubicBezTo>
                    <a:pt x="198384" y="187186"/>
                    <a:pt x="190474" y="183259"/>
                    <a:pt x="182563" y="179332"/>
                  </a:cubicBezTo>
                  <a:cubicBezTo>
                    <a:pt x="182563" y="179332"/>
                    <a:pt x="182563" y="179332"/>
                    <a:pt x="189155" y="172787"/>
                  </a:cubicBezTo>
                  <a:cubicBezTo>
                    <a:pt x="190474" y="172787"/>
                    <a:pt x="190474" y="172787"/>
                    <a:pt x="191792" y="172787"/>
                  </a:cubicBezTo>
                  <a:cubicBezTo>
                    <a:pt x="198384" y="174096"/>
                    <a:pt x="204976" y="174096"/>
                    <a:pt x="212887" y="174096"/>
                  </a:cubicBezTo>
                  <a:cubicBezTo>
                    <a:pt x="222116" y="174096"/>
                    <a:pt x="230027" y="172787"/>
                    <a:pt x="239256" y="171478"/>
                  </a:cubicBezTo>
                  <a:cubicBezTo>
                    <a:pt x="239256" y="171478"/>
                    <a:pt x="239256" y="171478"/>
                    <a:pt x="245848" y="170169"/>
                  </a:cubicBezTo>
                  <a:cubicBezTo>
                    <a:pt x="245848" y="170169"/>
                    <a:pt x="245848" y="170169"/>
                    <a:pt x="252440" y="174096"/>
                  </a:cubicBezTo>
                  <a:cubicBezTo>
                    <a:pt x="252440" y="174096"/>
                    <a:pt x="252440" y="174096"/>
                    <a:pt x="288038" y="198967"/>
                  </a:cubicBezTo>
                  <a:cubicBezTo>
                    <a:pt x="288038" y="198967"/>
                    <a:pt x="288038" y="198967"/>
                    <a:pt x="294630" y="151844"/>
                  </a:cubicBezTo>
                  <a:cubicBezTo>
                    <a:pt x="294630" y="151844"/>
                    <a:pt x="294630" y="151844"/>
                    <a:pt x="295948" y="145299"/>
                  </a:cubicBezTo>
                  <a:cubicBezTo>
                    <a:pt x="295948" y="145299"/>
                    <a:pt x="295948" y="145299"/>
                    <a:pt x="299904" y="141372"/>
                  </a:cubicBezTo>
                  <a:cubicBezTo>
                    <a:pt x="313088" y="128282"/>
                    <a:pt x="319680" y="112574"/>
                    <a:pt x="319680" y="95557"/>
                  </a:cubicBezTo>
                  <a:cubicBezTo>
                    <a:pt x="319680" y="75922"/>
                    <a:pt x="309133" y="56287"/>
                    <a:pt x="290675" y="41888"/>
                  </a:cubicBezTo>
                  <a:cubicBezTo>
                    <a:pt x="269580" y="26180"/>
                    <a:pt x="241893" y="17017"/>
                    <a:pt x="212887" y="17017"/>
                  </a:cubicBezTo>
                  <a:cubicBezTo>
                    <a:pt x="210250" y="17017"/>
                    <a:pt x="207613" y="18326"/>
                    <a:pt x="204976" y="18326"/>
                  </a:cubicBezTo>
                  <a:cubicBezTo>
                    <a:pt x="199703" y="11781"/>
                    <a:pt x="191792" y="6545"/>
                    <a:pt x="183882" y="2618"/>
                  </a:cubicBezTo>
                  <a:cubicBezTo>
                    <a:pt x="193111" y="1309"/>
                    <a:pt x="202340" y="0"/>
                    <a:pt x="212887" y="0"/>
                  </a:cubicBezTo>
                  <a:close/>
                  <a:moveTo>
                    <a:pt x="131102" y="0"/>
                  </a:moveTo>
                  <a:cubicBezTo>
                    <a:pt x="169419" y="0"/>
                    <a:pt x="194523" y="10600"/>
                    <a:pt x="207736" y="33125"/>
                  </a:cubicBezTo>
                  <a:cubicBezTo>
                    <a:pt x="215663" y="46375"/>
                    <a:pt x="219627" y="60950"/>
                    <a:pt x="220949" y="78175"/>
                  </a:cubicBezTo>
                  <a:cubicBezTo>
                    <a:pt x="220949" y="78175"/>
                    <a:pt x="220949" y="78175"/>
                    <a:pt x="227555" y="78175"/>
                  </a:cubicBezTo>
                  <a:cubicBezTo>
                    <a:pt x="232840" y="78175"/>
                    <a:pt x="238125" y="83475"/>
                    <a:pt x="238125" y="88775"/>
                  </a:cubicBezTo>
                  <a:cubicBezTo>
                    <a:pt x="238125" y="88775"/>
                    <a:pt x="238125" y="88775"/>
                    <a:pt x="238125" y="135150"/>
                  </a:cubicBezTo>
                  <a:cubicBezTo>
                    <a:pt x="238125" y="141775"/>
                    <a:pt x="232840" y="145750"/>
                    <a:pt x="227555" y="145750"/>
                  </a:cubicBezTo>
                  <a:cubicBezTo>
                    <a:pt x="227555" y="145750"/>
                    <a:pt x="227555" y="145750"/>
                    <a:pt x="222270" y="145750"/>
                  </a:cubicBezTo>
                  <a:cubicBezTo>
                    <a:pt x="222270" y="147075"/>
                    <a:pt x="220949" y="147075"/>
                    <a:pt x="220949" y="147075"/>
                  </a:cubicBezTo>
                  <a:cubicBezTo>
                    <a:pt x="213021" y="159000"/>
                    <a:pt x="190559" y="165625"/>
                    <a:pt x="157527" y="165625"/>
                  </a:cubicBezTo>
                  <a:cubicBezTo>
                    <a:pt x="154885" y="165625"/>
                    <a:pt x="150921" y="165625"/>
                    <a:pt x="148279" y="164300"/>
                  </a:cubicBezTo>
                  <a:cubicBezTo>
                    <a:pt x="146957" y="166950"/>
                    <a:pt x="144315" y="168275"/>
                    <a:pt x="141672" y="168275"/>
                  </a:cubicBezTo>
                  <a:cubicBezTo>
                    <a:pt x="141672" y="168275"/>
                    <a:pt x="141672" y="168275"/>
                    <a:pt x="128459" y="168275"/>
                  </a:cubicBezTo>
                  <a:cubicBezTo>
                    <a:pt x="123174" y="168275"/>
                    <a:pt x="119211" y="164300"/>
                    <a:pt x="119211" y="159000"/>
                  </a:cubicBezTo>
                  <a:cubicBezTo>
                    <a:pt x="119211" y="153700"/>
                    <a:pt x="123174" y="149725"/>
                    <a:pt x="128459" y="149725"/>
                  </a:cubicBezTo>
                  <a:cubicBezTo>
                    <a:pt x="128459" y="149725"/>
                    <a:pt x="128459" y="149725"/>
                    <a:pt x="141672" y="149725"/>
                  </a:cubicBezTo>
                  <a:cubicBezTo>
                    <a:pt x="144315" y="149725"/>
                    <a:pt x="148279" y="152375"/>
                    <a:pt x="149600" y="155025"/>
                  </a:cubicBezTo>
                  <a:cubicBezTo>
                    <a:pt x="152242" y="155025"/>
                    <a:pt x="154885" y="155025"/>
                    <a:pt x="157527" y="155025"/>
                  </a:cubicBezTo>
                  <a:cubicBezTo>
                    <a:pt x="186595" y="155025"/>
                    <a:pt x="201129" y="151050"/>
                    <a:pt x="209057" y="145750"/>
                  </a:cubicBezTo>
                  <a:cubicBezTo>
                    <a:pt x="203772" y="144425"/>
                    <a:pt x="199808" y="140450"/>
                    <a:pt x="199808" y="135150"/>
                  </a:cubicBezTo>
                  <a:cubicBezTo>
                    <a:pt x="199808" y="135150"/>
                    <a:pt x="199808" y="135150"/>
                    <a:pt x="199808" y="88775"/>
                  </a:cubicBezTo>
                  <a:cubicBezTo>
                    <a:pt x="199808" y="84800"/>
                    <a:pt x="202451" y="82150"/>
                    <a:pt x="205093" y="79500"/>
                  </a:cubicBezTo>
                  <a:cubicBezTo>
                    <a:pt x="203772" y="64925"/>
                    <a:pt x="201129" y="51675"/>
                    <a:pt x="194523" y="42400"/>
                  </a:cubicBezTo>
                  <a:cubicBezTo>
                    <a:pt x="183953" y="23850"/>
                    <a:pt x="164134" y="15900"/>
                    <a:pt x="131102" y="15900"/>
                  </a:cubicBezTo>
                  <a:cubicBezTo>
                    <a:pt x="75609" y="15900"/>
                    <a:pt x="61074" y="42400"/>
                    <a:pt x="57110" y="79500"/>
                  </a:cubicBezTo>
                  <a:cubicBezTo>
                    <a:pt x="61074" y="82150"/>
                    <a:pt x="63717" y="84800"/>
                    <a:pt x="63717" y="88775"/>
                  </a:cubicBezTo>
                  <a:cubicBezTo>
                    <a:pt x="63717" y="88775"/>
                    <a:pt x="63717" y="88775"/>
                    <a:pt x="63717" y="135150"/>
                  </a:cubicBezTo>
                  <a:cubicBezTo>
                    <a:pt x="63717" y="141775"/>
                    <a:pt x="58432" y="145750"/>
                    <a:pt x="51825" y="145750"/>
                  </a:cubicBezTo>
                  <a:cubicBezTo>
                    <a:pt x="51825" y="145750"/>
                    <a:pt x="51825" y="145750"/>
                    <a:pt x="35970" y="145750"/>
                  </a:cubicBezTo>
                  <a:cubicBezTo>
                    <a:pt x="30685" y="145750"/>
                    <a:pt x="25400" y="141775"/>
                    <a:pt x="25400" y="135150"/>
                  </a:cubicBezTo>
                  <a:cubicBezTo>
                    <a:pt x="25400" y="135150"/>
                    <a:pt x="25400" y="135150"/>
                    <a:pt x="25400" y="88775"/>
                  </a:cubicBezTo>
                  <a:cubicBezTo>
                    <a:pt x="25400" y="83475"/>
                    <a:pt x="30685" y="78175"/>
                    <a:pt x="35970" y="78175"/>
                  </a:cubicBezTo>
                  <a:cubicBezTo>
                    <a:pt x="35970" y="78175"/>
                    <a:pt x="35970" y="78175"/>
                    <a:pt x="42576" y="78175"/>
                  </a:cubicBezTo>
                  <a:cubicBezTo>
                    <a:pt x="43898" y="60950"/>
                    <a:pt x="47862" y="46375"/>
                    <a:pt x="55789" y="33125"/>
                  </a:cubicBezTo>
                  <a:cubicBezTo>
                    <a:pt x="69002" y="10600"/>
                    <a:pt x="94106" y="0"/>
                    <a:pt x="131102" y="0"/>
                  </a:cubicBezTo>
                  <a:close/>
                </a:path>
              </a:pathLst>
            </a:custGeom>
            <a:solidFill>
              <a:schemeClr val="bg1">
                <a:lumMod val="100000"/>
              </a:schemeClr>
            </a:solidFill>
            <a:ln w="25400">
              <a:solidFill>
                <a:srgbClr val="000000">
                  <a:alpha val="0"/>
                </a:srgbClr>
              </a:solidFill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37" name="任意多边形: 形状 36"/>
            <p:cNvSpPr/>
            <p:nvPr/>
          </p:nvSpPr>
          <p:spPr>
            <a:xfrm rot="18870430">
              <a:off x="2787385" y="1778565"/>
              <a:ext cx="213007" cy="213005"/>
            </a:xfrm>
            <a:custGeom>
              <a:avLst/>
              <a:gdLst>
                <a:gd name="connsiteX0" fmla="*/ 213007 w 213007"/>
                <a:gd name="connsiteY0" fmla="*/ 70849 h 213005"/>
                <a:gd name="connsiteX1" fmla="*/ 213007 w 213007"/>
                <a:gd name="connsiteY1" fmla="*/ 134403 h 213005"/>
                <a:gd name="connsiteX2" fmla="*/ 136185 w 213007"/>
                <a:gd name="connsiteY2" fmla="*/ 134403 h 213005"/>
                <a:gd name="connsiteX3" fmla="*/ 136185 w 213007"/>
                <a:gd name="connsiteY3" fmla="*/ 213005 h 213005"/>
                <a:gd name="connsiteX4" fmla="*/ 72631 w 213007"/>
                <a:gd name="connsiteY4" fmla="*/ 213005 h 213005"/>
                <a:gd name="connsiteX5" fmla="*/ 72631 w 213007"/>
                <a:gd name="connsiteY5" fmla="*/ 134403 h 213005"/>
                <a:gd name="connsiteX6" fmla="*/ 0 w 213007"/>
                <a:gd name="connsiteY6" fmla="*/ 134403 h 213005"/>
                <a:gd name="connsiteX7" fmla="*/ 0 w 213007"/>
                <a:gd name="connsiteY7" fmla="*/ 70849 h 213005"/>
                <a:gd name="connsiteX8" fmla="*/ 72631 w 213007"/>
                <a:gd name="connsiteY8" fmla="*/ 70849 h 213005"/>
                <a:gd name="connsiteX9" fmla="*/ 72631 w 213007"/>
                <a:gd name="connsiteY9" fmla="*/ 0 h 213005"/>
                <a:gd name="connsiteX10" fmla="*/ 136185 w 213007"/>
                <a:gd name="connsiteY10" fmla="*/ 0 h 213005"/>
                <a:gd name="connsiteX11" fmla="*/ 136185 w 213007"/>
                <a:gd name="connsiteY11" fmla="*/ 70849 h 213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007" h="213005">
                  <a:moveTo>
                    <a:pt x="213007" y="70849"/>
                  </a:moveTo>
                  <a:lnTo>
                    <a:pt x="213007" y="134403"/>
                  </a:lnTo>
                  <a:lnTo>
                    <a:pt x="136185" y="134403"/>
                  </a:lnTo>
                  <a:lnTo>
                    <a:pt x="136185" y="213005"/>
                  </a:lnTo>
                  <a:lnTo>
                    <a:pt x="72631" y="213005"/>
                  </a:lnTo>
                  <a:lnTo>
                    <a:pt x="72631" y="134403"/>
                  </a:lnTo>
                  <a:lnTo>
                    <a:pt x="0" y="134403"/>
                  </a:lnTo>
                  <a:lnTo>
                    <a:pt x="0" y="70849"/>
                  </a:lnTo>
                  <a:lnTo>
                    <a:pt x="72631" y="70849"/>
                  </a:lnTo>
                  <a:lnTo>
                    <a:pt x="72631" y="0"/>
                  </a:lnTo>
                  <a:lnTo>
                    <a:pt x="136185" y="0"/>
                  </a:lnTo>
                  <a:lnTo>
                    <a:pt x="136185" y="70849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27" name="PA_组合 26"/>
          <p:cNvGrpSpPr/>
          <p:nvPr>
            <p:custDataLst>
              <p:tags r:id="rId3"/>
            </p:custDataLst>
          </p:nvPr>
        </p:nvGrpSpPr>
        <p:grpSpPr>
          <a:xfrm>
            <a:off x="1537961" y="3723528"/>
            <a:ext cx="1933578" cy="1933578"/>
            <a:chOff x="1293357" y="3860688"/>
            <a:chExt cx="1933578" cy="1933578"/>
          </a:xfrm>
        </p:grpSpPr>
        <p:sp>
          <p:nvSpPr>
            <p:cNvPr id="28" name="任意多边形: 形状 27"/>
            <p:cNvSpPr/>
            <p:nvPr/>
          </p:nvSpPr>
          <p:spPr>
            <a:xfrm>
              <a:off x="1293357" y="3860688"/>
              <a:ext cx="1933578" cy="1933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25400" cap="flat" cmpd="sng" algn="ctr">
              <a:solidFill>
                <a:schemeClr val="accent3">
                  <a:lumMod val="60000"/>
                  <a:lumOff val="40000"/>
                </a:schemeClr>
              </a:solidFill>
              <a:prstDash val="solid"/>
              <a:miter lim="4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29" name="任意多边形: 形状 28"/>
            <p:cNvSpPr/>
            <p:nvPr/>
          </p:nvSpPr>
          <p:spPr>
            <a:xfrm>
              <a:off x="1361621" y="3937536"/>
              <a:ext cx="1797051" cy="1797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accent3">
                <a:lumMod val="100000"/>
              </a:schemeClr>
            </a:solidFill>
            <a:ln w="25400">
              <a:solidFill>
                <a:srgbClr val="000000">
                  <a:alpha val="0"/>
                </a:srgbClr>
              </a:solidFill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30" name="任意多边形: 形状 29"/>
            <p:cNvSpPr/>
            <p:nvPr/>
          </p:nvSpPr>
          <p:spPr>
            <a:xfrm>
              <a:off x="2629105" y="3954899"/>
              <a:ext cx="529566" cy="529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bg1">
                <a:lumMod val="100000"/>
              </a:schemeClr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bg2">
                      <a:lumMod val="100000"/>
                    </a:schemeClr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31" name="任意多边形: 形状 30"/>
            <p:cNvSpPr/>
            <p:nvPr/>
          </p:nvSpPr>
          <p:spPr>
            <a:xfrm>
              <a:off x="1769419" y="4473317"/>
              <a:ext cx="1014602" cy="708320"/>
            </a:xfrm>
            <a:custGeom>
              <a:avLst/>
              <a:gdLst>
                <a:gd name="connsiteX0" fmla="*/ 244318 w 338061"/>
                <a:gd name="connsiteY0" fmla="*/ 74134 h 236009"/>
                <a:gd name="connsiteX1" fmla="*/ 257139 w 338061"/>
                <a:gd name="connsiteY1" fmla="*/ 79049 h 236009"/>
                <a:gd name="connsiteX2" fmla="*/ 282448 w 338061"/>
                <a:gd name="connsiteY2" fmla="*/ 102640 h 236009"/>
                <a:gd name="connsiteX3" fmla="*/ 306425 w 338061"/>
                <a:gd name="connsiteY3" fmla="*/ 79049 h 236009"/>
                <a:gd name="connsiteX4" fmla="*/ 333066 w 338061"/>
                <a:gd name="connsiteY4" fmla="*/ 79049 h 236009"/>
                <a:gd name="connsiteX5" fmla="*/ 333066 w 338061"/>
                <a:gd name="connsiteY5" fmla="*/ 105261 h 236009"/>
                <a:gd name="connsiteX6" fmla="*/ 309089 w 338061"/>
                <a:gd name="connsiteY6" fmla="*/ 128853 h 236009"/>
                <a:gd name="connsiteX7" fmla="*/ 333066 w 338061"/>
                <a:gd name="connsiteY7" fmla="*/ 152444 h 236009"/>
                <a:gd name="connsiteX8" fmla="*/ 333066 w 338061"/>
                <a:gd name="connsiteY8" fmla="*/ 179967 h 236009"/>
                <a:gd name="connsiteX9" fmla="*/ 319745 w 338061"/>
                <a:gd name="connsiteY9" fmla="*/ 185209 h 236009"/>
                <a:gd name="connsiteX10" fmla="*/ 306425 w 338061"/>
                <a:gd name="connsiteY10" fmla="*/ 179967 h 236009"/>
                <a:gd name="connsiteX11" fmla="*/ 282448 w 338061"/>
                <a:gd name="connsiteY11" fmla="*/ 156376 h 236009"/>
                <a:gd name="connsiteX12" fmla="*/ 257139 w 338061"/>
                <a:gd name="connsiteY12" fmla="*/ 179967 h 236009"/>
                <a:gd name="connsiteX13" fmla="*/ 243819 w 338061"/>
                <a:gd name="connsiteY13" fmla="*/ 185209 h 236009"/>
                <a:gd name="connsiteX14" fmla="*/ 230498 w 338061"/>
                <a:gd name="connsiteY14" fmla="*/ 179967 h 236009"/>
                <a:gd name="connsiteX15" fmla="*/ 230498 w 338061"/>
                <a:gd name="connsiteY15" fmla="*/ 152444 h 236009"/>
                <a:gd name="connsiteX16" fmla="*/ 254475 w 338061"/>
                <a:gd name="connsiteY16" fmla="*/ 128853 h 236009"/>
                <a:gd name="connsiteX17" fmla="*/ 230498 w 338061"/>
                <a:gd name="connsiteY17" fmla="*/ 105261 h 236009"/>
                <a:gd name="connsiteX18" fmla="*/ 230498 w 338061"/>
                <a:gd name="connsiteY18" fmla="*/ 79049 h 236009"/>
                <a:gd name="connsiteX19" fmla="*/ 244318 w 338061"/>
                <a:gd name="connsiteY19" fmla="*/ 74134 h 236009"/>
                <a:gd name="connsiteX20" fmla="*/ 180729 w 338061"/>
                <a:gd name="connsiteY20" fmla="*/ 785 h 236009"/>
                <a:gd name="connsiteX21" fmla="*/ 187325 w 338061"/>
                <a:gd name="connsiteY21" fmla="*/ 11298 h 236009"/>
                <a:gd name="connsiteX22" fmla="*/ 187325 w 338061"/>
                <a:gd name="connsiteY22" fmla="*/ 224182 h 236009"/>
                <a:gd name="connsiteX23" fmla="*/ 180729 w 338061"/>
                <a:gd name="connsiteY23" fmla="*/ 234695 h 236009"/>
                <a:gd name="connsiteX24" fmla="*/ 175452 w 338061"/>
                <a:gd name="connsiteY24" fmla="*/ 236009 h 236009"/>
                <a:gd name="connsiteX25" fmla="*/ 167537 w 338061"/>
                <a:gd name="connsiteY25" fmla="*/ 232067 h 236009"/>
                <a:gd name="connsiteX26" fmla="*/ 117408 w 338061"/>
                <a:gd name="connsiteY26" fmla="*/ 180817 h 236009"/>
                <a:gd name="connsiteX27" fmla="*/ 63321 w 338061"/>
                <a:gd name="connsiteY27" fmla="*/ 180817 h 236009"/>
                <a:gd name="connsiteX28" fmla="*/ 0 w 338061"/>
                <a:gd name="connsiteY28" fmla="*/ 117740 h 236009"/>
                <a:gd name="connsiteX29" fmla="*/ 63321 w 338061"/>
                <a:gd name="connsiteY29" fmla="*/ 54663 h 236009"/>
                <a:gd name="connsiteX30" fmla="*/ 117408 w 338061"/>
                <a:gd name="connsiteY30" fmla="*/ 54663 h 236009"/>
                <a:gd name="connsiteX31" fmla="*/ 167537 w 338061"/>
                <a:gd name="connsiteY31" fmla="*/ 3413 h 236009"/>
                <a:gd name="connsiteX32" fmla="*/ 180729 w 338061"/>
                <a:gd name="connsiteY32" fmla="*/ 785 h 236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38061" h="236009">
                  <a:moveTo>
                    <a:pt x="244318" y="74134"/>
                  </a:moveTo>
                  <a:cubicBezTo>
                    <a:pt x="249147" y="74134"/>
                    <a:pt x="253809" y="75773"/>
                    <a:pt x="257139" y="79049"/>
                  </a:cubicBezTo>
                  <a:cubicBezTo>
                    <a:pt x="257139" y="79049"/>
                    <a:pt x="257139" y="79049"/>
                    <a:pt x="282448" y="102640"/>
                  </a:cubicBezTo>
                  <a:cubicBezTo>
                    <a:pt x="282448" y="102640"/>
                    <a:pt x="282448" y="102640"/>
                    <a:pt x="306425" y="79049"/>
                  </a:cubicBezTo>
                  <a:cubicBezTo>
                    <a:pt x="313085" y="72496"/>
                    <a:pt x="325074" y="72496"/>
                    <a:pt x="333066" y="79049"/>
                  </a:cubicBezTo>
                  <a:cubicBezTo>
                    <a:pt x="339726" y="86913"/>
                    <a:pt x="339726" y="98708"/>
                    <a:pt x="333066" y="105261"/>
                  </a:cubicBezTo>
                  <a:cubicBezTo>
                    <a:pt x="333066" y="105261"/>
                    <a:pt x="333066" y="105261"/>
                    <a:pt x="309089" y="128853"/>
                  </a:cubicBezTo>
                  <a:cubicBezTo>
                    <a:pt x="309089" y="128853"/>
                    <a:pt x="309089" y="128853"/>
                    <a:pt x="333066" y="152444"/>
                  </a:cubicBezTo>
                  <a:cubicBezTo>
                    <a:pt x="339726" y="160307"/>
                    <a:pt x="339726" y="172103"/>
                    <a:pt x="333066" y="179967"/>
                  </a:cubicBezTo>
                  <a:cubicBezTo>
                    <a:pt x="329070" y="182588"/>
                    <a:pt x="323742" y="185209"/>
                    <a:pt x="319745" y="185209"/>
                  </a:cubicBezTo>
                  <a:cubicBezTo>
                    <a:pt x="314417" y="185209"/>
                    <a:pt x="309089" y="182588"/>
                    <a:pt x="306425" y="179967"/>
                  </a:cubicBezTo>
                  <a:cubicBezTo>
                    <a:pt x="306425" y="179967"/>
                    <a:pt x="306425" y="179967"/>
                    <a:pt x="282448" y="156376"/>
                  </a:cubicBezTo>
                  <a:cubicBezTo>
                    <a:pt x="282448" y="156376"/>
                    <a:pt x="282448" y="156376"/>
                    <a:pt x="257139" y="179967"/>
                  </a:cubicBezTo>
                  <a:cubicBezTo>
                    <a:pt x="254475" y="182588"/>
                    <a:pt x="249147" y="185209"/>
                    <a:pt x="243819" y="185209"/>
                  </a:cubicBezTo>
                  <a:cubicBezTo>
                    <a:pt x="239823" y="185209"/>
                    <a:pt x="234494" y="182588"/>
                    <a:pt x="230498" y="179967"/>
                  </a:cubicBezTo>
                  <a:cubicBezTo>
                    <a:pt x="223838" y="172103"/>
                    <a:pt x="223838" y="160307"/>
                    <a:pt x="230498" y="152444"/>
                  </a:cubicBezTo>
                  <a:cubicBezTo>
                    <a:pt x="230498" y="152444"/>
                    <a:pt x="230498" y="152444"/>
                    <a:pt x="254475" y="128853"/>
                  </a:cubicBezTo>
                  <a:cubicBezTo>
                    <a:pt x="254475" y="128853"/>
                    <a:pt x="254475" y="128853"/>
                    <a:pt x="230498" y="105261"/>
                  </a:cubicBezTo>
                  <a:cubicBezTo>
                    <a:pt x="223838" y="98708"/>
                    <a:pt x="223838" y="86913"/>
                    <a:pt x="230498" y="79049"/>
                  </a:cubicBezTo>
                  <a:cubicBezTo>
                    <a:pt x="234495" y="75773"/>
                    <a:pt x="239490" y="74134"/>
                    <a:pt x="244318" y="74134"/>
                  </a:cubicBezTo>
                  <a:close/>
                  <a:moveTo>
                    <a:pt x="180729" y="785"/>
                  </a:moveTo>
                  <a:cubicBezTo>
                    <a:pt x="184686" y="2099"/>
                    <a:pt x="187325" y="6041"/>
                    <a:pt x="187325" y="11298"/>
                  </a:cubicBezTo>
                  <a:cubicBezTo>
                    <a:pt x="187325" y="11298"/>
                    <a:pt x="187325" y="11298"/>
                    <a:pt x="187325" y="224182"/>
                  </a:cubicBezTo>
                  <a:cubicBezTo>
                    <a:pt x="187325" y="229439"/>
                    <a:pt x="184686" y="233381"/>
                    <a:pt x="180729" y="234695"/>
                  </a:cubicBezTo>
                  <a:cubicBezTo>
                    <a:pt x="179410" y="234695"/>
                    <a:pt x="176771" y="236009"/>
                    <a:pt x="175452" y="236009"/>
                  </a:cubicBezTo>
                  <a:cubicBezTo>
                    <a:pt x="172814" y="236009"/>
                    <a:pt x="170175" y="234695"/>
                    <a:pt x="167537" y="232067"/>
                  </a:cubicBezTo>
                  <a:cubicBezTo>
                    <a:pt x="167537" y="232067"/>
                    <a:pt x="167537" y="232067"/>
                    <a:pt x="117408" y="180817"/>
                  </a:cubicBezTo>
                  <a:cubicBezTo>
                    <a:pt x="117408" y="180817"/>
                    <a:pt x="117408" y="180817"/>
                    <a:pt x="63321" y="180817"/>
                  </a:cubicBezTo>
                  <a:cubicBezTo>
                    <a:pt x="29022" y="180817"/>
                    <a:pt x="0" y="153221"/>
                    <a:pt x="0" y="117740"/>
                  </a:cubicBezTo>
                  <a:cubicBezTo>
                    <a:pt x="0" y="82259"/>
                    <a:pt x="29022" y="54663"/>
                    <a:pt x="63321" y="54663"/>
                  </a:cubicBezTo>
                  <a:cubicBezTo>
                    <a:pt x="63321" y="54663"/>
                    <a:pt x="63321" y="54663"/>
                    <a:pt x="117408" y="54663"/>
                  </a:cubicBezTo>
                  <a:cubicBezTo>
                    <a:pt x="117408" y="54663"/>
                    <a:pt x="117408" y="54663"/>
                    <a:pt x="167537" y="3413"/>
                  </a:cubicBezTo>
                  <a:cubicBezTo>
                    <a:pt x="171495" y="-529"/>
                    <a:pt x="175452" y="-529"/>
                    <a:pt x="180729" y="785"/>
                  </a:cubicBezTo>
                  <a:close/>
                </a:path>
              </a:pathLst>
            </a:custGeom>
            <a:solidFill>
              <a:schemeClr val="bg1">
                <a:lumMod val="100000"/>
              </a:schemeClr>
            </a:solidFill>
            <a:ln w="25400">
              <a:solidFill>
                <a:srgbClr val="000000">
                  <a:alpha val="0"/>
                </a:srgbClr>
              </a:solidFill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32" name="任意多边形: 形状 31"/>
            <p:cNvSpPr/>
            <p:nvPr/>
          </p:nvSpPr>
          <p:spPr>
            <a:xfrm rot="18870430">
              <a:off x="2787385" y="4113180"/>
              <a:ext cx="213007" cy="213005"/>
            </a:xfrm>
            <a:custGeom>
              <a:avLst/>
              <a:gdLst>
                <a:gd name="connsiteX0" fmla="*/ 213007 w 213007"/>
                <a:gd name="connsiteY0" fmla="*/ 70849 h 213005"/>
                <a:gd name="connsiteX1" fmla="*/ 213007 w 213007"/>
                <a:gd name="connsiteY1" fmla="*/ 134403 h 213005"/>
                <a:gd name="connsiteX2" fmla="*/ 136185 w 213007"/>
                <a:gd name="connsiteY2" fmla="*/ 134403 h 213005"/>
                <a:gd name="connsiteX3" fmla="*/ 136185 w 213007"/>
                <a:gd name="connsiteY3" fmla="*/ 213005 h 213005"/>
                <a:gd name="connsiteX4" fmla="*/ 72631 w 213007"/>
                <a:gd name="connsiteY4" fmla="*/ 213005 h 213005"/>
                <a:gd name="connsiteX5" fmla="*/ 72631 w 213007"/>
                <a:gd name="connsiteY5" fmla="*/ 134403 h 213005"/>
                <a:gd name="connsiteX6" fmla="*/ 0 w 213007"/>
                <a:gd name="connsiteY6" fmla="*/ 134403 h 213005"/>
                <a:gd name="connsiteX7" fmla="*/ 0 w 213007"/>
                <a:gd name="connsiteY7" fmla="*/ 70849 h 213005"/>
                <a:gd name="connsiteX8" fmla="*/ 72631 w 213007"/>
                <a:gd name="connsiteY8" fmla="*/ 70849 h 213005"/>
                <a:gd name="connsiteX9" fmla="*/ 72631 w 213007"/>
                <a:gd name="connsiteY9" fmla="*/ 0 h 213005"/>
                <a:gd name="connsiteX10" fmla="*/ 136185 w 213007"/>
                <a:gd name="connsiteY10" fmla="*/ 0 h 213005"/>
                <a:gd name="connsiteX11" fmla="*/ 136185 w 213007"/>
                <a:gd name="connsiteY11" fmla="*/ 70849 h 213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007" h="213005">
                  <a:moveTo>
                    <a:pt x="213007" y="70849"/>
                  </a:moveTo>
                  <a:lnTo>
                    <a:pt x="213007" y="134403"/>
                  </a:lnTo>
                  <a:lnTo>
                    <a:pt x="136185" y="134403"/>
                  </a:lnTo>
                  <a:lnTo>
                    <a:pt x="136185" y="213005"/>
                  </a:lnTo>
                  <a:lnTo>
                    <a:pt x="72631" y="213005"/>
                  </a:lnTo>
                  <a:lnTo>
                    <a:pt x="72631" y="134403"/>
                  </a:lnTo>
                  <a:lnTo>
                    <a:pt x="0" y="134403"/>
                  </a:lnTo>
                  <a:lnTo>
                    <a:pt x="0" y="70849"/>
                  </a:lnTo>
                  <a:lnTo>
                    <a:pt x="72631" y="70849"/>
                  </a:lnTo>
                  <a:lnTo>
                    <a:pt x="72631" y="0"/>
                  </a:lnTo>
                  <a:lnTo>
                    <a:pt x="136185" y="0"/>
                  </a:lnTo>
                  <a:lnTo>
                    <a:pt x="136185" y="70849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8" name="PA_组合 7"/>
          <p:cNvGrpSpPr/>
          <p:nvPr>
            <p:custDataLst>
              <p:tags r:id="rId4"/>
            </p:custDataLst>
          </p:nvPr>
        </p:nvGrpSpPr>
        <p:grpSpPr>
          <a:xfrm>
            <a:off x="6307172" y="3723528"/>
            <a:ext cx="1933578" cy="1933578"/>
            <a:chOff x="6416900" y="3860688"/>
            <a:chExt cx="1933578" cy="1933578"/>
          </a:xfrm>
        </p:grpSpPr>
        <p:sp>
          <p:nvSpPr>
            <p:cNvPr id="15" name="任意多边形: 形状 14"/>
            <p:cNvSpPr/>
            <p:nvPr/>
          </p:nvSpPr>
          <p:spPr>
            <a:xfrm>
              <a:off x="6416900" y="3860688"/>
              <a:ext cx="1933578" cy="1933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25400" cap="flat" cmpd="sng" algn="ctr">
              <a:solidFill>
                <a:schemeClr val="accent4">
                  <a:lumMod val="60000"/>
                  <a:lumOff val="40000"/>
                </a:schemeClr>
              </a:solidFill>
              <a:prstDash val="solid"/>
              <a:miter lim="4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6485164" y="3937536"/>
              <a:ext cx="1797051" cy="1797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accent4">
                <a:lumMod val="100000"/>
              </a:schemeClr>
            </a:solidFill>
            <a:ln w="25400">
              <a:solidFill>
                <a:srgbClr val="000000">
                  <a:alpha val="0"/>
                </a:srgbClr>
              </a:solidFill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7" name="任意多边形: 形状 16"/>
            <p:cNvSpPr/>
            <p:nvPr/>
          </p:nvSpPr>
          <p:spPr>
            <a:xfrm>
              <a:off x="7752648" y="3954899"/>
              <a:ext cx="529566" cy="529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bg1">
                <a:lumMod val="100000"/>
              </a:schemeClr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bg2">
                      <a:lumMod val="100000"/>
                    </a:schemeClr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8" name="任意多边形: 形状 17"/>
            <p:cNvSpPr/>
            <p:nvPr/>
          </p:nvSpPr>
          <p:spPr>
            <a:xfrm>
              <a:off x="7105282" y="4320176"/>
              <a:ext cx="589961" cy="1014602"/>
            </a:xfrm>
            <a:custGeom>
              <a:avLst/>
              <a:gdLst>
                <a:gd name="connsiteX0" fmla="*/ 123152 w 195694"/>
                <a:gd name="connsiteY0" fmla="*/ 165100 h 336550"/>
                <a:gd name="connsiteX1" fmla="*/ 133928 w 195694"/>
                <a:gd name="connsiteY1" fmla="*/ 175707 h 336550"/>
                <a:gd name="connsiteX2" fmla="*/ 133928 w 195694"/>
                <a:gd name="connsiteY2" fmla="*/ 245976 h 336550"/>
                <a:gd name="connsiteX3" fmla="*/ 146050 w 195694"/>
                <a:gd name="connsiteY3" fmla="*/ 264537 h 336550"/>
                <a:gd name="connsiteX4" fmla="*/ 123152 w 195694"/>
                <a:gd name="connsiteY4" fmla="*/ 285750 h 336550"/>
                <a:gd name="connsiteX5" fmla="*/ 101600 w 195694"/>
                <a:gd name="connsiteY5" fmla="*/ 264537 h 336550"/>
                <a:gd name="connsiteX6" fmla="*/ 112376 w 195694"/>
                <a:gd name="connsiteY6" fmla="*/ 245976 h 336550"/>
                <a:gd name="connsiteX7" fmla="*/ 112376 w 195694"/>
                <a:gd name="connsiteY7" fmla="*/ 175707 h 336550"/>
                <a:gd name="connsiteX8" fmla="*/ 123152 w 195694"/>
                <a:gd name="connsiteY8" fmla="*/ 165100 h 336550"/>
                <a:gd name="connsiteX9" fmla="*/ 112610 w 195694"/>
                <a:gd name="connsiteY9" fmla="*/ 20638 h 336550"/>
                <a:gd name="connsiteX10" fmla="*/ 91497 w 195694"/>
                <a:gd name="connsiteY10" fmla="*/ 43047 h 336550"/>
                <a:gd name="connsiteX11" fmla="*/ 91497 w 195694"/>
                <a:gd name="connsiteY11" fmla="*/ 221003 h 336550"/>
                <a:gd name="connsiteX12" fmla="*/ 87539 w 195694"/>
                <a:gd name="connsiteY12" fmla="*/ 228913 h 336550"/>
                <a:gd name="connsiteX13" fmla="*/ 73025 w 195694"/>
                <a:gd name="connsiteY13" fmla="*/ 264504 h 336550"/>
                <a:gd name="connsiteX14" fmla="*/ 87539 w 195694"/>
                <a:gd name="connsiteY14" fmla="*/ 300095 h 336550"/>
                <a:gd name="connsiteX15" fmla="*/ 124485 w 195694"/>
                <a:gd name="connsiteY15" fmla="*/ 315913 h 336550"/>
                <a:gd name="connsiteX16" fmla="*/ 174625 w 195694"/>
                <a:gd name="connsiteY16" fmla="*/ 265822 h 336550"/>
                <a:gd name="connsiteX17" fmla="*/ 158791 w 195694"/>
                <a:gd name="connsiteY17" fmla="*/ 228913 h 336550"/>
                <a:gd name="connsiteX18" fmla="*/ 156153 w 195694"/>
                <a:gd name="connsiteY18" fmla="*/ 221003 h 336550"/>
                <a:gd name="connsiteX19" fmla="*/ 156153 w 195694"/>
                <a:gd name="connsiteY19" fmla="*/ 43047 h 336550"/>
                <a:gd name="connsiteX20" fmla="*/ 135041 w 195694"/>
                <a:gd name="connsiteY20" fmla="*/ 20638 h 336550"/>
                <a:gd name="connsiteX21" fmla="*/ 112610 w 195694"/>
                <a:gd name="connsiteY21" fmla="*/ 20638 h 336550"/>
                <a:gd name="connsiteX22" fmla="*/ 112297 w 195694"/>
                <a:gd name="connsiteY22" fmla="*/ 0 h 336550"/>
                <a:gd name="connsiteX23" fmla="*/ 134757 w 195694"/>
                <a:gd name="connsiteY23" fmla="*/ 0 h 336550"/>
                <a:gd name="connsiteX24" fmla="*/ 177033 w 195694"/>
                <a:gd name="connsiteY24" fmla="*/ 43383 h 336550"/>
                <a:gd name="connsiteX25" fmla="*/ 177033 w 195694"/>
                <a:gd name="connsiteY25" fmla="*/ 215603 h 336550"/>
                <a:gd name="connsiteX26" fmla="*/ 195529 w 195694"/>
                <a:gd name="connsiteY26" fmla="*/ 265559 h 336550"/>
                <a:gd name="connsiteX27" fmla="*/ 174391 w 195694"/>
                <a:gd name="connsiteY27" fmla="*/ 315516 h 336550"/>
                <a:gd name="connsiteX28" fmla="*/ 124187 w 195694"/>
                <a:gd name="connsiteY28" fmla="*/ 336550 h 336550"/>
                <a:gd name="connsiteX29" fmla="*/ 122866 w 195694"/>
                <a:gd name="connsiteY29" fmla="*/ 336550 h 336550"/>
                <a:gd name="connsiteX30" fmla="*/ 72663 w 195694"/>
                <a:gd name="connsiteY30" fmla="*/ 315516 h 336550"/>
                <a:gd name="connsiteX31" fmla="*/ 50203 w 195694"/>
                <a:gd name="connsiteY31" fmla="*/ 264245 h 336550"/>
                <a:gd name="connsiteX32" fmla="*/ 68699 w 195694"/>
                <a:gd name="connsiteY32" fmla="*/ 215603 h 336550"/>
                <a:gd name="connsiteX33" fmla="*/ 68699 w 195694"/>
                <a:gd name="connsiteY33" fmla="*/ 148555 h 336550"/>
                <a:gd name="connsiteX34" fmla="*/ 10569 w 195694"/>
                <a:gd name="connsiteY34" fmla="*/ 148555 h 336550"/>
                <a:gd name="connsiteX35" fmla="*/ 0 w 195694"/>
                <a:gd name="connsiteY35" fmla="*/ 136723 h 336550"/>
                <a:gd name="connsiteX36" fmla="*/ 10569 w 195694"/>
                <a:gd name="connsiteY36" fmla="*/ 126206 h 336550"/>
                <a:gd name="connsiteX37" fmla="*/ 68699 w 195694"/>
                <a:gd name="connsiteY37" fmla="*/ 126206 h 336550"/>
                <a:gd name="connsiteX38" fmla="*/ 68699 w 195694"/>
                <a:gd name="connsiteY38" fmla="*/ 99913 h 336550"/>
                <a:gd name="connsiteX39" fmla="*/ 10569 w 195694"/>
                <a:gd name="connsiteY39" fmla="*/ 99913 h 336550"/>
                <a:gd name="connsiteX40" fmla="*/ 0 w 195694"/>
                <a:gd name="connsiteY40" fmla="*/ 89396 h 336550"/>
                <a:gd name="connsiteX41" fmla="*/ 10569 w 195694"/>
                <a:gd name="connsiteY41" fmla="*/ 78879 h 336550"/>
                <a:gd name="connsiteX42" fmla="*/ 68699 w 195694"/>
                <a:gd name="connsiteY42" fmla="*/ 78879 h 336550"/>
                <a:gd name="connsiteX43" fmla="*/ 68699 w 195694"/>
                <a:gd name="connsiteY43" fmla="*/ 52586 h 336550"/>
                <a:gd name="connsiteX44" fmla="*/ 10569 w 195694"/>
                <a:gd name="connsiteY44" fmla="*/ 52586 h 336550"/>
                <a:gd name="connsiteX45" fmla="*/ 0 w 195694"/>
                <a:gd name="connsiteY45" fmla="*/ 42069 h 336550"/>
                <a:gd name="connsiteX46" fmla="*/ 10569 w 195694"/>
                <a:gd name="connsiteY46" fmla="*/ 30237 h 336550"/>
                <a:gd name="connsiteX47" fmla="*/ 70020 w 195694"/>
                <a:gd name="connsiteY47" fmla="*/ 30237 h 336550"/>
                <a:gd name="connsiteX48" fmla="*/ 112297 w 195694"/>
                <a:gd name="connsiteY4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95694" h="336550">
                  <a:moveTo>
                    <a:pt x="123152" y="165100"/>
                  </a:moveTo>
                  <a:cubicBezTo>
                    <a:pt x="129887" y="165100"/>
                    <a:pt x="133928" y="169078"/>
                    <a:pt x="133928" y="175707"/>
                  </a:cubicBezTo>
                  <a:cubicBezTo>
                    <a:pt x="133928" y="175707"/>
                    <a:pt x="133928" y="175707"/>
                    <a:pt x="133928" y="245976"/>
                  </a:cubicBezTo>
                  <a:cubicBezTo>
                    <a:pt x="140662" y="249953"/>
                    <a:pt x="146050" y="256582"/>
                    <a:pt x="146050" y="264537"/>
                  </a:cubicBezTo>
                  <a:cubicBezTo>
                    <a:pt x="146050" y="276469"/>
                    <a:pt x="135274" y="285750"/>
                    <a:pt x="123152" y="285750"/>
                  </a:cubicBezTo>
                  <a:cubicBezTo>
                    <a:pt x="111029" y="285750"/>
                    <a:pt x="101600" y="276469"/>
                    <a:pt x="101600" y="264537"/>
                  </a:cubicBezTo>
                  <a:cubicBezTo>
                    <a:pt x="101600" y="256582"/>
                    <a:pt x="105641" y="249953"/>
                    <a:pt x="112376" y="245976"/>
                  </a:cubicBezTo>
                  <a:cubicBezTo>
                    <a:pt x="112376" y="245976"/>
                    <a:pt x="112376" y="245976"/>
                    <a:pt x="112376" y="175707"/>
                  </a:cubicBezTo>
                  <a:cubicBezTo>
                    <a:pt x="112376" y="169078"/>
                    <a:pt x="117764" y="165100"/>
                    <a:pt x="123152" y="165100"/>
                  </a:cubicBezTo>
                  <a:close/>
                  <a:moveTo>
                    <a:pt x="112610" y="20638"/>
                  </a:moveTo>
                  <a:cubicBezTo>
                    <a:pt x="100734" y="20638"/>
                    <a:pt x="91497" y="31183"/>
                    <a:pt x="91497" y="43047"/>
                  </a:cubicBezTo>
                  <a:cubicBezTo>
                    <a:pt x="91497" y="43047"/>
                    <a:pt x="91497" y="43047"/>
                    <a:pt x="91497" y="221003"/>
                  </a:cubicBezTo>
                  <a:cubicBezTo>
                    <a:pt x="91497" y="223640"/>
                    <a:pt x="90178" y="226276"/>
                    <a:pt x="87539" y="228913"/>
                  </a:cubicBezTo>
                  <a:cubicBezTo>
                    <a:pt x="78303" y="238140"/>
                    <a:pt x="73025" y="251322"/>
                    <a:pt x="73025" y="264504"/>
                  </a:cubicBezTo>
                  <a:cubicBezTo>
                    <a:pt x="73025" y="277686"/>
                    <a:pt x="78303" y="290868"/>
                    <a:pt x="87539" y="300095"/>
                  </a:cubicBezTo>
                  <a:cubicBezTo>
                    <a:pt x="98095" y="310640"/>
                    <a:pt x="109971" y="315913"/>
                    <a:pt x="124485" y="315913"/>
                  </a:cubicBezTo>
                  <a:cubicBezTo>
                    <a:pt x="150875" y="314595"/>
                    <a:pt x="173306" y="292186"/>
                    <a:pt x="174625" y="265822"/>
                  </a:cubicBezTo>
                  <a:cubicBezTo>
                    <a:pt x="174625" y="251322"/>
                    <a:pt x="169347" y="238140"/>
                    <a:pt x="158791" y="228913"/>
                  </a:cubicBezTo>
                  <a:cubicBezTo>
                    <a:pt x="157472" y="226276"/>
                    <a:pt x="156153" y="223640"/>
                    <a:pt x="156153" y="221003"/>
                  </a:cubicBezTo>
                  <a:cubicBezTo>
                    <a:pt x="156153" y="221003"/>
                    <a:pt x="156153" y="221003"/>
                    <a:pt x="156153" y="43047"/>
                  </a:cubicBezTo>
                  <a:cubicBezTo>
                    <a:pt x="156153" y="31183"/>
                    <a:pt x="146916" y="20638"/>
                    <a:pt x="135041" y="20638"/>
                  </a:cubicBezTo>
                  <a:cubicBezTo>
                    <a:pt x="135041" y="20638"/>
                    <a:pt x="135041" y="20638"/>
                    <a:pt x="112610" y="20638"/>
                  </a:cubicBezTo>
                  <a:close/>
                  <a:moveTo>
                    <a:pt x="112297" y="0"/>
                  </a:moveTo>
                  <a:cubicBezTo>
                    <a:pt x="112297" y="0"/>
                    <a:pt x="112297" y="0"/>
                    <a:pt x="134757" y="0"/>
                  </a:cubicBezTo>
                  <a:cubicBezTo>
                    <a:pt x="158537" y="0"/>
                    <a:pt x="177033" y="19719"/>
                    <a:pt x="177033" y="43383"/>
                  </a:cubicBezTo>
                  <a:cubicBezTo>
                    <a:pt x="177033" y="43383"/>
                    <a:pt x="177033" y="43383"/>
                    <a:pt x="177033" y="215603"/>
                  </a:cubicBezTo>
                  <a:cubicBezTo>
                    <a:pt x="190245" y="230064"/>
                    <a:pt x="196850" y="247154"/>
                    <a:pt x="195529" y="265559"/>
                  </a:cubicBezTo>
                  <a:cubicBezTo>
                    <a:pt x="195529" y="283964"/>
                    <a:pt x="187602" y="302369"/>
                    <a:pt x="174391" y="315516"/>
                  </a:cubicBezTo>
                  <a:cubicBezTo>
                    <a:pt x="161179" y="328662"/>
                    <a:pt x="142683" y="336550"/>
                    <a:pt x="124187" y="336550"/>
                  </a:cubicBezTo>
                  <a:cubicBezTo>
                    <a:pt x="124187" y="336550"/>
                    <a:pt x="124187" y="336550"/>
                    <a:pt x="122866" y="336550"/>
                  </a:cubicBezTo>
                  <a:cubicBezTo>
                    <a:pt x="104370" y="336550"/>
                    <a:pt x="85874" y="328662"/>
                    <a:pt x="72663" y="315516"/>
                  </a:cubicBezTo>
                  <a:cubicBezTo>
                    <a:pt x="58130" y="302369"/>
                    <a:pt x="50203" y="283964"/>
                    <a:pt x="50203" y="264245"/>
                  </a:cubicBezTo>
                  <a:cubicBezTo>
                    <a:pt x="50203" y="245839"/>
                    <a:pt x="56809" y="230064"/>
                    <a:pt x="68699" y="215603"/>
                  </a:cubicBezTo>
                  <a:cubicBezTo>
                    <a:pt x="68699" y="215603"/>
                    <a:pt x="68699" y="215603"/>
                    <a:pt x="68699" y="148555"/>
                  </a:cubicBezTo>
                  <a:cubicBezTo>
                    <a:pt x="68699" y="148555"/>
                    <a:pt x="68699" y="148555"/>
                    <a:pt x="10569" y="148555"/>
                  </a:cubicBezTo>
                  <a:cubicBezTo>
                    <a:pt x="3963" y="148555"/>
                    <a:pt x="0" y="143296"/>
                    <a:pt x="0" y="136723"/>
                  </a:cubicBezTo>
                  <a:cubicBezTo>
                    <a:pt x="0" y="131465"/>
                    <a:pt x="3963" y="126206"/>
                    <a:pt x="10569" y="126206"/>
                  </a:cubicBezTo>
                  <a:cubicBezTo>
                    <a:pt x="10569" y="126206"/>
                    <a:pt x="10569" y="126206"/>
                    <a:pt x="68699" y="126206"/>
                  </a:cubicBezTo>
                  <a:cubicBezTo>
                    <a:pt x="68699" y="126206"/>
                    <a:pt x="68699" y="126206"/>
                    <a:pt x="68699" y="99913"/>
                  </a:cubicBezTo>
                  <a:cubicBezTo>
                    <a:pt x="68699" y="99913"/>
                    <a:pt x="68699" y="99913"/>
                    <a:pt x="10569" y="99913"/>
                  </a:cubicBezTo>
                  <a:cubicBezTo>
                    <a:pt x="3963" y="99913"/>
                    <a:pt x="0" y="95969"/>
                    <a:pt x="0" y="89396"/>
                  </a:cubicBezTo>
                  <a:cubicBezTo>
                    <a:pt x="0" y="82823"/>
                    <a:pt x="3963" y="78879"/>
                    <a:pt x="10569" y="78879"/>
                  </a:cubicBezTo>
                  <a:cubicBezTo>
                    <a:pt x="10569" y="78879"/>
                    <a:pt x="10569" y="78879"/>
                    <a:pt x="68699" y="78879"/>
                  </a:cubicBezTo>
                  <a:cubicBezTo>
                    <a:pt x="68699" y="78879"/>
                    <a:pt x="68699" y="78879"/>
                    <a:pt x="68699" y="52586"/>
                  </a:cubicBezTo>
                  <a:cubicBezTo>
                    <a:pt x="68699" y="52586"/>
                    <a:pt x="68699" y="52586"/>
                    <a:pt x="10569" y="52586"/>
                  </a:cubicBezTo>
                  <a:cubicBezTo>
                    <a:pt x="3963" y="52586"/>
                    <a:pt x="0" y="47327"/>
                    <a:pt x="0" y="42069"/>
                  </a:cubicBezTo>
                  <a:cubicBezTo>
                    <a:pt x="0" y="35495"/>
                    <a:pt x="3963" y="30237"/>
                    <a:pt x="10569" y="30237"/>
                  </a:cubicBezTo>
                  <a:cubicBezTo>
                    <a:pt x="10569" y="30237"/>
                    <a:pt x="10569" y="30237"/>
                    <a:pt x="70020" y="30237"/>
                  </a:cubicBezTo>
                  <a:cubicBezTo>
                    <a:pt x="75305" y="13146"/>
                    <a:pt x="92480" y="0"/>
                    <a:pt x="112297" y="0"/>
                  </a:cubicBezTo>
                  <a:close/>
                </a:path>
              </a:pathLst>
            </a:custGeom>
            <a:solidFill>
              <a:schemeClr val="bg1">
                <a:lumMod val="100000"/>
              </a:schemeClr>
            </a:solidFill>
            <a:ln w="25400">
              <a:solidFill>
                <a:srgbClr val="000000">
                  <a:alpha val="0"/>
                </a:srgbClr>
              </a:solidFill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9" name="任意多边形: 形状 18"/>
            <p:cNvSpPr/>
            <p:nvPr/>
          </p:nvSpPr>
          <p:spPr>
            <a:xfrm rot="18870430">
              <a:off x="7910928" y="4113180"/>
              <a:ext cx="213007" cy="213005"/>
            </a:xfrm>
            <a:custGeom>
              <a:avLst/>
              <a:gdLst>
                <a:gd name="connsiteX0" fmla="*/ 213007 w 213007"/>
                <a:gd name="connsiteY0" fmla="*/ 70849 h 213005"/>
                <a:gd name="connsiteX1" fmla="*/ 213007 w 213007"/>
                <a:gd name="connsiteY1" fmla="*/ 134403 h 213005"/>
                <a:gd name="connsiteX2" fmla="*/ 136185 w 213007"/>
                <a:gd name="connsiteY2" fmla="*/ 134403 h 213005"/>
                <a:gd name="connsiteX3" fmla="*/ 136185 w 213007"/>
                <a:gd name="connsiteY3" fmla="*/ 213005 h 213005"/>
                <a:gd name="connsiteX4" fmla="*/ 72631 w 213007"/>
                <a:gd name="connsiteY4" fmla="*/ 213005 h 213005"/>
                <a:gd name="connsiteX5" fmla="*/ 72631 w 213007"/>
                <a:gd name="connsiteY5" fmla="*/ 134403 h 213005"/>
                <a:gd name="connsiteX6" fmla="*/ 0 w 213007"/>
                <a:gd name="connsiteY6" fmla="*/ 134403 h 213005"/>
                <a:gd name="connsiteX7" fmla="*/ 0 w 213007"/>
                <a:gd name="connsiteY7" fmla="*/ 70849 h 213005"/>
                <a:gd name="connsiteX8" fmla="*/ 72631 w 213007"/>
                <a:gd name="connsiteY8" fmla="*/ 70849 h 213005"/>
                <a:gd name="connsiteX9" fmla="*/ 72631 w 213007"/>
                <a:gd name="connsiteY9" fmla="*/ 0 h 213005"/>
                <a:gd name="connsiteX10" fmla="*/ 136185 w 213007"/>
                <a:gd name="connsiteY10" fmla="*/ 0 h 213005"/>
                <a:gd name="connsiteX11" fmla="*/ 136185 w 213007"/>
                <a:gd name="connsiteY11" fmla="*/ 70849 h 213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007" h="213005">
                  <a:moveTo>
                    <a:pt x="213007" y="70849"/>
                  </a:moveTo>
                  <a:lnTo>
                    <a:pt x="213007" y="134403"/>
                  </a:lnTo>
                  <a:lnTo>
                    <a:pt x="136185" y="134403"/>
                  </a:lnTo>
                  <a:lnTo>
                    <a:pt x="136185" y="213005"/>
                  </a:lnTo>
                  <a:lnTo>
                    <a:pt x="72631" y="213005"/>
                  </a:lnTo>
                  <a:lnTo>
                    <a:pt x="72631" y="134403"/>
                  </a:lnTo>
                  <a:lnTo>
                    <a:pt x="0" y="134403"/>
                  </a:lnTo>
                  <a:lnTo>
                    <a:pt x="0" y="70849"/>
                  </a:lnTo>
                  <a:lnTo>
                    <a:pt x="72631" y="70849"/>
                  </a:lnTo>
                  <a:lnTo>
                    <a:pt x="72631" y="0"/>
                  </a:lnTo>
                  <a:lnTo>
                    <a:pt x="136185" y="0"/>
                  </a:lnTo>
                  <a:lnTo>
                    <a:pt x="136185" y="70849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9" name="PA_组合 8"/>
          <p:cNvGrpSpPr/>
          <p:nvPr>
            <p:custDataLst>
              <p:tags r:id="rId5"/>
            </p:custDataLst>
          </p:nvPr>
        </p:nvGrpSpPr>
        <p:grpSpPr>
          <a:xfrm>
            <a:off x="6307172" y="1388913"/>
            <a:ext cx="1933578" cy="1933578"/>
            <a:chOff x="6416900" y="1526073"/>
            <a:chExt cx="1933578" cy="1933578"/>
          </a:xfrm>
        </p:grpSpPr>
        <p:sp>
          <p:nvSpPr>
            <p:cNvPr id="10" name="任意多边形: 形状 9"/>
            <p:cNvSpPr/>
            <p:nvPr/>
          </p:nvSpPr>
          <p:spPr>
            <a:xfrm>
              <a:off x="6416900" y="1526073"/>
              <a:ext cx="1933578" cy="1933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254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miter lim="4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1" name="任意多边形: 形状 10"/>
            <p:cNvSpPr/>
            <p:nvPr/>
          </p:nvSpPr>
          <p:spPr>
            <a:xfrm>
              <a:off x="6485164" y="1602921"/>
              <a:ext cx="1797051" cy="1797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accent2">
                <a:lumMod val="100000"/>
              </a:schemeClr>
            </a:solidFill>
            <a:ln w="25400">
              <a:solidFill>
                <a:srgbClr val="000000">
                  <a:alpha val="0"/>
                </a:srgbClr>
              </a:solidFill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2" name="任意多边形: 形状 11"/>
            <p:cNvSpPr/>
            <p:nvPr/>
          </p:nvSpPr>
          <p:spPr>
            <a:xfrm>
              <a:off x="7752648" y="1620284"/>
              <a:ext cx="529566" cy="529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bg1">
                <a:lumMod val="100000"/>
              </a:schemeClr>
            </a:solidFill>
            <a:ln w="12700" cap="flat" cmpd="sng" algn="ctr">
              <a:noFill/>
              <a:prstDash val="solid"/>
              <a:miter lim="400000"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bg2">
                      <a:lumMod val="100000"/>
                    </a:schemeClr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7003038" y="1985561"/>
              <a:ext cx="794449" cy="1014602"/>
            </a:xfrm>
            <a:custGeom>
              <a:avLst/>
              <a:gdLst>
                <a:gd name="connsiteX0" fmla="*/ 52387 w 263525"/>
                <a:gd name="connsiteY0" fmla="*/ 268288 h 336551"/>
                <a:gd name="connsiteX1" fmla="*/ 209550 w 263525"/>
                <a:gd name="connsiteY1" fmla="*/ 268288 h 336551"/>
                <a:gd name="connsiteX2" fmla="*/ 209550 w 263525"/>
                <a:gd name="connsiteY2" fmla="*/ 320798 h 336551"/>
                <a:gd name="connsiteX3" fmla="*/ 193834 w 263525"/>
                <a:gd name="connsiteY3" fmla="*/ 336551 h 336551"/>
                <a:gd name="connsiteX4" fmla="*/ 68104 w 263525"/>
                <a:gd name="connsiteY4" fmla="*/ 336551 h 336551"/>
                <a:gd name="connsiteX5" fmla="*/ 52387 w 263525"/>
                <a:gd name="connsiteY5" fmla="*/ 320798 h 336551"/>
                <a:gd name="connsiteX6" fmla="*/ 131763 w 263525"/>
                <a:gd name="connsiteY6" fmla="*/ 0 h 336551"/>
                <a:gd name="connsiteX7" fmla="*/ 263525 w 263525"/>
                <a:gd name="connsiteY7" fmla="*/ 131410 h 336551"/>
                <a:gd name="connsiteX8" fmla="*/ 210820 w 263525"/>
                <a:gd name="connsiteY8" fmla="*/ 236538 h 336551"/>
                <a:gd name="connsiteX9" fmla="*/ 147574 w 263525"/>
                <a:gd name="connsiteY9" fmla="*/ 236538 h 336551"/>
                <a:gd name="connsiteX10" fmla="*/ 147574 w 263525"/>
                <a:gd name="connsiteY10" fmla="*/ 178718 h 336551"/>
                <a:gd name="connsiteX11" fmla="*/ 163386 w 263525"/>
                <a:gd name="connsiteY11" fmla="*/ 178718 h 336551"/>
                <a:gd name="connsiteX12" fmla="*/ 179197 w 263525"/>
                <a:gd name="connsiteY12" fmla="*/ 162948 h 336551"/>
                <a:gd name="connsiteX13" fmla="*/ 163386 w 263525"/>
                <a:gd name="connsiteY13" fmla="*/ 147179 h 336551"/>
                <a:gd name="connsiteX14" fmla="*/ 100140 w 263525"/>
                <a:gd name="connsiteY14" fmla="*/ 147179 h 336551"/>
                <a:gd name="connsiteX15" fmla="*/ 84328 w 263525"/>
                <a:gd name="connsiteY15" fmla="*/ 162948 h 336551"/>
                <a:gd name="connsiteX16" fmla="*/ 100140 w 263525"/>
                <a:gd name="connsiteY16" fmla="*/ 178718 h 336551"/>
                <a:gd name="connsiteX17" fmla="*/ 115951 w 263525"/>
                <a:gd name="connsiteY17" fmla="*/ 178718 h 336551"/>
                <a:gd name="connsiteX18" fmla="*/ 115951 w 263525"/>
                <a:gd name="connsiteY18" fmla="*/ 236538 h 336551"/>
                <a:gd name="connsiteX19" fmla="*/ 52705 w 263525"/>
                <a:gd name="connsiteY19" fmla="*/ 236538 h 336551"/>
                <a:gd name="connsiteX20" fmla="*/ 0 w 263525"/>
                <a:gd name="connsiteY20" fmla="*/ 131410 h 336551"/>
                <a:gd name="connsiteX21" fmla="*/ 131763 w 263525"/>
                <a:gd name="connsiteY21" fmla="*/ 0 h 336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63525" h="336551">
                  <a:moveTo>
                    <a:pt x="52387" y="268288"/>
                  </a:moveTo>
                  <a:cubicBezTo>
                    <a:pt x="52387" y="268288"/>
                    <a:pt x="52387" y="268288"/>
                    <a:pt x="209550" y="268288"/>
                  </a:cubicBezTo>
                  <a:cubicBezTo>
                    <a:pt x="209550" y="268288"/>
                    <a:pt x="209550" y="268288"/>
                    <a:pt x="209550" y="320798"/>
                  </a:cubicBezTo>
                  <a:cubicBezTo>
                    <a:pt x="209550" y="329987"/>
                    <a:pt x="203002" y="336551"/>
                    <a:pt x="193834" y="336551"/>
                  </a:cubicBezTo>
                  <a:cubicBezTo>
                    <a:pt x="193834" y="336551"/>
                    <a:pt x="193834" y="336551"/>
                    <a:pt x="68104" y="336551"/>
                  </a:cubicBezTo>
                  <a:cubicBezTo>
                    <a:pt x="58936" y="336551"/>
                    <a:pt x="52387" y="329987"/>
                    <a:pt x="52387" y="320798"/>
                  </a:cubicBezTo>
                  <a:close/>
                  <a:moveTo>
                    <a:pt x="131763" y="0"/>
                  </a:moveTo>
                  <a:cubicBezTo>
                    <a:pt x="204232" y="0"/>
                    <a:pt x="263525" y="59135"/>
                    <a:pt x="263525" y="131410"/>
                  </a:cubicBezTo>
                  <a:cubicBezTo>
                    <a:pt x="263525" y="173461"/>
                    <a:pt x="243761" y="211570"/>
                    <a:pt x="210820" y="236538"/>
                  </a:cubicBezTo>
                  <a:cubicBezTo>
                    <a:pt x="210820" y="236538"/>
                    <a:pt x="210820" y="236538"/>
                    <a:pt x="147574" y="236538"/>
                  </a:cubicBezTo>
                  <a:cubicBezTo>
                    <a:pt x="147574" y="236538"/>
                    <a:pt x="147574" y="236538"/>
                    <a:pt x="147574" y="178718"/>
                  </a:cubicBezTo>
                  <a:cubicBezTo>
                    <a:pt x="147574" y="178718"/>
                    <a:pt x="147574" y="178718"/>
                    <a:pt x="163386" y="178718"/>
                  </a:cubicBezTo>
                  <a:cubicBezTo>
                    <a:pt x="172609" y="178718"/>
                    <a:pt x="179197" y="172147"/>
                    <a:pt x="179197" y="162948"/>
                  </a:cubicBezTo>
                  <a:cubicBezTo>
                    <a:pt x="179197" y="153750"/>
                    <a:pt x="172609" y="147179"/>
                    <a:pt x="163386" y="147179"/>
                  </a:cubicBezTo>
                  <a:cubicBezTo>
                    <a:pt x="163386" y="147179"/>
                    <a:pt x="163386" y="147179"/>
                    <a:pt x="100140" y="147179"/>
                  </a:cubicBezTo>
                  <a:cubicBezTo>
                    <a:pt x="90916" y="147179"/>
                    <a:pt x="84328" y="153750"/>
                    <a:pt x="84328" y="162948"/>
                  </a:cubicBezTo>
                  <a:cubicBezTo>
                    <a:pt x="84328" y="172147"/>
                    <a:pt x="90916" y="178718"/>
                    <a:pt x="100140" y="178718"/>
                  </a:cubicBezTo>
                  <a:cubicBezTo>
                    <a:pt x="100140" y="178718"/>
                    <a:pt x="100140" y="178718"/>
                    <a:pt x="115951" y="178718"/>
                  </a:cubicBezTo>
                  <a:cubicBezTo>
                    <a:pt x="115951" y="178718"/>
                    <a:pt x="115951" y="178718"/>
                    <a:pt x="115951" y="236538"/>
                  </a:cubicBezTo>
                  <a:cubicBezTo>
                    <a:pt x="115951" y="236538"/>
                    <a:pt x="115951" y="236538"/>
                    <a:pt x="52705" y="236538"/>
                  </a:cubicBezTo>
                  <a:cubicBezTo>
                    <a:pt x="19764" y="211570"/>
                    <a:pt x="0" y="173461"/>
                    <a:pt x="0" y="131410"/>
                  </a:cubicBezTo>
                  <a:cubicBezTo>
                    <a:pt x="0" y="59135"/>
                    <a:pt x="59293" y="0"/>
                    <a:pt x="131763" y="0"/>
                  </a:cubicBezTo>
                  <a:close/>
                </a:path>
              </a:pathLst>
            </a:custGeom>
            <a:solidFill>
              <a:schemeClr val="bg1">
                <a:lumMod val="100000"/>
              </a:schemeClr>
            </a:solidFill>
            <a:ln w="25400">
              <a:solidFill>
                <a:srgbClr val="000000">
                  <a:alpha val="0"/>
                </a:srgbClr>
              </a:solidFill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4" name="任意多边形: 形状 13"/>
            <p:cNvSpPr/>
            <p:nvPr/>
          </p:nvSpPr>
          <p:spPr>
            <a:xfrm rot="18870430">
              <a:off x="7910928" y="1778565"/>
              <a:ext cx="213007" cy="213005"/>
            </a:xfrm>
            <a:custGeom>
              <a:avLst/>
              <a:gdLst>
                <a:gd name="connsiteX0" fmla="*/ 213007 w 213007"/>
                <a:gd name="connsiteY0" fmla="*/ 70849 h 213005"/>
                <a:gd name="connsiteX1" fmla="*/ 213007 w 213007"/>
                <a:gd name="connsiteY1" fmla="*/ 134403 h 213005"/>
                <a:gd name="connsiteX2" fmla="*/ 136185 w 213007"/>
                <a:gd name="connsiteY2" fmla="*/ 134403 h 213005"/>
                <a:gd name="connsiteX3" fmla="*/ 136185 w 213007"/>
                <a:gd name="connsiteY3" fmla="*/ 213005 h 213005"/>
                <a:gd name="connsiteX4" fmla="*/ 72631 w 213007"/>
                <a:gd name="connsiteY4" fmla="*/ 213005 h 213005"/>
                <a:gd name="connsiteX5" fmla="*/ 72631 w 213007"/>
                <a:gd name="connsiteY5" fmla="*/ 134403 h 213005"/>
                <a:gd name="connsiteX6" fmla="*/ 0 w 213007"/>
                <a:gd name="connsiteY6" fmla="*/ 134403 h 213005"/>
                <a:gd name="connsiteX7" fmla="*/ 0 w 213007"/>
                <a:gd name="connsiteY7" fmla="*/ 70849 h 213005"/>
                <a:gd name="connsiteX8" fmla="*/ 72631 w 213007"/>
                <a:gd name="connsiteY8" fmla="*/ 70849 h 213005"/>
                <a:gd name="connsiteX9" fmla="*/ 72631 w 213007"/>
                <a:gd name="connsiteY9" fmla="*/ 0 h 213005"/>
                <a:gd name="connsiteX10" fmla="*/ 136185 w 213007"/>
                <a:gd name="connsiteY10" fmla="*/ 0 h 213005"/>
                <a:gd name="connsiteX11" fmla="*/ 136185 w 213007"/>
                <a:gd name="connsiteY11" fmla="*/ 70849 h 213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007" h="213005">
                  <a:moveTo>
                    <a:pt x="213007" y="70849"/>
                  </a:moveTo>
                  <a:lnTo>
                    <a:pt x="213007" y="134403"/>
                  </a:lnTo>
                  <a:lnTo>
                    <a:pt x="136185" y="134403"/>
                  </a:lnTo>
                  <a:lnTo>
                    <a:pt x="136185" y="213005"/>
                  </a:lnTo>
                  <a:lnTo>
                    <a:pt x="72631" y="213005"/>
                  </a:lnTo>
                  <a:lnTo>
                    <a:pt x="72631" y="134403"/>
                  </a:lnTo>
                  <a:lnTo>
                    <a:pt x="0" y="134403"/>
                  </a:lnTo>
                  <a:lnTo>
                    <a:pt x="0" y="70849"/>
                  </a:lnTo>
                  <a:lnTo>
                    <a:pt x="72631" y="70849"/>
                  </a:lnTo>
                  <a:lnTo>
                    <a:pt x="72631" y="0"/>
                  </a:lnTo>
                  <a:lnTo>
                    <a:pt x="136185" y="0"/>
                  </a:lnTo>
                  <a:lnTo>
                    <a:pt x="136185" y="70849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sp>
        <p:nvSpPr>
          <p:cNvPr id="38" name="išľíďè"/>
          <p:cNvSpPr/>
          <p:nvPr/>
        </p:nvSpPr>
        <p:spPr bwMode="auto">
          <a:xfrm>
            <a:off x="3668641" y="1826824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9" name="iSlíďè"/>
          <p:cNvSpPr txBox="1"/>
          <p:nvPr/>
        </p:nvSpPr>
        <p:spPr bwMode="auto">
          <a:xfrm>
            <a:off x="3696801" y="1475628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40" name="išľíďè"/>
          <p:cNvSpPr/>
          <p:nvPr/>
        </p:nvSpPr>
        <p:spPr bwMode="auto">
          <a:xfrm>
            <a:off x="3668641" y="4358614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41" name="iSlíďè"/>
          <p:cNvSpPr txBox="1"/>
          <p:nvPr/>
        </p:nvSpPr>
        <p:spPr bwMode="auto">
          <a:xfrm>
            <a:off x="3696801" y="4007418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4" name="išľíďè"/>
          <p:cNvSpPr/>
          <p:nvPr/>
        </p:nvSpPr>
        <p:spPr bwMode="auto">
          <a:xfrm>
            <a:off x="8760719" y="1826824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5" name="iSlíďè"/>
          <p:cNvSpPr txBox="1"/>
          <p:nvPr/>
        </p:nvSpPr>
        <p:spPr bwMode="auto">
          <a:xfrm>
            <a:off x="8788879" y="1475628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6" name="išľíďè"/>
          <p:cNvSpPr/>
          <p:nvPr/>
        </p:nvSpPr>
        <p:spPr bwMode="auto">
          <a:xfrm>
            <a:off x="8788879" y="4367582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7" name="iSlíďè"/>
          <p:cNvSpPr txBox="1"/>
          <p:nvPr/>
        </p:nvSpPr>
        <p:spPr bwMode="auto">
          <a:xfrm>
            <a:off x="8817039" y="4016386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  <p:bldP spid="54" grpId="0"/>
      <p:bldP spid="55" grpId="0"/>
      <p:bldP spid="56" grpId="0"/>
      <p:bldP spid="5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图片 67"/>
          <p:cNvPicPr>
            <a:picLocks noChangeAspect="1"/>
          </p:cNvPicPr>
          <p:nvPr/>
        </p:nvPicPr>
        <p:blipFill>
          <a:blip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-1"/>
            <a:ext cx="12333918" cy="6958149"/>
          </a:xfrm>
          <a:prstGeom prst="rect">
            <a:avLst/>
          </a:prstGeom>
        </p:spPr>
      </p:pic>
      <p:sp>
        <p:nvSpPr>
          <p:cNvPr id="74" name="矩形 73"/>
          <p:cNvSpPr/>
          <p:nvPr/>
        </p:nvSpPr>
        <p:spPr>
          <a:xfrm>
            <a:off x="452846" y="461554"/>
            <a:ext cx="11373394" cy="60785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0d3e4f2b-6a36-4d67-9265-065ad755665e"/>
          <p:cNvGrpSpPr>
            <a:grpSpLocks noChangeAspect="1"/>
          </p:cNvGrpSpPr>
          <p:nvPr/>
        </p:nvGrpSpPr>
        <p:grpSpPr>
          <a:xfrm>
            <a:off x="356158" y="871871"/>
            <a:ext cx="11413259" cy="4734272"/>
            <a:chOff x="858520" y="1724413"/>
            <a:chExt cx="10474960" cy="4345061"/>
          </a:xfrm>
        </p:grpSpPr>
        <p:grpSp>
          <p:nvGrpSpPr>
            <p:cNvPr id="8" name="Group 2"/>
            <p:cNvGrpSpPr/>
            <p:nvPr/>
          </p:nvGrpSpPr>
          <p:grpSpPr>
            <a:xfrm>
              <a:off x="4658177" y="1724413"/>
              <a:ext cx="2875641" cy="4345061"/>
              <a:chOff x="4762500" y="1445060"/>
              <a:chExt cx="3109850" cy="4698946"/>
            </a:xfrm>
          </p:grpSpPr>
          <p:grpSp>
            <p:nvGrpSpPr>
              <p:cNvPr id="58" name="Group 7"/>
              <p:cNvGrpSpPr/>
              <p:nvPr/>
            </p:nvGrpSpPr>
            <p:grpSpPr>
              <a:xfrm>
                <a:off x="5074795" y="4242054"/>
                <a:ext cx="2042413" cy="1901952"/>
                <a:chOff x="5074795" y="3502152"/>
                <a:chExt cx="2042413" cy="1901952"/>
              </a:xfrm>
            </p:grpSpPr>
            <p:sp>
              <p:nvSpPr>
                <p:cNvPr id="65" name="ïşḻïďê-Oval 1"/>
                <p:cNvSpPr/>
                <p:nvPr/>
              </p:nvSpPr>
              <p:spPr>
                <a:xfrm>
                  <a:off x="5510784" y="3502152"/>
                  <a:ext cx="1170432" cy="1170432"/>
                </a:xfrm>
                <a:prstGeom prst="ellips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solidFill>
                      <a:schemeClr val="tx1"/>
                    </a:solidFill>
                    <a:latin typeface="Source Han Sans K Medium" panose="020B0600000000000000" pitchFamily="34" charset="-128"/>
                    <a:ea typeface="Source Han Sans K Bold" panose="020B0800000000000000" pitchFamily="34" charset="-128"/>
                    <a:cs typeface="+mn-ea"/>
                    <a:sym typeface="Source Han Sans K Medium" panose="020B0600000000000000" pitchFamily="34" charset="-128"/>
                  </a:endParaRPr>
                </a:p>
              </p:txBody>
            </p:sp>
            <p:sp>
              <p:nvSpPr>
                <p:cNvPr id="66" name="ïşḻïďê-Freeform: Shape 5"/>
                <p:cNvSpPr/>
                <p:nvPr/>
              </p:nvSpPr>
              <p:spPr>
                <a:xfrm>
                  <a:off x="5074795" y="4599432"/>
                  <a:ext cx="2042413" cy="804672"/>
                </a:xfrm>
                <a:custGeom>
                  <a:avLst/>
                  <a:gdLst>
                    <a:gd name="connsiteX0" fmla="*/ 1021206 w 2042413"/>
                    <a:gd name="connsiteY0" fmla="*/ 0 h 804672"/>
                    <a:gd name="connsiteX1" fmla="*/ 2025490 w 2042413"/>
                    <a:gd name="connsiteY1" fmla="*/ 738858 h 804672"/>
                    <a:gd name="connsiteX2" fmla="*/ 2042413 w 2042413"/>
                    <a:gd name="connsiteY2" fmla="*/ 804672 h 804672"/>
                    <a:gd name="connsiteX3" fmla="*/ 0 w 2042413"/>
                    <a:gd name="connsiteY3" fmla="*/ 804672 h 804672"/>
                    <a:gd name="connsiteX4" fmla="*/ 16922 w 2042413"/>
                    <a:gd name="connsiteY4" fmla="*/ 738858 h 804672"/>
                    <a:gd name="connsiteX5" fmla="*/ 1021206 w 2042413"/>
                    <a:gd name="connsiteY5" fmla="*/ 0 h 804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2413" h="804672">
                      <a:moveTo>
                        <a:pt x="1021206" y="0"/>
                      </a:moveTo>
                      <a:cubicBezTo>
                        <a:pt x="1493075" y="0"/>
                        <a:pt x="1892351" y="310801"/>
                        <a:pt x="2025490" y="738858"/>
                      </a:cubicBezTo>
                      <a:lnTo>
                        <a:pt x="2042413" y="804672"/>
                      </a:lnTo>
                      <a:lnTo>
                        <a:pt x="0" y="804672"/>
                      </a:lnTo>
                      <a:lnTo>
                        <a:pt x="16922" y="738858"/>
                      </a:lnTo>
                      <a:cubicBezTo>
                        <a:pt x="150062" y="310801"/>
                        <a:pt x="549338" y="0"/>
                        <a:pt x="1021206" y="0"/>
                      </a:cubicBezTo>
                      <a:close/>
                    </a:path>
                  </a:pathLst>
                </a:custGeom>
                <a:solidFill>
                  <a:schemeClr val="tx2">
                    <a:lumMod val="40000"/>
                    <a:lumOff val="60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solidFill>
                      <a:schemeClr val="tx1"/>
                    </a:solidFill>
                    <a:latin typeface="Source Han Sans K Medium" panose="020B0600000000000000" pitchFamily="34" charset="-128"/>
                    <a:ea typeface="Source Han Sans K Bold" panose="020B0800000000000000" pitchFamily="34" charset="-128"/>
                    <a:cs typeface="+mn-ea"/>
                    <a:sym typeface="Source Han Sans K Medium" panose="020B0600000000000000" pitchFamily="34" charset="-128"/>
                  </a:endParaRPr>
                </a:p>
              </p:txBody>
            </p:sp>
          </p:grpSp>
          <p:sp>
            <p:nvSpPr>
              <p:cNvPr id="59" name="ïşḻïďê-Freeform: Shape 20"/>
              <p:cNvSpPr/>
              <p:nvPr/>
            </p:nvSpPr>
            <p:spPr>
              <a:xfrm>
                <a:off x="6171566" y="1639412"/>
                <a:ext cx="1700784" cy="2479579"/>
              </a:xfrm>
              <a:custGeom>
                <a:avLst/>
                <a:gdLst>
                  <a:gd name="connsiteX0" fmla="*/ 443484 w 886968"/>
                  <a:gd name="connsiteY0" fmla="*/ 0 h 1293114"/>
                  <a:gd name="connsiteX1" fmla="*/ 886968 w 886968"/>
                  <a:gd name="connsiteY1" fmla="*/ 443484 h 1293114"/>
                  <a:gd name="connsiteX2" fmla="*/ 532862 w 886968"/>
                  <a:gd name="connsiteY2" fmla="*/ 877958 h 1293114"/>
                  <a:gd name="connsiteX3" fmla="*/ 443485 w 886968"/>
                  <a:gd name="connsiteY3" fmla="*/ 886968 h 1293114"/>
                  <a:gd name="connsiteX4" fmla="*/ 443485 w 886968"/>
                  <a:gd name="connsiteY4" fmla="*/ 887079 h 1293114"/>
                  <a:gd name="connsiteX5" fmla="*/ 442389 w 886968"/>
                  <a:gd name="connsiteY5" fmla="*/ 886968 h 1293114"/>
                  <a:gd name="connsiteX6" fmla="*/ 8988 w 886968"/>
                  <a:gd name="connsiteY6" fmla="*/ 1240200 h 1293114"/>
                  <a:gd name="connsiteX7" fmla="*/ 3654 w 886968"/>
                  <a:gd name="connsiteY7" fmla="*/ 1293114 h 1293114"/>
                  <a:gd name="connsiteX8" fmla="*/ 1 w 886968"/>
                  <a:gd name="connsiteY8" fmla="*/ 1293114 h 1293114"/>
                  <a:gd name="connsiteX9" fmla="*/ 1 w 886968"/>
                  <a:gd name="connsiteY9" fmla="*/ 443494 h 1293114"/>
                  <a:gd name="connsiteX10" fmla="*/ 0 w 886968"/>
                  <a:gd name="connsiteY10" fmla="*/ 443484 h 1293114"/>
                  <a:gd name="connsiteX11" fmla="*/ 443484 w 886968"/>
                  <a:gd name="connsiteY11" fmla="*/ 0 h 1293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86968" h="1293114">
                    <a:moveTo>
                      <a:pt x="443484" y="0"/>
                    </a:moveTo>
                    <a:cubicBezTo>
                      <a:pt x="688413" y="0"/>
                      <a:pt x="886968" y="198555"/>
                      <a:pt x="886968" y="443484"/>
                    </a:cubicBezTo>
                    <a:cubicBezTo>
                      <a:pt x="886968" y="657797"/>
                      <a:pt x="734950" y="836605"/>
                      <a:pt x="532862" y="877958"/>
                    </a:cubicBezTo>
                    <a:lnTo>
                      <a:pt x="443485" y="886968"/>
                    </a:lnTo>
                    <a:lnTo>
                      <a:pt x="443485" y="887079"/>
                    </a:lnTo>
                    <a:lnTo>
                      <a:pt x="442389" y="886968"/>
                    </a:lnTo>
                    <a:cubicBezTo>
                      <a:pt x="228605" y="886968"/>
                      <a:pt x="50239" y="1038611"/>
                      <a:pt x="8988" y="1240200"/>
                    </a:cubicBezTo>
                    <a:lnTo>
                      <a:pt x="3654" y="1293114"/>
                    </a:lnTo>
                    <a:lnTo>
                      <a:pt x="1" y="1293114"/>
                    </a:lnTo>
                    <a:lnTo>
                      <a:pt x="1" y="443494"/>
                    </a:lnTo>
                    <a:lnTo>
                      <a:pt x="0" y="443484"/>
                    </a:lnTo>
                    <a:cubicBezTo>
                      <a:pt x="0" y="198555"/>
                      <a:pt x="198555" y="0"/>
                      <a:pt x="44348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cs typeface="+mn-ea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60" name="ïşḻïďê-Freeform: Shape 21"/>
              <p:cNvSpPr/>
              <p:nvPr/>
            </p:nvSpPr>
            <p:spPr>
              <a:xfrm flipH="1">
                <a:off x="4762500" y="2313742"/>
                <a:ext cx="1238250" cy="1805249"/>
              </a:xfrm>
              <a:custGeom>
                <a:avLst/>
                <a:gdLst>
                  <a:gd name="connsiteX0" fmla="*/ 443484 w 886968"/>
                  <a:gd name="connsiteY0" fmla="*/ 0 h 1293114"/>
                  <a:gd name="connsiteX1" fmla="*/ 886968 w 886968"/>
                  <a:gd name="connsiteY1" fmla="*/ 443484 h 1293114"/>
                  <a:gd name="connsiteX2" fmla="*/ 532862 w 886968"/>
                  <a:gd name="connsiteY2" fmla="*/ 877958 h 1293114"/>
                  <a:gd name="connsiteX3" fmla="*/ 443485 w 886968"/>
                  <a:gd name="connsiteY3" fmla="*/ 886968 h 1293114"/>
                  <a:gd name="connsiteX4" fmla="*/ 443485 w 886968"/>
                  <a:gd name="connsiteY4" fmla="*/ 887079 h 1293114"/>
                  <a:gd name="connsiteX5" fmla="*/ 442389 w 886968"/>
                  <a:gd name="connsiteY5" fmla="*/ 886968 h 1293114"/>
                  <a:gd name="connsiteX6" fmla="*/ 8988 w 886968"/>
                  <a:gd name="connsiteY6" fmla="*/ 1240200 h 1293114"/>
                  <a:gd name="connsiteX7" fmla="*/ 3654 w 886968"/>
                  <a:gd name="connsiteY7" fmla="*/ 1293114 h 1293114"/>
                  <a:gd name="connsiteX8" fmla="*/ 1 w 886968"/>
                  <a:gd name="connsiteY8" fmla="*/ 1293114 h 1293114"/>
                  <a:gd name="connsiteX9" fmla="*/ 1 w 886968"/>
                  <a:gd name="connsiteY9" fmla="*/ 443494 h 1293114"/>
                  <a:gd name="connsiteX10" fmla="*/ 0 w 886968"/>
                  <a:gd name="connsiteY10" fmla="*/ 443484 h 1293114"/>
                  <a:gd name="connsiteX11" fmla="*/ 443484 w 886968"/>
                  <a:gd name="connsiteY11" fmla="*/ 0 h 1293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86968" h="1293114">
                    <a:moveTo>
                      <a:pt x="443484" y="0"/>
                    </a:moveTo>
                    <a:cubicBezTo>
                      <a:pt x="688413" y="0"/>
                      <a:pt x="886968" y="198555"/>
                      <a:pt x="886968" y="443484"/>
                    </a:cubicBezTo>
                    <a:cubicBezTo>
                      <a:pt x="886968" y="657797"/>
                      <a:pt x="734950" y="836605"/>
                      <a:pt x="532862" y="877958"/>
                    </a:cubicBezTo>
                    <a:lnTo>
                      <a:pt x="443485" y="886968"/>
                    </a:lnTo>
                    <a:lnTo>
                      <a:pt x="443485" y="887079"/>
                    </a:lnTo>
                    <a:lnTo>
                      <a:pt x="442389" y="886968"/>
                    </a:lnTo>
                    <a:cubicBezTo>
                      <a:pt x="228605" y="886968"/>
                      <a:pt x="50239" y="1038611"/>
                      <a:pt x="8988" y="1240200"/>
                    </a:cubicBezTo>
                    <a:lnTo>
                      <a:pt x="3654" y="1293114"/>
                    </a:lnTo>
                    <a:lnTo>
                      <a:pt x="1" y="1293114"/>
                    </a:lnTo>
                    <a:lnTo>
                      <a:pt x="1" y="443494"/>
                    </a:lnTo>
                    <a:lnTo>
                      <a:pt x="0" y="443484"/>
                    </a:lnTo>
                    <a:cubicBezTo>
                      <a:pt x="0" y="198555"/>
                      <a:pt x="198555" y="0"/>
                      <a:pt x="44348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cs typeface="+mn-ea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61" name="ïşḻïďê-Freeform: Shape 22"/>
              <p:cNvSpPr/>
              <p:nvPr/>
            </p:nvSpPr>
            <p:spPr>
              <a:xfrm flipH="1">
                <a:off x="5200650" y="1445060"/>
                <a:ext cx="800100" cy="1166469"/>
              </a:xfrm>
              <a:custGeom>
                <a:avLst/>
                <a:gdLst>
                  <a:gd name="connsiteX0" fmla="*/ 443484 w 886968"/>
                  <a:gd name="connsiteY0" fmla="*/ 0 h 1293114"/>
                  <a:gd name="connsiteX1" fmla="*/ 886968 w 886968"/>
                  <a:gd name="connsiteY1" fmla="*/ 443484 h 1293114"/>
                  <a:gd name="connsiteX2" fmla="*/ 532862 w 886968"/>
                  <a:gd name="connsiteY2" fmla="*/ 877958 h 1293114"/>
                  <a:gd name="connsiteX3" fmla="*/ 443485 w 886968"/>
                  <a:gd name="connsiteY3" fmla="*/ 886968 h 1293114"/>
                  <a:gd name="connsiteX4" fmla="*/ 443485 w 886968"/>
                  <a:gd name="connsiteY4" fmla="*/ 887079 h 1293114"/>
                  <a:gd name="connsiteX5" fmla="*/ 442389 w 886968"/>
                  <a:gd name="connsiteY5" fmla="*/ 886968 h 1293114"/>
                  <a:gd name="connsiteX6" fmla="*/ 8988 w 886968"/>
                  <a:gd name="connsiteY6" fmla="*/ 1240200 h 1293114"/>
                  <a:gd name="connsiteX7" fmla="*/ 3654 w 886968"/>
                  <a:gd name="connsiteY7" fmla="*/ 1293114 h 1293114"/>
                  <a:gd name="connsiteX8" fmla="*/ 1 w 886968"/>
                  <a:gd name="connsiteY8" fmla="*/ 1293114 h 1293114"/>
                  <a:gd name="connsiteX9" fmla="*/ 1 w 886968"/>
                  <a:gd name="connsiteY9" fmla="*/ 443494 h 1293114"/>
                  <a:gd name="connsiteX10" fmla="*/ 0 w 886968"/>
                  <a:gd name="connsiteY10" fmla="*/ 443484 h 1293114"/>
                  <a:gd name="connsiteX11" fmla="*/ 443484 w 886968"/>
                  <a:gd name="connsiteY11" fmla="*/ 0 h 1293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86968" h="1293114">
                    <a:moveTo>
                      <a:pt x="443484" y="0"/>
                    </a:moveTo>
                    <a:cubicBezTo>
                      <a:pt x="688413" y="0"/>
                      <a:pt x="886968" y="198555"/>
                      <a:pt x="886968" y="443484"/>
                    </a:cubicBezTo>
                    <a:cubicBezTo>
                      <a:pt x="886968" y="657797"/>
                      <a:pt x="734950" y="836605"/>
                      <a:pt x="532862" y="877958"/>
                    </a:cubicBezTo>
                    <a:lnTo>
                      <a:pt x="443485" y="886968"/>
                    </a:lnTo>
                    <a:lnTo>
                      <a:pt x="443485" y="887079"/>
                    </a:lnTo>
                    <a:lnTo>
                      <a:pt x="442389" y="886968"/>
                    </a:lnTo>
                    <a:cubicBezTo>
                      <a:pt x="228605" y="886968"/>
                      <a:pt x="50239" y="1038611"/>
                      <a:pt x="8988" y="1240200"/>
                    </a:cubicBezTo>
                    <a:lnTo>
                      <a:pt x="3654" y="1293114"/>
                    </a:lnTo>
                    <a:lnTo>
                      <a:pt x="1" y="1293114"/>
                    </a:lnTo>
                    <a:lnTo>
                      <a:pt x="1" y="443494"/>
                    </a:lnTo>
                    <a:lnTo>
                      <a:pt x="0" y="443484"/>
                    </a:lnTo>
                    <a:cubicBezTo>
                      <a:pt x="0" y="198555"/>
                      <a:pt x="198555" y="0"/>
                      <a:pt x="44348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cs typeface="+mn-ea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62" name="ïşḻïďê-Freeform: Shape 8"/>
              <p:cNvSpPr/>
              <p:nvPr/>
            </p:nvSpPr>
            <p:spPr bwMode="auto">
              <a:xfrm>
                <a:off x="5387346" y="1677575"/>
                <a:ext cx="426708" cy="350719"/>
              </a:xfrm>
              <a:custGeom>
                <a:avLst/>
                <a:gdLst>
                  <a:gd name="T0" fmla="*/ 285 w 293"/>
                  <a:gd name="T1" fmla="*/ 32 h 238"/>
                  <a:gd name="T2" fmla="*/ 259 w 293"/>
                  <a:gd name="T3" fmla="*/ 38 h 238"/>
                  <a:gd name="T4" fmla="*/ 275 w 293"/>
                  <a:gd name="T5" fmla="*/ 24 h 238"/>
                  <a:gd name="T6" fmla="*/ 285 w 293"/>
                  <a:gd name="T7" fmla="*/ 4 h 238"/>
                  <a:gd name="T8" fmla="*/ 257 w 293"/>
                  <a:gd name="T9" fmla="*/ 16 h 238"/>
                  <a:gd name="T10" fmla="*/ 237 w 293"/>
                  <a:gd name="T11" fmla="*/ 11 h 238"/>
                  <a:gd name="T12" fmla="*/ 216 w 293"/>
                  <a:gd name="T13" fmla="*/ 1 h 238"/>
                  <a:gd name="T14" fmla="*/ 203 w 293"/>
                  <a:gd name="T15" fmla="*/ 0 h 238"/>
                  <a:gd name="T16" fmla="*/ 179 w 293"/>
                  <a:gd name="T17" fmla="*/ 5 h 238"/>
                  <a:gd name="T18" fmla="*/ 154 w 293"/>
                  <a:gd name="T19" fmla="*/ 27 h 238"/>
                  <a:gd name="T20" fmla="*/ 143 w 293"/>
                  <a:gd name="T21" fmla="*/ 54 h 238"/>
                  <a:gd name="T22" fmla="*/ 143 w 293"/>
                  <a:gd name="T23" fmla="*/ 67 h 238"/>
                  <a:gd name="T24" fmla="*/ 126 w 293"/>
                  <a:gd name="T25" fmla="*/ 72 h 238"/>
                  <a:gd name="T26" fmla="*/ 75 w 293"/>
                  <a:gd name="T27" fmla="*/ 55 h 238"/>
                  <a:gd name="T28" fmla="*/ 33 w 293"/>
                  <a:gd name="T29" fmla="*/ 24 h 238"/>
                  <a:gd name="T30" fmla="*/ 17 w 293"/>
                  <a:gd name="T31" fmla="*/ 17 h 238"/>
                  <a:gd name="T32" fmla="*/ 12 w 293"/>
                  <a:gd name="T33" fmla="*/ 41 h 238"/>
                  <a:gd name="T34" fmla="*/ 14 w 293"/>
                  <a:gd name="T35" fmla="*/ 57 h 238"/>
                  <a:gd name="T36" fmla="*/ 23 w 293"/>
                  <a:gd name="T37" fmla="*/ 76 h 238"/>
                  <a:gd name="T38" fmla="*/ 39 w 293"/>
                  <a:gd name="T39" fmla="*/ 91 h 238"/>
                  <a:gd name="T40" fmla="*/ 25 w 293"/>
                  <a:gd name="T41" fmla="*/ 89 h 238"/>
                  <a:gd name="T42" fmla="*/ 12 w 293"/>
                  <a:gd name="T43" fmla="*/ 84 h 238"/>
                  <a:gd name="T44" fmla="*/ 13 w 293"/>
                  <a:gd name="T45" fmla="*/ 95 h 238"/>
                  <a:gd name="T46" fmla="*/ 25 w 293"/>
                  <a:gd name="T47" fmla="*/ 123 h 238"/>
                  <a:gd name="T48" fmla="*/ 50 w 293"/>
                  <a:gd name="T49" fmla="*/ 140 h 238"/>
                  <a:gd name="T50" fmla="*/ 52 w 293"/>
                  <a:gd name="T51" fmla="*/ 145 h 238"/>
                  <a:gd name="T52" fmla="*/ 33 w 293"/>
                  <a:gd name="T53" fmla="*/ 145 h 238"/>
                  <a:gd name="T54" fmla="*/ 41 w 293"/>
                  <a:gd name="T55" fmla="*/ 161 h 238"/>
                  <a:gd name="T56" fmla="*/ 62 w 293"/>
                  <a:gd name="T57" fmla="*/ 179 h 238"/>
                  <a:gd name="T58" fmla="*/ 89 w 293"/>
                  <a:gd name="T59" fmla="*/ 186 h 238"/>
                  <a:gd name="T60" fmla="*/ 73 w 293"/>
                  <a:gd name="T61" fmla="*/ 197 h 238"/>
                  <a:gd name="T62" fmla="*/ 45 w 293"/>
                  <a:gd name="T63" fmla="*/ 208 h 238"/>
                  <a:gd name="T64" fmla="*/ 14 w 293"/>
                  <a:gd name="T65" fmla="*/ 212 h 238"/>
                  <a:gd name="T66" fmla="*/ 0 w 293"/>
                  <a:gd name="T67" fmla="*/ 211 h 238"/>
                  <a:gd name="T68" fmla="*/ 32 w 293"/>
                  <a:gd name="T69" fmla="*/ 227 h 238"/>
                  <a:gd name="T70" fmla="*/ 68 w 293"/>
                  <a:gd name="T71" fmla="*/ 237 h 238"/>
                  <a:gd name="T72" fmla="*/ 93 w 293"/>
                  <a:gd name="T73" fmla="*/ 238 h 238"/>
                  <a:gd name="T74" fmla="*/ 149 w 293"/>
                  <a:gd name="T75" fmla="*/ 229 h 238"/>
                  <a:gd name="T76" fmla="*/ 195 w 293"/>
                  <a:gd name="T77" fmla="*/ 205 h 238"/>
                  <a:gd name="T78" fmla="*/ 229 w 293"/>
                  <a:gd name="T79" fmla="*/ 169 h 238"/>
                  <a:gd name="T80" fmla="*/ 252 w 293"/>
                  <a:gd name="T81" fmla="*/ 127 h 238"/>
                  <a:gd name="T82" fmla="*/ 262 w 293"/>
                  <a:gd name="T83" fmla="*/ 82 h 238"/>
                  <a:gd name="T84" fmla="*/ 263 w 293"/>
                  <a:gd name="T85" fmla="*/ 59 h 238"/>
                  <a:gd name="T86" fmla="*/ 280 w 293"/>
                  <a:gd name="T87" fmla="*/ 45 h 238"/>
                  <a:gd name="T88" fmla="*/ 293 w 293"/>
                  <a:gd name="T89" fmla="*/ 2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93" h="238">
                    <a:moveTo>
                      <a:pt x="293" y="28"/>
                    </a:moveTo>
                    <a:lnTo>
                      <a:pt x="293" y="28"/>
                    </a:lnTo>
                    <a:lnTo>
                      <a:pt x="285" y="32"/>
                    </a:lnTo>
                    <a:lnTo>
                      <a:pt x="277" y="34"/>
                    </a:lnTo>
                    <a:lnTo>
                      <a:pt x="267" y="36"/>
                    </a:lnTo>
                    <a:lnTo>
                      <a:pt x="259" y="38"/>
                    </a:lnTo>
                    <a:lnTo>
                      <a:pt x="259" y="38"/>
                    </a:lnTo>
                    <a:lnTo>
                      <a:pt x="267" y="31"/>
                    </a:lnTo>
                    <a:lnTo>
                      <a:pt x="275" y="24"/>
                    </a:lnTo>
                    <a:lnTo>
                      <a:pt x="281" y="14"/>
                    </a:lnTo>
                    <a:lnTo>
                      <a:pt x="285" y="4"/>
                    </a:lnTo>
                    <a:lnTo>
                      <a:pt x="285" y="4"/>
                    </a:lnTo>
                    <a:lnTo>
                      <a:pt x="277" y="9"/>
                    </a:lnTo>
                    <a:lnTo>
                      <a:pt x="266" y="13"/>
                    </a:lnTo>
                    <a:lnTo>
                      <a:pt x="257" y="16"/>
                    </a:lnTo>
                    <a:lnTo>
                      <a:pt x="247" y="18"/>
                    </a:lnTo>
                    <a:lnTo>
                      <a:pt x="247" y="18"/>
                    </a:lnTo>
                    <a:lnTo>
                      <a:pt x="237" y="11"/>
                    </a:lnTo>
                    <a:lnTo>
                      <a:pt x="227" y="5"/>
                    </a:lnTo>
                    <a:lnTo>
                      <a:pt x="222" y="3"/>
                    </a:lnTo>
                    <a:lnTo>
                      <a:pt x="216" y="1"/>
                    </a:lnTo>
                    <a:lnTo>
                      <a:pt x="209" y="0"/>
                    </a:lnTo>
                    <a:lnTo>
                      <a:pt x="203" y="0"/>
                    </a:lnTo>
                    <a:lnTo>
                      <a:pt x="203" y="0"/>
                    </a:lnTo>
                    <a:lnTo>
                      <a:pt x="197" y="0"/>
                    </a:lnTo>
                    <a:lnTo>
                      <a:pt x="191" y="1"/>
                    </a:lnTo>
                    <a:lnTo>
                      <a:pt x="179" y="5"/>
                    </a:lnTo>
                    <a:lnTo>
                      <a:pt x="169" y="10"/>
                    </a:lnTo>
                    <a:lnTo>
                      <a:pt x="161" y="17"/>
                    </a:lnTo>
                    <a:lnTo>
                      <a:pt x="154" y="27"/>
                    </a:lnTo>
                    <a:lnTo>
                      <a:pt x="147" y="37"/>
                    </a:lnTo>
                    <a:lnTo>
                      <a:pt x="144" y="48"/>
                    </a:lnTo>
                    <a:lnTo>
                      <a:pt x="143" y="54"/>
                    </a:lnTo>
                    <a:lnTo>
                      <a:pt x="143" y="60"/>
                    </a:lnTo>
                    <a:lnTo>
                      <a:pt x="143" y="60"/>
                    </a:lnTo>
                    <a:lnTo>
                      <a:pt x="143" y="67"/>
                    </a:lnTo>
                    <a:lnTo>
                      <a:pt x="144" y="74"/>
                    </a:lnTo>
                    <a:lnTo>
                      <a:pt x="144" y="74"/>
                    </a:lnTo>
                    <a:lnTo>
                      <a:pt x="126" y="72"/>
                    </a:lnTo>
                    <a:lnTo>
                      <a:pt x="108" y="68"/>
                    </a:lnTo>
                    <a:lnTo>
                      <a:pt x="92" y="63"/>
                    </a:lnTo>
                    <a:lnTo>
                      <a:pt x="75" y="55"/>
                    </a:lnTo>
                    <a:lnTo>
                      <a:pt x="59" y="46"/>
                    </a:lnTo>
                    <a:lnTo>
                      <a:pt x="45" y="36"/>
                    </a:lnTo>
                    <a:lnTo>
                      <a:pt x="33" y="24"/>
                    </a:lnTo>
                    <a:lnTo>
                      <a:pt x="20" y="11"/>
                    </a:lnTo>
                    <a:lnTo>
                      <a:pt x="20" y="11"/>
                    </a:lnTo>
                    <a:lnTo>
                      <a:pt x="17" y="17"/>
                    </a:lnTo>
                    <a:lnTo>
                      <a:pt x="15" y="26"/>
                    </a:lnTo>
                    <a:lnTo>
                      <a:pt x="13" y="33"/>
                    </a:lnTo>
                    <a:lnTo>
                      <a:pt x="12" y="41"/>
                    </a:lnTo>
                    <a:lnTo>
                      <a:pt x="12" y="41"/>
                    </a:lnTo>
                    <a:lnTo>
                      <a:pt x="13" y="48"/>
                    </a:lnTo>
                    <a:lnTo>
                      <a:pt x="14" y="57"/>
                    </a:lnTo>
                    <a:lnTo>
                      <a:pt x="17" y="63"/>
                    </a:lnTo>
                    <a:lnTo>
                      <a:pt x="20" y="70"/>
                    </a:lnTo>
                    <a:lnTo>
                      <a:pt x="23" y="76"/>
                    </a:lnTo>
                    <a:lnTo>
                      <a:pt x="28" y="81"/>
                    </a:lnTo>
                    <a:lnTo>
                      <a:pt x="34" y="87"/>
                    </a:lnTo>
                    <a:lnTo>
                      <a:pt x="39" y="91"/>
                    </a:lnTo>
                    <a:lnTo>
                      <a:pt x="39" y="91"/>
                    </a:lnTo>
                    <a:lnTo>
                      <a:pt x="32" y="91"/>
                    </a:lnTo>
                    <a:lnTo>
                      <a:pt x="25" y="89"/>
                    </a:lnTo>
                    <a:lnTo>
                      <a:pt x="18" y="87"/>
                    </a:lnTo>
                    <a:lnTo>
                      <a:pt x="12" y="84"/>
                    </a:lnTo>
                    <a:lnTo>
                      <a:pt x="12" y="84"/>
                    </a:lnTo>
                    <a:lnTo>
                      <a:pt x="12" y="85"/>
                    </a:lnTo>
                    <a:lnTo>
                      <a:pt x="12" y="85"/>
                    </a:lnTo>
                    <a:lnTo>
                      <a:pt x="13" y="95"/>
                    </a:lnTo>
                    <a:lnTo>
                      <a:pt x="16" y="105"/>
                    </a:lnTo>
                    <a:lnTo>
                      <a:pt x="20" y="115"/>
                    </a:lnTo>
                    <a:lnTo>
                      <a:pt x="25" y="123"/>
                    </a:lnTo>
                    <a:lnTo>
                      <a:pt x="33" y="130"/>
                    </a:lnTo>
                    <a:lnTo>
                      <a:pt x="41" y="136"/>
                    </a:lnTo>
                    <a:lnTo>
                      <a:pt x="50" y="140"/>
                    </a:lnTo>
                    <a:lnTo>
                      <a:pt x="60" y="143"/>
                    </a:lnTo>
                    <a:lnTo>
                      <a:pt x="60" y="143"/>
                    </a:lnTo>
                    <a:lnTo>
                      <a:pt x="52" y="145"/>
                    </a:lnTo>
                    <a:lnTo>
                      <a:pt x="44" y="146"/>
                    </a:lnTo>
                    <a:lnTo>
                      <a:pt x="44" y="146"/>
                    </a:lnTo>
                    <a:lnTo>
                      <a:pt x="33" y="145"/>
                    </a:lnTo>
                    <a:lnTo>
                      <a:pt x="33" y="145"/>
                    </a:lnTo>
                    <a:lnTo>
                      <a:pt x="37" y="153"/>
                    </a:lnTo>
                    <a:lnTo>
                      <a:pt x="41" y="161"/>
                    </a:lnTo>
                    <a:lnTo>
                      <a:pt x="47" y="168"/>
                    </a:lnTo>
                    <a:lnTo>
                      <a:pt x="54" y="175"/>
                    </a:lnTo>
                    <a:lnTo>
                      <a:pt x="62" y="179"/>
                    </a:lnTo>
                    <a:lnTo>
                      <a:pt x="71" y="183"/>
                    </a:lnTo>
                    <a:lnTo>
                      <a:pt x="79" y="185"/>
                    </a:lnTo>
                    <a:lnTo>
                      <a:pt x="89" y="186"/>
                    </a:lnTo>
                    <a:lnTo>
                      <a:pt x="89" y="186"/>
                    </a:lnTo>
                    <a:lnTo>
                      <a:pt x="81" y="192"/>
                    </a:lnTo>
                    <a:lnTo>
                      <a:pt x="73" y="197"/>
                    </a:lnTo>
                    <a:lnTo>
                      <a:pt x="64" y="201"/>
                    </a:lnTo>
                    <a:lnTo>
                      <a:pt x="54" y="206"/>
                    </a:lnTo>
                    <a:lnTo>
                      <a:pt x="45" y="208"/>
                    </a:lnTo>
                    <a:lnTo>
                      <a:pt x="35" y="210"/>
                    </a:lnTo>
                    <a:lnTo>
                      <a:pt x="25" y="212"/>
                    </a:lnTo>
                    <a:lnTo>
                      <a:pt x="14" y="212"/>
                    </a:lnTo>
                    <a:lnTo>
                      <a:pt x="14" y="212"/>
                    </a:lnTo>
                    <a:lnTo>
                      <a:pt x="0" y="211"/>
                    </a:lnTo>
                    <a:lnTo>
                      <a:pt x="0" y="211"/>
                    </a:lnTo>
                    <a:lnTo>
                      <a:pt x="10" y="217"/>
                    </a:lnTo>
                    <a:lnTo>
                      <a:pt x="21" y="222"/>
                    </a:lnTo>
                    <a:lnTo>
                      <a:pt x="32" y="227"/>
                    </a:lnTo>
                    <a:lnTo>
                      <a:pt x="44" y="231"/>
                    </a:lnTo>
                    <a:lnTo>
                      <a:pt x="55" y="235"/>
                    </a:lnTo>
                    <a:lnTo>
                      <a:pt x="68" y="237"/>
                    </a:lnTo>
                    <a:lnTo>
                      <a:pt x="80" y="238"/>
                    </a:lnTo>
                    <a:lnTo>
                      <a:pt x="93" y="238"/>
                    </a:lnTo>
                    <a:lnTo>
                      <a:pt x="93" y="238"/>
                    </a:lnTo>
                    <a:lnTo>
                      <a:pt x="112" y="237"/>
                    </a:lnTo>
                    <a:lnTo>
                      <a:pt x="132" y="233"/>
                    </a:lnTo>
                    <a:lnTo>
                      <a:pt x="149" y="229"/>
                    </a:lnTo>
                    <a:lnTo>
                      <a:pt x="166" y="222"/>
                    </a:lnTo>
                    <a:lnTo>
                      <a:pt x="180" y="215"/>
                    </a:lnTo>
                    <a:lnTo>
                      <a:pt x="195" y="205"/>
                    </a:lnTo>
                    <a:lnTo>
                      <a:pt x="207" y="194"/>
                    </a:lnTo>
                    <a:lnTo>
                      <a:pt x="220" y="183"/>
                    </a:lnTo>
                    <a:lnTo>
                      <a:pt x="229" y="169"/>
                    </a:lnTo>
                    <a:lnTo>
                      <a:pt x="238" y="156"/>
                    </a:lnTo>
                    <a:lnTo>
                      <a:pt x="246" y="141"/>
                    </a:lnTo>
                    <a:lnTo>
                      <a:pt x="252" y="127"/>
                    </a:lnTo>
                    <a:lnTo>
                      <a:pt x="257" y="112"/>
                    </a:lnTo>
                    <a:lnTo>
                      <a:pt x="260" y="97"/>
                    </a:lnTo>
                    <a:lnTo>
                      <a:pt x="262" y="82"/>
                    </a:lnTo>
                    <a:lnTo>
                      <a:pt x="263" y="67"/>
                    </a:lnTo>
                    <a:lnTo>
                      <a:pt x="263" y="67"/>
                    </a:lnTo>
                    <a:lnTo>
                      <a:pt x="263" y="59"/>
                    </a:lnTo>
                    <a:lnTo>
                      <a:pt x="263" y="59"/>
                    </a:lnTo>
                    <a:lnTo>
                      <a:pt x="271" y="52"/>
                    </a:lnTo>
                    <a:lnTo>
                      <a:pt x="280" y="45"/>
                    </a:lnTo>
                    <a:lnTo>
                      <a:pt x="287" y="37"/>
                    </a:lnTo>
                    <a:lnTo>
                      <a:pt x="293" y="28"/>
                    </a:lnTo>
                    <a:lnTo>
                      <a:pt x="293" y="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cs typeface="+mn-ea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63" name="ïşḻïďê-Freeform: Shape 9"/>
              <p:cNvSpPr>
                <a:spLocks noChangeAspect="1"/>
              </p:cNvSpPr>
              <p:nvPr/>
            </p:nvSpPr>
            <p:spPr bwMode="auto">
              <a:xfrm>
                <a:off x="6645682" y="2096205"/>
                <a:ext cx="783818" cy="782996"/>
              </a:xfrm>
              <a:custGeom>
                <a:avLst/>
                <a:gdLst>
                  <a:gd name="T0" fmla="*/ 374 w 400"/>
                  <a:gd name="T1" fmla="*/ 100 h 400"/>
                  <a:gd name="T2" fmla="*/ 301 w 400"/>
                  <a:gd name="T3" fmla="*/ 27 h 400"/>
                  <a:gd name="T4" fmla="*/ 200 w 400"/>
                  <a:gd name="T5" fmla="*/ 0 h 400"/>
                  <a:gd name="T6" fmla="*/ 100 w 400"/>
                  <a:gd name="T7" fmla="*/ 27 h 400"/>
                  <a:gd name="T8" fmla="*/ 27 w 400"/>
                  <a:gd name="T9" fmla="*/ 100 h 400"/>
                  <a:gd name="T10" fmla="*/ 0 w 400"/>
                  <a:gd name="T11" fmla="*/ 200 h 400"/>
                  <a:gd name="T12" fmla="*/ 27 w 400"/>
                  <a:gd name="T13" fmla="*/ 301 h 400"/>
                  <a:gd name="T14" fmla="*/ 100 w 400"/>
                  <a:gd name="T15" fmla="*/ 374 h 400"/>
                  <a:gd name="T16" fmla="*/ 200 w 400"/>
                  <a:gd name="T17" fmla="*/ 400 h 400"/>
                  <a:gd name="T18" fmla="*/ 301 w 400"/>
                  <a:gd name="T19" fmla="*/ 374 h 400"/>
                  <a:gd name="T20" fmla="*/ 374 w 400"/>
                  <a:gd name="T21" fmla="*/ 301 h 400"/>
                  <a:gd name="T22" fmla="*/ 400 w 400"/>
                  <a:gd name="T23" fmla="*/ 200 h 400"/>
                  <a:gd name="T24" fmla="*/ 374 w 400"/>
                  <a:gd name="T25" fmla="*/ 100 h 400"/>
                  <a:gd name="T26" fmla="*/ 330 w 400"/>
                  <a:gd name="T27" fmla="*/ 170 h 400"/>
                  <a:gd name="T28" fmla="*/ 188 w 400"/>
                  <a:gd name="T29" fmla="*/ 311 h 400"/>
                  <a:gd name="T30" fmla="*/ 176 w 400"/>
                  <a:gd name="T31" fmla="*/ 316 h 400"/>
                  <a:gd name="T32" fmla="*/ 165 w 400"/>
                  <a:gd name="T33" fmla="*/ 311 h 400"/>
                  <a:gd name="T34" fmla="*/ 70 w 400"/>
                  <a:gd name="T35" fmla="*/ 217 h 400"/>
                  <a:gd name="T36" fmla="*/ 66 w 400"/>
                  <a:gd name="T37" fmla="*/ 205 h 400"/>
                  <a:gd name="T38" fmla="*/ 70 w 400"/>
                  <a:gd name="T39" fmla="*/ 193 h 400"/>
                  <a:gd name="T40" fmla="*/ 94 w 400"/>
                  <a:gd name="T41" fmla="*/ 170 h 400"/>
                  <a:gd name="T42" fmla="*/ 106 w 400"/>
                  <a:gd name="T43" fmla="*/ 165 h 400"/>
                  <a:gd name="T44" fmla="*/ 118 w 400"/>
                  <a:gd name="T45" fmla="*/ 170 h 400"/>
                  <a:gd name="T46" fmla="*/ 176 w 400"/>
                  <a:gd name="T47" fmla="*/ 229 h 400"/>
                  <a:gd name="T48" fmla="*/ 283 w 400"/>
                  <a:gd name="T49" fmla="*/ 123 h 400"/>
                  <a:gd name="T50" fmla="*/ 295 w 400"/>
                  <a:gd name="T51" fmla="*/ 118 h 400"/>
                  <a:gd name="T52" fmla="*/ 306 w 400"/>
                  <a:gd name="T53" fmla="*/ 123 h 400"/>
                  <a:gd name="T54" fmla="*/ 330 w 400"/>
                  <a:gd name="T55" fmla="*/ 146 h 400"/>
                  <a:gd name="T56" fmla="*/ 335 w 400"/>
                  <a:gd name="T57" fmla="*/ 158 h 400"/>
                  <a:gd name="T58" fmla="*/ 330 w 400"/>
                  <a:gd name="T59" fmla="*/ 170 h 400"/>
                  <a:gd name="T60" fmla="*/ 330 w 400"/>
                  <a:gd name="T61" fmla="*/ 170 h 400"/>
                  <a:gd name="T62" fmla="*/ 330 w 400"/>
                  <a:gd name="T63" fmla="*/ 17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00" h="400">
                    <a:moveTo>
                      <a:pt x="374" y="100"/>
                    </a:moveTo>
                    <a:cubicBezTo>
                      <a:pt x="356" y="69"/>
                      <a:pt x="331" y="45"/>
                      <a:pt x="301" y="27"/>
                    </a:cubicBezTo>
                    <a:cubicBezTo>
                      <a:pt x="270" y="9"/>
                      <a:pt x="237" y="0"/>
                      <a:pt x="200" y="0"/>
                    </a:cubicBezTo>
                    <a:cubicBezTo>
                      <a:pt x="164" y="0"/>
                      <a:pt x="130" y="9"/>
                      <a:pt x="100" y="27"/>
                    </a:cubicBezTo>
                    <a:cubicBezTo>
                      <a:pt x="69" y="45"/>
                      <a:pt x="45" y="69"/>
                      <a:pt x="27" y="100"/>
                    </a:cubicBezTo>
                    <a:cubicBezTo>
                      <a:pt x="9" y="130"/>
                      <a:pt x="0" y="164"/>
                      <a:pt x="0" y="200"/>
                    </a:cubicBezTo>
                    <a:cubicBezTo>
                      <a:pt x="0" y="237"/>
                      <a:pt x="9" y="270"/>
                      <a:pt x="27" y="301"/>
                    </a:cubicBezTo>
                    <a:cubicBezTo>
                      <a:pt x="45" y="331"/>
                      <a:pt x="69" y="356"/>
                      <a:pt x="100" y="374"/>
                    </a:cubicBezTo>
                    <a:cubicBezTo>
                      <a:pt x="130" y="391"/>
                      <a:pt x="164" y="400"/>
                      <a:pt x="200" y="400"/>
                    </a:cubicBezTo>
                    <a:cubicBezTo>
                      <a:pt x="237" y="400"/>
                      <a:pt x="270" y="391"/>
                      <a:pt x="301" y="374"/>
                    </a:cubicBezTo>
                    <a:cubicBezTo>
                      <a:pt x="331" y="356"/>
                      <a:pt x="356" y="331"/>
                      <a:pt x="374" y="301"/>
                    </a:cubicBezTo>
                    <a:cubicBezTo>
                      <a:pt x="392" y="270"/>
                      <a:pt x="400" y="237"/>
                      <a:pt x="400" y="200"/>
                    </a:cubicBezTo>
                    <a:cubicBezTo>
                      <a:pt x="400" y="164"/>
                      <a:pt x="392" y="130"/>
                      <a:pt x="374" y="100"/>
                    </a:cubicBezTo>
                    <a:close/>
                    <a:moveTo>
                      <a:pt x="330" y="170"/>
                    </a:moveTo>
                    <a:cubicBezTo>
                      <a:pt x="188" y="311"/>
                      <a:pt x="188" y="311"/>
                      <a:pt x="188" y="311"/>
                    </a:cubicBezTo>
                    <a:cubicBezTo>
                      <a:pt x="185" y="315"/>
                      <a:pt x="181" y="316"/>
                      <a:pt x="176" y="316"/>
                    </a:cubicBezTo>
                    <a:cubicBezTo>
                      <a:pt x="172" y="316"/>
                      <a:pt x="168" y="315"/>
                      <a:pt x="165" y="311"/>
                    </a:cubicBezTo>
                    <a:cubicBezTo>
                      <a:pt x="70" y="217"/>
                      <a:pt x="70" y="217"/>
                      <a:pt x="70" y="217"/>
                    </a:cubicBezTo>
                    <a:cubicBezTo>
                      <a:pt x="67" y="214"/>
                      <a:pt x="66" y="210"/>
                      <a:pt x="66" y="205"/>
                    </a:cubicBezTo>
                    <a:cubicBezTo>
                      <a:pt x="66" y="200"/>
                      <a:pt x="67" y="196"/>
                      <a:pt x="70" y="193"/>
                    </a:cubicBezTo>
                    <a:cubicBezTo>
                      <a:pt x="94" y="170"/>
                      <a:pt x="94" y="170"/>
                      <a:pt x="94" y="170"/>
                    </a:cubicBezTo>
                    <a:cubicBezTo>
                      <a:pt x="97" y="166"/>
                      <a:pt x="101" y="165"/>
                      <a:pt x="106" y="165"/>
                    </a:cubicBezTo>
                    <a:cubicBezTo>
                      <a:pt x="110" y="165"/>
                      <a:pt x="114" y="166"/>
                      <a:pt x="118" y="170"/>
                    </a:cubicBezTo>
                    <a:cubicBezTo>
                      <a:pt x="176" y="229"/>
                      <a:pt x="176" y="229"/>
                      <a:pt x="176" y="229"/>
                    </a:cubicBezTo>
                    <a:cubicBezTo>
                      <a:pt x="283" y="123"/>
                      <a:pt x="283" y="123"/>
                      <a:pt x="283" y="123"/>
                    </a:cubicBezTo>
                    <a:cubicBezTo>
                      <a:pt x="286" y="119"/>
                      <a:pt x="290" y="118"/>
                      <a:pt x="295" y="118"/>
                    </a:cubicBezTo>
                    <a:cubicBezTo>
                      <a:pt x="299" y="118"/>
                      <a:pt x="303" y="119"/>
                      <a:pt x="306" y="123"/>
                    </a:cubicBezTo>
                    <a:cubicBezTo>
                      <a:pt x="330" y="146"/>
                      <a:pt x="330" y="146"/>
                      <a:pt x="330" y="146"/>
                    </a:cubicBezTo>
                    <a:cubicBezTo>
                      <a:pt x="333" y="149"/>
                      <a:pt x="335" y="153"/>
                      <a:pt x="335" y="158"/>
                    </a:cubicBezTo>
                    <a:cubicBezTo>
                      <a:pt x="335" y="163"/>
                      <a:pt x="333" y="167"/>
                      <a:pt x="330" y="170"/>
                    </a:cubicBezTo>
                    <a:close/>
                    <a:moveTo>
                      <a:pt x="330" y="170"/>
                    </a:moveTo>
                    <a:cubicBezTo>
                      <a:pt x="330" y="170"/>
                      <a:pt x="330" y="170"/>
                      <a:pt x="330" y="17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cs typeface="+mn-ea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64" name="ïşḻïďê-Freeform: Shape 10"/>
              <p:cNvSpPr/>
              <p:nvPr/>
            </p:nvSpPr>
            <p:spPr bwMode="auto">
              <a:xfrm>
                <a:off x="5111128" y="2632193"/>
                <a:ext cx="617588" cy="616444"/>
              </a:xfrm>
              <a:custGeom>
                <a:avLst/>
                <a:gdLst>
                  <a:gd name="T0" fmla="*/ 164 w 204"/>
                  <a:gd name="T1" fmla="*/ 0 h 204"/>
                  <a:gd name="T2" fmla="*/ 39 w 204"/>
                  <a:gd name="T3" fmla="*/ 0 h 204"/>
                  <a:gd name="T4" fmla="*/ 0 w 204"/>
                  <a:gd name="T5" fmla="*/ 39 h 204"/>
                  <a:gd name="T6" fmla="*/ 0 w 204"/>
                  <a:gd name="T7" fmla="*/ 81 h 204"/>
                  <a:gd name="T8" fmla="*/ 0 w 204"/>
                  <a:gd name="T9" fmla="*/ 164 h 204"/>
                  <a:gd name="T10" fmla="*/ 39 w 204"/>
                  <a:gd name="T11" fmla="*/ 204 h 204"/>
                  <a:gd name="T12" fmla="*/ 164 w 204"/>
                  <a:gd name="T13" fmla="*/ 204 h 204"/>
                  <a:gd name="T14" fmla="*/ 204 w 204"/>
                  <a:gd name="T15" fmla="*/ 164 h 204"/>
                  <a:gd name="T16" fmla="*/ 204 w 204"/>
                  <a:gd name="T17" fmla="*/ 81 h 204"/>
                  <a:gd name="T18" fmla="*/ 204 w 204"/>
                  <a:gd name="T19" fmla="*/ 39 h 204"/>
                  <a:gd name="T20" fmla="*/ 164 w 204"/>
                  <a:gd name="T21" fmla="*/ 0 h 204"/>
                  <a:gd name="T22" fmla="*/ 176 w 204"/>
                  <a:gd name="T23" fmla="*/ 23 h 204"/>
                  <a:gd name="T24" fmla="*/ 180 w 204"/>
                  <a:gd name="T25" fmla="*/ 23 h 204"/>
                  <a:gd name="T26" fmla="*/ 180 w 204"/>
                  <a:gd name="T27" fmla="*/ 28 h 204"/>
                  <a:gd name="T28" fmla="*/ 180 w 204"/>
                  <a:gd name="T29" fmla="*/ 58 h 204"/>
                  <a:gd name="T30" fmla="*/ 146 w 204"/>
                  <a:gd name="T31" fmla="*/ 58 h 204"/>
                  <a:gd name="T32" fmla="*/ 146 w 204"/>
                  <a:gd name="T33" fmla="*/ 24 h 204"/>
                  <a:gd name="T34" fmla="*/ 176 w 204"/>
                  <a:gd name="T35" fmla="*/ 23 h 204"/>
                  <a:gd name="T36" fmla="*/ 73 w 204"/>
                  <a:gd name="T37" fmla="*/ 81 h 204"/>
                  <a:gd name="T38" fmla="*/ 102 w 204"/>
                  <a:gd name="T39" fmla="*/ 66 h 204"/>
                  <a:gd name="T40" fmla="*/ 131 w 204"/>
                  <a:gd name="T41" fmla="*/ 81 h 204"/>
                  <a:gd name="T42" fmla="*/ 138 w 204"/>
                  <a:gd name="T43" fmla="*/ 102 h 204"/>
                  <a:gd name="T44" fmla="*/ 102 w 204"/>
                  <a:gd name="T45" fmla="*/ 138 h 204"/>
                  <a:gd name="T46" fmla="*/ 66 w 204"/>
                  <a:gd name="T47" fmla="*/ 102 h 204"/>
                  <a:gd name="T48" fmla="*/ 73 w 204"/>
                  <a:gd name="T49" fmla="*/ 81 h 204"/>
                  <a:gd name="T50" fmla="*/ 184 w 204"/>
                  <a:gd name="T51" fmla="*/ 164 h 204"/>
                  <a:gd name="T52" fmla="*/ 164 w 204"/>
                  <a:gd name="T53" fmla="*/ 184 h 204"/>
                  <a:gd name="T54" fmla="*/ 39 w 204"/>
                  <a:gd name="T55" fmla="*/ 184 h 204"/>
                  <a:gd name="T56" fmla="*/ 20 w 204"/>
                  <a:gd name="T57" fmla="*/ 164 h 204"/>
                  <a:gd name="T58" fmla="*/ 20 w 204"/>
                  <a:gd name="T59" fmla="*/ 81 h 204"/>
                  <a:gd name="T60" fmla="*/ 50 w 204"/>
                  <a:gd name="T61" fmla="*/ 81 h 204"/>
                  <a:gd name="T62" fmla="*/ 46 w 204"/>
                  <a:gd name="T63" fmla="*/ 102 h 204"/>
                  <a:gd name="T64" fmla="*/ 102 w 204"/>
                  <a:gd name="T65" fmla="*/ 158 h 204"/>
                  <a:gd name="T66" fmla="*/ 157 w 204"/>
                  <a:gd name="T67" fmla="*/ 102 h 204"/>
                  <a:gd name="T68" fmla="*/ 153 w 204"/>
                  <a:gd name="T69" fmla="*/ 81 h 204"/>
                  <a:gd name="T70" fmla="*/ 184 w 204"/>
                  <a:gd name="T71" fmla="*/ 81 h 204"/>
                  <a:gd name="T72" fmla="*/ 184 w 204"/>
                  <a:gd name="T73" fmla="*/ 164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4" h="204">
                    <a:moveTo>
                      <a:pt x="164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17" y="0"/>
                      <a:pt x="0" y="18"/>
                      <a:pt x="0" y="39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0" y="186"/>
                      <a:pt x="17" y="204"/>
                      <a:pt x="39" y="204"/>
                    </a:cubicBezTo>
                    <a:cubicBezTo>
                      <a:pt x="164" y="204"/>
                      <a:pt x="164" y="204"/>
                      <a:pt x="164" y="204"/>
                    </a:cubicBezTo>
                    <a:cubicBezTo>
                      <a:pt x="186" y="204"/>
                      <a:pt x="204" y="186"/>
                      <a:pt x="204" y="164"/>
                    </a:cubicBezTo>
                    <a:cubicBezTo>
                      <a:pt x="204" y="81"/>
                      <a:pt x="204" y="81"/>
                      <a:pt x="204" y="81"/>
                    </a:cubicBezTo>
                    <a:cubicBezTo>
                      <a:pt x="204" y="39"/>
                      <a:pt x="204" y="39"/>
                      <a:pt x="204" y="39"/>
                    </a:cubicBezTo>
                    <a:cubicBezTo>
                      <a:pt x="204" y="18"/>
                      <a:pt x="186" y="0"/>
                      <a:pt x="164" y="0"/>
                    </a:cubicBezTo>
                    <a:close/>
                    <a:moveTo>
                      <a:pt x="176" y="23"/>
                    </a:moveTo>
                    <a:cubicBezTo>
                      <a:pt x="180" y="23"/>
                      <a:pt x="180" y="23"/>
                      <a:pt x="180" y="23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58"/>
                      <a:pt x="180" y="58"/>
                      <a:pt x="180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24"/>
                      <a:pt x="146" y="24"/>
                      <a:pt x="146" y="24"/>
                    </a:cubicBezTo>
                    <a:lnTo>
                      <a:pt x="176" y="23"/>
                    </a:lnTo>
                    <a:close/>
                    <a:moveTo>
                      <a:pt x="73" y="81"/>
                    </a:moveTo>
                    <a:cubicBezTo>
                      <a:pt x="79" y="72"/>
                      <a:pt x="90" y="66"/>
                      <a:pt x="102" y="66"/>
                    </a:cubicBezTo>
                    <a:cubicBezTo>
                      <a:pt x="114" y="66"/>
                      <a:pt x="124" y="72"/>
                      <a:pt x="131" y="81"/>
                    </a:cubicBezTo>
                    <a:cubicBezTo>
                      <a:pt x="135" y="87"/>
                      <a:pt x="138" y="94"/>
                      <a:pt x="138" y="102"/>
                    </a:cubicBezTo>
                    <a:cubicBezTo>
                      <a:pt x="138" y="122"/>
                      <a:pt x="121" y="138"/>
                      <a:pt x="102" y="138"/>
                    </a:cubicBezTo>
                    <a:cubicBezTo>
                      <a:pt x="82" y="138"/>
                      <a:pt x="66" y="122"/>
                      <a:pt x="66" y="102"/>
                    </a:cubicBezTo>
                    <a:cubicBezTo>
                      <a:pt x="66" y="94"/>
                      <a:pt x="68" y="87"/>
                      <a:pt x="73" y="81"/>
                    </a:cubicBezTo>
                    <a:close/>
                    <a:moveTo>
                      <a:pt x="184" y="164"/>
                    </a:moveTo>
                    <a:cubicBezTo>
                      <a:pt x="184" y="175"/>
                      <a:pt x="175" y="184"/>
                      <a:pt x="164" y="184"/>
                    </a:cubicBezTo>
                    <a:cubicBezTo>
                      <a:pt x="39" y="184"/>
                      <a:pt x="39" y="184"/>
                      <a:pt x="39" y="184"/>
                    </a:cubicBezTo>
                    <a:cubicBezTo>
                      <a:pt x="28" y="184"/>
                      <a:pt x="20" y="175"/>
                      <a:pt x="20" y="164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7" y="87"/>
                      <a:pt x="46" y="95"/>
                      <a:pt x="46" y="102"/>
                    </a:cubicBezTo>
                    <a:cubicBezTo>
                      <a:pt x="46" y="133"/>
                      <a:pt x="71" y="158"/>
                      <a:pt x="102" y="158"/>
                    </a:cubicBezTo>
                    <a:cubicBezTo>
                      <a:pt x="132" y="158"/>
                      <a:pt x="157" y="133"/>
                      <a:pt x="157" y="102"/>
                    </a:cubicBezTo>
                    <a:cubicBezTo>
                      <a:pt x="157" y="95"/>
                      <a:pt x="156" y="87"/>
                      <a:pt x="153" y="81"/>
                    </a:cubicBezTo>
                    <a:cubicBezTo>
                      <a:pt x="184" y="81"/>
                      <a:pt x="184" y="81"/>
                      <a:pt x="184" y="81"/>
                    </a:cubicBezTo>
                    <a:lnTo>
                      <a:pt x="184" y="1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cs typeface="+mn-ea"/>
                  <a:sym typeface="Source Han Sans K Medium" panose="020B0600000000000000" pitchFamily="34" charset="-128"/>
                </a:endParaRPr>
              </a:p>
            </p:txBody>
          </p:sp>
        </p:grpSp>
        <p:grpSp>
          <p:nvGrpSpPr>
            <p:cNvPr id="9" name="Group 23"/>
            <p:cNvGrpSpPr/>
            <p:nvPr/>
          </p:nvGrpSpPr>
          <p:grpSpPr>
            <a:xfrm>
              <a:off x="858520" y="1736343"/>
              <a:ext cx="10474960" cy="3995265"/>
              <a:chOff x="839416" y="1569509"/>
              <a:chExt cx="10474960" cy="3995265"/>
            </a:xfrm>
          </p:grpSpPr>
          <p:grpSp>
            <p:nvGrpSpPr>
              <p:cNvPr id="10" name="Group 24"/>
              <p:cNvGrpSpPr/>
              <p:nvPr/>
            </p:nvGrpSpPr>
            <p:grpSpPr>
              <a:xfrm>
                <a:off x="839416" y="1569509"/>
                <a:ext cx="3194126" cy="3995265"/>
                <a:chOff x="1688669" y="1569509"/>
                <a:chExt cx="3194126" cy="3995265"/>
              </a:xfrm>
            </p:grpSpPr>
            <p:grpSp>
              <p:nvGrpSpPr>
                <p:cNvPr id="43" name="Group 57"/>
                <p:cNvGrpSpPr/>
                <p:nvPr/>
              </p:nvGrpSpPr>
              <p:grpSpPr>
                <a:xfrm>
                  <a:off x="4392937" y="1653267"/>
                  <a:ext cx="489858" cy="489858"/>
                  <a:chOff x="1427243" y="1987229"/>
                  <a:chExt cx="1016000" cy="1016000"/>
                </a:xfrm>
                <a:effectLst/>
              </p:grpSpPr>
              <p:sp>
                <p:nvSpPr>
                  <p:cNvPr id="56" name="ïşḻïďê-Oval 70"/>
                  <p:cNvSpPr/>
                  <p:nvPr/>
                </p:nvSpPr>
                <p:spPr>
                  <a:xfrm>
                    <a:off x="1427243" y="1987229"/>
                    <a:ext cx="1016000" cy="1016000"/>
                  </a:xfrm>
                  <a:prstGeom prst="ellipse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>
                      <a:solidFill>
                        <a:schemeClr val="tx1"/>
                      </a:solidFill>
                      <a:latin typeface="Source Han Sans K Medium" panose="020B0600000000000000" pitchFamily="34" charset="-128"/>
                      <a:ea typeface="Source Han Sans K Bold" panose="020B0800000000000000" pitchFamily="34" charset="-128"/>
                      <a:cs typeface="+mn-ea"/>
                      <a:sym typeface="Source Han Sans K Medium" panose="020B0600000000000000" pitchFamily="34" charset="-128"/>
                    </a:endParaRPr>
                  </a:p>
                </p:txBody>
              </p:sp>
              <p:sp>
                <p:nvSpPr>
                  <p:cNvPr id="57" name="ïşḻïďê-Freeform: Shape 71"/>
                  <p:cNvSpPr/>
                  <p:nvPr/>
                </p:nvSpPr>
                <p:spPr bwMode="auto">
                  <a:xfrm>
                    <a:off x="1748604" y="2300569"/>
                    <a:ext cx="373276" cy="373276"/>
                  </a:xfrm>
                  <a:custGeom>
                    <a:avLst/>
                    <a:gdLst>
                      <a:gd name="T0" fmla="*/ 177354294 w 21600"/>
                      <a:gd name="T1" fmla="*/ 119619947 h 21600"/>
                      <a:gd name="T2" fmla="*/ 181994773 w 21600"/>
                      <a:gd name="T3" fmla="*/ 90970153 h 21600"/>
                      <a:gd name="T4" fmla="*/ 90997440 w 21600"/>
                      <a:gd name="T5" fmla="*/ 0 h 21600"/>
                      <a:gd name="T6" fmla="*/ 0 w 21600"/>
                      <a:gd name="T7" fmla="*/ 90970153 h 21600"/>
                      <a:gd name="T8" fmla="*/ 90997440 w 21600"/>
                      <a:gd name="T9" fmla="*/ 181941690 h 21600"/>
                      <a:gd name="T10" fmla="*/ 119632265 w 21600"/>
                      <a:gd name="T11" fmla="*/ 177314796 h 21600"/>
                      <a:gd name="T12" fmla="*/ 140353873 w 21600"/>
                      <a:gd name="T13" fmla="*/ 198036404 h 21600"/>
                      <a:gd name="T14" fmla="*/ 184433669 w 21600"/>
                      <a:gd name="T15" fmla="*/ 198036404 h 21600"/>
                      <a:gd name="T16" fmla="*/ 184433669 w 21600"/>
                      <a:gd name="T17" fmla="*/ 242088912 h 21600"/>
                      <a:gd name="T18" fmla="*/ 184513921 w 21600"/>
                      <a:gd name="T19" fmla="*/ 242169283 h 21600"/>
                      <a:gd name="T20" fmla="*/ 228567695 w 21600"/>
                      <a:gd name="T21" fmla="*/ 242169283 h 21600"/>
                      <a:gd name="T22" fmla="*/ 228567695 w 21600"/>
                      <a:gd name="T23" fmla="*/ 286223057 h 21600"/>
                      <a:gd name="T24" fmla="*/ 228660384 w 21600"/>
                      <a:gd name="T25" fmla="*/ 286302043 h 21600"/>
                      <a:gd name="T26" fmla="*/ 286355233 w 21600"/>
                      <a:gd name="T27" fmla="*/ 286302043 h 21600"/>
                      <a:gd name="T28" fmla="*/ 286355233 w 21600"/>
                      <a:gd name="T29" fmla="*/ 286355233 h 21600"/>
                      <a:gd name="T30" fmla="*/ 286355233 w 21600"/>
                      <a:gd name="T31" fmla="*/ 228580132 h 21600"/>
                      <a:gd name="T32" fmla="*/ 177354294 w 21600"/>
                      <a:gd name="T33" fmla="*/ 119619947 h 21600"/>
                      <a:gd name="T34" fmla="*/ 72066037 w 21600"/>
                      <a:gd name="T35" fmla="*/ 102106942 h 21600"/>
                      <a:gd name="T36" fmla="*/ 41349250 w 21600"/>
                      <a:gd name="T37" fmla="*/ 71416187 h 21600"/>
                      <a:gd name="T38" fmla="*/ 72066037 w 21600"/>
                      <a:gd name="T39" fmla="*/ 40712996 h 21600"/>
                      <a:gd name="T40" fmla="*/ 102769110 w 21600"/>
                      <a:gd name="T41" fmla="*/ 71416187 h 21600"/>
                      <a:gd name="T42" fmla="*/ 72066037 w 21600"/>
                      <a:gd name="T43" fmla="*/ 102106942 h 21600"/>
                      <a:gd name="T44" fmla="*/ 72066037 w 21600"/>
                      <a:gd name="T45" fmla="*/ 102106942 h 21600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0" t="0" r="r" b="b"/>
                    <a:pathLst>
                      <a:path w="21600" h="21600">
                        <a:moveTo>
                          <a:pt x="13378" y="9023"/>
                        </a:moveTo>
                        <a:cubicBezTo>
                          <a:pt x="13604" y="8343"/>
                          <a:pt x="13728" y="7617"/>
                          <a:pt x="13728" y="6862"/>
                        </a:cubicBezTo>
                        <a:cubicBezTo>
                          <a:pt x="13728" y="3072"/>
                          <a:pt x="10655" y="0"/>
                          <a:pt x="6864" y="0"/>
                        </a:cubicBezTo>
                        <a:cubicBezTo>
                          <a:pt x="3073" y="0"/>
                          <a:pt x="0" y="3072"/>
                          <a:pt x="0" y="6862"/>
                        </a:cubicBezTo>
                        <a:cubicBezTo>
                          <a:pt x="0" y="10652"/>
                          <a:pt x="3073" y="13724"/>
                          <a:pt x="6864" y="13724"/>
                        </a:cubicBezTo>
                        <a:cubicBezTo>
                          <a:pt x="7619" y="13724"/>
                          <a:pt x="8345" y="13600"/>
                          <a:pt x="9024" y="13375"/>
                        </a:cubicBezTo>
                        <a:lnTo>
                          <a:pt x="10587" y="14938"/>
                        </a:lnTo>
                        <a:lnTo>
                          <a:pt x="13912" y="14938"/>
                        </a:lnTo>
                        <a:lnTo>
                          <a:pt x="13912" y="18261"/>
                        </a:lnTo>
                        <a:lnTo>
                          <a:pt x="13918" y="18267"/>
                        </a:lnTo>
                        <a:lnTo>
                          <a:pt x="17241" y="18267"/>
                        </a:lnTo>
                        <a:lnTo>
                          <a:pt x="17241" y="21590"/>
                        </a:lnTo>
                        <a:lnTo>
                          <a:pt x="17248" y="21596"/>
                        </a:lnTo>
                        <a:lnTo>
                          <a:pt x="21600" y="21596"/>
                        </a:lnTo>
                        <a:lnTo>
                          <a:pt x="21600" y="21600"/>
                        </a:lnTo>
                        <a:lnTo>
                          <a:pt x="21600" y="17242"/>
                        </a:lnTo>
                        <a:lnTo>
                          <a:pt x="13378" y="9023"/>
                        </a:lnTo>
                        <a:close/>
                        <a:moveTo>
                          <a:pt x="5436" y="7702"/>
                        </a:moveTo>
                        <a:cubicBezTo>
                          <a:pt x="4157" y="7702"/>
                          <a:pt x="3119" y="6665"/>
                          <a:pt x="3119" y="5387"/>
                        </a:cubicBezTo>
                        <a:cubicBezTo>
                          <a:pt x="3119" y="4108"/>
                          <a:pt x="4157" y="3071"/>
                          <a:pt x="5436" y="3071"/>
                        </a:cubicBezTo>
                        <a:cubicBezTo>
                          <a:pt x="6715" y="3071"/>
                          <a:pt x="7752" y="4108"/>
                          <a:pt x="7752" y="5387"/>
                        </a:cubicBezTo>
                        <a:cubicBezTo>
                          <a:pt x="7751" y="6665"/>
                          <a:pt x="6715" y="7702"/>
                          <a:pt x="5436" y="7702"/>
                        </a:cubicBezTo>
                        <a:close/>
                        <a:moveTo>
                          <a:pt x="5436" y="7702"/>
                        </a:move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latin typeface="Source Han Sans K Medium" panose="020B0600000000000000" pitchFamily="34" charset="-128"/>
                      <a:ea typeface="Source Han Sans K Bold" panose="020B0800000000000000" pitchFamily="34" charset="-128"/>
                      <a:cs typeface="+mn-ea"/>
                      <a:sym typeface="Source Han Sans K Medium" panose="020B0600000000000000" pitchFamily="34" charset="-128"/>
                    </a:endParaRPr>
                  </a:p>
                </p:txBody>
              </p:sp>
            </p:grpSp>
            <p:grpSp>
              <p:nvGrpSpPr>
                <p:cNvPr id="44" name="Group 58"/>
                <p:cNvGrpSpPr/>
                <p:nvPr/>
              </p:nvGrpSpPr>
              <p:grpSpPr>
                <a:xfrm>
                  <a:off x="4392937" y="3392284"/>
                  <a:ext cx="489858" cy="489858"/>
                  <a:chOff x="1427243" y="3314803"/>
                  <a:chExt cx="1016000" cy="1016000"/>
                </a:xfrm>
                <a:effectLst/>
              </p:grpSpPr>
              <p:sp>
                <p:nvSpPr>
                  <p:cNvPr id="54" name="ïşḻïďê-Oval 68"/>
                  <p:cNvSpPr/>
                  <p:nvPr/>
                </p:nvSpPr>
                <p:spPr>
                  <a:xfrm>
                    <a:off x="1427243" y="3314803"/>
                    <a:ext cx="1016000" cy="1016000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>
                      <a:solidFill>
                        <a:schemeClr val="tx1"/>
                      </a:solidFill>
                      <a:latin typeface="Source Han Sans K Medium" panose="020B0600000000000000" pitchFamily="34" charset="-128"/>
                      <a:ea typeface="Source Han Sans K Bold" panose="020B0800000000000000" pitchFamily="34" charset="-128"/>
                      <a:cs typeface="+mn-ea"/>
                      <a:sym typeface="Source Han Sans K Medium" panose="020B0600000000000000" pitchFamily="34" charset="-128"/>
                    </a:endParaRPr>
                  </a:p>
                </p:txBody>
              </p:sp>
              <p:sp>
                <p:nvSpPr>
                  <p:cNvPr id="55" name="ïşḻïďê-Freeform: Shape 69"/>
                  <p:cNvSpPr/>
                  <p:nvPr/>
                </p:nvSpPr>
                <p:spPr bwMode="auto">
                  <a:xfrm>
                    <a:off x="1754561" y="3643499"/>
                    <a:ext cx="327256" cy="373276"/>
                  </a:xfrm>
                  <a:custGeom>
                    <a:avLst/>
                    <a:gdLst>
                      <a:gd name="T0" fmla="*/ 145512959 w 21600"/>
                      <a:gd name="T1" fmla="*/ 203073433 h 21600"/>
                      <a:gd name="T2" fmla="*/ 145802623 w 21600"/>
                      <a:gd name="T3" fmla="*/ 194761133 h 21600"/>
                      <a:gd name="T4" fmla="*/ 145802623 w 21600"/>
                      <a:gd name="T5" fmla="*/ 125373600 h 21600"/>
                      <a:gd name="T6" fmla="*/ 104926995 w 21600"/>
                      <a:gd name="T7" fmla="*/ 39943277 h 21600"/>
                      <a:gd name="T8" fmla="*/ 105749513 w 21600"/>
                      <a:gd name="T9" fmla="*/ 31392540 h 21600"/>
                      <a:gd name="T10" fmla="*/ 84532065 w 21600"/>
                      <a:gd name="T11" fmla="*/ 0 h 21600"/>
                      <a:gd name="T12" fmla="*/ 63314533 w 21600"/>
                      <a:gd name="T13" fmla="*/ 31392540 h 21600"/>
                      <a:gd name="T14" fmla="*/ 64145452 w 21600"/>
                      <a:gd name="T15" fmla="*/ 39996478 h 21600"/>
                      <a:gd name="T16" fmla="*/ 23363023 w 21600"/>
                      <a:gd name="T17" fmla="*/ 125385918 h 21600"/>
                      <a:gd name="T18" fmla="*/ 23363023 w 21600"/>
                      <a:gd name="T19" fmla="*/ 194761133 h 21600"/>
                      <a:gd name="T20" fmla="*/ 23645246 w 21600"/>
                      <a:gd name="T21" fmla="*/ 203100602 h 21600"/>
                      <a:gd name="T22" fmla="*/ 0 w 21600"/>
                      <a:gd name="T23" fmla="*/ 236998693 h 21600"/>
                      <a:gd name="T24" fmla="*/ 9272957 w 21600"/>
                      <a:gd name="T25" fmla="*/ 250706436 h 21600"/>
                      <a:gd name="T26" fmla="*/ 63534281 w 21600"/>
                      <a:gd name="T27" fmla="*/ 250706436 h 21600"/>
                      <a:gd name="T28" fmla="*/ 63314533 w 21600"/>
                      <a:gd name="T29" fmla="*/ 254962705 h 21600"/>
                      <a:gd name="T30" fmla="*/ 84532065 w 21600"/>
                      <a:gd name="T31" fmla="*/ 286355233 h 21600"/>
                      <a:gd name="T32" fmla="*/ 105749513 w 21600"/>
                      <a:gd name="T33" fmla="*/ 254962705 h 21600"/>
                      <a:gd name="T34" fmla="*/ 105529766 w 21600"/>
                      <a:gd name="T35" fmla="*/ 250706436 h 21600"/>
                      <a:gd name="T36" fmla="*/ 159908522 w 21600"/>
                      <a:gd name="T37" fmla="*/ 250706436 h 21600"/>
                      <a:gd name="T38" fmla="*/ 169173962 w 21600"/>
                      <a:gd name="T39" fmla="*/ 236998693 h 21600"/>
                      <a:gd name="T40" fmla="*/ 145512959 w 21600"/>
                      <a:gd name="T41" fmla="*/ 203073433 h 21600"/>
                      <a:gd name="T42" fmla="*/ 72721479 w 21600"/>
                      <a:gd name="T43" fmla="*/ 31392540 h 21600"/>
                      <a:gd name="T44" fmla="*/ 84532065 w 21600"/>
                      <a:gd name="T45" fmla="*/ 13920288 h 21600"/>
                      <a:gd name="T46" fmla="*/ 96343451 w 21600"/>
                      <a:gd name="T47" fmla="*/ 31392540 h 21600"/>
                      <a:gd name="T48" fmla="*/ 95802281 w 21600"/>
                      <a:gd name="T49" fmla="*/ 36338135 h 21600"/>
                      <a:gd name="T50" fmla="*/ 84587024 w 21600"/>
                      <a:gd name="T51" fmla="*/ 34799986 h 21600"/>
                      <a:gd name="T52" fmla="*/ 73269292 w 21600"/>
                      <a:gd name="T53" fmla="*/ 36364156 h 21600"/>
                      <a:gd name="T54" fmla="*/ 72721479 w 21600"/>
                      <a:gd name="T55" fmla="*/ 31392540 h 21600"/>
                      <a:gd name="T56" fmla="*/ 72721479 w 21600"/>
                      <a:gd name="T57" fmla="*/ 31392540 h 21600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0" t="0" r="r" b="b"/>
                    <a:pathLst>
                      <a:path w="21600" h="21600">
                        <a:moveTo>
                          <a:pt x="18579" y="15318"/>
                        </a:moveTo>
                        <a:cubicBezTo>
                          <a:pt x="18603" y="15119"/>
                          <a:pt x="18616" y="14912"/>
                          <a:pt x="18616" y="14691"/>
                        </a:cubicBezTo>
                        <a:lnTo>
                          <a:pt x="18616" y="9457"/>
                        </a:lnTo>
                        <a:cubicBezTo>
                          <a:pt x="18616" y="6480"/>
                          <a:pt x="16437" y="3949"/>
                          <a:pt x="13397" y="3013"/>
                        </a:cubicBezTo>
                        <a:cubicBezTo>
                          <a:pt x="13464" y="2807"/>
                          <a:pt x="13502" y="2592"/>
                          <a:pt x="13502" y="2368"/>
                        </a:cubicBezTo>
                        <a:cubicBezTo>
                          <a:pt x="13502" y="1061"/>
                          <a:pt x="12289" y="0"/>
                          <a:pt x="10793" y="0"/>
                        </a:cubicBezTo>
                        <a:cubicBezTo>
                          <a:pt x="9297" y="0"/>
                          <a:pt x="8084" y="1060"/>
                          <a:pt x="8084" y="2368"/>
                        </a:cubicBezTo>
                        <a:cubicBezTo>
                          <a:pt x="8084" y="2593"/>
                          <a:pt x="8122" y="2810"/>
                          <a:pt x="8190" y="3017"/>
                        </a:cubicBezTo>
                        <a:cubicBezTo>
                          <a:pt x="5156" y="3956"/>
                          <a:pt x="2983" y="6484"/>
                          <a:pt x="2983" y="9458"/>
                        </a:cubicBezTo>
                        <a:lnTo>
                          <a:pt x="2983" y="14691"/>
                        </a:lnTo>
                        <a:cubicBezTo>
                          <a:pt x="2983" y="14912"/>
                          <a:pt x="2996" y="15121"/>
                          <a:pt x="3019" y="15320"/>
                        </a:cubicBezTo>
                        <a:lnTo>
                          <a:pt x="0" y="17877"/>
                        </a:lnTo>
                        <a:cubicBezTo>
                          <a:pt x="0" y="18448"/>
                          <a:pt x="530" y="18911"/>
                          <a:pt x="1184" y="18911"/>
                        </a:cubicBezTo>
                        <a:lnTo>
                          <a:pt x="8112" y="18911"/>
                        </a:lnTo>
                        <a:cubicBezTo>
                          <a:pt x="8096" y="19017"/>
                          <a:pt x="8084" y="19123"/>
                          <a:pt x="8084" y="19232"/>
                        </a:cubicBezTo>
                        <a:cubicBezTo>
                          <a:pt x="8084" y="20540"/>
                          <a:pt x="9297" y="21600"/>
                          <a:pt x="10793" y="21600"/>
                        </a:cubicBezTo>
                        <a:cubicBezTo>
                          <a:pt x="12289" y="21600"/>
                          <a:pt x="13502" y="20540"/>
                          <a:pt x="13502" y="19232"/>
                        </a:cubicBezTo>
                        <a:cubicBezTo>
                          <a:pt x="13502" y="19123"/>
                          <a:pt x="13490" y="19016"/>
                          <a:pt x="13474" y="18911"/>
                        </a:cubicBezTo>
                        <a:lnTo>
                          <a:pt x="20417" y="18911"/>
                        </a:lnTo>
                        <a:cubicBezTo>
                          <a:pt x="21070" y="18911"/>
                          <a:pt x="21600" y="18448"/>
                          <a:pt x="21600" y="17877"/>
                        </a:cubicBezTo>
                        <a:lnTo>
                          <a:pt x="18579" y="15318"/>
                        </a:lnTo>
                        <a:close/>
                        <a:moveTo>
                          <a:pt x="9285" y="2368"/>
                        </a:moveTo>
                        <a:cubicBezTo>
                          <a:pt x="9285" y="1641"/>
                          <a:pt x="9962" y="1050"/>
                          <a:pt x="10793" y="1050"/>
                        </a:cubicBezTo>
                        <a:cubicBezTo>
                          <a:pt x="11624" y="1050"/>
                          <a:pt x="12301" y="1641"/>
                          <a:pt x="12301" y="2368"/>
                        </a:cubicBezTo>
                        <a:cubicBezTo>
                          <a:pt x="12301" y="2498"/>
                          <a:pt x="12272" y="2622"/>
                          <a:pt x="12232" y="2741"/>
                        </a:cubicBezTo>
                        <a:cubicBezTo>
                          <a:pt x="11767" y="2666"/>
                          <a:pt x="11289" y="2625"/>
                          <a:pt x="10800" y="2625"/>
                        </a:cubicBezTo>
                        <a:cubicBezTo>
                          <a:pt x="10306" y="2625"/>
                          <a:pt x="9824" y="2666"/>
                          <a:pt x="9355" y="2743"/>
                        </a:cubicBezTo>
                        <a:cubicBezTo>
                          <a:pt x="9314" y="2623"/>
                          <a:pt x="9285" y="2499"/>
                          <a:pt x="9285" y="2368"/>
                        </a:cubicBezTo>
                        <a:close/>
                        <a:moveTo>
                          <a:pt x="9285" y="2368"/>
                        </a:move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latin typeface="Source Han Sans K Medium" panose="020B0600000000000000" pitchFamily="34" charset="-128"/>
                      <a:ea typeface="Source Han Sans K Bold" panose="020B0800000000000000" pitchFamily="34" charset="-128"/>
                      <a:cs typeface="+mn-ea"/>
                      <a:sym typeface="Source Han Sans K Medium" panose="020B0600000000000000" pitchFamily="34" charset="-128"/>
                    </a:endParaRPr>
                  </a:p>
                </p:txBody>
              </p:sp>
            </p:grpSp>
            <p:grpSp>
              <p:nvGrpSpPr>
                <p:cNvPr id="45" name="Group 59"/>
                <p:cNvGrpSpPr/>
                <p:nvPr/>
              </p:nvGrpSpPr>
              <p:grpSpPr>
                <a:xfrm>
                  <a:off x="4392937" y="5074916"/>
                  <a:ext cx="489858" cy="489858"/>
                  <a:chOff x="1427243" y="4599335"/>
                  <a:chExt cx="1016000" cy="1016000"/>
                </a:xfrm>
                <a:effectLst/>
              </p:grpSpPr>
              <p:sp>
                <p:nvSpPr>
                  <p:cNvPr id="52" name="ïşḻïďê-Oval 66"/>
                  <p:cNvSpPr/>
                  <p:nvPr/>
                </p:nvSpPr>
                <p:spPr>
                  <a:xfrm>
                    <a:off x="1427243" y="4599335"/>
                    <a:ext cx="1016000" cy="10160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>
                      <a:solidFill>
                        <a:schemeClr val="tx1"/>
                      </a:solidFill>
                      <a:latin typeface="Source Han Sans K Medium" panose="020B0600000000000000" pitchFamily="34" charset="-128"/>
                      <a:ea typeface="Source Han Sans K Bold" panose="020B0800000000000000" pitchFamily="34" charset="-128"/>
                      <a:cs typeface="+mn-ea"/>
                      <a:sym typeface="Source Han Sans K Medium" panose="020B0600000000000000" pitchFamily="34" charset="-128"/>
                    </a:endParaRPr>
                  </a:p>
                </p:txBody>
              </p:sp>
              <p:sp>
                <p:nvSpPr>
                  <p:cNvPr id="53" name="ïşḻïďê-Freeform: Shape 67"/>
                  <p:cNvSpPr/>
                  <p:nvPr/>
                </p:nvSpPr>
                <p:spPr bwMode="auto">
                  <a:xfrm>
                    <a:off x="1761388" y="4912675"/>
                    <a:ext cx="347709" cy="373276"/>
                  </a:xfrm>
                  <a:custGeom>
                    <a:avLst/>
                    <a:gdLst>
                      <a:gd name="T0" fmla="*/ 201595705 w 21600"/>
                      <a:gd name="T1" fmla="*/ 190811269 h 21600"/>
                      <a:gd name="T2" fmla="*/ 187592182 w 21600"/>
                      <a:gd name="T3" fmla="*/ 208164918 h 21600"/>
                      <a:gd name="T4" fmla="*/ 187752038 w 21600"/>
                      <a:gd name="T5" fmla="*/ 210192294 h 21600"/>
                      <a:gd name="T6" fmla="*/ 161460495 w 21600"/>
                      <a:gd name="T7" fmla="*/ 231219137 h 21600"/>
                      <a:gd name="T8" fmla="*/ 128262652 w 21600"/>
                      <a:gd name="T9" fmla="*/ 238391082 h 21600"/>
                      <a:gd name="T10" fmla="*/ 119149403 w 21600"/>
                      <a:gd name="T11" fmla="*/ 185693870 h 21600"/>
                      <a:gd name="T12" fmla="*/ 117292923 w 21600"/>
                      <a:gd name="T13" fmla="*/ 120030070 h 21600"/>
                      <a:gd name="T14" fmla="*/ 154692970 w 21600"/>
                      <a:gd name="T15" fmla="*/ 120030070 h 21600"/>
                      <a:gd name="T16" fmla="*/ 169246679 w 21600"/>
                      <a:gd name="T17" fmla="*/ 116013538 h 21600"/>
                      <a:gd name="T18" fmla="*/ 178309081 w 21600"/>
                      <a:gd name="T19" fmla="*/ 121846296 h 21600"/>
                      <a:gd name="T20" fmla="*/ 189438676 w 21600"/>
                      <a:gd name="T21" fmla="*/ 108059450 h 21600"/>
                      <a:gd name="T22" fmla="*/ 178309081 w 21600"/>
                      <a:gd name="T23" fmla="*/ 94259126 h 21600"/>
                      <a:gd name="T24" fmla="*/ 168947157 w 21600"/>
                      <a:gd name="T25" fmla="*/ 100649045 h 21600"/>
                      <a:gd name="T26" fmla="*/ 116743727 w 21600"/>
                      <a:gd name="T27" fmla="*/ 100649045 h 21600"/>
                      <a:gd name="T28" fmla="*/ 115795006 w 21600"/>
                      <a:gd name="T29" fmla="*/ 67360039 h 21600"/>
                      <a:gd name="T30" fmla="*/ 135378766 w 21600"/>
                      <a:gd name="T31" fmla="*/ 34455253 h 21600"/>
                      <a:gd name="T32" fmla="*/ 107580421 w 21600"/>
                      <a:gd name="T33" fmla="*/ 0 h 21600"/>
                      <a:gd name="T34" fmla="*/ 79792072 w 21600"/>
                      <a:gd name="T35" fmla="*/ 34455253 h 21600"/>
                      <a:gd name="T36" fmla="*/ 99795237 w 21600"/>
                      <a:gd name="T37" fmla="*/ 67505810 h 21600"/>
                      <a:gd name="T38" fmla="*/ 98846616 w 21600"/>
                      <a:gd name="T39" fmla="*/ 100649045 h 21600"/>
                      <a:gd name="T40" fmla="*/ 46543272 w 21600"/>
                      <a:gd name="T41" fmla="*/ 100649045 h 21600"/>
                      <a:gd name="T42" fmla="*/ 37181348 w 21600"/>
                      <a:gd name="T43" fmla="*/ 94271445 h 21600"/>
                      <a:gd name="T44" fmla="*/ 26051763 w 21600"/>
                      <a:gd name="T45" fmla="*/ 108059450 h 21600"/>
                      <a:gd name="T46" fmla="*/ 37181348 w 21600"/>
                      <a:gd name="T47" fmla="*/ 121846296 h 21600"/>
                      <a:gd name="T48" fmla="*/ 46294607 w 21600"/>
                      <a:gd name="T49" fmla="*/ 115934434 h 21600"/>
                      <a:gd name="T50" fmla="*/ 60897374 w 21600"/>
                      <a:gd name="T51" fmla="*/ 120030070 h 21600"/>
                      <a:gd name="T52" fmla="*/ 98307316 w 21600"/>
                      <a:gd name="T53" fmla="*/ 120030070 h 21600"/>
                      <a:gd name="T54" fmla="*/ 96440941 w 21600"/>
                      <a:gd name="T55" fmla="*/ 185706188 h 21600"/>
                      <a:gd name="T56" fmla="*/ 87507319 w 21600"/>
                      <a:gd name="T57" fmla="*/ 237382914 h 21600"/>
                      <a:gd name="T58" fmla="*/ 47661734 w 21600"/>
                      <a:gd name="T59" fmla="*/ 226048548 h 21600"/>
                      <a:gd name="T60" fmla="*/ 27788349 w 21600"/>
                      <a:gd name="T61" fmla="*/ 210828560 h 21600"/>
                      <a:gd name="T62" fmla="*/ 28008047 w 21600"/>
                      <a:gd name="T63" fmla="*/ 208177236 h 21600"/>
                      <a:gd name="T64" fmla="*/ 14004523 w 21600"/>
                      <a:gd name="T65" fmla="*/ 190811269 h 21600"/>
                      <a:gd name="T66" fmla="*/ 0 w 21600"/>
                      <a:gd name="T67" fmla="*/ 208177236 h 21600"/>
                      <a:gd name="T68" fmla="*/ 14004523 w 21600"/>
                      <a:gd name="T69" fmla="*/ 225530885 h 21600"/>
                      <a:gd name="T70" fmla="*/ 17118241 w 21600"/>
                      <a:gd name="T71" fmla="*/ 225067560 h 21600"/>
                      <a:gd name="T72" fmla="*/ 39067705 w 21600"/>
                      <a:gd name="T73" fmla="*/ 245456871 h 21600"/>
                      <a:gd name="T74" fmla="*/ 82057973 w 21600"/>
                      <a:gd name="T75" fmla="*/ 270977155 h 21600"/>
                      <a:gd name="T76" fmla="*/ 108229521 w 21600"/>
                      <a:gd name="T77" fmla="*/ 286355233 h 21600"/>
                      <a:gd name="T78" fmla="*/ 133132946 w 21600"/>
                      <a:gd name="T79" fmla="*/ 271308186 h 21600"/>
                      <a:gd name="T80" fmla="*/ 176652419 w 21600"/>
                      <a:gd name="T81" fmla="*/ 245456871 h 21600"/>
                      <a:gd name="T82" fmla="*/ 198492083 w 21600"/>
                      <a:gd name="T83" fmla="*/ 225067560 h 21600"/>
                      <a:gd name="T84" fmla="*/ 201595705 w 21600"/>
                      <a:gd name="T85" fmla="*/ 225530885 h 21600"/>
                      <a:gd name="T86" fmla="*/ 215600229 w 21600"/>
                      <a:gd name="T87" fmla="*/ 208177236 h 21600"/>
                      <a:gd name="T88" fmla="*/ 201595705 w 21600"/>
                      <a:gd name="T89" fmla="*/ 190811269 h 21600"/>
                      <a:gd name="T90" fmla="*/ 92817999 w 21600"/>
                      <a:gd name="T91" fmla="*/ 34455253 h 21600"/>
                      <a:gd name="T92" fmla="*/ 107580421 w 21600"/>
                      <a:gd name="T93" fmla="*/ 16147786 h 21600"/>
                      <a:gd name="T94" fmla="*/ 122352929 w 21600"/>
                      <a:gd name="T95" fmla="*/ 34455253 h 21600"/>
                      <a:gd name="T96" fmla="*/ 107580421 w 21600"/>
                      <a:gd name="T97" fmla="*/ 52750402 h 21600"/>
                      <a:gd name="T98" fmla="*/ 92817999 w 21600"/>
                      <a:gd name="T99" fmla="*/ 34455253 h 21600"/>
                      <a:gd name="T100" fmla="*/ 92817999 w 21600"/>
                      <a:gd name="T101" fmla="*/ 34455253 h 21600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</a:gdLst>
                    <a:ahLst/>
                    <a:cxnLst>
                      <a:cxn ang="T102">
                        <a:pos x="T0" y="T1"/>
                      </a:cxn>
                      <a:cxn ang="T103">
                        <a:pos x="T2" y="T3"/>
                      </a:cxn>
                      <a:cxn ang="T104">
                        <a:pos x="T4" y="T5"/>
                      </a:cxn>
                      <a:cxn ang="T105">
                        <a:pos x="T6" y="T7"/>
                      </a:cxn>
                      <a:cxn ang="T106">
                        <a:pos x="T8" y="T9"/>
                      </a:cxn>
                      <a:cxn ang="T107">
                        <a:pos x="T10" y="T11"/>
                      </a:cxn>
                      <a:cxn ang="T108">
                        <a:pos x="T12" y="T13"/>
                      </a:cxn>
                      <a:cxn ang="T109">
                        <a:pos x="T14" y="T15"/>
                      </a:cxn>
                      <a:cxn ang="T110">
                        <a:pos x="T16" y="T17"/>
                      </a:cxn>
                      <a:cxn ang="T111">
                        <a:pos x="T18" y="T19"/>
                      </a:cxn>
                      <a:cxn ang="T112">
                        <a:pos x="T20" y="T21"/>
                      </a:cxn>
                      <a:cxn ang="T113">
                        <a:pos x="T22" y="T23"/>
                      </a:cxn>
                      <a:cxn ang="T114">
                        <a:pos x="T24" y="T25"/>
                      </a:cxn>
                      <a:cxn ang="T115">
                        <a:pos x="T26" y="T27"/>
                      </a:cxn>
                      <a:cxn ang="T116">
                        <a:pos x="T28" y="T29"/>
                      </a:cxn>
                      <a:cxn ang="T117">
                        <a:pos x="T30" y="T31"/>
                      </a:cxn>
                      <a:cxn ang="T118">
                        <a:pos x="T32" y="T33"/>
                      </a:cxn>
                      <a:cxn ang="T119">
                        <a:pos x="T34" y="T35"/>
                      </a:cxn>
                      <a:cxn ang="T120">
                        <a:pos x="T36" y="T37"/>
                      </a:cxn>
                      <a:cxn ang="T121">
                        <a:pos x="T38" y="T39"/>
                      </a:cxn>
                      <a:cxn ang="T122">
                        <a:pos x="T40" y="T41"/>
                      </a:cxn>
                      <a:cxn ang="T123">
                        <a:pos x="T42" y="T43"/>
                      </a:cxn>
                      <a:cxn ang="T124">
                        <a:pos x="T44" y="T45"/>
                      </a:cxn>
                      <a:cxn ang="T125">
                        <a:pos x="T46" y="T47"/>
                      </a:cxn>
                      <a:cxn ang="T126">
                        <a:pos x="T48" y="T49"/>
                      </a:cxn>
                      <a:cxn ang="T127">
                        <a:pos x="T50" y="T51"/>
                      </a:cxn>
                      <a:cxn ang="T128">
                        <a:pos x="T52" y="T53"/>
                      </a:cxn>
                      <a:cxn ang="T129">
                        <a:pos x="T54" y="T55"/>
                      </a:cxn>
                      <a:cxn ang="T130">
                        <a:pos x="T56" y="T57"/>
                      </a:cxn>
                      <a:cxn ang="T131">
                        <a:pos x="T58" y="T59"/>
                      </a:cxn>
                      <a:cxn ang="T132">
                        <a:pos x="T60" y="T61"/>
                      </a:cxn>
                      <a:cxn ang="T133">
                        <a:pos x="T62" y="T63"/>
                      </a:cxn>
                      <a:cxn ang="T134">
                        <a:pos x="T64" y="T65"/>
                      </a:cxn>
                      <a:cxn ang="T135">
                        <a:pos x="T66" y="T67"/>
                      </a:cxn>
                      <a:cxn ang="T136">
                        <a:pos x="T68" y="T69"/>
                      </a:cxn>
                      <a:cxn ang="T137">
                        <a:pos x="T70" y="T71"/>
                      </a:cxn>
                      <a:cxn ang="T138">
                        <a:pos x="T72" y="T73"/>
                      </a:cxn>
                      <a:cxn ang="T139">
                        <a:pos x="T74" y="T75"/>
                      </a:cxn>
                      <a:cxn ang="T140">
                        <a:pos x="T76" y="T77"/>
                      </a:cxn>
                      <a:cxn ang="T141">
                        <a:pos x="T78" y="T79"/>
                      </a:cxn>
                      <a:cxn ang="T142">
                        <a:pos x="T80" y="T81"/>
                      </a:cxn>
                      <a:cxn ang="T143">
                        <a:pos x="T82" y="T83"/>
                      </a:cxn>
                      <a:cxn ang="T144">
                        <a:pos x="T84" y="T85"/>
                      </a:cxn>
                      <a:cxn ang="T145">
                        <a:pos x="T86" y="T87"/>
                      </a:cxn>
                      <a:cxn ang="T146">
                        <a:pos x="T88" y="T89"/>
                      </a:cxn>
                      <a:cxn ang="T147">
                        <a:pos x="T90" y="T91"/>
                      </a:cxn>
                      <a:cxn ang="T148">
                        <a:pos x="T92" y="T93"/>
                      </a:cxn>
                      <a:cxn ang="T149">
                        <a:pos x="T94" y="T95"/>
                      </a:cxn>
                      <a:cxn ang="T150">
                        <a:pos x="T96" y="T97"/>
                      </a:cxn>
                      <a:cxn ang="T151">
                        <a:pos x="T98" y="T99"/>
                      </a:cxn>
                      <a:cxn ang="T152">
                        <a:pos x="T100" y="T101"/>
                      </a:cxn>
                    </a:cxnLst>
                    <a:rect l="0" t="0" r="r" b="b"/>
                    <a:pathLst>
                      <a:path w="21600" h="21600">
                        <a:moveTo>
                          <a:pt x="20197" y="14393"/>
                        </a:moveTo>
                        <a:cubicBezTo>
                          <a:pt x="19422" y="14393"/>
                          <a:pt x="18794" y="14979"/>
                          <a:pt x="18794" y="15702"/>
                        </a:cubicBezTo>
                        <a:cubicBezTo>
                          <a:pt x="18794" y="15755"/>
                          <a:pt x="18804" y="15804"/>
                          <a:pt x="18810" y="15855"/>
                        </a:cubicBezTo>
                        <a:cubicBezTo>
                          <a:pt x="18191" y="16270"/>
                          <a:pt x="17267" y="16825"/>
                          <a:pt x="16176" y="17441"/>
                        </a:cubicBezTo>
                        <a:cubicBezTo>
                          <a:pt x="15167" y="18013"/>
                          <a:pt x="14017" y="18040"/>
                          <a:pt x="12850" y="17982"/>
                        </a:cubicBezTo>
                        <a:lnTo>
                          <a:pt x="11937" y="14007"/>
                        </a:lnTo>
                        <a:cubicBezTo>
                          <a:pt x="11937" y="14007"/>
                          <a:pt x="11842" y="11487"/>
                          <a:pt x="11751" y="9054"/>
                        </a:cubicBezTo>
                        <a:lnTo>
                          <a:pt x="15498" y="9054"/>
                        </a:lnTo>
                        <a:lnTo>
                          <a:pt x="16956" y="8751"/>
                        </a:lnTo>
                        <a:cubicBezTo>
                          <a:pt x="17159" y="9017"/>
                          <a:pt x="17489" y="9191"/>
                          <a:pt x="17864" y="9191"/>
                        </a:cubicBezTo>
                        <a:cubicBezTo>
                          <a:pt x="18479" y="9191"/>
                          <a:pt x="18979" y="8725"/>
                          <a:pt x="18979" y="8151"/>
                        </a:cubicBezTo>
                        <a:cubicBezTo>
                          <a:pt x="18979" y="7576"/>
                          <a:pt x="18479" y="7110"/>
                          <a:pt x="17864" y="7110"/>
                        </a:cubicBezTo>
                        <a:cubicBezTo>
                          <a:pt x="17469" y="7110"/>
                          <a:pt x="17124" y="7303"/>
                          <a:pt x="16926" y="7592"/>
                        </a:cubicBezTo>
                        <a:lnTo>
                          <a:pt x="11696" y="7592"/>
                        </a:lnTo>
                        <a:cubicBezTo>
                          <a:pt x="11656" y="6536"/>
                          <a:pt x="11622" y="5616"/>
                          <a:pt x="11601" y="5081"/>
                        </a:cubicBezTo>
                        <a:cubicBezTo>
                          <a:pt x="12737" y="4753"/>
                          <a:pt x="13563" y="3766"/>
                          <a:pt x="13563" y="2599"/>
                        </a:cubicBezTo>
                        <a:cubicBezTo>
                          <a:pt x="13563" y="1163"/>
                          <a:pt x="12316" y="0"/>
                          <a:pt x="10778" y="0"/>
                        </a:cubicBezTo>
                        <a:cubicBezTo>
                          <a:pt x="9240" y="0"/>
                          <a:pt x="7994" y="1163"/>
                          <a:pt x="7994" y="2599"/>
                        </a:cubicBezTo>
                        <a:cubicBezTo>
                          <a:pt x="7994" y="3781"/>
                          <a:pt x="8840" y="4777"/>
                          <a:pt x="9998" y="5092"/>
                        </a:cubicBezTo>
                        <a:cubicBezTo>
                          <a:pt x="9978" y="5628"/>
                          <a:pt x="9943" y="6543"/>
                          <a:pt x="9903" y="7592"/>
                        </a:cubicBezTo>
                        <a:lnTo>
                          <a:pt x="4663" y="7592"/>
                        </a:lnTo>
                        <a:cubicBezTo>
                          <a:pt x="4465" y="7303"/>
                          <a:pt x="4120" y="7111"/>
                          <a:pt x="3725" y="7111"/>
                        </a:cubicBezTo>
                        <a:cubicBezTo>
                          <a:pt x="3109" y="7111"/>
                          <a:pt x="2610" y="7576"/>
                          <a:pt x="2610" y="8151"/>
                        </a:cubicBezTo>
                        <a:cubicBezTo>
                          <a:pt x="2610" y="8725"/>
                          <a:pt x="3109" y="9191"/>
                          <a:pt x="3725" y="9191"/>
                        </a:cubicBezTo>
                        <a:cubicBezTo>
                          <a:pt x="4104" y="9191"/>
                          <a:pt x="4437" y="9014"/>
                          <a:pt x="4638" y="8745"/>
                        </a:cubicBezTo>
                        <a:lnTo>
                          <a:pt x="6101" y="9054"/>
                        </a:lnTo>
                        <a:lnTo>
                          <a:pt x="9849" y="9054"/>
                        </a:lnTo>
                        <a:cubicBezTo>
                          <a:pt x="9758" y="11487"/>
                          <a:pt x="9662" y="14008"/>
                          <a:pt x="9662" y="14008"/>
                        </a:cubicBezTo>
                        <a:lnTo>
                          <a:pt x="8767" y="17906"/>
                        </a:lnTo>
                        <a:cubicBezTo>
                          <a:pt x="7327" y="17896"/>
                          <a:pt x="5923" y="17761"/>
                          <a:pt x="4775" y="17051"/>
                        </a:cubicBezTo>
                        <a:cubicBezTo>
                          <a:pt x="3962" y="16551"/>
                          <a:pt x="3276" y="16270"/>
                          <a:pt x="2784" y="15903"/>
                        </a:cubicBezTo>
                        <a:cubicBezTo>
                          <a:pt x="2795" y="15837"/>
                          <a:pt x="2806" y="15771"/>
                          <a:pt x="2806" y="15703"/>
                        </a:cubicBezTo>
                        <a:cubicBezTo>
                          <a:pt x="2806" y="14980"/>
                          <a:pt x="2178" y="14393"/>
                          <a:pt x="1403" y="14393"/>
                        </a:cubicBezTo>
                        <a:cubicBezTo>
                          <a:pt x="628" y="14393"/>
                          <a:pt x="0" y="14980"/>
                          <a:pt x="0" y="15703"/>
                        </a:cubicBezTo>
                        <a:cubicBezTo>
                          <a:pt x="0" y="16426"/>
                          <a:pt x="628" y="17012"/>
                          <a:pt x="1403" y="17012"/>
                        </a:cubicBezTo>
                        <a:cubicBezTo>
                          <a:pt x="1510" y="17012"/>
                          <a:pt x="1614" y="16998"/>
                          <a:pt x="1715" y="16977"/>
                        </a:cubicBezTo>
                        <a:cubicBezTo>
                          <a:pt x="2247" y="17399"/>
                          <a:pt x="3003" y="17955"/>
                          <a:pt x="3914" y="18515"/>
                        </a:cubicBezTo>
                        <a:cubicBezTo>
                          <a:pt x="5121" y="19253"/>
                          <a:pt x="6602" y="20007"/>
                          <a:pt x="8221" y="20440"/>
                        </a:cubicBezTo>
                        <a:cubicBezTo>
                          <a:pt x="8477" y="20583"/>
                          <a:pt x="10318" y="21600"/>
                          <a:pt x="10843" y="21600"/>
                        </a:cubicBezTo>
                        <a:cubicBezTo>
                          <a:pt x="11346" y="21600"/>
                          <a:pt x="12980" y="20671"/>
                          <a:pt x="13338" y="20465"/>
                        </a:cubicBezTo>
                        <a:cubicBezTo>
                          <a:pt x="14974" y="20035"/>
                          <a:pt x="16475" y="19266"/>
                          <a:pt x="17698" y="18515"/>
                        </a:cubicBezTo>
                        <a:cubicBezTo>
                          <a:pt x="18603" y="17955"/>
                          <a:pt x="19354" y="17398"/>
                          <a:pt x="19886" y="16977"/>
                        </a:cubicBezTo>
                        <a:cubicBezTo>
                          <a:pt x="19986" y="16999"/>
                          <a:pt x="20090" y="17012"/>
                          <a:pt x="20197" y="17012"/>
                        </a:cubicBezTo>
                        <a:cubicBezTo>
                          <a:pt x="20972" y="17012"/>
                          <a:pt x="21600" y="16426"/>
                          <a:pt x="21600" y="15703"/>
                        </a:cubicBezTo>
                        <a:cubicBezTo>
                          <a:pt x="21600" y="14979"/>
                          <a:pt x="20972" y="14393"/>
                          <a:pt x="20197" y="14393"/>
                        </a:cubicBezTo>
                        <a:close/>
                        <a:moveTo>
                          <a:pt x="9299" y="2599"/>
                        </a:moveTo>
                        <a:cubicBezTo>
                          <a:pt x="9299" y="1837"/>
                          <a:pt x="9963" y="1218"/>
                          <a:pt x="10778" y="1218"/>
                        </a:cubicBezTo>
                        <a:cubicBezTo>
                          <a:pt x="11594" y="1218"/>
                          <a:pt x="12258" y="1837"/>
                          <a:pt x="12258" y="2599"/>
                        </a:cubicBezTo>
                        <a:cubicBezTo>
                          <a:pt x="12258" y="3360"/>
                          <a:pt x="11595" y="3979"/>
                          <a:pt x="10778" y="3979"/>
                        </a:cubicBezTo>
                        <a:cubicBezTo>
                          <a:pt x="9963" y="3979"/>
                          <a:pt x="9299" y="3360"/>
                          <a:pt x="9299" y="2599"/>
                        </a:cubicBezTo>
                        <a:close/>
                        <a:moveTo>
                          <a:pt x="9299" y="2599"/>
                        </a:move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latin typeface="Source Han Sans K Medium" panose="020B0600000000000000" pitchFamily="34" charset="-128"/>
                      <a:ea typeface="Source Han Sans K Bold" panose="020B0800000000000000" pitchFamily="34" charset="-128"/>
                      <a:cs typeface="+mn-ea"/>
                      <a:sym typeface="Source Han Sans K Medium" panose="020B0600000000000000" pitchFamily="34" charset="-128"/>
                    </a:endParaRPr>
                  </a:p>
                </p:txBody>
              </p:sp>
            </p:grpSp>
            <p:sp>
              <p:nvSpPr>
                <p:cNvPr id="46" name="ïşḻïďê-Rectangle 60"/>
                <p:cNvSpPr/>
                <p:nvPr/>
              </p:nvSpPr>
              <p:spPr>
                <a:xfrm>
                  <a:off x="1688669" y="1569509"/>
                  <a:ext cx="2587220" cy="246221"/>
                </a:xfrm>
                <a:prstGeom prst="rect">
                  <a:avLst/>
                </a:prstGeom>
              </p:spPr>
              <p:txBody>
                <a:bodyPr wrap="none" lIns="144000" tIns="0" rIns="144000" bIns="0">
                  <a:noAutofit/>
                </a:bodyPr>
                <a:lstStyle/>
                <a:p>
                  <a:pPr algn="r"/>
                  <a:r>
                    <a:rPr lang="zh-CN" altLang="en-US" sz="2000" b="1" dirty="0">
                      <a:latin typeface="Source Han Sans K Medium" panose="020B0600000000000000" pitchFamily="34" charset="-128"/>
                      <a:ea typeface="Source Han Sans K Bold" panose="020B0800000000000000" pitchFamily="34" charset="-128"/>
                      <a:cs typeface="+mn-ea"/>
                      <a:sym typeface="Source Han Sans K Medium" panose="020B0600000000000000" pitchFamily="34" charset="-128"/>
                    </a:rPr>
                    <a:t>输入标题</a:t>
                  </a:r>
                  <a:endParaRPr lang="zh-CN" altLang="en-US" sz="2000" b="1" dirty="0">
                    <a:latin typeface="Source Han Sans K Medium" panose="020B0600000000000000" pitchFamily="34" charset="-128"/>
                    <a:ea typeface="Source Han Sans K Bold" panose="020B0800000000000000" pitchFamily="34" charset="-128"/>
                    <a:cs typeface="+mn-ea"/>
                    <a:sym typeface="Source Han Sans K Medium" panose="020B0600000000000000" pitchFamily="34" charset="-128"/>
                  </a:endParaRPr>
                </a:p>
              </p:txBody>
            </p:sp>
            <p:sp>
              <p:nvSpPr>
                <p:cNvPr id="48" name="ïşḻïďê-Rectangle 62"/>
                <p:cNvSpPr/>
                <p:nvPr/>
              </p:nvSpPr>
              <p:spPr>
                <a:xfrm>
                  <a:off x="1688669" y="3358046"/>
                  <a:ext cx="2587220" cy="246221"/>
                </a:xfrm>
                <a:prstGeom prst="rect">
                  <a:avLst/>
                </a:prstGeom>
              </p:spPr>
              <p:txBody>
                <a:bodyPr wrap="none" lIns="144000" tIns="0" rIns="144000" bIns="0">
                  <a:noAutofit/>
                </a:bodyPr>
                <a:lstStyle/>
                <a:p>
                  <a:pPr algn="r"/>
                  <a:r>
                    <a:rPr lang="zh-CN" altLang="en-US" sz="2000" b="1" dirty="0">
                      <a:latin typeface="Source Han Sans K Medium" panose="020B0600000000000000" pitchFamily="34" charset="-128"/>
                      <a:ea typeface="Source Han Sans K Bold" panose="020B0800000000000000" pitchFamily="34" charset="-128"/>
                      <a:cs typeface="+mn-ea"/>
                      <a:sym typeface="Source Han Sans K Medium" panose="020B0600000000000000" pitchFamily="34" charset="-128"/>
                    </a:rPr>
                    <a:t>输入标题</a:t>
                  </a:r>
                  <a:endParaRPr lang="zh-CN" altLang="en-US" sz="2000" b="1" dirty="0">
                    <a:latin typeface="Source Han Sans K Medium" panose="020B0600000000000000" pitchFamily="34" charset="-128"/>
                    <a:ea typeface="Source Han Sans K Bold" panose="020B0800000000000000" pitchFamily="34" charset="-128"/>
                    <a:cs typeface="+mn-ea"/>
                    <a:sym typeface="Source Han Sans K Medium" panose="020B0600000000000000" pitchFamily="34" charset="-128"/>
                  </a:endParaRPr>
                </a:p>
              </p:txBody>
            </p:sp>
            <p:sp>
              <p:nvSpPr>
                <p:cNvPr id="50" name="ïşḻïďê-Rectangle 64"/>
                <p:cNvSpPr/>
                <p:nvPr/>
              </p:nvSpPr>
              <p:spPr>
                <a:xfrm>
                  <a:off x="1688669" y="4962072"/>
                  <a:ext cx="2587220" cy="246221"/>
                </a:xfrm>
                <a:prstGeom prst="rect">
                  <a:avLst/>
                </a:prstGeom>
              </p:spPr>
              <p:txBody>
                <a:bodyPr wrap="none" lIns="144000" tIns="0" rIns="144000" bIns="0">
                  <a:noAutofit/>
                </a:bodyPr>
                <a:lstStyle/>
                <a:p>
                  <a:pPr algn="r"/>
                  <a:r>
                    <a:rPr lang="zh-CN" altLang="en-US" sz="2000" b="1" dirty="0">
                      <a:latin typeface="Source Han Sans K Medium" panose="020B0600000000000000" pitchFamily="34" charset="-128"/>
                      <a:ea typeface="Source Han Sans K Bold" panose="020B0800000000000000" pitchFamily="34" charset="-128"/>
                      <a:cs typeface="+mn-ea"/>
                      <a:sym typeface="Source Han Sans K Medium" panose="020B0600000000000000" pitchFamily="34" charset="-128"/>
                    </a:rPr>
                    <a:t>输入标题</a:t>
                  </a:r>
                  <a:endParaRPr lang="zh-CN" altLang="en-US" sz="2000" b="1" dirty="0">
                    <a:latin typeface="Source Han Sans K Medium" panose="020B0600000000000000" pitchFamily="34" charset="-128"/>
                    <a:ea typeface="Source Han Sans K Bold" panose="020B0800000000000000" pitchFamily="34" charset="-128"/>
                    <a:cs typeface="+mn-ea"/>
                    <a:sym typeface="Source Han Sans K Medium" panose="020B0600000000000000" pitchFamily="34" charset="-128"/>
                  </a:endParaRPr>
                </a:p>
              </p:txBody>
            </p:sp>
          </p:grpSp>
          <p:grpSp>
            <p:nvGrpSpPr>
              <p:cNvPr id="11" name="Group 25"/>
              <p:cNvGrpSpPr/>
              <p:nvPr/>
            </p:nvGrpSpPr>
            <p:grpSpPr>
              <a:xfrm>
                <a:off x="8184232" y="1569509"/>
                <a:ext cx="3130144" cy="3995265"/>
                <a:chOff x="8150432" y="1569509"/>
                <a:chExt cx="3130144" cy="3995265"/>
              </a:xfrm>
            </p:grpSpPr>
            <p:grpSp>
              <p:nvGrpSpPr>
                <p:cNvPr id="12" name="Group 26"/>
                <p:cNvGrpSpPr/>
                <p:nvPr/>
              </p:nvGrpSpPr>
              <p:grpSpPr>
                <a:xfrm>
                  <a:off x="8150432" y="3392284"/>
                  <a:ext cx="489858" cy="489858"/>
                  <a:chOff x="6262908" y="3314803"/>
                  <a:chExt cx="1016000" cy="1016000"/>
                </a:xfrm>
                <a:effectLst/>
              </p:grpSpPr>
              <p:sp>
                <p:nvSpPr>
                  <p:cNvPr id="36" name="ïşḻïďê-Oval 50"/>
                  <p:cNvSpPr/>
                  <p:nvPr/>
                </p:nvSpPr>
                <p:spPr>
                  <a:xfrm>
                    <a:off x="6262908" y="3314803"/>
                    <a:ext cx="1016000" cy="1016000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>
                      <a:solidFill>
                        <a:schemeClr val="tx1"/>
                      </a:solidFill>
                      <a:latin typeface="Source Han Sans K Medium" panose="020B0600000000000000" pitchFamily="34" charset="-128"/>
                      <a:ea typeface="Source Han Sans K Bold" panose="020B0800000000000000" pitchFamily="34" charset="-128"/>
                      <a:cs typeface="+mn-ea"/>
                      <a:sym typeface="Source Han Sans K Medium" panose="020B0600000000000000" pitchFamily="34" charset="-128"/>
                    </a:endParaRPr>
                  </a:p>
                </p:txBody>
              </p:sp>
              <p:grpSp>
                <p:nvGrpSpPr>
                  <p:cNvPr id="37" name="Group 51"/>
                  <p:cNvGrpSpPr/>
                  <p:nvPr/>
                </p:nvGrpSpPr>
                <p:grpSpPr bwMode="auto">
                  <a:xfrm>
                    <a:off x="6582682" y="3643500"/>
                    <a:ext cx="373277" cy="373278"/>
                    <a:chOff x="0" y="0"/>
                    <a:chExt cx="577" cy="574"/>
                  </a:xfrm>
                  <a:solidFill>
                    <a:srgbClr val="FFFFFF"/>
                  </a:solidFill>
                </p:grpSpPr>
                <p:sp>
                  <p:nvSpPr>
                    <p:cNvPr id="38" name="ïşḻïďê-Freeform: Shape 52"/>
                    <p:cNvSpPr/>
                    <p:nvPr/>
                  </p:nvSpPr>
                  <p:spPr bwMode="auto">
                    <a:xfrm>
                      <a:off x="368" y="368"/>
                      <a:ext cx="205" cy="204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w 21600"/>
                        <a:gd name="T7" fmla="*/ 0 h 21600"/>
                        <a:gd name="T8" fmla="*/ 0 w 21600"/>
                        <a:gd name="T9" fmla="*/ 0 h 21600"/>
                        <a:gd name="T10" fmla="*/ 0 w 21600"/>
                        <a:gd name="T11" fmla="*/ 0 h 21600"/>
                        <a:gd name="T12" fmla="*/ 0 w 21600"/>
                        <a:gd name="T13" fmla="*/ 0 h 21600"/>
                        <a:gd name="T14" fmla="*/ 0 w 21600"/>
                        <a:gd name="T15" fmla="*/ 0 h 21600"/>
                        <a:gd name="T16" fmla="*/ 0 w 21600"/>
                        <a:gd name="T17" fmla="*/ 0 h 21600"/>
                        <a:gd name="T18" fmla="*/ 0 w 21600"/>
                        <a:gd name="T19" fmla="*/ 0 h 21600"/>
                        <a:gd name="T20" fmla="*/ 0 w 21600"/>
                        <a:gd name="T21" fmla="*/ 0 h 21600"/>
                        <a:gd name="T22" fmla="*/ 0 w 21600"/>
                        <a:gd name="T23" fmla="*/ 0 h 21600"/>
                        <a:gd name="T24" fmla="*/ 0 w 21600"/>
                        <a:gd name="T25" fmla="*/ 0 h 21600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</a:gdLst>
                      <a:ahLst/>
                      <a:cxnLst>
                        <a:cxn ang="T26">
                          <a:pos x="T0" y="T1"/>
                        </a:cxn>
                        <a:cxn ang="T27">
                          <a:pos x="T2" y="T3"/>
                        </a:cxn>
                        <a:cxn ang="T28">
                          <a:pos x="T4" y="T5"/>
                        </a:cxn>
                        <a:cxn ang="T29">
                          <a:pos x="T6" y="T7"/>
                        </a:cxn>
                        <a:cxn ang="T30">
                          <a:pos x="T8" y="T9"/>
                        </a:cxn>
                        <a:cxn ang="T31">
                          <a:pos x="T10" y="T11"/>
                        </a:cxn>
                        <a:cxn ang="T32">
                          <a:pos x="T12" y="T13"/>
                        </a:cxn>
                        <a:cxn ang="T33">
                          <a:pos x="T14" y="T15"/>
                        </a:cxn>
                        <a:cxn ang="T34">
                          <a:pos x="T16" y="T17"/>
                        </a:cxn>
                        <a:cxn ang="T35">
                          <a:pos x="T18" y="T19"/>
                        </a:cxn>
                        <a:cxn ang="T36">
                          <a:pos x="T20" y="T21"/>
                        </a:cxn>
                        <a:cxn ang="T37">
                          <a:pos x="T22" y="T23"/>
                        </a:cxn>
                        <a:cxn ang="T38">
                          <a:pos x="T24" y="T25"/>
                        </a:cxn>
                      </a:cxnLst>
                      <a:rect l="0" t="0" r="r" b="b"/>
                      <a:pathLst>
                        <a:path w="21600" h="21600">
                          <a:moveTo>
                            <a:pt x="18447" y="8564"/>
                          </a:moveTo>
                          <a:lnTo>
                            <a:pt x="6893" y="0"/>
                          </a:lnTo>
                          <a:lnTo>
                            <a:pt x="0" y="6909"/>
                          </a:lnTo>
                          <a:lnTo>
                            <a:pt x="8514" y="18507"/>
                          </a:lnTo>
                          <a:cubicBezTo>
                            <a:pt x="10541" y="16972"/>
                            <a:pt x="14706" y="18290"/>
                            <a:pt x="18327" y="21600"/>
                          </a:cubicBezTo>
                          <a:lnTo>
                            <a:pt x="21600" y="18319"/>
                          </a:lnTo>
                          <a:cubicBezTo>
                            <a:pt x="18344" y="14739"/>
                            <a:pt x="17015" y="10625"/>
                            <a:pt x="18447" y="8564"/>
                          </a:cubicBezTo>
                          <a:close/>
                          <a:moveTo>
                            <a:pt x="14477" y="14461"/>
                          </a:moveTo>
                          <a:cubicBezTo>
                            <a:pt x="13723" y="15214"/>
                            <a:pt x="12501" y="15214"/>
                            <a:pt x="11748" y="14461"/>
                          </a:cubicBezTo>
                          <a:cubicBezTo>
                            <a:pt x="10995" y="13705"/>
                            <a:pt x="10995" y="12479"/>
                            <a:pt x="11749" y="11725"/>
                          </a:cubicBezTo>
                          <a:cubicBezTo>
                            <a:pt x="12502" y="10969"/>
                            <a:pt x="13724" y="10969"/>
                            <a:pt x="14477" y="11725"/>
                          </a:cubicBezTo>
                          <a:cubicBezTo>
                            <a:pt x="15230" y="12479"/>
                            <a:pt x="15230" y="13705"/>
                            <a:pt x="14477" y="14461"/>
                          </a:cubicBezTo>
                          <a:close/>
                          <a:moveTo>
                            <a:pt x="14477" y="14461"/>
                          </a:moveTo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anchor="ctr"/>
                    <a:lstStyle/>
                    <a:p>
                      <a:pPr algn="ctr"/>
                      <a:endParaRPr>
                        <a:latin typeface="Source Han Sans K Medium" panose="020B0600000000000000" pitchFamily="34" charset="-128"/>
                        <a:ea typeface="Source Han Sans K Bold" panose="020B0800000000000000" pitchFamily="34" charset="-128"/>
                        <a:cs typeface="+mn-ea"/>
                        <a:sym typeface="Source Han Sans K Medium" panose="020B0600000000000000" pitchFamily="34" charset="-128"/>
                      </a:endParaRPr>
                    </a:p>
                  </p:txBody>
                </p:sp>
                <p:sp>
                  <p:nvSpPr>
                    <p:cNvPr id="39" name="ïşḻïďê-Freeform: Shape 53"/>
                    <p:cNvSpPr/>
                    <p:nvPr/>
                  </p:nvSpPr>
                  <p:spPr bwMode="auto">
                    <a:xfrm>
                      <a:off x="328" y="304"/>
                      <a:ext cx="107" cy="130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w 21600"/>
                        <a:gd name="T7" fmla="*/ 0 h 21600"/>
                        <a:gd name="T8" fmla="*/ 0 w 21600"/>
                        <a:gd name="T9" fmla="*/ 0 h 21600"/>
                        <a:gd name="T10" fmla="*/ 0 w 21600"/>
                        <a:gd name="T11" fmla="*/ 0 h 21600"/>
                        <a:gd name="T12" fmla="*/ 0 w 21600"/>
                        <a:gd name="T13" fmla="*/ 0 h 21600"/>
                        <a:gd name="T14" fmla="*/ 0 w 21600"/>
                        <a:gd name="T15" fmla="*/ 0 h 21600"/>
                        <a:gd name="T16" fmla="*/ 0 w 21600"/>
                        <a:gd name="T17" fmla="*/ 0 h 21600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0" t="0" r="r" b="b"/>
                      <a:pathLst>
                        <a:path w="21600" h="21600">
                          <a:moveTo>
                            <a:pt x="14544" y="0"/>
                          </a:moveTo>
                          <a:lnTo>
                            <a:pt x="13967" y="562"/>
                          </a:lnTo>
                          <a:cubicBezTo>
                            <a:pt x="14018" y="3961"/>
                            <a:pt x="12593" y="7264"/>
                            <a:pt x="9866" y="9922"/>
                          </a:cubicBezTo>
                          <a:lnTo>
                            <a:pt x="24" y="19504"/>
                          </a:lnTo>
                          <a:cubicBezTo>
                            <a:pt x="18" y="19554"/>
                            <a:pt x="6" y="19602"/>
                            <a:pt x="0" y="19652"/>
                          </a:cubicBezTo>
                          <a:lnTo>
                            <a:pt x="2371" y="21600"/>
                          </a:lnTo>
                          <a:lnTo>
                            <a:pt x="21600" y="5798"/>
                          </a:lnTo>
                          <a:lnTo>
                            <a:pt x="14544" y="0"/>
                          </a:lnTo>
                          <a:close/>
                          <a:moveTo>
                            <a:pt x="14544" y="0"/>
                          </a:moveTo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anchor="ctr"/>
                    <a:lstStyle/>
                    <a:p>
                      <a:pPr algn="ctr"/>
                      <a:endParaRPr>
                        <a:latin typeface="Source Han Sans K Medium" panose="020B0600000000000000" pitchFamily="34" charset="-128"/>
                        <a:ea typeface="Source Han Sans K Bold" panose="020B0800000000000000" pitchFamily="34" charset="-128"/>
                        <a:cs typeface="+mn-ea"/>
                        <a:sym typeface="Source Han Sans K Medium" panose="020B0600000000000000" pitchFamily="34" charset="-128"/>
                      </a:endParaRPr>
                    </a:p>
                  </p:txBody>
                </p:sp>
                <p:sp>
                  <p:nvSpPr>
                    <p:cNvPr id="40" name="ïşḻïďê-Freeform: Shape 54"/>
                    <p:cNvSpPr/>
                    <p:nvPr/>
                  </p:nvSpPr>
                  <p:spPr bwMode="auto">
                    <a:xfrm>
                      <a:off x="0" y="0"/>
                      <a:ext cx="297" cy="289"/>
                    </a:xfrm>
                    <a:custGeom>
                      <a:avLst/>
                      <a:gdLst>
                        <a:gd name="T0" fmla="*/ 0 w 21222"/>
                        <a:gd name="T1" fmla="*/ 0 h 21211"/>
                        <a:gd name="T2" fmla="*/ 0 w 21222"/>
                        <a:gd name="T3" fmla="*/ 0 h 21211"/>
                        <a:gd name="T4" fmla="*/ 0 w 21222"/>
                        <a:gd name="T5" fmla="*/ 0 h 21211"/>
                        <a:gd name="T6" fmla="*/ 0 w 21222"/>
                        <a:gd name="T7" fmla="*/ 0 h 21211"/>
                        <a:gd name="T8" fmla="*/ 0 w 21222"/>
                        <a:gd name="T9" fmla="*/ 0 h 21211"/>
                        <a:gd name="T10" fmla="*/ 0 w 21222"/>
                        <a:gd name="T11" fmla="*/ 0 h 21211"/>
                        <a:gd name="T12" fmla="*/ 0 w 21222"/>
                        <a:gd name="T13" fmla="*/ 0 h 21211"/>
                        <a:gd name="T14" fmla="*/ 0 w 21222"/>
                        <a:gd name="T15" fmla="*/ 0 h 21211"/>
                        <a:gd name="T16" fmla="*/ 0 w 21222"/>
                        <a:gd name="T17" fmla="*/ 0 h 21211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0" t="0" r="r" b="b"/>
                      <a:pathLst>
                        <a:path w="21222" h="21211">
                          <a:moveTo>
                            <a:pt x="15153" y="21211"/>
                          </a:moveTo>
                          <a:lnTo>
                            <a:pt x="17409" y="18463"/>
                          </a:lnTo>
                          <a:cubicBezTo>
                            <a:pt x="18368" y="17292"/>
                            <a:pt x="19694" y="16530"/>
                            <a:pt x="21146" y="16293"/>
                          </a:cubicBezTo>
                          <a:lnTo>
                            <a:pt x="21222" y="16201"/>
                          </a:lnTo>
                          <a:lnTo>
                            <a:pt x="6603" y="1165"/>
                          </a:lnTo>
                          <a:cubicBezTo>
                            <a:pt x="5093" y="-389"/>
                            <a:pt x="2643" y="-389"/>
                            <a:pt x="1133" y="1165"/>
                          </a:cubicBezTo>
                          <a:cubicBezTo>
                            <a:pt x="-378" y="2718"/>
                            <a:pt x="-378" y="5237"/>
                            <a:pt x="1133" y="6791"/>
                          </a:cubicBezTo>
                          <a:lnTo>
                            <a:pt x="15153" y="21211"/>
                          </a:lnTo>
                          <a:close/>
                          <a:moveTo>
                            <a:pt x="15153" y="21211"/>
                          </a:moveTo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anchor="ctr"/>
                    <a:lstStyle/>
                    <a:p>
                      <a:pPr algn="ctr"/>
                      <a:endParaRPr>
                        <a:latin typeface="Source Han Sans K Medium" panose="020B0600000000000000" pitchFamily="34" charset="-128"/>
                        <a:ea typeface="Source Han Sans K Bold" panose="020B0800000000000000" pitchFamily="34" charset="-128"/>
                        <a:cs typeface="+mn-ea"/>
                        <a:sym typeface="Source Han Sans K Medium" panose="020B0600000000000000" pitchFamily="34" charset="-128"/>
                      </a:endParaRPr>
                    </a:p>
                  </p:txBody>
                </p:sp>
                <p:sp>
                  <p:nvSpPr>
                    <p:cNvPr id="41" name="ïşḻïďê-Freeform: Shape 55"/>
                    <p:cNvSpPr/>
                    <p:nvPr/>
                  </p:nvSpPr>
                  <p:spPr bwMode="auto">
                    <a:xfrm>
                      <a:off x="0" y="328"/>
                      <a:ext cx="298" cy="246"/>
                    </a:xfrm>
                    <a:custGeom>
                      <a:avLst/>
                      <a:gdLst>
                        <a:gd name="T0" fmla="*/ 0 w 21116"/>
                        <a:gd name="T1" fmla="*/ 0 h 21374"/>
                        <a:gd name="T2" fmla="*/ 0 w 21116"/>
                        <a:gd name="T3" fmla="*/ 0 h 21374"/>
                        <a:gd name="T4" fmla="*/ 0 w 21116"/>
                        <a:gd name="T5" fmla="*/ 0 h 21374"/>
                        <a:gd name="T6" fmla="*/ 0 w 21116"/>
                        <a:gd name="T7" fmla="*/ 0 h 21374"/>
                        <a:gd name="T8" fmla="*/ 0 w 21116"/>
                        <a:gd name="T9" fmla="*/ 0 h 21374"/>
                        <a:gd name="T10" fmla="*/ 0 w 21116"/>
                        <a:gd name="T11" fmla="*/ 0 h 21374"/>
                        <a:gd name="T12" fmla="*/ 0 w 21116"/>
                        <a:gd name="T13" fmla="*/ 0 h 21374"/>
                        <a:gd name="T14" fmla="*/ 0 w 21116"/>
                        <a:gd name="T15" fmla="*/ 0 h 21374"/>
                        <a:gd name="T16" fmla="*/ 0 w 21116"/>
                        <a:gd name="T17" fmla="*/ 0 h 21374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0" t="0" r="r" b="b"/>
                      <a:pathLst>
                        <a:path w="21116" h="21374">
                          <a:moveTo>
                            <a:pt x="17024" y="721"/>
                          </a:moveTo>
                          <a:cubicBezTo>
                            <a:pt x="16543" y="427"/>
                            <a:pt x="16052" y="191"/>
                            <a:pt x="15571" y="0"/>
                          </a:cubicBezTo>
                          <a:cubicBezTo>
                            <a:pt x="13915" y="235"/>
                            <a:pt x="7378" y="2037"/>
                            <a:pt x="6834" y="8291"/>
                          </a:cubicBezTo>
                          <a:cubicBezTo>
                            <a:pt x="6063" y="17146"/>
                            <a:pt x="1254" y="15657"/>
                            <a:pt x="153" y="15771"/>
                          </a:cubicBezTo>
                          <a:cubicBezTo>
                            <a:pt x="-484" y="15837"/>
                            <a:pt x="743" y="21126"/>
                            <a:pt x="6046" y="21364"/>
                          </a:cubicBezTo>
                          <a:cubicBezTo>
                            <a:pt x="11298" y="21600"/>
                            <a:pt x="20647" y="17485"/>
                            <a:pt x="21032" y="7006"/>
                          </a:cubicBezTo>
                          <a:lnTo>
                            <a:pt x="21116" y="6884"/>
                          </a:lnTo>
                          <a:cubicBezTo>
                            <a:pt x="20449" y="3612"/>
                            <a:pt x="18811" y="1844"/>
                            <a:pt x="17024" y="721"/>
                          </a:cubicBezTo>
                          <a:close/>
                          <a:moveTo>
                            <a:pt x="17024" y="721"/>
                          </a:moveTo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anchor="ctr"/>
                    <a:lstStyle/>
                    <a:p>
                      <a:pPr algn="ctr"/>
                      <a:endParaRPr>
                        <a:latin typeface="Source Han Sans K Medium" panose="020B0600000000000000" pitchFamily="34" charset="-128"/>
                        <a:ea typeface="Source Han Sans K Bold" panose="020B0800000000000000" pitchFamily="34" charset="-128"/>
                        <a:cs typeface="+mn-ea"/>
                        <a:sym typeface="Source Han Sans K Medium" panose="020B0600000000000000" pitchFamily="34" charset="-128"/>
                      </a:endParaRPr>
                    </a:p>
                  </p:txBody>
                </p:sp>
                <p:sp>
                  <p:nvSpPr>
                    <p:cNvPr id="42" name="ïşḻïďê-Freeform: Shape 56"/>
                    <p:cNvSpPr/>
                    <p:nvPr/>
                  </p:nvSpPr>
                  <p:spPr bwMode="auto">
                    <a:xfrm>
                      <a:off x="240" y="0"/>
                      <a:ext cx="337" cy="385"/>
                    </a:xfrm>
                    <a:custGeom>
                      <a:avLst/>
                      <a:gdLst>
                        <a:gd name="T0" fmla="*/ 0 w 21345"/>
                        <a:gd name="T1" fmla="*/ 0 h 21376"/>
                        <a:gd name="T2" fmla="*/ 0 w 21345"/>
                        <a:gd name="T3" fmla="*/ 0 h 21376"/>
                        <a:gd name="T4" fmla="*/ 0 w 21345"/>
                        <a:gd name="T5" fmla="*/ 0 h 21376"/>
                        <a:gd name="T6" fmla="*/ 0 w 21345"/>
                        <a:gd name="T7" fmla="*/ 0 h 21376"/>
                        <a:gd name="T8" fmla="*/ 0 w 21345"/>
                        <a:gd name="T9" fmla="*/ 0 h 21376"/>
                        <a:gd name="T10" fmla="*/ 0 w 21345"/>
                        <a:gd name="T11" fmla="*/ 0 h 21376"/>
                        <a:gd name="T12" fmla="*/ 0 w 21345"/>
                        <a:gd name="T13" fmla="*/ 0 h 21376"/>
                        <a:gd name="T14" fmla="*/ 0 w 21345"/>
                        <a:gd name="T15" fmla="*/ 0 h 21376"/>
                        <a:gd name="T16" fmla="*/ 0 w 21345"/>
                        <a:gd name="T17" fmla="*/ 0 h 21376"/>
                        <a:gd name="T18" fmla="*/ 0 w 21345"/>
                        <a:gd name="T19" fmla="*/ 0 h 21376"/>
                        <a:gd name="T20" fmla="*/ 0 w 21345"/>
                        <a:gd name="T21" fmla="*/ 0 h 21376"/>
                        <a:gd name="T22" fmla="*/ 0 w 21345"/>
                        <a:gd name="T23" fmla="*/ 0 h 2137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21345" h="21376">
                          <a:moveTo>
                            <a:pt x="7963" y="16438"/>
                          </a:moveTo>
                          <a:lnTo>
                            <a:pt x="20844" y="3060"/>
                          </a:lnTo>
                          <a:cubicBezTo>
                            <a:pt x="21600" y="2274"/>
                            <a:pt x="21488" y="1102"/>
                            <a:pt x="20592" y="438"/>
                          </a:cubicBezTo>
                          <a:cubicBezTo>
                            <a:pt x="19696" y="-224"/>
                            <a:pt x="18359" y="-125"/>
                            <a:pt x="17602" y="661"/>
                          </a:cubicBezTo>
                          <a:lnTo>
                            <a:pt x="4720" y="14039"/>
                          </a:lnTo>
                          <a:cubicBezTo>
                            <a:pt x="3698" y="14005"/>
                            <a:pt x="2666" y="14368"/>
                            <a:pt x="1957" y="15106"/>
                          </a:cubicBezTo>
                          <a:lnTo>
                            <a:pt x="0" y="17139"/>
                          </a:lnTo>
                          <a:cubicBezTo>
                            <a:pt x="266" y="17232"/>
                            <a:pt x="533" y="17334"/>
                            <a:pt x="800" y="17450"/>
                          </a:cubicBezTo>
                          <a:cubicBezTo>
                            <a:pt x="2456" y="18154"/>
                            <a:pt x="4079" y="19406"/>
                            <a:pt x="4942" y="21376"/>
                          </a:cubicBezTo>
                          <a:lnTo>
                            <a:pt x="7225" y="19005"/>
                          </a:lnTo>
                          <a:cubicBezTo>
                            <a:pt x="7936" y="18266"/>
                            <a:pt x="8172" y="17316"/>
                            <a:pt x="7963" y="16438"/>
                          </a:cubicBezTo>
                          <a:close/>
                          <a:moveTo>
                            <a:pt x="7963" y="16438"/>
                          </a:moveTo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anchor="ctr"/>
                    <a:lstStyle/>
                    <a:p>
                      <a:pPr algn="ctr"/>
                      <a:endParaRPr>
                        <a:latin typeface="Source Han Sans K Medium" panose="020B0600000000000000" pitchFamily="34" charset="-128"/>
                        <a:ea typeface="Source Han Sans K Bold" panose="020B0800000000000000" pitchFamily="34" charset="-128"/>
                        <a:cs typeface="+mn-ea"/>
                        <a:sym typeface="Source Han Sans K Medium" panose="020B0600000000000000" pitchFamily="34" charset="-128"/>
                      </a:endParaRPr>
                    </a:p>
                  </p:txBody>
                </p:sp>
              </p:grpSp>
            </p:grpSp>
            <p:grpSp>
              <p:nvGrpSpPr>
                <p:cNvPr id="13" name="Group 27"/>
                <p:cNvGrpSpPr/>
                <p:nvPr/>
              </p:nvGrpSpPr>
              <p:grpSpPr>
                <a:xfrm>
                  <a:off x="8150432" y="1653267"/>
                  <a:ext cx="489858" cy="489858"/>
                  <a:chOff x="6262908" y="1987229"/>
                  <a:chExt cx="1016000" cy="1016000"/>
                </a:xfrm>
                <a:effectLst/>
              </p:grpSpPr>
              <p:sp>
                <p:nvSpPr>
                  <p:cNvPr id="26" name="ïşḻïďê-Oval 40"/>
                  <p:cNvSpPr/>
                  <p:nvPr/>
                </p:nvSpPr>
                <p:spPr>
                  <a:xfrm>
                    <a:off x="6262908" y="1987229"/>
                    <a:ext cx="1016000" cy="1016000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>
                      <a:solidFill>
                        <a:schemeClr val="tx1"/>
                      </a:solidFill>
                      <a:latin typeface="Source Han Sans K Medium" panose="020B0600000000000000" pitchFamily="34" charset="-128"/>
                      <a:ea typeface="Source Han Sans K Bold" panose="020B0800000000000000" pitchFamily="34" charset="-128"/>
                      <a:cs typeface="+mn-ea"/>
                      <a:sym typeface="Source Han Sans K Medium" panose="020B0600000000000000" pitchFamily="34" charset="-128"/>
                    </a:endParaRPr>
                  </a:p>
                </p:txBody>
              </p:sp>
              <p:grpSp>
                <p:nvGrpSpPr>
                  <p:cNvPr id="27" name="Group 41"/>
                  <p:cNvGrpSpPr/>
                  <p:nvPr/>
                </p:nvGrpSpPr>
                <p:grpSpPr bwMode="auto">
                  <a:xfrm>
                    <a:off x="6581713" y="2281761"/>
                    <a:ext cx="378392" cy="370722"/>
                    <a:chOff x="0" y="0"/>
                    <a:chExt cx="581" cy="573"/>
                  </a:xfrm>
                  <a:solidFill>
                    <a:srgbClr val="FFFFFF"/>
                  </a:solidFill>
                </p:grpSpPr>
                <p:sp>
                  <p:nvSpPr>
                    <p:cNvPr id="28" name="ïşḻïďê-Freeform: Shape 42"/>
                    <p:cNvSpPr/>
                    <p:nvPr/>
                  </p:nvSpPr>
                  <p:spPr bwMode="auto">
                    <a:xfrm>
                      <a:off x="256" y="0"/>
                      <a:ext cx="72" cy="181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w 21600"/>
                        <a:gd name="T7" fmla="*/ 0 h 21600"/>
                        <a:gd name="T8" fmla="*/ 0 w 21600"/>
                        <a:gd name="T9" fmla="*/ 0 h 21600"/>
                        <a:gd name="T10" fmla="*/ 0 w 21600"/>
                        <a:gd name="T11" fmla="*/ 0 h 21600"/>
                        <a:gd name="T12" fmla="*/ 0 w 21600"/>
                        <a:gd name="T13" fmla="*/ 0 h 21600"/>
                        <a:gd name="T14" fmla="*/ 0 w 21600"/>
                        <a:gd name="T15" fmla="*/ 0 h 21600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1600" h="21600">
                          <a:moveTo>
                            <a:pt x="10799" y="0"/>
                          </a:moveTo>
                          <a:cubicBezTo>
                            <a:pt x="4833" y="0"/>
                            <a:pt x="0" y="1476"/>
                            <a:pt x="0" y="3295"/>
                          </a:cubicBezTo>
                          <a:lnTo>
                            <a:pt x="0" y="18305"/>
                          </a:lnTo>
                          <a:cubicBezTo>
                            <a:pt x="0" y="20125"/>
                            <a:pt x="4833" y="21600"/>
                            <a:pt x="10799" y="21600"/>
                          </a:cubicBezTo>
                          <a:cubicBezTo>
                            <a:pt x="16762" y="21600"/>
                            <a:pt x="21600" y="20125"/>
                            <a:pt x="21600" y="18305"/>
                          </a:cubicBezTo>
                          <a:lnTo>
                            <a:pt x="21600" y="3295"/>
                          </a:lnTo>
                          <a:cubicBezTo>
                            <a:pt x="21600" y="1476"/>
                            <a:pt x="16762" y="0"/>
                            <a:pt x="10799" y="0"/>
                          </a:cubicBezTo>
                          <a:close/>
                          <a:moveTo>
                            <a:pt x="10799" y="0"/>
                          </a:moveTo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anchor="ctr"/>
                    <a:lstStyle/>
                    <a:p>
                      <a:pPr algn="ctr"/>
                      <a:endParaRPr>
                        <a:latin typeface="Source Han Sans K Medium" panose="020B0600000000000000" pitchFamily="34" charset="-128"/>
                        <a:ea typeface="Source Han Sans K Bold" panose="020B0800000000000000" pitchFamily="34" charset="-128"/>
                        <a:cs typeface="+mn-ea"/>
                        <a:sym typeface="Source Han Sans K Medium" panose="020B0600000000000000" pitchFamily="34" charset="-128"/>
                      </a:endParaRPr>
                    </a:p>
                  </p:txBody>
                </p:sp>
                <p:sp>
                  <p:nvSpPr>
                    <p:cNvPr id="29" name="ïşḻïďê-Freeform: Shape 43"/>
                    <p:cNvSpPr/>
                    <p:nvPr/>
                  </p:nvSpPr>
                  <p:spPr bwMode="auto">
                    <a:xfrm>
                      <a:off x="256" y="392"/>
                      <a:ext cx="72" cy="181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w 21600"/>
                        <a:gd name="T7" fmla="*/ 0 h 21600"/>
                        <a:gd name="T8" fmla="*/ 0 w 21600"/>
                        <a:gd name="T9" fmla="*/ 0 h 21600"/>
                        <a:gd name="T10" fmla="*/ 0 w 21600"/>
                        <a:gd name="T11" fmla="*/ 0 h 21600"/>
                        <a:gd name="T12" fmla="*/ 0 w 21600"/>
                        <a:gd name="T13" fmla="*/ 0 h 21600"/>
                        <a:gd name="T14" fmla="*/ 0 w 21600"/>
                        <a:gd name="T15" fmla="*/ 0 h 21600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1600" h="21600">
                          <a:moveTo>
                            <a:pt x="10799" y="0"/>
                          </a:moveTo>
                          <a:cubicBezTo>
                            <a:pt x="4833" y="0"/>
                            <a:pt x="0" y="1476"/>
                            <a:pt x="0" y="3295"/>
                          </a:cubicBezTo>
                          <a:lnTo>
                            <a:pt x="0" y="18305"/>
                          </a:lnTo>
                          <a:cubicBezTo>
                            <a:pt x="0" y="20125"/>
                            <a:pt x="4833" y="21600"/>
                            <a:pt x="10799" y="21600"/>
                          </a:cubicBezTo>
                          <a:cubicBezTo>
                            <a:pt x="16762" y="21600"/>
                            <a:pt x="21600" y="20125"/>
                            <a:pt x="21600" y="18305"/>
                          </a:cubicBezTo>
                          <a:lnTo>
                            <a:pt x="21600" y="3295"/>
                          </a:lnTo>
                          <a:cubicBezTo>
                            <a:pt x="21600" y="1476"/>
                            <a:pt x="16762" y="0"/>
                            <a:pt x="10799" y="0"/>
                          </a:cubicBezTo>
                          <a:close/>
                          <a:moveTo>
                            <a:pt x="10799" y="0"/>
                          </a:moveTo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anchor="ctr"/>
                    <a:lstStyle/>
                    <a:p>
                      <a:pPr algn="ctr"/>
                      <a:endParaRPr>
                        <a:latin typeface="Source Han Sans K Medium" panose="020B0600000000000000" pitchFamily="34" charset="-128"/>
                        <a:ea typeface="Source Han Sans K Bold" panose="020B0800000000000000" pitchFamily="34" charset="-128"/>
                        <a:cs typeface="+mn-ea"/>
                        <a:sym typeface="Source Han Sans K Medium" panose="020B0600000000000000" pitchFamily="34" charset="-128"/>
                      </a:endParaRPr>
                    </a:p>
                  </p:txBody>
                </p:sp>
                <p:sp>
                  <p:nvSpPr>
                    <p:cNvPr id="30" name="ïşḻïďê-Freeform: Shape 44"/>
                    <p:cNvSpPr/>
                    <p:nvPr/>
                  </p:nvSpPr>
                  <p:spPr bwMode="auto">
                    <a:xfrm>
                      <a:off x="400" y="248"/>
                      <a:ext cx="181" cy="72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w 21600"/>
                        <a:gd name="T7" fmla="*/ 0 h 21600"/>
                        <a:gd name="T8" fmla="*/ 0 w 21600"/>
                        <a:gd name="T9" fmla="*/ 0 h 21600"/>
                        <a:gd name="T10" fmla="*/ 0 w 21600"/>
                        <a:gd name="T11" fmla="*/ 0 h 21600"/>
                        <a:gd name="T12" fmla="*/ 0 w 21600"/>
                        <a:gd name="T13" fmla="*/ 0 h 21600"/>
                        <a:gd name="T14" fmla="*/ 0 w 21600"/>
                        <a:gd name="T15" fmla="*/ 0 h 21600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1600" h="21600">
                          <a:moveTo>
                            <a:pt x="18305" y="0"/>
                          </a:moveTo>
                          <a:lnTo>
                            <a:pt x="3295" y="0"/>
                          </a:lnTo>
                          <a:cubicBezTo>
                            <a:pt x="1475" y="0"/>
                            <a:pt x="0" y="4834"/>
                            <a:pt x="0" y="10798"/>
                          </a:cubicBezTo>
                          <a:cubicBezTo>
                            <a:pt x="0" y="16762"/>
                            <a:pt x="1475" y="21600"/>
                            <a:pt x="3295" y="21600"/>
                          </a:cubicBezTo>
                          <a:lnTo>
                            <a:pt x="18305" y="21600"/>
                          </a:lnTo>
                          <a:cubicBezTo>
                            <a:pt x="20124" y="21600"/>
                            <a:pt x="21600" y="16762"/>
                            <a:pt x="21600" y="10798"/>
                          </a:cubicBezTo>
                          <a:cubicBezTo>
                            <a:pt x="21600" y="4834"/>
                            <a:pt x="20124" y="0"/>
                            <a:pt x="18305" y="0"/>
                          </a:cubicBezTo>
                          <a:close/>
                          <a:moveTo>
                            <a:pt x="18305" y="0"/>
                          </a:moveTo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anchor="ctr"/>
                    <a:lstStyle/>
                    <a:p>
                      <a:pPr algn="ctr"/>
                      <a:endParaRPr>
                        <a:latin typeface="Source Han Sans K Medium" panose="020B0600000000000000" pitchFamily="34" charset="-128"/>
                        <a:ea typeface="Source Han Sans K Bold" panose="020B0800000000000000" pitchFamily="34" charset="-128"/>
                        <a:cs typeface="+mn-ea"/>
                        <a:sym typeface="Source Han Sans K Medium" panose="020B0600000000000000" pitchFamily="34" charset="-128"/>
                      </a:endParaRPr>
                    </a:p>
                  </p:txBody>
                </p:sp>
                <p:sp>
                  <p:nvSpPr>
                    <p:cNvPr id="31" name="ïşḻïďê-Freeform: Shape 45"/>
                    <p:cNvSpPr/>
                    <p:nvPr/>
                  </p:nvSpPr>
                  <p:spPr bwMode="auto">
                    <a:xfrm>
                      <a:off x="0" y="248"/>
                      <a:ext cx="181" cy="72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w 21600"/>
                        <a:gd name="T7" fmla="*/ 0 h 21600"/>
                        <a:gd name="T8" fmla="*/ 0 w 21600"/>
                        <a:gd name="T9" fmla="*/ 0 h 21600"/>
                        <a:gd name="T10" fmla="*/ 0 w 21600"/>
                        <a:gd name="T11" fmla="*/ 0 h 21600"/>
                        <a:gd name="T12" fmla="*/ 0 w 21600"/>
                        <a:gd name="T13" fmla="*/ 0 h 21600"/>
                        <a:gd name="T14" fmla="*/ 0 w 21600"/>
                        <a:gd name="T15" fmla="*/ 0 h 21600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1600" h="21600">
                          <a:moveTo>
                            <a:pt x="21600" y="10798"/>
                          </a:moveTo>
                          <a:cubicBezTo>
                            <a:pt x="21600" y="4834"/>
                            <a:pt x="20124" y="0"/>
                            <a:pt x="18304" y="0"/>
                          </a:cubicBezTo>
                          <a:lnTo>
                            <a:pt x="3295" y="0"/>
                          </a:lnTo>
                          <a:cubicBezTo>
                            <a:pt x="1475" y="0"/>
                            <a:pt x="0" y="4834"/>
                            <a:pt x="0" y="10798"/>
                          </a:cubicBezTo>
                          <a:cubicBezTo>
                            <a:pt x="0" y="16762"/>
                            <a:pt x="1475" y="21600"/>
                            <a:pt x="3295" y="21600"/>
                          </a:cubicBezTo>
                          <a:lnTo>
                            <a:pt x="18304" y="21600"/>
                          </a:lnTo>
                          <a:cubicBezTo>
                            <a:pt x="20124" y="21600"/>
                            <a:pt x="21600" y="16764"/>
                            <a:pt x="21600" y="10798"/>
                          </a:cubicBezTo>
                          <a:close/>
                          <a:moveTo>
                            <a:pt x="21600" y="10798"/>
                          </a:moveTo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anchor="ctr"/>
                    <a:lstStyle/>
                    <a:p>
                      <a:pPr algn="ctr"/>
                      <a:endParaRPr>
                        <a:latin typeface="Source Han Sans K Medium" panose="020B0600000000000000" pitchFamily="34" charset="-128"/>
                        <a:ea typeface="Source Han Sans K Bold" panose="020B0800000000000000" pitchFamily="34" charset="-128"/>
                        <a:cs typeface="+mn-ea"/>
                        <a:sym typeface="Source Han Sans K Medium" panose="020B0600000000000000" pitchFamily="34" charset="-128"/>
                      </a:endParaRPr>
                    </a:p>
                  </p:txBody>
                </p:sp>
                <p:sp>
                  <p:nvSpPr>
                    <p:cNvPr id="32" name="ïşḻïďê-Freeform: Shape 46"/>
                    <p:cNvSpPr/>
                    <p:nvPr/>
                  </p:nvSpPr>
                  <p:spPr bwMode="auto">
                    <a:xfrm>
                      <a:off x="352" y="64"/>
                      <a:ext cx="153" cy="153"/>
                    </a:xfrm>
                    <a:custGeom>
                      <a:avLst/>
                      <a:gdLst>
                        <a:gd name="T0" fmla="*/ 0 w 20488"/>
                        <a:gd name="T1" fmla="*/ 0 h 20489"/>
                        <a:gd name="T2" fmla="*/ 0 w 20488"/>
                        <a:gd name="T3" fmla="*/ 0 h 20489"/>
                        <a:gd name="T4" fmla="*/ 0 w 20488"/>
                        <a:gd name="T5" fmla="*/ 0 h 20489"/>
                        <a:gd name="T6" fmla="*/ 0 w 20488"/>
                        <a:gd name="T7" fmla="*/ 0 h 20489"/>
                        <a:gd name="T8" fmla="*/ 0 w 20488"/>
                        <a:gd name="T9" fmla="*/ 0 h 20489"/>
                        <a:gd name="T10" fmla="*/ 0 w 20488"/>
                        <a:gd name="T11" fmla="*/ 0 h 20489"/>
                        <a:gd name="T12" fmla="*/ 0 w 20488"/>
                        <a:gd name="T13" fmla="*/ 0 h 20489"/>
                        <a:gd name="T14" fmla="*/ 0 w 20488"/>
                        <a:gd name="T15" fmla="*/ 0 h 20489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0488" h="20489">
                          <a:moveTo>
                            <a:pt x="7697" y="19601"/>
                          </a:moveTo>
                          <a:lnTo>
                            <a:pt x="19601" y="7697"/>
                          </a:lnTo>
                          <a:cubicBezTo>
                            <a:pt x="21044" y="6253"/>
                            <a:pt x="20690" y="3557"/>
                            <a:pt x="18809" y="1678"/>
                          </a:cubicBezTo>
                          <a:cubicBezTo>
                            <a:pt x="16928" y="-203"/>
                            <a:pt x="14234" y="-555"/>
                            <a:pt x="12792" y="887"/>
                          </a:cubicBezTo>
                          <a:lnTo>
                            <a:pt x="888" y="12791"/>
                          </a:lnTo>
                          <a:cubicBezTo>
                            <a:pt x="-556" y="14235"/>
                            <a:pt x="-202" y="16928"/>
                            <a:pt x="1679" y="18809"/>
                          </a:cubicBezTo>
                          <a:cubicBezTo>
                            <a:pt x="3558" y="20690"/>
                            <a:pt x="6252" y="21045"/>
                            <a:pt x="7697" y="19601"/>
                          </a:cubicBezTo>
                          <a:close/>
                          <a:moveTo>
                            <a:pt x="7697" y="19601"/>
                          </a:moveTo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anchor="ctr"/>
                    <a:lstStyle/>
                    <a:p>
                      <a:pPr algn="ctr"/>
                      <a:endParaRPr>
                        <a:latin typeface="Source Han Sans K Medium" panose="020B0600000000000000" pitchFamily="34" charset="-128"/>
                        <a:ea typeface="Source Han Sans K Bold" panose="020B0800000000000000" pitchFamily="34" charset="-128"/>
                        <a:cs typeface="+mn-ea"/>
                        <a:sym typeface="Source Han Sans K Medium" panose="020B0600000000000000" pitchFamily="34" charset="-128"/>
                      </a:endParaRPr>
                    </a:p>
                  </p:txBody>
                </p:sp>
                <p:sp>
                  <p:nvSpPr>
                    <p:cNvPr id="33" name="ïşḻïďê-Freeform: Shape 47"/>
                    <p:cNvSpPr/>
                    <p:nvPr/>
                  </p:nvSpPr>
                  <p:spPr bwMode="auto">
                    <a:xfrm>
                      <a:off x="72" y="344"/>
                      <a:ext cx="153" cy="153"/>
                    </a:xfrm>
                    <a:custGeom>
                      <a:avLst/>
                      <a:gdLst>
                        <a:gd name="T0" fmla="*/ 0 w 20489"/>
                        <a:gd name="T1" fmla="*/ 0 h 20488"/>
                        <a:gd name="T2" fmla="*/ 0 w 20489"/>
                        <a:gd name="T3" fmla="*/ 0 h 20488"/>
                        <a:gd name="T4" fmla="*/ 0 w 20489"/>
                        <a:gd name="T5" fmla="*/ 0 h 20488"/>
                        <a:gd name="T6" fmla="*/ 0 w 20489"/>
                        <a:gd name="T7" fmla="*/ 0 h 20488"/>
                        <a:gd name="T8" fmla="*/ 0 w 20489"/>
                        <a:gd name="T9" fmla="*/ 0 h 20488"/>
                        <a:gd name="T10" fmla="*/ 0 w 20489"/>
                        <a:gd name="T11" fmla="*/ 0 h 20488"/>
                        <a:gd name="T12" fmla="*/ 0 w 20489"/>
                        <a:gd name="T13" fmla="*/ 0 h 20488"/>
                        <a:gd name="T14" fmla="*/ 0 w 20489"/>
                        <a:gd name="T15" fmla="*/ 0 h 20488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0489" h="20488">
                          <a:moveTo>
                            <a:pt x="12792" y="888"/>
                          </a:moveTo>
                          <a:lnTo>
                            <a:pt x="888" y="12792"/>
                          </a:lnTo>
                          <a:cubicBezTo>
                            <a:pt x="-556" y="14236"/>
                            <a:pt x="-202" y="16929"/>
                            <a:pt x="1679" y="18809"/>
                          </a:cubicBezTo>
                          <a:cubicBezTo>
                            <a:pt x="3558" y="20689"/>
                            <a:pt x="6253" y="21044"/>
                            <a:pt x="7697" y="19601"/>
                          </a:cubicBezTo>
                          <a:lnTo>
                            <a:pt x="19601" y="7697"/>
                          </a:lnTo>
                          <a:cubicBezTo>
                            <a:pt x="21044" y="6254"/>
                            <a:pt x="20690" y="3559"/>
                            <a:pt x="18810" y="1679"/>
                          </a:cubicBezTo>
                          <a:cubicBezTo>
                            <a:pt x="16929" y="-203"/>
                            <a:pt x="14235" y="-556"/>
                            <a:pt x="12792" y="888"/>
                          </a:cubicBezTo>
                          <a:close/>
                          <a:moveTo>
                            <a:pt x="12792" y="888"/>
                          </a:moveTo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anchor="ctr"/>
                    <a:lstStyle/>
                    <a:p>
                      <a:pPr algn="ctr"/>
                      <a:endParaRPr>
                        <a:latin typeface="Source Han Sans K Medium" panose="020B0600000000000000" pitchFamily="34" charset="-128"/>
                        <a:ea typeface="Source Han Sans K Bold" panose="020B0800000000000000" pitchFamily="34" charset="-128"/>
                        <a:cs typeface="+mn-ea"/>
                        <a:sym typeface="Source Han Sans K Medium" panose="020B0600000000000000" pitchFamily="34" charset="-128"/>
                      </a:endParaRPr>
                    </a:p>
                  </p:txBody>
                </p:sp>
                <p:sp>
                  <p:nvSpPr>
                    <p:cNvPr id="34" name="ïşḻïďê-Freeform: Shape 48"/>
                    <p:cNvSpPr/>
                    <p:nvPr/>
                  </p:nvSpPr>
                  <p:spPr bwMode="auto">
                    <a:xfrm>
                      <a:off x="352" y="344"/>
                      <a:ext cx="153" cy="153"/>
                    </a:xfrm>
                    <a:custGeom>
                      <a:avLst/>
                      <a:gdLst>
                        <a:gd name="T0" fmla="*/ 0 w 20489"/>
                        <a:gd name="T1" fmla="*/ 0 h 20489"/>
                        <a:gd name="T2" fmla="*/ 0 w 20489"/>
                        <a:gd name="T3" fmla="*/ 0 h 20489"/>
                        <a:gd name="T4" fmla="*/ 0 w 20489"/>
                        <a:gd name="T5" fmla="*/ 0 h 20489"/>
                        <a:gd name="T6" fmla="*/ 0 w 20489"/>
                        <a:gd name="T7" fmla="*/ 0 h 20489"/>
                        <a:gd name="T8" fmla="*/ 0 w 20489"/>
                        <a:gd name="T9" fmla="*/ 0 h 20489"/>
                        <a:gd name="T10" fmla="*/ 0 w 20489"/>
                        <a:gd name="T11" fmla="*/ 0 h 20489"/>
                        <a:gd name="T12" fmla="*/ 0 w 20489"/>
                        <a:gd name="T13" fmla="*/ 0 h 20489"/>
                        <a:gd name="T14" fmla="*/ 0 w 20489"/>
                        <a:gd name="T15" fmla="*/ 0 h 20489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0489" h="20489">
                          <a:moveTo>
                            <a:pt x="7696" y="888"/>
                          </a:moveTo>
                          <a:cubicBezTo>
                            <a:pt x="6251" y="-556"/>
                            <a:pt x="3559" y="-202"/>
                            <a:pt x="1679" y="1678"/>
                          </a:cubicBezTo>
                          <a:cubicBezTo>
                            <a:pt x="-201" y="3558"/>
                            <a:pt x="-556" y="6251"/>
                            <a:pt x="888" y="7697"/>
                          </a:cubicBezTo>
                          <a:lnTo>
                            <a:pt x="12792" y="19601"/>
                          </a:lnTo>
                          <a:cubicBezTo>
                            <a:pt x="14236" y="21044"/>
                            <a:pt x="16932" y="20690"/>
                            <a:pt x="18811" y="18810"/>
                          </a:cubicBezTo>
                          <a:cubicBezTo>
                            <a:pt x="20691" y="16929"/>
                            <a:pt x="21044" y="14236"/>
                            <a:pt x="19601" y="12793"/>
                          </a:cubicBezTo>
                          <a:lnTo>
                            <a:pt x="7696" y="888"/>
                          </a:lnTo>
                          <a:close/>
                          <a:moveTo>
                            <a:pt x="7696" y="888"/>
                          </a:moveTo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anchor="ctr"/>
                    <a:lstStyle/>
                    <a:p>
                      <a:pPr algn="ctr"/>
                      <a:endParaRPr>
                        <a:latin typeface="Source Han Sans K Medium" panose="020B0600000000000000" pitchFamily="34" charset="-128"/>
                        <a:ea typeface="Source Han Sans K Bold" panose="020B0800000000000000" pitchFamily="34" charset="-128"/>
                        <a:cs typeface="+mn-ea"/>
                        <a:sym typeface="Source Han Sans K Medium" panose="020B0600000000000000" pitchFamily="34" charset="-128"/>
                      </a:endParaRPr>
                    </a:p>
                  </p:txBody>
                </p:sp>
                <p:sp>
                  <p:nvSpPr>
                    <p:cNvPr id="35" name="ïşḻïďê-Freeform: Shape 49"/>
                    <p:cNvSpPr/>
                    <p:nvPr/>
                  </p:nvSpPr>
                  <p:spPr bwMode="auto">
                    <a:xfrm>
                      <a:off x="71" y="71"/>
                      <a:ext cx="154" cy="154"/>
                    </a:xfrm>
                    <a:custGeom>
                      <a:avLst/>
                      <a:gdLst>
                        <a:gd name="T0" fmla="*/ 0 w 20489"/>
                        <a:gd name="T1" fmla="*/ 0 h 20489"/>
                        <a:gd name="T2" fmla="*/ 0 w 20489"/>
                        <a:gd name="T3" fmla="*/ 0 h 20489"/>
                        <a:gd name="T4" fmla="*/ 0 w 20489"/>
                        <a:gd name="T5" fmla="*/ 0 h 20489"/>
                        <a:gd name="T6" fmla="*/ 0 w 20489"/>
                        <a:gd name="T7" fmla="*/ 0 h 20489"/>
                        <a:gd name="T8" fmla="*/ 0 w 20489"/>
                        <a:gd name="T9" fmla="*/ 0 h 20489"/>
                        <a:gd name="T10" fmla="*/ 0 w 20489"/>
                        <a:gd name="T11" fmla="*/ 0 h 20489"/>
                        <a:gd name="T12" fmla="*/ 0 w 20489"/>
                        <a:gd name="T13" fmla="*/ 0 h 20489"/>
                        <a:gd name="T14" fmla="*/ 0 w 20489"/>
                        <a:gd name="T15" fmla="*/ 0 h 20489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0489" h="20489">
                          <a:moveTo>
                            <a:pt x="12792" y="19602"/>
                          </a:moveTo>
                          <a:cubicBezTo>
                            <a:pt x="14235" y="21045"/>
                            <a:pt x="16930" y="20691"/>
                            <a:pt x="18811" y="18810"/>
                          </a:cubicBezTo>
                          <a:cubicBezTo>
                            <a:pt x="20691" y="16930"/>
                            <a:pt x="21044" y="14236"/>
                            <a:pt x="19601" y="12793"/>
                          </a:cubicBezTo>
                          <a:lnTo>
                            <a:pt x="7696" y="888"/>
                          </a:lnTo>
                          <a:cubicBezTo>
                            <a:pt x="6252" y="-555"/>
                            <a:pt x="3560" y="-202"/>
                            <a:pt x="1679" y="1679"/>
                          </a:cubicBezTo>
                          <a:cubicBezTo>
                            <a:pt x="-201" y="3559"/>
                            <a:pt x="-556" y="6254"/>
                            <a:pt x="887" y="7697"/>
                          </a:cubicBezTo>
                          <a:lnTo>
                            <a:pt x="12792" y="19602"/>
                          </a:lnTo>
                          <a:close/>
                          <a:moveTo>
                            <a:pt x="12792" y="19602"/>
                          </a:moveTo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anchor="ctr"/>
                    <a:lstStyle/>
                    <a:p>
                      <a:pPr algn="ctr"/>
                      <a:endParaRPr>
                        <a:latin typeface="Source Han Sans K Medium" panose="020B0600000000000000" pitchFamily="34" charset="-128"/>
                        <a:ea typeface="Source Han Sans K Bold" panose="020B0800000000000000" pitchFamily="34" charset="-128"/>
                        <a:cs typeface="+mn-ea"/>
                        <a:sym typeface="Source Han Sans K Medium" panose="020B0600000000000000" pitchFamily="34" charset="-128"/>
                      </a:endParaRPr>
                    </a:p>
                  </p:txBody>
                </p:sp>
              </p:grpSp>
            </p:grpSp>
            <p:grpSp>
              <p:nvGrpSpPr>
                <p:cNvPr id="14" name="Group 28"/>
                <p:cNvGrpSpPr/>
                <p:nvPr/>
              </p:nvGrpSpPr>
              <p:grpSpPr>
                <a:xfrm>
                  <a:off x="8150432" y="5074916"/>
                  <a:ext cx="489858" cy="489858"/>
                  <a:chOff x="6262908" y="4599335"/>
                  <a:chExt cx="1016000" cy="1016000"/>
                </a:xfrm>
                <a:effectLst/>
              </p:grpSpPr>
              <p:sp>
                <p:nvSpPr>
                  <p:cNvPr id="21" name="ïşḻïďê-Oval 35"/>
                  <p:cNvSpPr/>
                  <p:nvPr/>
                </p:nvSpPr>
                <p:spPr>
                  <a:xfrm>
                    <a:off x="6262908" y="4599335"/>
                    <a:ext cx="1016000" cy="1016000"/>
                  </a:xfrm>
                  <a:prstGeom prst="ellipse">
                    <a:avLst/>
                  </a:prstGeom>
                  <a:solidFill>
                    <a:schemeClr val="accent6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>
                      <a:solidFill>
                        <a:schemeClr val="tx1"/>
                      </a:solidFill>
                      <a:latin typeface="Source Han Sans K Medium" panose="020B0600000000000000" pitchFamily="34" charset="-128"/>
                      <a:ea typeface="Source Han Sans K Bold" panose="020B0800000000000000" pitchFamily="34" charset="-128"/>
                      <a:cs typeface="+mn-ea"/>
                      <a:sym typeface="Source Han Sans K Medium" panose="020B0600000000000000" pitchFamily="34" charset="-128"/>
                    </a:endParaRPr>
                  </a:p>
                </p:txBody>
              </p:sp>
              <p:grpSp>
                <p:nvGrpSpPr>
                  <p:cNvPr id="22" name="Group 36"/>
                  <p:cNvGrpSpPr/>
                  <p:nvPr/>
                </p:nvGrpSpPr>
                <p:grpSpPr bwMode="auto">
                  <a:xfrm>
                    <a:off x="6591562" y="4912675"/>
                    <a:ext cx="373277" cy="373276"/>
                    <a:chOff x="0" y="0"/>
                    <a:chExt cx="571" cy="576"/>
                  </a:xfrm>
                  <a:solidFill>
                    <a:srgbClr val="FFFFFF"/>
                  </a:solidFill>
                </p:grpSpPr>
                <p:sp>
                  <p:nvSpPr>
                    <p:cNvPr id="23" name="ïşḻïďê-Freeform: Shape 37"/>
                    <p:cNvSpPr/>
                    <p:nvPr/>
                  </p:nvSpPr>
                  <p:spPr bwMode="auto">
                    <a:xfrm>
                      <a:off x="88" y="368"/>
                      <a:ext cx="182" cy="208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w 21600"/>
                        <a:gd name="T7" fmla="*/ 0 h 21600"/>
                        <a:gd name="T8" fmla="*/ 0 w 21600"/>
                        <a:gd name="T9" fmla="*/ 0 h 21600"/>
                        <a:gd name="T10" fmla="*/ 0 w 21600"/>
                        <a:gd name="T11" fmla="*/ 0 h 21600"/>
                        <a:gd name="T12" fmla="*/ 0 w 21600"/>
                        <a:gd name="T13" fmla="*/ 0 h 21600"/>
                        <a:gd name="T14" fmla="*/ 0 w 21600"/>
                        <a:gd name="T15" fmla="*/ 0 h 21600"/>
                        <a:gd name="T16" fmla="*/ 0 w 21600"/>
                        <a:gd name="T17" fmla="*/ 0 h 21600"/>
                        <a:gd name="T18" fmla="*/ 0 w 21600"/>
                        <a:gd name="T19" fmla="*/ 0 h 21600"/>
                        <a:gd name="T20" fmla="*/ 0 w 21600"/>
                        <a:gd name="T21" fmla="*/ 0 h 21600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</a:gdLst>
                      <a:ahLst/>
                      <a:cxnLst>
                        <a:cxn ang="T22">
                          <a:pos x="T0" y="T1"/>
                        </a:cxn>
                        <a:cxn ang="T23">
                          <a:pos x="T2" y="T3"/>
                        </a:cxn>
                        <a:cxn ang="T24">
                          <a:pos x="T4" y="T5"/>
                        </a:cxn>
                        <a:cxn ang="T25">
                          <a:pos x="T6" y="T7"/>
                        </a:cxn>
                        <a:cxn ang="T26">
                          <a:pos x="T8" y="T9"/>
                        </a:cxn>
                        <a:cxn ang="T27">
                          <a:pos x="T10" y="T11"/>
                        </a:cxn>
                        <a:cxn ang="T28">
                          <a:pos x="T12" y="T13"/>
                        </a:cxn>
                        <a:cxn ang="T29">
                          <a:pos x="T14" y="T15"/>
                        </a:cxn>
                        <a:cxn ang="T30">
                          <a:pos x="T16" y="T17"/>
                        </a:cxn>
                        <a:cxn ang="T31">
                          <a:pos x="T18" y="T19"/>
                        </a:cxn>
                        <a:cxn ang="T32">
                          <a:pos x="T20" y="T21"/>
                        </a:cxn>
                      </a:cxnLst>
                      <a:rect l="0" t="0" r="r" b="b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4113" y="5025"/>
                          </a:lnTo>
                          <a:lnTo>
                            <a:pt x="4113" y="18406"/>
                          </a:lnTo>
                          <a:cubicBezTo>
                            <a:pt x="4113" y="20169"/>
                            <a:pt x="5748" y="21600"/>
                            <a:pt x="7763" y="21600"/>
                          </a:cubicBezTo>
                          <a:lnTo>
                            <a:pt x="17951" y="21600"/>
                          </a:lnTo>
                          <a:cubicBezTo>
                            <a:pt x="19966" y="21600"/>
                            <a:pt x="21600" y="20169"/>
                            <a:pt x="21600" y="18406"/>
                          </a:cubicBezTo>
                          <a:lnTo>
                            <a:pt x="17434" y="5025"/>
                          </a:lnTo>
                          <a:lnTo>
                            <a:pt x="19779" y="1821"/>
                          </a:lnTo>
                          <a:cubicBezTo>
                            <a:pt x="14571" y="906"/>
                            <a:pt x="9477" y="313"/>
                            <a:pt x="5095" y="313"/>
                          </a:cubicBezTo>
                          <a:cubicBezTo>
                            <a:pt x="3263" y="313"/>
                            <a:pt x="1571" y="201"/>
                            <a:pt x="0" y="0"/>
                          </a:cubicBezTo>
                          <a:close/>
                          <a:moveTo>
                            <a:pt x="0" y="0"/>
                          </a:moveTo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anchor="ctr"/>
                    <a:lstStyle/>
                    <a:p>
                      <a:pPr algn="ctr"/>
                      <a:endParaRPr>
                        <a:latin typeface="Source Han Sans K Medium" panose="020B0600000000000000" pitchFamily="34" charset="-128"/>
                        <a:ea typeface="Source Han Sans K Bold" panose="020B0800000000000000" pitchFamily="34" charset="-128"/>
                        <a:cs typeface="+mn-ea"/>
                        <a:sym typeface="Source Han Sans K Medium" panose="020B0600000000000000" pitchFamily="34" charset="-128"/>
                      </a:endParaRPr>
                    </a:p>
                  </p:txBody>
                </p:sp>
                <p:sp>
                  <p:nvSpPr>
                    <p:cNvPr id="24" name="ïşḻïďê-Freeform: Shape 38"/>
                    <p:cNvSpPr/>
                    <p:nvPr/>
                  </p:nvSpPr>
                  <p:spPr bwMode="auto">
                    <a:xfrm>
                      <a:off x="176" y="0"/>
                      <a:ext cx="395" cy="437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w 21600"/>
                        <a:gd name="T7" fmla="*/ 0 h 21600"/>
                        <a:gd name="T8" fmla="*/ 0 w 21600"/>
                        <a:gd name="T9" fmla="*/ 0 h 21600"/>
                        <a:gd name="T10" fmla="*/ 0 w 21600"/>
                        <a:gd name="T11" fmla="*/ 0 h 21600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0" t="0" r="r" b="b"/>
                      <a:pathLst>
                        <a:path w="21600" h="21600">
                          <a:moveTo>
                            <a:pt x="0" y="15750"/>
                          </a:moveTo>
                          <a:cubicBezTo>
                            <a:pt x="8522" y="16492"/>
                            <a:pt x="20175" y="20356"/>
                            <a:pt x="21600" y="21600"/>
                          </a:cubicBezTo>
                          <a:lnTo>
                            <a:pt x="21600" y="0"/>
                          </a:lnTo>
                          <a:cubicBezTo>
                            <a:pt x="19877" y="1348"/>
                            <a:pt x="8354" y="5075"/>
                            <a:pt x="0" y="5783"/>
                          </a:cubicBezTo>
                          <a:lnTo>
                            <a:pt x="0" y="15750"/>
                          </a:lnTo>
                          <a:close/>
                          <a:moveTo>
                            <a:pt x="0" y="15750"/>
                          </a:moveTo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anchor="ctr"/>
                    <a:lstStyle/>
                    <a:p>
                      <a:pPr algn="ctr"/>
                      <a:endParaRPr>
                        <a:latin typeface="Source Han Sans K Medium" panose="020B0600000000000000" pitchFamily="34" charset="-128"/>
                        <a:ea typeface="Source Han Sans K Bold" panose="020B0800000000000000" pitchFamily="34" charset="-128"/>
                        <a:cs typeface="+mn-ea"/>
                        <a:sym typeface="Source Han Sans K Medium" panose="020B0600000000000000" pitchFamily="34" charset="-128"/>
                      </a:endParaRPr>
                    </a:p>
                  </p:txBody>
                </p:sp>
                <p:sp>
                  <p:nvSpPr>
                    <p:cNvPr id="25" name="ïşḻïďê-Freeform: Shape 39"/>
                    <p:cNvSpPr/>
                    <p:nvPr/>
                  </p:nvSpPr>
                  <p:spPr bwMode="auto">
                    <a:xfrm>
                      <a:off x="0" y="120"/>
                      <a:ext cx="114" cy="195"/>
                    </a:xfrm>
                    <a:custGeom>
                      <a:avLst/>
                      <a:gdLst>
                        <a:gd name="T0" fmla="*/ 0 w 21600"/>
                        <a:gd name="T1" fmla="*/ 0 h 21600"/>
                        <a:gd name="T2" fmla="*/ 0 w 21600"/>
                        <a:gd name="T3" fmla="*/ 0 h 21600"/>
                        <a:gd name="T4" fmla="*/ 0 w 21600"/>
                        <a:gd name="T5" fmla="*/ 0 h 21600"/>
                        <a:gd name="T6" fmla="*/ 0 w 21600"/>
                        <a:gd name="T7" fmla="*/ 0 h 21600"/>
                        <a:gd name="T8" fmla="*/ 0 w 21600"/>
                        <a:gd name="T9" fmla="*/ 0 h 2160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21600" h="21600">
                          <a:moveTo>
                            <a:pt x="21600" y="21600"/>
                          </a:moveTo>
                          <a:lnTo>
                            <a:pt x="21600" y="0"/>
                          </a:lnTo>
                          <a:cubicBezTo>
                            <a:pt x="4123" y="761"/>
                            <a:pt x="0" y="7019"/>
                            <a:pt x="0" y="10870"/>
                          </a:cubicBezTo>
                          <a:cubicBezTo>
                            <a:pt x="0" y="15025"/>
                            <a:pt x="3935" y="20934"/>
                            <a:pt x="21600" y="21600"/>
                          </a:cubicBezTo>
                          <a:close/>
                          <a:moveTo>
                            <a:pt x="21600" y="21600"/>
                          </a:moveTo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anchor="ctr"/>
                    <a:lstStyle/>
                    <a:p>
                      <a:pPr algn="ctr"/>
                      <a:endParaRPr>
                        <a:latin typeface="Source Han Sans K Medium" panose="020B0600000000000000" pitchFamily="34" charset="-128"/>
                        <a:ea typeface="Source Han Sans K Bold" panose="020B0800000000000000" pitchFamily="34" charset="-128"/>
                        <a:cs typeface="+mn-ea"/>
                        <a:sym typeface="Source Han Sans K Medium" panose="020B0600000000000000" pitchFamily="34" charset="-128"/>
                      </a:endParaRPr>
                    </a:p>
                  </p:txBody>
                </p:sp>
              </p:grpSp>
            </p:grpSp>
            <p:sp>
              <p:nvSpPr>
                <p:cNvPr id="15" name="ïşḻïďê-Rectangle 29"/>
                <p:cNvSpPr/>
                <p:nvPr/>
              </p:nvSpPr>
              <p:spPr>
                <a:xfrm>
                  <a:off x="8693356" y="1569509"/>
                  <a:ext cx="2587220" cy="246221"/>
                </a:xfrm>
                <a:prstGeom prst="rect">
                  <a:avLst/>
                </a:prstGeom>
              </p:spPr>
              <p:txBody>
                <a:bodyPr wrap="none" lIns="144000" tIns="0" rIns="144000" bIns="0">
                  <a:noAutofit/>
                </a:bodyPr>
                <a:lstStyle/>
                <a:p>
                  <a:r>
                    <a:rPr lang="zh-CN" altLang="en-US" sz="2000" b="1" dirty="0">
                      <a:latin typeface="Source Han Sans K Medium" panose="020B0600000000000000" pitchFamily="34" charset="-128"/>
                      <a:ea typeface="Source Han Sans K Bold" panose="020B0800000000000000" pitchFamily="34" charset="-128"/>
                      <a:cs typeface="+mn-ea"/>
                      <a:sym typeface="Source Han Sans K Medium" panose="020B0600000000000000" pitchFamily="34" charset="-128"/>
                    </a:rPr>
                    <a:t>输入标题</a:t>
                  </a:r>
                  <a:endParaRPr lang="zh-CN" altLang="en-US" sz="2000" b="1" dirty="0">
                    <a:latin typeface="Source Han Sans K Medium" panose="020B0600000000000000" pitchFamily="34" charset="-128"/>
                    <a:ea typeface="Source Han Sans K Bold" panose="020B0800000000000000" pitchFamily="34" charset="-128"/>
                    <a:cs typeface="+mn-ea"/>
                    <a:sym typeface="Source Han Sans K Medium" panose="020B0600000000000000" pitchFamily="34" charset="-128"/>
                  </a:endParaRPr>
                </a:p>
              </p:txBody>
            </p:sp>
            <p:sp>
              <p:nvSpPr>
                <p:cNvPr id="17" name="ïşḻïďê-Rectangle 31"/>
                <p:cNvSpPr/>
                <p:nvPr/>
              </p:nvSpPr>
              <p:spPr>
                <a:xfrm>
                  <a:off x="8693356" y="3358046"/>
                  <a:ext cx="2587220" cy="246221"/>
                </a:xfrm>
                <a:prstGeom prst="rect">
                  <a:avLst/>
                </a:prstGeom>
              </p:spPr>
              <p:txBody>
                <a:bodyPr wrap="none" lIns="144000" tIns="0" rIns="144000" bIns="0">
                  <a:noAutofit/>
                </a:bodyPr>
                <a:lstStyle/>
                <a:p>
                  <a:r>
                    <a:rPr lang="zh-CN" altLang="en-US" sz="2000" b="1" dirty="0">
                      <a:latin typeface="Source Han Sans K Medium" panose="020B0600000000000000" pitchFamily="34" charset="-128"/>
                      <a:ea typeface="Source Han Sans K Bold" panose="020B0800000000000000" pitchFamily="34" charset="-128"/>
                      <a:cs typeface="+mn-ea"/>
                      <a:sym typeface="Source Han Sans K Medium" panose="020B0600000000000000" pitchFamily="34" charset="-128"/>
                    </a:rPr>
                    <a:t>输入标题</a:t>
                  </a:r>
                  <a:endParaRPr lang="zh-CN" altLang="en-US" sz="2000" b="1" dirty="0">
                    <a:latin typeface="Source Han Sans K Medium" panose="020B0600000000000000" pitchFamily="34" charset="-128"/>
                    <a:ea typeface="Source Han Sans K Bold" panose="020B0800000000000000" pitchFamily="34" charset="-128"/>
                    <a:cs typeface="+mn-ea"/>
                    <a:sym typeface="Source Han Sans K Medium" panose="020B0600000000000000" pitchFamily="34" charset="-128"/>
                  </a:endParaRPr>
                </a:p>
              </p:txBody>
            </p:sp>
            <p:sp>
              <p:nvSpPr>
                <p:cNvPr id="19" name="ïşḻïďê-Rectangle 33"/>
                <p:cNvSpPr/>
                <p:nvPr/>
              </p:nvSpPr>
              <p:spPr>
                <a:xfrm>
                  <a:off x="8693356" y="4962072"/>
                  <a:ext cx="2587220" cy="246221"/>
                </a:xfrm>
                <a:prstGeom prst="rect">
                  <a:avLst/>
                </a:prstGeom>
              </p:spPr>
              <p:txBody>
                <a:bodyPr wrap="none" lIns="144000" tIns="0" rIns="144000" bIns="0">
                  <a:noAutofit/>
                </a:bodyPr>
                <a:lstStyle/>
                <a:p>
                  <a:r>
                    <a:rPr lang="zh-CN" altLang="en-US" sz="2000" b="1" dirty="0">
                      <a:latin typeface="Source Han Sans K Medium" panose="020B0600000000000000" pitchFamily="34" charset="-128"/>
                      <a:ea typeface="Source Han Sans K Bold" panose="020B0800000000000000" pitchFamily="34" charset="-128"/>
                      <a:cs typeface="+mn-ea"/>
                      <a:sym typeface="Source Han Sans K Medium" panose="020B0600000000000000" pitchFamily="34" charset="-128"/>
                    </a:rPr>
                    <a:t>输入标题</a:t>
                  </a:r>
                  <a:endParaRPr lang="zh-CN" altLang="en-US" sz="2000" b="1" dirty="0">
                    <a:latin typeface="Source Han Sans K Medium" panose="020B0600000000000000" pitchFamily="34" charset="-128"/>
                    <a:ea typeface="Source Han Sans K Bold" panose="020B0800000000000000" pitchFamily="34" charset="-128"/>
                    <a:cs typeface="+mn-ea"/>
                    <a:sym typeface="Source Han Sans K Medium" panose="020B0600000000000000" pitchFamily="34" charset="-128"/>
                  </a:endParaRPr>
                </a:p>
              </p:txBody>
            </p:sp>
          </p:grpSp>
        </p:grpSp>
      </p:grpSp>
      <p:sp>
        <p:nvSpPr>
          <p:cNvPr id="67" name="išľíďè"/>
          <p:cNvSpPr/>
          <p:nvPr/>
        </p:nvSpPr>
        <p:spPr bwMode="auto">
          <a:xfrm>
            <a:off x="666905" y="1178611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69" name="išľíďè"/>
          <p:cNvSpPr/>
          <p:nvPr/>
        </p:nvSpPr>
        <p:spPr bwMode="auto">
          <a:xfrm>
            <a:off x="647847" y="3191863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70" name="išľíďè"/>
          <p:cNvSpPr/>
          <p:nvPr/>
        </p:nvSpPr>
        <p:spPr bwMode="auto">
          <a:xfrm>
            <a:off x="621760" y="4917362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71" name="išľíďè"/>
          <p:cNvSpPr/>
          <p:nvPr/>
        </p:nvSpPr>
        <p:spPr bwMode="auto">
          <a:xfrm>
            <a:off x="8950446" y="3179965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72" name="išľíďè"/>
          <p:cNvSpPr/>
          <p:nvPr/>
        </p:nvSpPr>
        <p:spPr bwMode="auto">
          <a:xfrm>
            <a:off x="9006321" y="1273778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73" name="išľíďè"/>
          <p:cNvSpPr/>
          <p:nvPr/>
        </p:nvSpPr>
        <p:spPr bwMode="auto">
          <a:xfrm>
            <a:off x="9006321" y="4853001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randomBar dir="vert"/>
      </p:transition>
    </mc:Choice>
    <mc:Fallback>
      <p:transition spd="slow" advClick="0" advTm="2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9" grpId="0"/>
      <p:bldP spid="70" grpId="0"/>
      <p:bldP spid="71" grpId="0"/>
      <p:bldP spid="72" grpId="0"/>
      <p:bldP spid="7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-1"/>
            <a:ext cx="12333918" cy="6958149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3616740" y="3818836"/>
            <a:ext cx="4966104" cy="2859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895" cap="all" dirty="0">
                <a:solidFill>
                  <a:schemeClr val="bg1">
                    <a:lumMod val="95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rPr>
              <a:t>Please replace the written content</a:t>
            </a:r>
            <a:endParaRPr lang="zh-CN" altLang="en-US" sz="1895" b="1" cap="all" dirty="0">
              <a:solidFill>
                <a:schemeClr val="bg1">
                  <a:lumMod val="95000"/>
                </a:schemeClr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4362047" y="2733487"/>
            <a:ext cx="3467904" cy="846377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5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rPr>
              <a:t>工作总结</a:t>
            </a:r>
            <a:endParaRPr kumimoji="1" lang="en-US" altLang="ko-KR" sz="50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848783" y="3693186"/>
            <a:ext cx="2494433" cy="0"/>
          </a:xfrm>
          <a:prstGeom prst="line">
            <a:avLst/>
          </a:prstGeom>
          <a:ln w="12700">
            <a:solidFill>
              <a:srgbClr val="CB713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1152889" y="833189"/>
            <a:ext cx="3209158" cy="10213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6635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Han Sans K Medium" panose="020B0600000000000000" pitchFamily="34" charset="-128"/>
                <a:ea typeface="Source Han Sans K Bold" panose="020B0800000000000000" pitchFamily="34" charset="-128"/>
                <a:cs typeface="Arial" panose="020B0604020202020204" pitchFamily="34" charset="0"/>
                <a:sym typeface="Source Han Sans K Medium" panose="020B0600000000000000" pitchFamily="34" charset="-128"/>
              </a:rPr>
              <a:t>Part.04</a:t>
            </a:r>
            <a:endParaRPr lang="zh-CN" altLang="en-US" sz="6635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urce Han Sans K Medium" panose="020B0600000000000000" pitchFamily="34" charset="-128"/>
              <a:ea typeface="Source Han Sans K Bold" panose="020B0800000000000000" pitchFamily="34" charset="-128"/>
              <a:cs typeface="Arial" panose="020B0604020202020204" pitchFamily="34" charset="0"/>
              <a:sym typeface="Source Han Sans K Medium" panose="020B0600000000000000" pitchFamily="34" charset="-128"/>
            </a:endParaRPr>
          </a:p>
        </p:txBody>
      </p:sp>
      <p:sp>
        <p:nvSpPr>
          <p:cNvPr id="11" name="TextBox 12"/>
          <p:cNvSpPr txBox="1"/>
          <p:nvPr/>
        </p:nvSpPr>
        <p:spPr>
          <a:xfrm>
            <a:off x="2859576" y="4258724"/>
            <a:ext cx="6472847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1400" dirty="0">
                <a:solidFill>
                  <a:schemeClr val="bg1">
                    <a:lumMod val="9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lang="zh-CN" sz="1400" dirty="0">
              <a:solidFill>
                <a:schemeClr val="bg1">
                  <a:lumMod val="95000"/>
                </a:schemeClr>
              </a:solidFill>
              <a:latin typeface="Source Han Sans K Medium" panose="020B0600000000000000" pitchFamily="34" charset="-128"/>
              <a:ea typeface="宋体" panose="02010600030101010101" pitchFamily="2" charset="-122"/>
              <a:sym typeface="Source Han Sans K Medium" panose="020B0600000000000000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6000">
        <p:randomBar dir="vert"/>
      </p:transition>
    </mc:Choice>
    <mc:Fallback>
      <p:transition spd="slow" advClick="0" advTm="6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385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665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8" grpId="0"/>
      <p:bldP spid="8" grpId="1"/>
      <p:bldP spid="9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>
          <a:blip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-1"/>
            <a:ext cx="12333918" cy="6958149"/>
          </a:xfrm>
          <a:prstGeom prst="rect">
            <a:avLst/>
          </a:prstGeom>
        </p:spPr>
      </p:pic>
      <p:sp>
        <p:nvSpPr>
          <p:cNvPr id="41" name="矩形 40"/>
          <p:cNvSpPr/>
          <p:nvPr/>
        </p:nvSpPr>
        <p:spPr>
          <a:xfrm>
            <a:off x="452846" y="461554"/>
            <a:ext cx="11373394" cy="60785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PA_库_组合 3"/>
          <p:cNvGrpSpPr/>
          <p:nvPr>
            <p:custDataLst>
              <p:tags r:id="rId2"/>
            </p:custDataLst>
          </p:nvPr>
        </p:nvGrpSpPr>
        <p:grpSpPr>
          <a:xfrm>
            <a:off x="4179063" y="1625602"/>
            <a:ext cx="3833874" cy="3606799"/>
            <a:chOff x="1282700" y="1357083"/>
            <a:chExt cx="4610100" cy="4337051"/>
          </a:xfrm>
        </p:grpSpPr>
        <p:grpSp>
          <p:nvGrpSpPr>
            <p:cNvPr id="24" name="组合 23"/>
            <p:cNvGrpSpPr/>
            <p:nvPr/>
          </p:nvGrpSpPr>
          <p:grpSpPr>
            <a:xfrm>
              <a:off x="2256333" y="2963632"/>
              <a:ext cx="2662804" cy="2353875"/>
              <a:chOff x="2256333" y="2393950"/>
              <a:chExt cx="2662804" cy="2353875"/>
            </a:xfrm>
          </p:grpSpPr>
          <p:sp>
            <p:nvSpPr>
              <p:cNvPr id="37" name="任意多边形: 形状 36"/>
              <p:cNvSpPr/>
              <p:nvPr/>
            </p:nvSpPr>
            <p:spPr>
              <a:xfrm>
                <a:off x="2256333" y="2393950"/>
                <a:ext cx="1332752" cy="1066274"/>
              </a:xfrm>
              <a:custGeom>
                <a:avLst/>
                <a:gdLst>
                  <a:gd name="connsiteX0" fmla="*/ 391617 w 1332752"/>
                  <a:gd name="connsiteY0" fmla="*/ 0 h 1066274"/>
                  <a:gd name="connsiteX1" fmla="*/ 1260043 w 1332752"/>
                  <a:gd name="connsiteY1" fmla="*/ 311757 h 1066274"/>
                  <a:gd name="connsiteX2" fmla="*/ 1332752 w 1332752"/>
                  <a:gd name="connsiteY2" fmla="*/ 377839 h 1066274"/>
                  <a:gd name="connsiteX3" fmla="*/ 1294327 w 1332752"/>
                  <a:gd name="connsiteY3" fmla="*/ 411523 h 1066274"/>
                  <a:gd name="connsiteX4" fmla="*/ 967346 w 1332752"/>
                  <a:gd name="connsiteY4" fmla="*/ 959267 h 1066274"/>
                  <a:gd name="connsiteX5" fmla="*/ 939832 w 1332752"/>
                  <a:gd name="connsiteY5" fmla="*/ 1066274 h 1066274"/>
                  <a:gd name="connsiteX6" fmla="*/ 925433 w 1332752"/>
                  <a:gd name="connsiteY6" fmla="*/ 1062572 h 1066274"/>
                  <a:gd name="connsiteX7" fmla="*/ 7069 w 1332752"/>
                  <a:gd name="connsiteY7" fmla="*/ 91709 h 1066274"/>
                  <a:gd name="connsiteX8" fmla="*/ 0 w 1332752"/>
                  <a:gd name="connsiteY8" fmla="*/ 57685 h 1066274"/>
                  <a:gd name="connsiteX9" fmla="*/ 116471 w 1332752"/>
                  <a:gd name="connsiteY9" fmla="*/ 27737 h 1066274"/>
                  <a:gd name="connsiteX10" fmla="*/ 391617 w 1332752"/>
                  <a:gd name="connsiteY10" fmla="*/ 0 h 106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2752" h="1066274">
                    <a:moveTo>
                      <a:pt x="391617" y="0"/>
                    </a:moveTo>
                    <a:cubicBezTo>
                      <a:pt x="721495" y="0"/>
                      <a:pt x="1024047" y="116996"/>
                      <a:pt x="1260043" y="311757"/>
                    </a:cubicBezTo>
                    <a:lnTo>
                      <a:pt x="1332752" y="377839"/>
                    </a:lnTo>
                    <a:lnTo>
                      <a:pt x="1294327" y="411523"/>
                    </a:lnTo>
                    <a:cubicBezTo>
                      <a:pt x="1145578" y="563863"/>
                      <a:pt x="1032167" y="750861"/>
                      <a:pt x="967346" y="959267"/>
                    </a:cubicBezTo>
                    <a:lnTo>
                      <a:pt x="939832" y="1066274"/>
                    </a:lnTo>
                    <a:lnTo>
                      <a:pt x="925433" y="1062572"/>
                    </a:lnTo>
                    <a:cubicBezTo>
                      <a:pt x="473886" y="922127"/>
                      <a:pt x="122838" y="553579"/>
                      <a:pt x="7069" y="91709"/>
                    </a:cubicBezTo>
                    <a:lnTo>
                      <a:pt x="0" y="57685"/>
                    </a:lnTo>
                    <a:lnTo>
                      <a:pt x="116471" y="27737"/>
                    </a:lnTo>
                    <a:cubicBezTo>
                      <a:pt x="205346" y="9551"/>
                      <a:pt x="297366" y="0"/>
                      <a:pt x="3916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sz="3200" b="1">
                    <a:latin typeface="Source Han Sans K Medium" panose="020B0600000000000000" pitchFamily="34" charset="-128"/>
                    <a:ea typeface="Source Han Sans K Bold" panose="020B0800000000000000" pitchFamily="34" charset="-128"/>
                    <a:sym typeface="Source Han Sans K Medium" panose="020B0600000000000000" pitchFamily="34" charset="-128"/>
                  </a:rPr>
                  <a:t>1</a:t>
                </a:r>
                <a:endParaRPr lang="en-US" altLang="zh-CN" sz="3200" b="1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38" name="任意多边形: 形状 37"/>
              <p:cNvSpPr/>
              <p:nvPr/>
            </p:nvSpPr>
            <p:spPr>
              <a:xfrm>
                <a:off x="3589086" y="2393951"/>
                <a:ext cx="1330051" cy="1065858"/>
              </a:xfrm>
              <a:custGeom>
                <a:avLst/>
                <a:gdLst>
                  <a:gd name="connsiteX0" fmla="*/ 938465 w 1330051"/>
                  <a:gd name="connsiteY0" fmla="*/ 0 h 1065858"/>
                  <a:gd name="connsiteX1" fmla="*/ 1213611 w 1330051"/>
                  <a:gd name="connsiteY1" fmla="*/ 27737 h 1065858"/>
                  <a:gd name="connsiteX2" fmla="*/ 1330051 w 1330051"/>
                  <a:gd name="connsiteY2" fmla="*/ 57677 h 1065858"/>
                  <a:gd name="connsiteX3" fmla="*/ 1302536 w 1330051"/>
                  <a:gd name="connsiteY3" fmla="*/ 164684 h 1065858"/>
                  <a:gd name="connsiteX4" fmla="*/ 436541 w 1330051"/>
                  <a:gd name="connsiteY4" fmla="*/ 1052217 h 1065858"/>
                  <a:gd name="connsiteX5" fmla="*/ 390144 w 1330051"/>
                  <a:gd name="connsiteY5" fmla="*/ 1065858 h 1065858"/>
                  <a:gd name="connsiteX6" fmla="*/ 362736 w 1330051"/>
                  <a:gd name="connsiteY6" fmla="*/ 959265 h 1065858"/>
                  <a:gd name="connsiteX7" fmla="*/ 24243 w 1330051"/>
                  <a:gd name="connsiteY7" fmla="*/ 399871 h 1065858"/>
                  <a:gd name="connsiteX8" fmla="*/ 0 w 1330051"/>
                  <a:gd name="connsiteY8" fmla="*/ 377838 h 1065858"/>
                  <a:gd name="connsiteX9" fmla="*/ 121614 w 1330051"/>
                  <a:gd name="connsiteY9" fmla="*/ 271227 h 1065858"/>
                  <a:gd name="connsiteX10" fmla="*/ 938465 w 1330051"/>
                  <a:gd name="connsiteY10" fmla="*/ 0 h 1065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0051" h="1065858">
                    <a:moveTo>
                      <a:pt x="938465" y="0"/>
                    </a:moveTo>
                    <a:cubicBezTo>
                      <a:pt x="1032716" y="0"/>
                      <a:pt x="1124736" y="9551"/>
                      <a:pt x="1213611" y="27737"/>
                    </a:cubicBezTo>
                    <a:lnTo>
                      <a:pt x="1330051" y="57677"/>
                    </a:lnTo>
                    <a:lnTo>
                      <a:pt x="1302536" y="164684"/>
                    </a:lnTo>
                    <a:cubicBezTo>
                      <a:pt x="1172894" y="581497"/>
                      <a:pt x="848893" y="912678"/>
                      <a:pt x="436541" y="1052217"/>
                    </a:cubicBezTo>
                    <a:lnTo>
                      <a:pt x="390144" y="1065858"/>
                    </a:lnTo>
                    <a:lnTo>
                      <a:pt x="362736" y="959265"/>
                    </a:lnTo>
                    <a:cubicBezTo>
                      <a:pt x="296253" y="745515"/>
                      <a:pt x="178656" y="554285"/>
                      <a:pt x="24243" y="399871"/>
                    </a:cubicBezTo>
                    <a:lnTo>
                      <a:pt x="0" y="377838"/>
                    </a:lnTo>
                    <a:lnTo>
                      <a:pt x="121614" y="271227"/>
                    </a:lnTo>
                    <a:cubicBezTo>
                      <a:pt x="349396" y="100879"/>
                      <a:pt x="632150" y="0"/>
                      <a:pt x="93846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sz="3200" b="1">
                    <a:latin typeface="Source Han Sans K Medium" panose="020B0600000000000000" pitchFamily="34" charset="-128"/>
                    <a:ea typeface="Source Han Sans K Bold" panose="020B0800000000000000" pitchFamily="34" charset="-128"/>
                    <a:sym typeface="Source Han Sans K Medium" panose="020B0600000000000000" pitchFamily="34" charset="-128"/>
                  </a:rPr>
                  <a:t>2</a:t>
                </a:r>
                <a:endParaRPr lang="en-US" altLang="zh-CN" sz="3200" b="1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39" name="任意多边形: 形状 38"/>
              <p:cNvSpPr/>
              <p:nvPr/>
            </p:nvSpPr>
            <p:spPr>
              <a:xfrm>
                <a:off x="3162300" y="3459809"/>
                <a:ext cx="850900" cy="1288016"/>
              </a:xfrm>
              <a:custGeom>
                <a:avLst/>
                <a:gdLst>
                  <a:gd name="connsiteX0" fmla="*/ 816929 w 850900"/>
                  <a:gd name="connsiteY0" fmla="*/ 0 h 1288016"/>
                  <a:gd name="connsiteX1" fmla="*/ 823163 w 850900"/>
                  <a:gd name="connsiteY1" fmla="*/ 24245 h 1288016"/>
                  <a:gd name="connsiteX2" fmla="*/ 850900 w 850900"/>
                  <a:gd name="connsiteY2" fmla="*/ 299391 h 1288016"/>
                  <a:gd name="connsiteX3" fmla="*/ 451028 w 850900"/>
                  <a:gd name="connsiteY3" fmla="*/ 1264769 h 1288016"/>
                  <a:gd name="connsiteX4" fmla="*/ 425450 w 850900"/>
                  <a:gd name="connsiteY4" fmla="*/ 1288016 h 1288016"/>
                  <a:gd name="connsiteX5" fmla="*/ 399872 w 850900"/>
                  <a:gd name="connsiteY5" fmla="*/ 1264770 h 1288016"/>
                  <a:gd name="connsiteX6" fmla="*/ 0 w 850900"/>
                  <a:gd name="connsiteY6" fmla="*/ 299392 h 1288016"/>
                  <a:gd name="connsiteX7" fmla="*/ 27737 w 850900"/>
                  <a:gd name="connsiteY7" fmla="*/ 24246 h 1288016"/>
                  <a:gd name="connsiteX8" fmla="*/ 33865 w 850900"/>
                  <a:gd name="connsiteY8" fmla="*/ 415 h 1288016"/>
                  <a:gd name="connsiteX9" fmla="*/ 150304 w 850900"/>
                  <a:gd name="connsiteY9" fmla="*/ 30355 h 1288016"/>
                  <a:gd name="connsiteX10" fmla="*/ 425450 w 850900"/>
                  <a:gd name="connsiteY10" fmla="*/ 58092 h 1288016"/>
                  <a:gd name="connsiteX11" fmla="*/ 758458 w 850900"/>
                  <a:gd name="connsiteY11" fmla="*/ 17190 h 1288016"/>
                  <a:gd name="connsiteX12" fmla="*/ 816929 w 850900"/>
                  <a:gd name="connsiteY12" fmla="*/ 0 h 1288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50900" h="1288016">
                    <a:moveTo>
                      <a:pt x="816929" y="0"/>
                    </a:moveTo>
                    <a:lnTo>
                      <a:pt x="823163" y="24245"/>
                    </a:lnTo>
                    <a:cubicBezTo>
                      <a:pt x="841349" y="113120"/>
                      <a:pt x="850900" y="205140"/>
                      <a:pt x="850900" y="299391"/>
                    </a:cubicBezTo>
                    <a:cubicBezTo>
                      <a:pt x="850900" y="676395"/>
                      <a:pt x="698089" y="1017707"/>
                      <a:pt x="451028" y="1264769"/>
                    </a:cubicBezTo>
                    <a:lnTo>
                      <a:pt x="425450" y="1288016"/>
                    </a:lnTo>
                    <a:lnTo>
                      <a:pt x="399872" y="1264770"/>
                    </a:lnTo>
                    <a:cubicBezTo>
                      <a:pt x="152811" y="1017708"/>
                      <a:pt x="0" y="676396"/>
                      <a:pt x="0" y="299392"/>
                    </a:cubicBezTo>
                    <a:cubicBezTo>
                      <a:pt x="0" y="205141"/>
                      <a:pt x="9551" y="113121"/>
                      <a:pt x="27737" y="24246"/>
                    </a:cubicBezTo>
                    <a:lnTo>
                      <a:pt x="33865" y="415"/>
                    </a:lnTo>
                    <a:lnTo>
                      <a:pt x="150304" y="30355"/>
                    </a:lnTo>
                    <a:cubicBezTo>
                      <a:pt x="239179" y="48541"/>
                      <a:pt x="331199" y="58092"/>
                      <a:pt x="425450" y="58092"/>
                    </a:cubicBezTo>
                    <a:cubicBezTo>
                      <a:pt x="540318" y="58092"/>
                      <a:pt x="651873" y="43906"/>
                      <a:pt x="758458" y="17190"/>
                    </a:cubicBezTo>
                    <a:lnTo>
                      <a:pt x="816929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sz="3200" b="1">
                    <a:latin typeface="Source Han Sans K Medium" panose="020B0600000000000000" pitchFamily="34" charset="-128"/>
                    <a:ea typeface="Source Han Sans K Bold" panose="020B0800000000000000" pitchFamily="34" charset="-128"/>
                    <a:sym typeface="Source Han Sans K Medium" panose="020B0600000000000000" pitchFamily="34" charset="-128"/>
                  </a:rPr>
                  <a:t>3</a:t>
                </a:r>
                <a:endParaRPr lang="en-US" altLang="zh-CN" sz="3200" b="1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</p:grpSp>
        <p:sp>
          <p:nvSpPr>
            <p:cNvPr id="25" name="任意多边形: 形状 24"/>
            <p:cNvSpPr/>
            <p:nvPr/>
          </p:nvSpPr>
          <p:spPr>
            <a:xfrm>
              <a:off x="2222500" y="1357083"/>
              <a:ext cx="2730500" cy="1984388"/>
            </a:xfrm>
            <a:custGeom>
              <a:avLst/>
              <a:gdLst>
                <a:gd name="connsiteX0" fmla="*/ 1365250 w 2730500"/>
                <a:gd name="connsiteY0" fmla="*/ 0 h 1984388"/>
                <a:gd name="connsiteX1" fmla="*/ 2730500 w 2730500"/>
                <a:gd name="connsiteY1" fmla="*/ 1365250 h 1984388"/>
                <a:gd name="connsiteX2" fmla="*/ 2702763 w 2730500"/>
                <a:gd name="connsiteY2" fmla="*/ 1640396 h 1984388"/>
                <a:gd name="connsiteX3" fmla="*/ 2696636 w 2730500"/>
                <a:gd name="connsiteY3" fmla="*/ 1664227 h 1984388"/>
                <a:gd name="connsiteX4" fmla="*/ 2580196 w 2730500"/>
                <a:gd name="connsiteY4" fmla="*/ 1634287 h 1984388"/>
                <a:gd name="connsiteX5" fmla="*/ 2305050 w 2730500"/>
                <a:gd name="connsiteY5" fmla="*/ 1606550 h 1984388"/>
                <a:gd name="connsiteX6" fmla="*/ 1488199 w 2730500"/>
                <a:gd name="connsiteY6" fmla="*/ 1877777 h 1984388"/>
                <a:gd name="connsiteX7" fmla="*/ 1366585 w 2730500"/>
                <a:gd name="connsiteY7" fmla="*/ 1984388 h 1984388"/>
                <a:gd name="connsiteX8" fmla="*/ 1293876 w 2730500"/>
                <a:gd name="connsiteY8" fmla="*/ 1918306 h 1984388"/>
                <a:gd name="connsiteX9" fmla="*/ 425450 w 2730500"/>
                <a:gd name="connsiteY9" fmla="*/ 1606549 h 1984388"/>
                <a:gd name="connsiteX10" fmla="*/ 150304 w 2730500"/>
                <a:gd name="connsiteY10" fmla="*/ 1634286 h 1984388"/>
                <a:gd name="connsiteX11" fmla="*/ 33833 w 2730500"/>
                <a:gd name="connsiteY11" fmla="*/ 1664234 h 1984388"/>
                <a:gd name="connsiteX12" fmla="*/ 18424 w 2730500"/>
                <a:gd name="connsiteY12" fmla="*/ 1590078 h 1984388"/>
                <a:gd name="connsiteX13" fmla="*/ 0 w 2730500"/>
                <a:gd name="connsiteY13" fmla="*/ 1365250 h 1984388"/>
                <a:gd name="connsiteX14" fmla="*/ 1365250 w 2730500"/>
                <a:gd name="connsiteY14" fmla="*/ 0 h 1984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0500" h="1984388">
                  <a:moveTo>
                    <a:pt x="1365250" y="0"/>
                  </a:moveTo>
                  <a:cubicBezTo>
                    <a:pt x="2119257" y="0"/>
                    <a:pt x="2730500" y="611243"/>
                    <a:pt x="2730500" y="1365250"/>
                  </a:cubicBezTo>
                  <a:cubicBezTo>
                    <a:pt x="2730500" y="1459501"/>
                    <a:pt x="2720950" y="1551521"/>
                    <a:pt x="2702763" y="1640396"/>
                  </a:cubicBezTo>
                  <a:lnTo>
                    <a:pt x="2696636" y="1664227"/>
                  </a:lnTo>
                  <a:lnTo>
                    <a:pt x="2580196" y="1634287"/>
                  </a:lnTo>
                  <a:cubicBezTo>
                    <a:pt x="2491321" y="1616101"/>
                    <a:pt x="2399301" y="1606550"/>
                    <a:pt x="2305050" y="1606550"/>
                  </a:cubicBezTo>
                  <a:cubicBezTo>
                    <a:pt x="1998735" y="1606550"/>
                    <a:pt x="1715981" y="1707429"/>
                    <a:pt x="1488199" y="1877777"/>
                  </a:cubicBezTo>
                  <a:lnTo>
                    <a:pt x="1366585" y="1984388"/>
                  </a:lnTo>
                  <a:lnTo>
                    <a:pt x="1293876" y="1918306"/>
                  </a:lnTo>
                  <a:cubicBezTo>
                    <a:pt x="1057880" y="1723545"/>
                    <a:pt x="755328" y="1606549"/>
                    <a:pt x="425450" y="1606549"/>
                  </a:cubicBezTo>
                  <a:cubicBezTo>
                    <a:pt x="331199" y="1606549"/>
                    <a:pt x="239179" y="1616100"/>
                    <a:pt x="150304" y="1634286"/>
                  </a:cubicBezTo>
                  <a:lnTo>
                    <a:pt x="33833" y="1664234"/>
                  </a:lnTo>
                  <a:lnTo>
                    <a:pt x="18424" y="1590078"/>
                  </a:lnTo>
                  <a:cubicBezTo>
                    <a:pt x="6305" y="1516935"/>
                    <a:pt x="0" y="1441829"/>
                    <a:pt x="0" y="1365250"/>
                  </a:cubicBezTo>
                  <a:cubicBezTo>
                    <a:pt x="0" y="611243"/>
                    <a:pt x="611243" y="0"/>
                    <a:pt x="1365250" y="0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26" name="任意多边形: 形状 25"/>
            <p:cNvSpPr/>
            <p:nvPr/>
          </p:nvSpPr>
          <p:spPr>
            <a:xfrm>
              <a:off x="3587750" y="3021311"/>
              <a:ext cx="2305050" cy="2672823"/>
            </a:xfrm>
            <a:custGeom>
              <a:avLst/>
              <a:gdLst>
                <a:gd name="connsiteX0" fmla="*/ 1331386 w 2305050"/>
                <a:gd name="connsiteY0" fmla="*/ 0 h 2672823"/>
                <a:gd name="connsiteX1" fmla="*/ 1345784 w 2305050"/>
                <a:gd name="connsiteY1" fmla="*/ 3702 h 2672823"/>
                <a:gd name="connsiteX2" fmla="*/ 2305050 w 2305050"/>
                <a:gd name="connsiteY2" fmla="*/ 1307573 h 2672823"/>
                <a:gd name="connsiteX3" fmla="*/ 939800 w 2305050"/>
                <a:gd name="connsiteY3" fmla="*/ 2672823 h 2672823"/>
                <a:gd name="connsiteX4" fmla="*/ 71374 w 2305050"/>
                <a:gd name="connsiteY4" fmla="*/ 2361066 h 2672823"/>
                <a:gd name="connsiteX5" fmla="*/ 0 w 2305050"/>
                <a:gd name="connsiteY5" fmla="*/ 2296197 h 2672823"/>
                <a:gd name="connsiteX6" fmla="*/ 25578 w 2305050"/>
                <a:gd name="connsiteY6" fmla="*/ 2272950 h 2672823"/>
                <a:gd name="connsiteX7" fmla="*/ 425450 w 2305050"/>
                <a:gd name="connsiteY7" fmla="*/ 1307572 h 2672823"/>
                <a:gd name="connsiteX8" fmla="*/ 397713 w 2305050"/>
                <a:gd name="connsiteY8" fmla="*/ 1032426 h 2672823"/>
                <a:gd name="connsiteX9" fmla="*/ 391479 w 2305050"/>
                <a:gd name="connsiteY9" fmla="*/ 1008181 h 2672823"/>
                <a:gd name="connsiteX10" fmla="*/ 437876 w 2305050"/>
                <a:gd name="connsiteY10" fmla="*/ 994540 h 2672823"/>
                <a:gd name="connsiteX11" fmla="*/ 1303871 w 2305050"/>
                <a:gd name="connsiteY11" fmla="*/ 107007 h 2672823"/>
                <a:gd name="connsiteX12" fmla="*/ 1331386 w 2305050"/>
                <a:gd name="connsiteY12" fmla="*/ 0 h 2672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05050" h="2672823">
                  <a:moveTo>
                    <a:pt x="1331386" y="0"/>
                  </a:moveTo>
                  <a:lnTo>
                    <a:pt x="1345784" y="3702"/>
                  </a:lnTo>
                  <a:cubicBezTo>
                    <a:pt x="1901534" y="176558"/>
                    <a:pt x="2305050" y="694942"/>
                    <a:pt x="2305050" y="1307573"/>
                  </a:cubicBezTo>
                  <a:cubicBezTo>
                    <a:pt x="2305050" y="2061580"/>
                    <a:pt x="1693807" y="2672823"/>
                    <a:pt x="939800" y="2672823"/>
                  </a:cubicBezTo>
                  <a:cubicBezTo>
                    <a:pt x="609922" y="2672823"/>
                    <a:pt x="307370" y="2555828"/>
                    <a:pt x="71374" y="2361066"/>
                  </a:cubicBezTo>
                  <a:lnTo>
                    <a:pt x="0" y="2296197"/>
                  </a:lnTo>
                  <a:lnTo>
                    <a:pt x="25578" y="2272950"/>
                  </a:lnTo>
                  <a:cubicBezTo>
                    <a:pt x="272639" y="2025888"/>
                    <a:pt x="425450" y="1684576"/>
                    <a:pt x="425450" y="1307572"/>
                  </a:cubicBezTo>
                  <a:cubicBezTo>
                    <a:pt x="425450" y="1213321"/>
                    <a:pt x="415899" y="1121301"/>
                    <a:pt x="397713" y="1032426"/>
                  </a:cubicBezTo>
                  <a:lnTo>
                    <a:pt x="391479" y="1008181"/>
                  </a:lnTo>
                  <a:lnTo>
                    <a:pt x="437876" y="994540"/>
                  </a:lnTo>
                  <a:cubicBezTo>
                    <a:pt x="850228" y="855001"/>
                    <a:pt x="1174229" y="523820"/>
                    <a:pt x="1303871" y="107007"/>
                  </a:cubicBezTo>
                  <a:lnTo>
                    <a:pt x="1331386" y="0"/>
                  </a:lnTo>
                  <a:close/>
                </a:path>
              </a:pathLst>
            </a:cu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27" name="任意多边形: 形状 26"/>
            <p:cNvSpPr/>
            <p:nvPr/>
          </p:nvSpPr>
          <p:spPr>
            <a:xfrm>
              <a:off x="1282700" y="3021318"/>
              <a:ext cx="2305050" cy="2672815"/>
            </a:xfrm>
            <a:custGeom>
              <a:avLst/>
              <a:gdLst>
                <a:gd name="connsiteX0" fmla="*/ 973633 w 2305050"/>
                <a:gd name="connsiteY0" fmla="*/ 0 h 2672815"/>
                <a:gd name="connsiteX1" fmla="*/ 980702 w 2305050"/>
                <a:gd name="connsiteY1" fmla="*/ 34024 h 2672815"/>
                <a:gd name="connsiteX2" fmla="*/ 1899066 w 2305050"/>
                <a:gd name="connsiteY2" fmla="*/ 1004887 h 2672815"/>
                <a:gd name="connsiteX3" fmla="*/ 1913465 w 2305050"/>
                <a:gd name="connsiteY3" fmla="*/ 1008589 h 2672815"/>
                <a:gd name="connsiteX4" fmla="*/ 1907337 w 2305050"/>
                <a:gd name="connsiteY4" fmla="*/ 1032420 h 2672815"/>
                <a:gd name="connsiteX5" fmla="*/ 1879600 w 2305050"/>
                <a:gd name="connsiteY5" fmla="*/ 1307566 h 2672815"/>
                <a:gd name="connsiteX6" fmla="*/ 2279472 w 2305050"/>
                <a:gd name="connsiteY6" fmla="*/ 2272944 h 2672815"/>
                <a:gd name="connsiteX7" fmla="*/ 2305050 w 2305050"/>
                <a:gd name="connsiteY7" fmla="*/ 2296190 h 2672815"/>
                <a:gd name="connsiteX8" fmla="*/ 2233676 w 2305050"/>
                <a:gd name="connsiteY8" fmla="*/ 2361058 h 2672815"/>
                <a:gd name="connsiteX9" fmla="*/ 1365250 w 2305050"/>
                <a:gd name="connsiteY9" fmla="*/ 2672815 h 2672815"/>
                <a:gd name="connsiteX10" fmla="*/ 0 w 2305050"/>
                <a:gd name="connsiteY10" fmla="*/ 1307565 h 2672815"/>
                <a:gd name="connsiteX11" fmla="*/ 959266 w 2305050"/>
                <a:gd name="connsiteY11" fmla="*/ 3694 h 2672815"/>
                <a:gd name="connsiteX12" fmla="*/ 973633 w 2305050"/>
                <a:gd name="connsiteY12" fmla="*/ 0 h 2672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05050" h="2672815">
                  <a:moveTo>
                    <a:pt x="973633" y="0"/>
                  </a:moveTo>
                  <a:lnTo>
                    <a:pt x="980702" y="34024"/>
                  </a:lnTo>
                  <a:cubicBezTo>
                    <a:pt x="1096471" y="495894"/>
                    <a:pt x="1447519" y="864442"/>
                    <a:pt x="1899066" y="1004887"/>
                  </a:cubicBezTo>
                  <a:lnTo>
                    <a:pt x="1913465" y="1008589"/>
                  </a:lnTo>
                  <a:lnTo>
                    <a:pt x="1907337" y="1032420"/>
                  </a:lnTo>
                  <a:cubicBezTo>
                    <a:pt x="1889151" y="1121295"/>
                    <a:pt x="1879600" y="1213315"/>
                    <a:pt x="1879600" y="1307566"/>
                  </a:cubicBezTo>
                  <a:cubicBezTo>
                    <a:pt x="1879600" y="1684570"/>
                    <a:pt x="2032411" y="2025882"/>
                    <a:pt x="2279472" y="2272944"/>
                  </a:cubicBezTo>
                  <a:lnTo>
                    <a:pt x="2305050" y="2296190"/>
                  </a:lnTo>
                  <a:lnTo>
                    <a:pt x="2233676" y="2361058"/>
                  </a:lnTo>
                  <a:cubicBezTo>
                    <a:pt x="1997680" y="2555820"/>
                    <a:pt x="1695128" y="2672815"/>
                    <a:pt x="1365250" y="2672815"/>
                  </a:cubicBezTo>
                  <a:cubicBezTo>
                    <a:pt x="611243" y="2672815"/>
                    <a:pt x="0" y="2061572"/>
                    <a:pt x="0" y="1307565"/>
                  </a:cubicBezTo>
                  <a:cubicBezTo>
                    <a:pt x="0" y="694934"/>
                    <a:pt x="403516" y="176550"/>
                    <a:pt x="959266" y="3694"/>
                  </a:cubicBezTo>
                  <a:lnTo>
                    <a:pt x="973633" y="0"/>
                  </a:lnTo>
                  <a:close/>
                </a:path>
              </a:pathLst>
            </a:custGeom>
            <a:solidFill>
              <a:schemeClr val="accent4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4099863" y="3761559"/>
              <a:ext cx="1454150" cy="1457774"/>
              <a:chOff x="5746699" y="2884815"/>
              <a:chExt cx="712151" cy="713925"/>
            </a:xfrm>
            <a:effectLst/>
          </p:grpSpPr>
          <p:sp>
            <p:nvSpPr>
              <p:cNvPr id="35" name="任意多边形: 形状 34"/>
              <p:cNvSpPr/>
              <p:nvPr/>
            </p:nvSpPr>
            <p:spPr bwMode="auto">
              <a:xfrm>
                <a:off x="5746699" y="2884815"/>
                <a:ext cx="712151" cy="713925"/>
              </a:xfrm>
              <a:custGeom>
                <a:avLst/>
                <a:gdLst>
                  <a:gd name="T0" fmla="*/ 2594 w 5188"/>
                  <a:gd name="T1" fmla="*/ 0 h 5188"/>
                  <a:gd name="T2" fmla="*/ 2594 w 5188"/>
                  <a:gd name="T3" fmla="*/ 0 h 5188"/>
                  <a:gd name="T4" fmla="*/ 0 w 5188"/>
                  <a:gd name="T5" fmla="*/ 2593 h 5188"/>
                  <a:gd name="T6" fmla="*/ 2594 w 5188"/>
                  <a:gd name="T7" fmla="*/ 5188 h 5188"/>
                  <a:gd name="T8" fmla="*/ 5188 w 5188"/>
                  <a:gd name="T9" fmla="*/ 2593 h 5188"/>
                  <a:gd name="T10" fmla="*/ 2594 w 5188"/>
                  <a:gd name="T11" fmla="*/ 0 h 5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88" h="5188">
                    <a:moveTo>
                      <a:pt x="2594" y="0"/>
                    </a:moveTo>
                    <a:lnTo>
                      <a:pt x="2594" y="0"/>
                    </a:lnTo>
                    <a:cubicBezTo>
                      <a:pt x="1161" y="0"/>
                      <a:pt x="0" y="1160"/>
                      <a:pt x="0" y="2593"/>
                    </a:cubicBezTo>
                    <a:cubicBezTo>
                      <a:pt x="0" y="4026"/>
                      <a:pt x="1161" y="5188"/>
                      <a:pt x="2594" y="5188"/>
                    </a:cubicBezTo>
                    <a:cubicBezTo>
                      <a:pt x="4027" y="5188"/>
                      <a:pt x="5188" y="4026"/>
                      <a:pt x="5188" y="2593"/>
                    </a:cubicBezTo>
                    <a:cubicBezTo>
                      <a:pt x="5188" y="1160"/>
                      <a:pt x="4027" y="0"/>
                      <a:pt x="259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>
                <a:noFill/>
                <a:prstDash val="solid"/>
                <a:round/>
              </a:ln>
            </p:spPr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36" name="任意多边形: 形状 35"/>
              <p:cNvSpPr/>
              <p:nvPr/>
            </p:nvSpPr>
            <p:spPr bwMode="auto">
              <a:xfrm>
                <a:off x="5957773" y="3069587"/>
                <a:ext cx="270647" cy="345367"/>
              </a:xfrm>
              <a:custGeom>
                <a:avLst/>
                <a:gdLst>
                  <a:gd name="connsiteX0" fmla="*/ 43815 w 258763"/>
                  <a:gd name="connsiteY0" fmla="*/ 130175 h 330201"/>
                  <a:gd name="connsiteX1" fmla="*/ 28575 w 258763"/>
                  <a:gd name="connsiteY1" fmla="*/ 147060 h 330201"/>
                  <a:gd name="connsiteX2" fmla="*/ 28575 w 258763"/>
                  <a:gd name="connsiteY2" fmla="*/ 227590 h 330201"/>
                  <a:gd name="connsiteX3" fmla="*/ 43815 w 258763"/>
                  <a:gd name="connsiteY3" fmla="*/ 244475 h 330201"/>
                  <a:gd name="connsiteX4" fmla="*/ 60325 w 258763"/>
                  <a:gd name="connsiteY4" fmla="*/ 227590 h 330201"/>
                  <a:gd name="connsiteX5" fmla="*/ 60325 w 258763"/>
                  <a:gd name="connsiteY5" fmla="*/ 147060 h 330201"/>
                  <a:gd name="connsiteX6" fmla="*/ 43815 w 258763"/>
                  <a:gd name="connsiteY6" fmla="*/ 130175 h 330201"/>
                  <a:gd name="connsiteX7" fmla="*/ 221457 w 258763"/>
                  <a:gd name="connsiteY7" fmla="*/ 98425 h 330201"/>
                  <a:gd name="connsiteX8" fmla="*/ 211138 w 258763"/>
                  <a:gd name="connsiteY8" fmla="*/ 110021 h 330201"/>
                  <a:gd name="connsiteX9" fmla="*/ 211138 w 258763"/>
                  <a:gd name="connsiteY9" fmla="*/ 265918 h 330201"/>
                  <a:gd name="connsiteX10" fmla="*/ 221457 w 258763"/>
                  <a:gd name="connsiteY10" fmla="*/ 276225 h 330201"/>
                  <a:gd name="connsiteX11" fmla="*/ 231776 w 258763"/>
                  <a:gd name="connsiteY11" fmla="*/ 265918 h 330201"/>
                  <a:gd name="connsiteX12" fmla="*/ 231776 w 258763"/>
                  <a:gd name="connsiteY12" fmla="*/ 110021 h 330201"/>
                  <a:gd name="connsiteX13" fmla="*/ 221457 w 258763"/>
                  <a:gd name="connsiteY13" fmla="*/ 98425 h 330201"/>
                  <a:gd name="connsiteX14" fmla="*/ 80216 w 258763"/>
                  <a:gd name="connsiteY14" fmla="*/ 71438 h 330201"/>
                  <a:gd name="connsiteX15" fmla="*/ 236768 w 258763"/>
                  <a:gd name="connsiteY15" fmla="*/ 71438 h 330201"/>
                  <a:gd name="connsiteX16" fmla="*/ 258763 w 258763"/>
                  <a:gd name="connsiteY16" fmla="*/ 93324 h 330201"/>
                  <a:gd name="connsiteX17" fmla="*/ 258763 w 258763"/>
                  <a:gd name="connsiteY17" fmla="*/ 274844 h 330201"/>
                  <a:gd name="connsiteX18" fmla="*/ 204423 w 258763"/>
                  <a:gd name="connsiteY18" fmla="*/ 330201 h 330201"/>
                  <a:gd name="connsiteX19" fmla="*/ 113856 w 258763"/>
                  <a:gd name="connsiteY19" fmla="*/ 330201 h 330201"/>
                  <a:gd name="connsiteX20" fmla="*/ 59515 w 258763"/>
                  <a:gd name="connsiteY20" fmla="*/ 274844 h 330201"/>
                  <a:gd name="connsiteX21" fmla="*/ 59515 w 258763"/>
                  <a:gd name="connsiteY21" fmla="*/ 267120 h 330201"/>
                  <a:gd name="connsiteX22" fmla="*/ 42696 w 258763"/>
                  <a:gd name="connsiteY22" fmla="*/ 270982 h 330201"/>
                  <a:gd name="connsiteX23" fmla="*/ 0 w 258763"/>
                  <a:gd name="connsiteY23" fmla="*/ 227211 h 330201"/>
                  <a:gd name="connsiteX24" fmla="*/ 0 w 258763"/>
                  <a:gd name="connsiteY24" fmla="*/ 147394 h 330201"/>
                  <a:gd name="connsiteX25" fmla="*/ 42696 w 258763"/>
                  <a:gd name="connsiteY25" fmla="*/ 103623 h 330201"/>
                  <a:gd name="connsiteX26" fmla="*/ 59515 w 258763"/>
                  <a:gd name="connsiteY26" fmla="*/ 107485 h 330201"/>
                  <a:gd name="connsiteX27" fmla="*/ 59515 w 258763"/>
                  <a:gd name="connsiteY27" fmla="*/ 93324 h 330201"/>
                  <a:gd name="connsiteX28" fmla="*/ 80216 w 258763"/>
                  <a:gd name="connsiteY28" fmla="*/ 71438 h 330201"/>
                  <a:gd name="connsiteX29" fmla="*/ 107950 w 258763"/>
                  <a:gd name="connsiteY29" fmla="*/ 0 h 330201"/>
                  <a:gd name="connsiteX30" fmla="*/ 109247 w 258763"/>
                  <a:gd name="connsiteY30" fmla="*/ 1290 h 330201"/>
                  <a:gd name="connsiteX31" fmla="*/ 113139 w 258763"/>
                  <a:gd name="connsiteY31" fmla="*/ 2580 h 330201"/>
                  <a:gd name="connsiteX32" fmla="*/ 119624 w 258763"/>
                  <a:gd name="connsiteY32" fmla="*/ 5160 h 330201"/>
                  <a:gd name="connsiteX33" fmla="*/ 126110 w 258763"/>
                  <a:gd name="connsiteY33" fmla="*/ 7739 h 330201"/>
                  <a:gd name="connsiteX34" fmla="*/ 144269 w 258763"/>
                  <a:gd name="connsiteY34" fmla="*/ 12899 h 330201"/>
                  <a:gd name="connsiteX35" fmla="*/ 145566 w 258763"/>
                  <a:gd name="connsiteY35" fmla="*/ 12899 h 330201"/>
                  <a:gd name="connsiteX36" fmla="*/ 146863 w 258763"/>
                  <a:gd name="connsiteY36" fmla="*/ 14189 h 330201"/>
                  <a:gd name="connsiteX37" fmla="*/ 148161 w 258763"/>
                  <a:gd name="connsiteY37" fmla="*/ 14189 h 330201"/>
                  <a:gd name="connsiteX38" fmla="*/ 149458 w 258763"/>
                  <a:gd name="connsiteY38" fmla="*/ 14189 h 330201"/>
                  <a:gd name="connsiteX39" fmla="*/ 152052 w 258763"/>
                  <a:gd name="connsiteY39" fmla="*/ 14189 h 330201"/>
                  <a:gd name="connsiteX40" fmla="*/ 154646 w 258763"/>
                  <a:gd name="connsiteY40" fmla="*/ 15478 h 330201"/>
                  <a:gd name="connsiteX41" fmla="*/ 155943 w 258763"/>
                  <a:gd name="connsiteY41" fmla="*/ 15478 h 330201"/>
                  <a:gd name="connsiteX42" fmla="*/ 157240 w 258763"/>
                  <a:gd name="connsiteY42" fmla="*/ 15478 h 330201"/>
                  <a:gd name="connsiteX43" fmla="*/ 158537 w 258763"/>
                  <a:gd name="connsiteY43" fmla="*/ 16768 h 330201"/>
                  <a:gd name="connsiteX44" fmla="*/ 159835 w 258763"/>
                  <a:gd name="connsiteY44" fmla="*/ 16768 h 330201"/>
                  <a:gd name="connsiteX45" fmla="*/ 162429 w 258763"/>
                  <a:gd name="connsiteY45" fmla="*/ 16768 h 330201"/>
                  <a:gd name="connsiteX46" fmla="*/ 165023 w 258763"/>
                  <a:gd name="connsiteY46" fmla="*/ 18058 h 330201"/>
                  <a:gd name="connsiteX47" fmla="*/ 166320 w 258763"/>
                  <a:gd name="connsiteY47" fmla="*/ 18058 h 330201"/>
                  <a:gd name="connsiteX48" fmla="*/ 167617 w 258763"/>
                  <a:gd name="connsiteY48" fmla="*/ 18058 h 330201"/>
                  <a:gd name="connsiteX49" fmla="*/ 168914 w 258763"/>
                  <a:gd name="connsiteY49" fmla="*/ 18058 h 330201"/>
                  <a:gd name="connsiteX50" fmla="*/ 170211 w 258763"/>
                  <a:gd name="connsiteY50" fmla="*/ 18058 h 330201"/>
                  <a:gd name="connsiteX51" fmla="*/ 176697 w 258763"/>
                  <a:gd name="connsiteY51" fmla="*/ 20638 h 330201"/>
                  <a:gd name="connsiteX52" fmla="*/ 188371 w 258763"/>
                  <a:gd name="connsiteY52" fmla="*/ 24507 h 330201"/>
                  <a:gd name="connsiteX53" fmla="*/ 193559 w 258763"/>
                  <a:gd name="connsiteY53" fmla="*/ 27087 h 330201"/>
                  <a:gd name="connsiteX54" fmla="*/ 194856 w 258763"/>
                  <a:gd name="connsiteY54" fmla="*/ 28377 h 330201"/>
                  <a:gd name="connsiteX55" fmla="*/ 196154 w 258763"/>
                  <a:gd name="connsiteY55" fmla="*/ 29667 h 330201"/>
                  <a:gd name="connsiteX56" fmla="*/ 197451 w 258763"/>
                  <a:gd name="connsiteY56" fmla="*/ 29667 h 330201"/>
                  <a:gd name="connsiteX57" fmla="*/ 198748 w 258763"/>
                  <a:gd name="connsiteY57" fmla="*/ 30957 h 330201"/>
                  <a:gd name="connsiteX58" fmla="*/ 207828 w 258763"/>
                  <a:gd name="connsiteY58" fmla="*/ 38696 h 330201"/>
                  <a:gd name="connsiteX59" fmla="*/ 213016 w 258763"/>
                  <a:gd name="connsiteY59" fmla="*/ 47725 h 330201"/>
                  <a:gd name="connsiteX60" fmla="*/ 214313 w 258763"/>
                  <a:gd name="connsiteY60" fmla="*/ 55464 h 330201"/>
                  <a:gd name="connsiteX61" fmla="*/ 214313 w 258763"/>
                  <a:gd name="connsiteY61" fmla="*/ 58044 h 330201"/>
                  <a:gd name="connsiteX62" fmla="*/ 213016 w 258763"/>
                  <a:gd name="connsiteY62" fmla="*/ 59334 h 330201"/>
                  <a:gd name="connsiteX63" fmla="*/ 213016 w 258763"/>
                  <a:gd name="connsiteY63" fmla="*/ 60623 h 330201"/>
                  <a:gd name="connsiteX64" fmla="*/ 213016 w 258763"/>
                  <a:gd name="connsiteY64" fmla="*/ 61913 h 330201"/>
                  <a:gd name="connsiteX65" fmla="*/ 211719 w 258763"/>
                  <a:gd name="connsiteY65" fmla="*/ 60623 h 330201"/>
                  <a:gd name="connsiteX66" fmla="*/ 210422 w 258763"/>
                  <a:gd name="connsiteY66" fmla="*/ 59334 h 330201"/>
                  <a:gd name="connsiteX67" fmla="*/ 209125 w 258763"/>
                  <a:gd name="connsiteY67" fmla="*/ 58044 h 330201"/>
                  <a:gd name="connsiteX68" fmla="*/ 203936 w 258763"/>
                  <a:gd name="connsiteY68" fmla="*/ 54174 h 330201"/>
                  <a:gd name="connsiteX69" fmla="*/ 197451 w 258763"/>
                  <a:gd name="connsiteY69" fmla="*/ 51594 h 330201"/>
                  <a:gd name="connsiteX70" fmla="*/ 189668 w 258763"/>
                  <a:gd name="connsiteY70" fmla="*/ 50305 h 330201"/>
                  <a:gd name="connsiteX71" fmla="*/ 187074 w 258763"/>
                  <a:gd name="connsiteY71" fmla="*/ 50305 h 330201"/>
                  <a:gd name="connsiteX72" fmla="*/ 184480 w 258763"/>
                  <a:gd name="connsiteY72" fmla="*/ 49015 h 330201"/>
                  <a:gd name="connsiteX73" fmla="*/ 180588 w 258763"/>
                  <a:gd name="connsiteY73" fmla="*/ 47725 h 330201"/>
                  <a:gd name="connsiteX74" fmla="*/ 170211 w 258763"/>
                  <a:gd name="connsiteY74" fmla="*/ 46435 h 330201"/>
                  <a:gd name="connsiteX75" fmla="*/ 165023 w 258763"/>
                  <a:gd name="connsiteY75" fmla="*/ 45145 h 330201"/>
                  <a:gd name="connsiteX76" fmla="*/ 163726 w 258763"/>
                  <a:gd name="connsiteY76" fmla="*/ 45145 h 330201"/>
                  <a:gd name="connsiteX77" fmla="*/ 162429 w 258763"/>
                  <a:gd name="connsiteY77" fmla="*/ 45145 h 330201"/>
                  <a:gd name="connsiteX78" fmla="*/ 159835 w 258763"/>
                  <a:gd name="connsiteY78" fmla="*/ 43855 h 330201"/>
                  <a:gd name="connsiteX79" fmla="*/ 158537 w 258763"/>
                  <a:gd name="connsiteY79" fmla="*/ 43855 h 330201"/>
                  <a:gd name="connsiteX80" fmla="*/ 155943 w 258763"/>
                  <a:gd name="connsiteY80" fmla="*/ 42565 h 330201"/>
                  <a:gd name="connsiteX81" fmla="*/ 152052 w 258763"/>
                  <a:gd name="connsiteY81" fmla="*/ 42565 h 330201"/>
                  <a:gd name="connsiteX82" fmla="*/ 149458 w 258763"/>
                  <a:gd name="connsiteY82" fmla="*/ 41276 h 330201"/>
                  <a:gd name="connsiteX83" fmla="*/ 146863 w 258763"/>
                  <a:gd name="connsiteY83" fmla="*/ 39986 h 330201"/>
                  <a:gd name="connsiteX84" fmla="*/ 135189 w 258763"/>
                  <a:gd name="connsiteY84" fmla="*/ 34826 h 330201"/>
                  <a:gd name="connsiteX85" fmla="*/ 124813 w 258763"/>
                  <a:gd name="connsiteY85" fmla="*/ 27087 h 330201"/>
                  <a:gd name="connsiteX86" fmla="*/ 117030 w 258763"/>
                  <a:gd name="connsiteY86" fmla="*/ 19348 h 330201"/>
                  <a:gd name="connsiteX87" fmla="*/ 111841 w 258763"/>
                  <a:gd name="connsiteY87" fmla="*/ 12899 h 330201"/>
                  <a:gd name="connsiteX88" fmla="*/ 109247 w 258763"/>
                  <a:gd name="connsiteY88" fmla="*/ 6450 h 330201"/>
                  <a:gd name="connsiteX89" fmla="*/ 107950 w 258763"/>
                  <a:gd name="connsiteY89" fmla="*/ 1290 h 330201"/>
                  <a:gd name="connsiteX90" fmla="*/ 107950 w 258763"/>
                  <a:gd name="connsiteY90" fmla="*/ 0 h 330201"/>
                  <a:gd name="connsiteX91" fmla="*/ 9525 w 258763"/>
                  <a:gd name="connsiteY91" fmla="*/ 0 h 330201"/>
                  <a:gd name="connsiteX92" fmla="*/ 10822 w 258763"/>
                  <a:gd name="connsiteY92" fmla="*/ 1290 h 330201"/>
                  <a:gd name="connsiteX93" fmla="*/ 14713 w 258763"/>
                  <a:gd name="connsiteY93" fmla="*/ 2580 h 330201"/>
                  <a:gd name="connsiteX94" fmla="*/ 19902 w 258763"/>
                  <a:gd name="connsiteY94" fmla="*/ 5160 h 330201"/>
                  <a:gd name="connsiteX95" fmla="*/ 27684 w 258763"/>
                  <a:gd name="connsiteY95" fmla="*/ 7739 h 330201"/>
                  <a:gd name="connsiteX96" fmla="*/ 45844 w 258763"/>
                  <a:gd name="connsiteY96" fmla="*/ 12899 h 330201"/>
                  <a:gd name="connsiteX97" fmla="*/ 47141 w 258763"/>
                  <a:gd name="connsiteY97" fmla="*/ 12899 h 330201"/>
                  <a:gd name="connsiteX98" fmla="*/ 48438 w 258763"/>
                  <a:gd name="connsiteY98" fmla="*/ 12899 h 330201"/>
                  <a:gd name="connsiteX99" fmla="*/ 48438 w 258763"/>
                  <a:gd name="connsiteY99" fmla="*/ 14189 h 330201"/>
                  <a:gd name="connsiteX100" fmla="*/ 49735 w 258763"/>
                  <a:gd name="connsiteY100" fmla="*/ 14189 h 330201"/>
                  <a:gd name="connsiteX101" fmla="*/ 52329 w 258763"/>
                  <a:gd name="connsiteY101" fmla="*/ 14189 h 330201"/>
                  <a:gd name="connsiteX102" fmla="*/ 54924 w 258763"/>
                  <a:gd name="connsiteY102" fmla="*/ 15478 h 330201"/>
                  <a:gd name="connsiteX103" fmla="*/ 56221 w 258763"/>
                  <a:gd name="connsiteY103" fmla="*/ 15478 h 330201"/>
                  <a:gd name="connsiteX104" fmla="*/ 57518 w 258763"/>
                  <a:gd name="connsiteY104" fmla="*/ 15478 h 330201"/>
                  <a:gd name="connsiteX105" fmla="*/ 58815 w 258763"/>
                  <a:gd name="connsiteY105" fmla="*/ 15478 h 330201"/>
                  <a:gd name="connsiteX106" fmla="*/ 60112 w 258763"/>
                  <a:gd name="connsiteY106" fmla="*/ 16768 h 330201"/>
                  <a:gd name="connsiteX107" fmla="*/ 62706 w 258763"/>
                  <a:gd name="connsiteY107" fmla="*/ 16768 h 330201"/>
                  <a:gd name="connsiteX108" fmla="*/ 65301 w 258763"/>
                  <a:gd name="connsiteY108" fmla="*/ 18058 h 330201"/>
                  <a:gd name="connsiteX109" fmla="*/ 66598 w 258763"/>
                  <a:gd name="connsiteY109" fmla="*/ 18058 h 330201"/>
                  <a:gd name="connsiteX110" fmla="*/ 69192 w 258763"/>
                  <a:gd name="connsiteY110" fmla="*/ 18058 h 330201"/>
                  <a:gd name="connsiteX111" fmla="*/ 70489 w 258763"/>
                  <a:gd name="connsiteY111" fmla="*/ 18058 h 330201"/>
                  <a:gd name="connsiteX112" fmla="*/ 71786 w 258763"/>
                  <a:gd name="connsiteY112" fmla="*/ 18058 h 330201"/>
                  <a:gd name="connsiteX113" fmla="*/ 76975 w 258763"/>
                  <a:gd name="connsiteY113" fmla="*/ 20638 h 330201"/>
                  <a:gd name="connsiteX114" fmla="*/ 89946 w 258763"/>
                  <a:gd name="connsiteY114" fmla="*/ 24507 h 330201"/>
                  <a:gd name="connsiteX115" fmla="*/ 95134 w 258763"/>
                  <a:gd name="connsiteY115" fmla="*/ 27087 h 330201"/>
                  <a:gd name="connsiteX116" fmla="*/ 96431 w 258763"/>
                  <a:gd name="connsiteY116" fmla="*/ 28377 h 330201"/>
                  <a:gd name="connsiteX117" fmla="*/ 97728 w 258763"/>
                  <a:gd name="connsiteY117" fmla="*/ 28377 h 330201"/>
                  <a:gd name="connsiteX118" fmla="*/ 99025 w 258763"/>
                  <a:gd name="connsiteY118" fmla="*/ 29667 h 330201"/>
                  <a:gd name="connsiteX119" fmla="*/ 100323 w 258763"/>
                  <a:gd name="connsiteY119" fmla="*/ 30957 h 330201"/>
                  <a:gd name="connsiteX120" fmla="*/ 108105 w 258763"/>
                  <a:gd name="connsiteY120" fmla="*/ 38696 h 330201"/>
                  <a:gd name="connsiteX121" fmla="*/ 113294 w 258763"/>
                  <a:gd name="connsiteY121" fmla="*/ 47725 h 330201"/>
                  <a:gd name="connsiteX122" fmla="*/ 114591 w 258763"/>
                  <a:gd name="connsiteY122" fmla="*/ 55464 h 330201"/>
                  <a:gd name="connsiteX123" fmla="*/ 114591 w 258763"/>
                  <a:gd name="connsiteY123" fmla="*/ 58044 h 330201"/>
                  <a:gd name="connsiteX124" fmla="*/ 114591 w 258763"/>
                  <a:gd name="connsiteY124" fmla="*/ 59334 h 330201"/>
                  <a:gd name="connsiteX125" fmla="*/ 114591 w 258763"/>
                  <a:gd name="connsiteY125" fmla="*/ 60623 h 330201"/>
                  <a:gd name="connsiteX126" fmla="*/ 113294 w 258763"/>
                  <a:gd name="connsiteY126" fmla="*/ 61913 h 330201"/>
                  <a:gd name="connsiteX127" fmla="*/ 111997 w 258763"/>
                  <a:gd name="connsiteY127" fmla="*/ 60623 h 330201"/>
                  <a:gd name="connsiteX128" fmla="*/ 111997 w 258763"/>
                  <a:gd name="connsiteY128" fmla="*/ 59334 h 330201"/>
                  <a:gd name="connsiteX129" fmla="*/ 110700 w 258763"/>
                  <a:gd name="connsiteY129" fmla="*/ 58044 h 330201"/>
                  <a:gd name="connsiteX130" fmla="*/ 109403 w 258763"/>
                  <a:gd name="connsiteY130" fmla="*/ 58044 h 330201"/>
                  <a:gd name="connsiteX131" fmla="*/ 104214 w 258763"/>
                  <a:gd name="connsiteY131" fmla="*/ 54174 h 330201"/>
                  <a:gd name="connsiteX132" fmla="*/ 97728 w 258763"/>
                  <a:gd name="connsiteY132" fmla="*/ 51594 h 330201"/>
                  <a:gd name="connsiteX133" fmla="*/ 89946 w 258763"/>
                  <a:gd name="connsiteY133" fmla="*/ 50305 h 330201"/>
                  <a:gd name="connsiteX134" fmla="*/ 88649 w 258763"/>
                  <a:gd name="connsiteY134" fmla="*/ 50305 h 330201"/>
                  <a:gd name="connsiteX135" fmla="*/ 86054 w 258763"/>
                  <a:gd name="connsiteY135" fmla="*/ 49015 h 330201"/>
                  <a:gd name="connsiteX136" fmla="*/ 80866 w 258763"/>
                  <a:gd name="connsiteY136" fmla="*/ 47725 h 330201"/>
                  <a:gd name="connsiteX137" fmla="*/ 71786 w 258763"/>
                  <a:gd name="connsiteY137" fmla="*/ 46435 h 330201"/>
                  <a:gd name="connsiteX138" fmla="*/ 66598 w 258763"/>
                  <a:gd name="connsiteY138" fmla="*/ 45145 h 330201"/>
                  <a:gd name="connsiteX139" fmla="*/ 65301 w 258763"/>
                  <a:gd name="connsiteY139" fmla="*/ 45145 h 330201"/>
                  <a:gd name="connsiteX140" fmla="*/ 64003 w 258763"/>
                  <a:gd name="connsiteY140" fmla="*/ 45145 h 330201"/>
                  <a:gd name="connsiteX141" fmla="*/ 62706 w 258763"/>
                  <a:gd name="connsiteY141" fmla="*/ 45145 h 330201"/>
                  <a:gd name="connsiteX142" fmla="*/ 61409 w 258763"/>
                  <a:gd name="connsiteY142" fmla="*/ 43855 h 330201"/>
                  <a:gd name="connsiteX143" fmla="*/ 60112 w 258763"/>
                  <a:gd name="connsiteY143" fmla="*/ 43855 h 330201"/>
                  <a:gd name="connsiteX144" fmla="*/ 56221 w 258763"/>
                  <a:gd name="connsiteY144" fmla="*/ 42565 h 330201"/>
                  <a:gd name="connsiteX145" fmla="*/ 53627 w 258763"/>
                  <a:gd name="connsiteY145" fmla="*/ 42565 h 330201"/>
                  <a:gd name="connsiteX146" fmla="*/ 51032 w 258763"/>
                  <a:gd name="connsiteY146" fmla="*/ 41276 h 330201"/>
                  <a:gd name="connsiteX147" fmla="*/ 47141 w 258763"/>
                  <a:gd name="connsiteY147" fmla="*/ 39986 h 330201"/>
                  <a:gd name="connsiteX148" fmla="*/ 36764 w 258763"/>
                  <a:gd name="connsiteY148" fmla="*/ 34826 h 330201"/>
                  <a:gd name="connsiteX149" fmla="*/ 26387 w 258763"/>
                  <a:gd name="connsiteY149" fmla="*/ 27087 h 330201"/>
                  <a:gd name="connsiteX150" fmla="*/ 18605 w 258763"/>
                  <a:gd name="connsiteY150" fmla="*/ 19348 h 330201"/>
                  <a:gd name="connsiteX151" fmla="*/ 13416 w 258763"/>
                  <a:gd name="connsiteY151" fmla="*/ 12899 h 330201"/>
                  <a:gd name="connsiteX152" fmla="*/ 10822 w 258763"/>
                  <a:gd name="connsiteY152" fmla="*/ 6450 h 330201"/>
                  <a:gd name="connsiteX153" fmla="*/ 9525 w 258763"/>
                  <a:gd name="connsiteY153" fmla="*/ 1290 h 330201"/>
                  <a:gd name="connsiteX154" fmla="*/ 9525 w 258763"/>
                  <a:gd name="connsiteY154" fmla="*/ 0 h 330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258763" h="330201">
                    <a:moveTo>
                      <a:pt x="43815" y="130175"/>
                    </a:moveTo>
                    <a:cubicBezTo>
                      <a:pt x="34925" y="130175"/>
                      <a:pt x="28575" y="137968"/>
                      <a:pt x="28575" y="147060"/>
                    </a:cubicBezTo>
                    <a:cubicBezTo>
                      <a:pt x="28575" y="147060"/>
                      <a:pt x="28575" y="147060"/>
                      <a:pt x="28575" y="227590"/>
                    </a:cubicBezTo>
                    <a:cubicBezTo>
                      <a:pt x="28575" y="236682"/>
                      <a:pt x="34925" y="244475"/>
                      <a:pt x="43815" y="244475"/>
                    </a:cubicBezTo>
                    <a:cubicBezTo>
                      <a:pt x="52705" y="244475"/>
                      <a:pt x="60325" y="236682"/>
                      <a:pt x="60325" y="227590"/>
                    </a:cubicBezTo>
                    <a:cubicBezTo>
                      <a:pt x="60325" y="227590"/>
                      <a:pt x="60325" y="227590"/>
                      <a:pt x="60325" y="147060"/>
                    </a:cubicBezTo>
                    <a:cubicBezTo>
                      <a:pt x="60325" y="137968"/>
                      <a:pt x="52705" y="130175"/>
                      <a:pt x="43815" y="130175"/>
                    </a:cubicBezTo>
                    <a:close/>
                    <a:moveTo>
                      <a:pt x="221457" y="98425"/>
                    </a:moveTo>
                    <a:cubicBezTo>
                      <a:pt x="215008" y="98425"/>
                      <a:pt x="211138" y="103579"/>
                      <a:pt x="211138" y="110021"/>
                    </a:cubicBezTo>
                    <a:lnTo>
                      <a:pt x="211138" y="265918"/>
                    </a:lnTo>
                    <a:cubicBezTo>
                      <a:pt x="211138" y="271072"/>
                      <a:pt x="215008" y="276225"/>
                      <a:pt x="221457" y="276225"/>
                    </a:cubicBezTo>
                    <a:cubicBezTo>
                      <a:pt x="227907" y="276225"/>
                      <a:pt x="231776" y="271072"/>
                      <a:pt x="231776" y="265918"/>
                    </a:cubicBezTo>
                    <a:cubicBezTo>
                      <a:pt x="231776" y="265918"/>
                      <a:pt x="231776" y="265918"/>
                      <a:pt x="231776" y="110021"/>
                    </a:cubicBezTo>
                    <a:cubicBezTo>
                      <a:pt x="231776" y="103579"/>
                      <a:pt x="227907" y="98425"/>
                      <a:pt x="221457" y="98425"/>
                    </a:cubicBezTo>
                    <a:close/>
                    <a:moveTo>
                      <a:pt x="80216" y="71438"/>
                    </a:moveTo>
                    <a:cubicBezTo>
                      <a:pt x="80216" y="71438"/>
                      <a:pt x="80216" y="71438"/>
                      <a:pt x="236768" y="71438"/>
                    </a:cubicBezTo>
                    <a:cubicBezTo>
                      <a:pt x="258763" y="71438"/>
                      <a:pt x="258763" y="71438"/>
                      <a:pt x="258763" y="93324"/>
                    </a:cubicBezTo>
                    <a:cubicBezTo>
                      <a:pt x="258763" y="93324"/>
                      <a:pt x="258763" y="93324"/>
                      <a:pt x="258763" y="274844"/>
                    </a:cubicBezTo>
                    <a:cubicBezTo>
                      <a:pt x="258763" y="330201"/>
                      <a:pt x="258763" y="330201"/>
                      <a:pt x="204423" y="330201"/>
                    </a:cubicBezTo>
                    <a:cubicBezTo>
                      <a:pt x="204423" y="330201"/>
                      <a:pt x="204423" y="330201"/>
                      <a:pt x="113856" y="330201"/>
                    </a:cubicBezTo>
                    <a:cubicBezTo>
                      <a:pt x="59515" y="330201"/>
                      <a:pt x="59515" y="330201"/>
                      <a:pt x="59515" y="274844"/>
                    </a:cubicBezTo>
                    <a:cubicBezTo>
                      <a:pt x="59515" y="274844"/>
                      <a:pt x="59515" y="274844"/>
                      <a:pt x="59515" y="267120"/>
                    </a:cubicBezTo>
                    <a:cubicBezTo>
                      <a:pt x="54340" y="269694"/>
                      <a:pt x="49165" y="270982"/>
                      <a:pt x="42696" y="270982"/>
                    </a:cubicBezTo>
                    <a:cubicBezTo>
                      <a:pt x="19407" y="270982"/>
                      <a:pt x="0" y="251671"/>
                      <a:pt x="0" y="227211"/>
                    </a:cubicBezTo>
                    <a:cubicBezTo>
                      <a:pt x="0" y="227211"/>
                      <a:pt x="0" y="227211"/>
                      <a:pt x="0" y="147394"/>
                    </a:cubicBezTo>
                    <a:cubicBezTo>
                      <a:pt x="0" y="122933"/>
                      <a:pt x="19407" y="103623"/>
                      <a:pt x="42696" y="103623"/>
                    </a:cubicBezTo>
                    <a:cubicBezTo>
                      <a:pt x="49165" y="103623"/>
                      <a:pt x="54340" y="104910"/>
                      <a:pt x="59515" y="107485"/>
                    </a:cubicBezTo>
                    <a:cubicBezTo>
                      <a:pt x="59515" y="107485"/>
                      <a:pt x="59515" y="107485"/>
                      <a:pt x="59515" y="93324"/>
                    </a:cubicBezTo>
                    <a:cubicBezTo>
                      <a:pt x="59515" y="71438"/>
                      <a:pt x="59515" y="71438"/>
                      <a:pt x="80216" y="71438"/>
                    </a:cubicBezTo>
                    <a:close/>
                    <a:moveTo>
                      <a:pt x="107950" y="0"/>
                    </a:moveTo>
                    <a:cubicBezTo>
                      <a:pt x="107950" y="0"/>
                      <a:pt x="107950" y="0"/>
                      <a:pt x="109247" y="1290"/>
                    </a:cubicBezTo>
                    <a:cubicBezTo>
                      <a:pt x="110544" y="1290"/>
                      <a:pt x="111841" y="2580"/>
                      <a:pt x="113139" y="2580"/>
                    </a:cubicBezTo>
                    <a:cubicBezTo>
                      <a:pt x="114436" y="3870"/>
                      <a:pt x="117030" y="3870"/>
                      <a:pt x="119624" y="5160"/>
                    </a:cubicBezTo>
                    <a:cubicBezTo>
                      <a:pt x="120921" y="6450"/>
                      <a:pt x="123515" y="6450"/>
                      <a:pt x="126110" y="7739"/>
                    </a:cubicBezTo>
                    <a:cubicBezTo>
                      <a:pt x="131298" y="10319"/>
                      <a:pt x="137784" y="11609"/>
                      <a:pt x="144269" y="12899"/>
                    </a:cubicBezTo>
                    <a:cubicBezTo>
                      <a:pt x="144269" y="12899"/>
                      <a:pt x="144269" y="12899"/>
                      <a:pt x="145566" y="12899"/>
                    </a:cubicBezTo>
                    <a:cubicBezTo>
                      <a:pt x="145566" y="12899"/>
                      <a:pt x="146863" y="12899"/>
                      <a:pt x="146863" y="14189"/>
                    </a:cubicBezTo>
                    <a:cubicBezTo>
                      <a:pt x="146863" y="14189"/>
                      <a:pt x="146863" y="14189"/>
                      <a:pt x="148161" y="14189"/>
                    </a:cubicBezTo>
                    <a:cubicBezTo>
                      <a:pt x="148161" y="14189"/>
                      <a:pt x="149458" y="14189"/>
                      <a:pt x="149458" y="14189"/>
                    </a:cubicBezTo>
                    <a:cubicBezTo>
                      <a:pt x="149458" y="14189"/>
                      <a:pt x="150755" y="14189"/>
                      <a:pt x="152052" y="14189"/>
                    </a:cubicBezTo>
                    <a:cubicBezTo>
                      <a:pt x="152052" y="15478"/>
                      <a:pt x="153349" y="15478"/>
                      <a:pt x="154646" y="15478"/>
                    </a:cubicBezTo>
                    <a:cubicBezTo>
                      <a:pt x="154646" y="15478"/>
                      <a:pt x="154646" y="15478"/>
                      <a:pt x="155943" y="15478"/>
                    </a:cubicBezTo>
                    <a:cubicBezTo>
                      <a:pt x="155943" y="15478"/>
                      <a:pt x="155943" y="15478"/>
                      <a:pt x="157240" y="15478"/>
                    </a:cubicBezTo>
                    <a:cubicBezTo>
                      <a:pt x="157240" y="15478"/>
                      <a:pt x="157240" y="15478"/>
                      <a:pt x="158537" y="16768"/>
                    </a:cubicBezTo>
                    <a:cubicBezTo>
                      <a:pt x="158537" y="16768"/>
                      <a:pt x="158537" y="16768"/>
                      <a:pt x="159835" y="16768"/>
                    </a:cubicBezTo>
                    <a:cubicBezTo>
                      <a:pt x="161132" y="16768"/>
                      <a:pt x="161132" y="16768"/>
                      <a:pt x="162429" y="16768"/>
                    </a:cubicBezTo>
                    <a:cubicBezTo>
                      <a:pt x="163726" y="16768"/>
                      <a:pt x="163726" y="16768"/>
                      <a:pt x="165023" y="18058"/>
                    </a:cubicBezTo>
                    <a:cubicBezTo>
                      <a:pt x="165023" y="18058"/>
                      <a:pt x="165023" y="18058"/>
                      <a:pt x="166320" y="18058"/>
                    </a:cubicBezTo>
                    <a:cubicBezTo>
                      <a:pt x="166320" y="18058"/>
                      <a:pt x="166320" y="18058"/>
                      <a:pt x="167617" y="18058"/>
                    </a:cubicBezTo>
                    <a:cubicBezTo>
                      <a:pt x="167617" y="18058"/>
                      <a:pt x="167617" y="18058"/>
                      <a:pt x="168914" y="18058"/>
                    </a:cubicBezTo>
                    <a:cubicBezTo>
                      <a:pt x="168914" y="18058"/>
                      <a:pt x="168914" y="18058"/>
                      <a:pt x="170211" y="18058"/>
                    </a:cubicBezTo>
                    <a:cubicBezTo>
                      <a:pt x="172806" y="19348"/>
                      <a:pt x="174103" y="19348"/>
                      <a:pt x="176697" y="20638"/>
                    </a:cubicBezTo>
                    <a:cubicBezTo>
                      <a:pt x="180588" y="21928"/>
                      <a:pt x="184480" y="23218"/>
                      <a:pt x="188371" y="24507"/>
                    </a:cubicBezTo>
                    <a:cubicBezTo>
                      <a:pt x="190965" y="25797"/>
                      <a:pt x="192262" y="25797"/>
                      <a:pt x="193559" y="27087"/>
                    </a:cubicBezTo>
                    <a:cubicBezTo>
                      <a:pt x="194856" y="28377"/>
                      <a:pt x="194856" y="28377"/>
                      <a:pt x="194856" y="28377"/>
                    </a:cubicBezTo>
                    <a:cubicBezTo>
                      <a:pt x="196154" y="28377"/>
                      <a:pt x="196154" y="28377"/>
                      <a:pt x="196154" y="29667"/>
                    </a:cubicBezTo>
                    <a:cubicBezTo>
                      <a:pt x="197451" y="29667"/>
                      <a:pt x="197451" y="29667"/>
                      <a:pt x="197451" y="29667"/>
                    </a:cubicBezTo>
                    <a:cubicBezTo>
                      <a:pt x="198748" y="29667"/>
                      <a:pt x="198748" y="30957"/>
                      <a:pt x="198748" y="30957"/>
                    </a:cubicBezTo>
                    <a:cubicBezTo>
                      <a:pt x="202639" y="33536"/>
                      <a:pt x="205233" y="36116"/>
                      <a:pt x="207828" y="38696"/>
                    </a:cubicBezTo>
                    <a:cubicBezTo>
                      <a:pt x="210422" y="41276"/>
                      <a:pt x="211719" y="45145"/>
                      <a:pt x="213016" y="47725"/>
                    </a:cubicBezTo>
                    <a:cubicBezTo>
                      <a:pt x="214313" y="50305"/>
                      <a:pt x="214313" y="52884"/>
                      <a:pt x="214313" y="55464"/>
                    </a:cubicBezTo>
                    <a:cubicBezTo>
                      <a:pt x="214313" y="56754"/>
                      <a:pt x="214313" y="56754"/>
                      <a:pt x="214313" y="58044"/>
                    </a:cubicBezTo>
                    <a:cubicBezTo>
                      <a:pt x="214313" y="58044"/>
                      <a:pt x="214313" y="59334"/>
                      <a:pt x="213016" y="59334"/>
                    </a:cubicBezTo>
                    <a:cubicBezTo>
                      <a:pt x="213016" y="59334"/>
                      <a:pt x="213016" y="59334"/>
                      <a:pt x="213016" y="60623"/>
                    </a:cubicBezTo>
                    <a:cubicBezTo>
                      <a:pt x="213016" y="61913"/>
                      <a:pt x="213016" y="61913"/>
                      <a:pt x="213016" y="61913"/>
                    </a:cubicBezTo>
                    <a:cubicBezTo>
                      <a:pt x="213016" y="61913"/>
                      <a:pt x="213016" y="61913"/>
                      <a:pt x="211719" y="60623"/>
                    </a:cubicBezTo>
                    <a:cubicBezTo>
                      <a:pt x="211719" y="60623"/>
                      <a:pt x="211719" y="59334"/>
                      <a:pt x="210422" y="59334"/>
                    </a:cubicBezTo>
                    <a:cubicBezTo>
                      <a:pt x="210422" y="59334"/>
                      <a:pt x="210422" y="58044"/>
                      <a:pt x="209125" y="58044"/>
                    </a:cubicBezTo>
                    <a:cubicBezTo>
                      <a:pt x="207828" y="56754"/>
                      <a:pt x="205233" y="55464"/>
                      <a:pt x="203936" y="54174"/>
                    </a:cubicBezTo>
                    <a:cubicBezTo>
                      <a:pt x="201342" y="54174"/>
                      <a:pt x="200045" y="52884"/>
                      <a:pt x="197451" y="51594"/>
                    </a:cubicBezTo>
                    <a:cubicBezTo>
                      <a:pt x="194856" y="51594"/>
                      <a:pt x="192262" y="50305"/>
                      <a:pt x="189668" y="50305"/>
                    </a:cubicBezTo>
                    <a:cubicBezTo>
                      <a:pt x="188371" y="50305"/>
                      <a:pt x="188371" y="50305"/>
                      <a:pt x="187074" y="50305"/>
                    </a:cubicBezTo>
                    <a:cubicBezTo>
                      <a:pt x="187074" y="49015"/>
                      <a:pt x="185777" y="49015"/>
                      <a:pt x="184480" y="49015"/>
                    </a:cubicBezTo>
                    <a:cubicBezTo>
                      <a:pt x="183182" y="49015"/>
                      <a:pt x="181885" y="49015"/>
                      <a:pt x="180588" y="47725"/>
                    </a:cubicBezTo>
                    <a:cubicBezTo>
                      <a:pt x="176697" y="47725"/>
                      <a:pt x="174103" y="47725"/>
                      <a:pt x="170211" y="46435"/>
                    </a:cubicBezTo>
                    <a:cubicBezTo>
                      <a:pt x="168914" y="46435"/>
                      <a:pt x="166320" y="45145"/>
                      <a:pt x="165023" y="45145"/>
                    </a:cubicBezTo>
                    <a:cubicBezTo>
                      <a:pt x="165023" y="45145"/>
                      <a:pt x="165023" y="45145"/>
                      <a:pt x="163726" y="45145"/>
                    </a:cubicBezTo>
                    <a:cubicBezTo>
                      <a:pt x="163726" y="45145"/>
                      <a:pt x="163726" y="45145"/>
                      <a:pt x="162429" y="45145"/>
                    </a:cubicBezTo>
                    <a:cubicBezTo>
                      <a:pt x="162429" y="45145"/>
                      <a:pt x="162429" y="45145"/>
                      <a:pt x="159835" y="43855"/>
                    </a:cubicBezTo>
                    <a:cubicBezTo>
                      <a:pt x="159835" y="43855"/>
                      <a:pt x="159835" y="43855"/>
                      <a:pt x="158537" y="43855"/>
                    </a:cubicBezTo>
                    <a:cubicBezTo>
                      <a:pt x="157240" y="43855"/>
                      <a:pt x="157240" y="43855"/>
                      <a:pt x="155943" y="42565"/>
                    </a:cubicBezTo>
                    <a:cubicBezTo>
                      <a:pt x="154646" y="42565"/>
                      <a:pt x="153349" y="42565"/>
                      <a:pt x="152052" y="42565"/>
                    </a:cubicBezTo>
                    <a:cubicBezTo>
                      <a:pt x="152052" y="41276"/>
                      <a:pt x="150755" y="41276"/>
                      <a:pt x="149458" y="41276"/>
                    </a:cubicBezTo>
                    <a:cubicBezTo>
                      <a:pt x="148161" y="41276"/>
                      <a:pt x="146863" y="39986"/>
                      <a:pt x="146863" y="39986"/>
                    </a:cubicBezTo>
                    <a:cubicBezTo>
                      <a:pt x="142972" y="38696"/>
                      <a:pt x="139081" y="36116"/>
                      <a:pt x="135189" y="34826"/>
                    </a:cubicBezTo>
                    <a:cubicBezTo>
                      <a:pt x="131298" y="32247"/>
                      <a:pt x="128704" y="29667"/>
                      <a:pt x="124813" y="27087"/>
                    </a:cubicBezTo>
                    <a:cubicBezTo>
                      <a:pt x="122218" y="24507"/>
                      <a:pt x="119624" y="21928"/>
                      <a:pt x="117030" y="19348"/>
                    </a:cubicBezTo>
                    <a:cubicBezTo>
                      <a:pt x="115733" y="16768"/>
                      <a:pt x="113139" y="15478"/>
                      <a:pt x="111841" y="12899"/>
                    </a:cubicBezTo>
                    <a:cubicBezTo>
                      <a:pt x="110544" y="10319"/>
                      <a:pt x="110544" y="7739"/>
                      <a:pt x="109247" y="6450"/>
                    </a:cubicBezTo>
                    <a:cubicBezTo>
                      <a:pt x="109247" y="3870"/>
                      <a:pt x="107950" y="2580"/>
                      <a:pt x="107950" y="1290"/>
                    </a:cubicBezTo>
                    <a:cubicBezTo>
                      <a:pt x="107950" y="1290"/>
                      <a:pt x="107950" y="0"/>
                      <a:pt x="107950" y="0"/>
                    </a:cubicBezTo>
                    <a:close/>
                    <a:moveTo>
                      <a:pt x="9525" y="0"/>
                    </a:moveTo>
                    <a:cubicBezTo>
                      <a:pt x="9525" y="0"/>
                      <a:pt x="9525" y="0"/>
                      <a:pt x="10822" y="1290"/>
                    </a:cubicBezTo>
                    <a:cubicBezTo>
                      <a:pt x="12119" y="1290"/>
                      <a:pt x="12119" y="2580"/>
                      <a:pt x="14713" y="2580"/>
                    </a:cubicBezTo>
                    <a:cubicBezTo>
                      <a:pt x="16010" y="3870"/>
                      <a:pt x="17308" y="3870"/>
                      <a:pt x="19902" y="5160"/>
                    </a:cubicBezTo>
                    <a:cubicBezTo>
                      <a:pt x="22496" y="6450"/>
                      <a:pt x="25090" y="6450"/>
                      <a:pt x="27684" y="7739"/>
                    </a:cubicBezTo>
                    <a:cubicBezTo>
                      <a:pt x="32873" y="9029"/>
                      <a:pt x="39358" y="11609"/>
                      <a:pt x="45844" y="12899"/>
                    </a:cubicBezTo>
                    <a:cubicBezTo>
                      <a:pt x="45844" y="12899"/>
                      <a:pt x="45844" y="12899"/>
                      <a:pt x="47141" y="12899"/>
                    </a:cubicBezTo>
                    <a:cubicBezTo>
                      <a:pt x="47141" y="12899"/>
                      <a:pt x="47141" y="12899"/>
                      <a:pt x="48438" y="12899"/>
                    </a:cubicBezTo>
                    <a:cubicBezTo>
                      <a:pt x="48438" y="12899"/>
                      <a:pt x="48438" y="12899"/>
                      <a:pt x="48438" y="14189"/>
                    </a:cubicBezTo>
                    <a:cubicBezTo>
                      <a:pt x="49735" y="14189"/>
                      <a:pt x="49735" y="14189"/>
                      <a:pt x="49735" y="14189"/>
                    </a:cubicBezTo>
                    <a:cubicBezTo>
                      <a:pt x="51032" y="14189"/>
                      <a:pt x="52329" y="14189"/>
                      <a:pt x="52329" y="14189"/>
                    </a:cubicBezTo>
                    <a:cubicBezTo>
                      <a:pt x="53627" y="15478"/>
                      <a:pt x="54924" y="15478"/>
                      <a:pt x="54924" y="15478"/>
                    </a:cubicBezTo>
                    <a:cubicBezTo>
                      <a:pt x="56221" y="15478"/>
                      <a:pt x="56221" y="15478"/>
                      <a:pt x="56221" y="15478"/>
                    </a:cubicBezTo>
                    <a:cubicBezTo>
                      <a:pt x="57518" y="15478"/>
                      <a:pt x="57518" y="15478"/>
                      <a:pt x="57518" y="15478"/>
                    </a:cubicBezTo>
                    <a:cubicBezTo>
                      <a:pt x="58815" y="15478"/>
                      <a:pt x="58815" y="15478"/>
                      <a:pt x="58815" y="15478"/>
                    </a:cubicBezTo>
                    <a:cubicBezTo>
                      <a:pt x="60112" y="16768"/>
                      <a:pt x="60112" y="16768"/>
                      <a:pt x="60112" y="16768"/>
                    </a:cubicBezTo>
                    <a:cubicBezTo>
                      <a:pt x="61409" y="16768"/>
                      <a:pt x="62706" y="16768"/>
                      <a:pt x="62706" y="16768"/>
                    </a:cubicBezTo>
                    <a:cubicBezTo>
                      <a:pt x="64003" y="16768"/>
                      <a:pt x="65301" y="16768"/>
                      <a:pt x="65301" y="18058"/>
                    </a:cubicBezTo>
                    <a:cubicBezTo>
                      <a:pt x="65301" y="18058"/>
                      <a:pt x="65301" y="18058"/>
                      <a:pt x="66598" y="18058"/>
                    </a:cubicBezTo>
                    <a:cubicBezTo>
                      <a:pt x="66598" y="18058"/>
                      <a:pt x="66598" y="18058"/>
                      <a:pt x="69192" y="18058"/>
                    </a:cubicBezTo>
                    <a:cubicBezTo>
                      <a:pt x="69192" y="18058"/>
                      <a:pt x="69192" y="18058"/>
                      <a:pt x="70489" y="18058"/>
                    </a:cubicBezTo>
                    <a:cubicBezTo>
                      <a:pt x="70489" y="18058"/>
                      <a:pt x="70489" y="18058"/>
                      <a:pt x="71786" y="18058"/>
                    </a:cubicBezTo>
                    <a:cubicBezTo>
                      <a:pt x="73083" y="19348"/>
                      <a:pt x="75677" y="19348"/>
                      <a:pt x="76975" y="20638"/>
                    </a:cubicBezTo>
                    <a:cubicBezTo>
                      <a:pt x="82163" y="20638"/>
                      <a:pt x="86054" y="23218"/>
                      <a:pt x="89946" y="24507"/>
                    </a:cubicBezTo>
                    <a:cubicBezTo>
                      <a:pt x="91243" y="25797"/>
                      <a:pt x="93837" y="25797"/>
                      <a:pt x="95134" y="27087"/>
                    </a:cubicBezTo>
                    <a:cubicBezTo>
                      <a:pt x="95134" y="27087"/>
                      <a:pt x="96431" y="28377"/>
                      <a:pt x="96431" y="28377"/>
                    </a:cubicBezTo>
                    <a:cubicBezTo>
                      <a:pt x="96431" y="28377"/>
                      <a:pt x="97728" y="28377"/>
                      <a:pt x="97728" y="28377"/>
                    </a:cubicBezTo>
                    <a:cubicBezTo>
                      <a:pt x="97728" y="29667"/>
                      <a:pt x="99025" y="29667"/>
                      <a:pt x="99025" y="29667"/>
                    </a:cubicBezTo>
                    <a:cubicBezTo>
                      <a:pt x="99025" y="29667"/>
                      <a:pt x="100323" y="30957"/>
                      <a:pt x="100323" y="30957"/>
                    </a:cubicBezTo>
                    <a:cubicBezTo>
                      <a:pt x="102917" y="33536"/>
                      <a:pt x="106808" y="36116"/>
                      <a:pt x="108105" y="38696"/>
                    </a:cubicBezTo>
                    <a:cubicBezTo>
                      <a:pt x="110700" y="41276"/>
                      <a:pt x="111997" y="45145"/>
                      <a:pt x="113294" y="47725"/>
                    </a:cubicBezTo>
                    <a:cubicBezTo>
                      <a:pt x="114591" y="50305"/>
                      <a:pt x="115888" y="52884"/>
                      <a:pt x="114591" y="55464"/>
                    </a:cubicBezTo>
                    <a:cubicBezTo>
                      <a:pt x="114591" y="56754"/>
                      <a:pt x="114591" y="56754"/>
                      <a:pt x="114591" y="58044"/>
                    </a:cubicBezTo>
                    <a:cubicBezTo>
                      <a:pt x="114591" y="58044"/>
                      <a:pt x="114591" y="59334"/>
                      <a:pt x="114591" y="59334"/>
                    </a:cubicBezTo>
                    <a:cubicBezTo>
                      <a:pt x="114591" y="59334"/>
                      <a:pt x="114591" y="59334"/>
                      <a:pt x="114591" y="60623"/>
                    </a:cubicBezTo>
                    <a:cubicBezTo>
                      <a:pt x="114591" y="60623"/>
                      <a:pt x="113294" y="60623"/>
                      <a:pt x="113294" y="61913"/>
                    </a:cubicBezTo>
                    <a:cubicBezTo>
                      <a:pt x="113294" y="60623"/>
                      <a:pt x="113294" y="60623"/>
                      <a:pt x="111997" y="60623"/>
                    </a:cubicBezTo>
                    <a:cubicBezTo>
                      <a:pt x="111997" y="60623"/>
                      <a:pt x="111997" y="59334"/>
                      <a:pt x="111997" y="59334"/>
                    </a:cubicBezTo>
                    <a:cubicBezTo>
                      <a:pt x="110700" y="59334"/>
                      <a:pt x="110700" y="58044"/>
                      <a:pt x="110700" y="58044"/>
                    </a:cubicBezTo>
                    <a:cubicBezTo>
                      <a:pt x="110700" y="58044"/>
                      <a:pt x="110700" y="58044"/>
                      <a:pt x="109403" y="58044"/>
                    </a:cubicBezTo>
                    <a:cubicBezTo>
                      <a:pt x="108105" y="56754"/>
                      <a:pt x="106808" y="55464"/>
                      <a:pt x="104214" y="54174"/>
                    </a:cubicBezTo>
                    <a:cubicBezTo>
                      <a:pt x="102917" y="54174"/>
                      <a:pt x="100323" y="52884"/>
                      <a:pt x="97728" y="51594"/>
                    </a:cubicBezTo>
                    <a:cubicBezTo>
                      <a:pt x="96431" y="51594"/>
                      <a:pt x="93837" y="50305"/>
                      <a:pt x="89946" y="50305"/>
                    </a:cubicBezTo>
                    <a:cubicBezTo>
                      <a:pt x="89946" y="50305"/>
                      <a:pt x="88649" y="50305"/>
                      <a:pt x="88649" y="50305"/>
                    </a:cubicBezTo>
                    <a:cubicBezTo>
                      <a:pt x="87351" y="49015"/>
                      <a:pt x="87351" y="49015"/>
                      <a:pt x="86054" y="49015"/>
                    </a:cubicBezTo>
                    <a:cubicBezTo>
                      <a:pt x="84757" y="49015"/>
                      <a:pt x="83460" y="49015"/>
                      <a:pt x="80866" y="47725"/>
                    </a:cubicBezTo>
                    <a:cubicBezTo>
                      <a:pt x="78272" y="47725"/>
                      <a:pt x="74380" y="47725"/>
                      <a:pt x="71786" y="46435"/>
                    </a:cubicBezTo>
                    <a:cubicBezTo>
                      <a:pt x="69192" y="46435"/>
                      <a:pt x="67895" y="45145"/>
                      <a:pt x="66598" y="45145"/>
                    </a:cubicBezTo>
                    <a:cubicBezTo>
                      <a:pt x="66598" y="45145"/>
                      <a:pt x="66598" y="45145"/>
                      <a:pt x="65301" y="45145"/>
                    </a:cubicBezTo>
                    <a:cubicBezTo>
                      <a:pt x="65301" y="45145"/>
                      <a:pt x="65301" y="45145"/>
                      <a:pt x="64003" y="45145"/>
                    </a:cubicBezTo>
                    <a:cubicBezTo>
                      <a:pt x="64003" y="45145"/>
                      <a:pt x="64003" y="45145"/>
                      <a:pt x="62706" y="45145"/>
                    </a:cubicBezTo>
                    <a:cubicBezTo>
                      <a:pt x="62706" y="45145"/>
                      <a:pt x="62706" y="45145"/>
                      <a:pt x="61409" y="43855"/>
                    </a:cubicBezTo>
                    <a:cubicBezTo>
                      <a:pt x="61409" y="43855"/>
                      <a:pt x="61409" y="43855"/>
                      <a:pt x="60112" y="43855"/>
                    </a:cubicBezTo>
                    <a:cubicBezTo>
                      <a:pt x="58815" y="43855"/>
                      <a:pt x="57518" y="43855"/>
                      <a:pt x="56221" y="42565"/>
                    </a:cubicBezTo>
                    <a:cubicBezTo>
                      <a:pt x="56221" y="42565"/>
                      <a:pt x="54924" y="42565"/>
                      <a:pt x="53627" y="42565"/>
                    </a:cubicBezTo>
                    <a:cubicBezTo>
                      <a:pt x="52329" y="41276"/>
                      <a:pt x="51032" y="41276"/>
                      <a:pt x="51032" y="41276"/>
                    </a:cubicBezTo>
                    <a:cubicBezTo>
                      <a:pt x="49735" y="41276"/>
                      <a:pt x="48438" y="39986"/>
                      <a:pt x="47141" y="39986"/>
                    </a:cubicBezTo>
                    <a:cubicBezTo>
                      <a:pt x="43250" y="38696"/>
                      <a:pt x="39358" y="36116"/>
                      <a:pt x="36764" y="34826"/>
                    </a:cubicBezTo>
                    <a:cubicBezTo>
                      <a:pt x="32873" y="32247"/>
                      <a:pt x="28982" y="29667"/>
                      <a:pt x="26387" y="27087"/>
                    </a:cubicBezTo>
                    <a:cubicBezTo>
                      <a:pt x="23793" y="24507"/>
                      <a:pt x="21199" y="21928"/>
                      <a:pt x="18605" y="19348"/>
                    </a:cubicBezTo>
                    <a:cubicBezTo>
                      <a:pt x="16010" y="18058"/>
                      <a:pt x="14713" y="15478"/>
                      <a:pt x="13416" y="12899"/>
                    </a:cubicBezTo>
                    <a:cubicBezTo>
                      <a:pt x="12119" y="10319"/>
                      <a:pt x="10822" y="7739"/>
                      <a:pt x="10822" y="6450"/>
                    </a:cubicBezTo>
                    <a:cubicBezTo>
                      <a:pt x="9525" y="3870"/>
                      <a:pt x="9525" y="2580"/>
                      <a:pt x="9525" y="1290"/>
                    </a:cubicBezTo>
                    <a:cubicBezTo>
                      <a:pt x="9525" y="0"/>
                      <a:pt x="9525" y="0"/>
                      <a:pt x="95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2860675" y="1618575"/>
              <a:ext cx="1454150" cy="1461404"/>
              <a:chOff x="5746699" y="2048352"/>
              <a:chExt cx="712151" cy="715702"/>
            </a:xfrm>
            <a:effectLst/>
          </p:grpSpPr>
          <p:sp>
            <p:nvSpPr>
              <p:cNvPr id="33" name="任意多边形: 形状 32"/>
              <p:cNvSpPr/>
              <p:nvPr/>
            </p:nvSpPr>
            <p:spPr bwMode="auto">
              <a:xfrm>
                <a:off x="5746699" y="2048352"/>
                <a:ext cx="712151" cy="715702"/>
              </a:xfrm>
              <a:custGeom>
                <a:avLst/>
                <a:gdLst>
                  <a:gd name="T0" fmla="*/ 1285 w 2570"/>
                  <a:gd name="T1" fmla="*/ 0 h 2569"/>
                  <a:gd name="T2" fmla="*/ 1285 w 2570"/>
                  <a:gd name="T3" fmla="*/ 0 h 2569"/>
                  <a:gd name="T4" fmla="*/ 0 w 2570"/>
                  <a:gd name="T5" fmla="*/ 1284 h 2569"/>
                  <a:gd name="T6" fmla="*/ 1285 w 2570"/>
                  <a:gd name="T7" fmla="*/ 2569 h 2569"/>
                  <a:gd name="T8" fmla="*/ 2570 w 2570"/>
                  <a:gd name="T9" fmla="*/ 1284 h 2569"/>
                  <a:gd name="T10" fmla="*/ 1285 w 2570"/>
                  <a:gd name="T11" fmla="*/ 0 h 2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70" h="2569">
                    <a:moveTo>
                      <a:pt x="1285" y="0"/>
                    </a:moveTo>
                    <a:lnTo>
                      <a:pt x="1285" y="0"/>
                    </a:lnTo>
                    <a:cubicBezTo>
                      <a:pt x="575" y="0"/>
                      <a:pt x="0" y="574"/>
                      <a:pt x="0" y="1284"/>
                    </a:cubicBezTo>
                    <a:cubicBezTo>
                      <a:pt x="0" y="1994"/>
                      <a:pt x="575" y="2569"/>
                      <a:pt x="1285" y="2569"/>
                    </a:cubicBezTo>
                    <a:cubicBezTo>
                      <a:pt x="1995" y="2569"/>
                      <a:pt x="2570" y="1994"/>
                      <a:pt x="2570" y="1284"/>
                    </a:cubicBezTo>
                    <a:cubicBezTo>
                      <a:pt x="2570" y="574"/>
                      <a:pt x="1995" y="0"/>
                      <a:pt x="128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prstDash val="solid"/>
                <a:round/>
              </a:ln>
            </p:spPr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34" name="任意多边形: 形状 33"/>
              <p:cNvSpPr/>
              <p:nvPr/>
            </p:nvSpPr>
            <p:spPr bwMode="auto">
              <a:xfrm>
                <a:off x="5941326" y="2239317"/>
                <a:ext cx="350166" cy="333411"/>
              </a:xfrm>
              <a:custGeom>
                <a:avLst/>
                <a:gdLst>
                  <a:gd name="connsiteX0" fmla="*/ 101402 w 331788"/>
                  <a:gd name="connsiteY0" fmla="*/ 200025 h 315913"/>
                  <a:gd name="connsiteX1" fmla="*/ 93663 w 331788"/>
                  <a:gd name="connsiteY1" fmla="*/ 207840 h 315913"/>
                  <a:gd name="connsiteX2" fmla="*/ 93663 w 331788"/>
                  <a:gd name="connsiteY2" fmla="*/ 301625 h 315913"/>
                  <a:gd name="connsiteX3" fmla="*/ 137518 w 331788"/>
                  <a:gd name="connsiteY3" fmla="*/ 301625 h 315913"/>
                  <a:gd name="connsiteX4" fmla="*/ 137518 w 331788"/>
                  <a:gd name="connsiteY4" fmla="*/ 250825 h 315913"/>
                  <a:gd name="connsiteX5" fmla="*/ 143967 w 331788"/>
                  <a:gd name="connsiteY5" fmla="*/ 244312 h 315913"/>
                  <a:gd name="connsiteX6" fmla="*/ 187822 w 331788"/>
                  <a:gd name="connsiteY6" fmla="*/ 244312 h 315913"/>
                  <a:gd name="connsiteX7" fmla="*/ 194271 w 331788"/>
                  <a:gd name="connsiteY7" fmla="*/ 250825 h 315913"/>
                  <a:gd name="connsiteX8" fmla="*/ 194271 w 331788"/>
                  <a:gd name="connsiteY8" fmla="*/ 301625 h 315913"/>
                  <a:gd name="connsiteX9" fmla="*/ 230387 w 331788"/>
                  <a:gd name="connsiteY9" fmla="*/ 301625 h 315913"/>
                  <a:gd name="connsiteX10" fmla="*/ 238126 w 331788"/>
                  <a:gd name="connsiteY10" fmla="*/ 295112 h 315913"/>
                  <a:gd name="connsiteX11" fmla="*/ 238126 w 331788"/>
                  <a:gd name="connsiteY11" fmla="*/ 207840 h 315913"/>
                  <a:gd name="connsiteX12" fmla="*/ 230387 w 331788"/>
                  <a:gd name="connsiteY12" fmla="*/ 200025 h 315913"/>
                  <a:gd name="connsiteX13" fmla="*/ 101402 w 331788"/>
                  <a:gd name="connsiteY13" fmla="*/ 200025 h 315913"/>
                  <a:gd name="connsiteX14" fmla="*/ 258908 w 331788"/>
                  <a:gd name="connsiteY14" fmla="*/ 122237 h 315913"/>
                  <a:gd name="connsiteX15" fmla="*/ 252413 w 331788"/>
                  <a:gd name="connsiteY15" fmla="*/ 129801 h 315913"/>
                  <a:gd name="connsiteX16" fmla="*/ 252413 w 331788"/>
                  <a:gd name="connsiteY16" fmla="*/ 157536 h 315913"/>
                  <a:gd name="connsiteX17" fmla="*/ 258908 w 331788"/>
                  <a:gd name="connsiteY17" fmla="*/ 165100 h 315913"/>
                  <a:gd name="connsiteX18" fmla="*/ 266701 w 331788"/>
                  <a:gd name="connsiteY18" fmla="*/ 157536 h 315913"/>
                  <a:gd name="connsiteX19" fmla="*/ 266701 w 331788"/>
                  <a:gd name="connsiteY19" fmla="*/ 129801 h 315913"/>
                  <a:gd name="connsiteX20" fmla="*/ 258908 w 331788"/>
                  <a:gd name="connsiteY20" fmla="*/ 122237 h 315913"/>
                  <a:gd name="connsiteX21" fmla="*/ 230332 w 331788"/>
                  <a:gd name="connsiteY21" fmla="*/ 122237 h 315913"/>
                  <a:gd name="connsiteX22" fmla="*/ 223838 w 331788"/>
                  <a:gd name="connsiteY22" fmla="*/ 129801 h 315913"/>
                  <a:gd name="connsiteX23" fmla="*/ 223838 w 331788"/>
                  <a:gd name="connsiteY23" fmla="*/ 157536 h 315913"/>
                  <a:gd name="connsiteX24" fmla="*/ 230332 w 331788"/>
                  <a:gd name="connsiteY24" fmla="*/ 165100 h 315913"/>
                  <a:gd name="connsiteX25" fmla="*/ 238126 w 331788"/>
                  <a:gd name="connsiteY25" fmla="*/ 157536 h 315913"/>
                  <a:gd name="connsiteX26" fmla="*/ 238126 w 331788"/>
                  <a:gd name="connsiteY26" fmla="*/ 129801 h 315913"/>
                  <a:gd name="connsiteX27" fmla="*/ 230332 w 331788"/>
                  <a:gd name="connsiteY27" fmla="*/ 122237 h 315913"/>
                  <a:gd name="connsiteX28" fmla="*/ 201468 w 331788"/>
                  <a:gd name="connsiteY28" fmla="*/ 122237 h 315913"/>
                  <a:gd name="connsiteX29" fmla="*/ 193675 w 331788"/>
                  <a:gd name="connsiteY29" fmla="*/ 129801 h 315913"/>
                  <a:gd name="connsiteX30" fmla="*/ 193675 w 331788"/>
                  <a:gd name="connsiteY30" fmla="*/ 157536 h 315913"/>
                  <a:gd name="connsiteX31" fmla="*/ 201468 w 331788"/>
                  <a:gd name="connsiteY31" fmla="*/ 165100 h 315913"/>
                  <a:gd name="connsiteX32" fmla="*/ 207963 w 331788"/>
                  <a:gd name="connsiteY32" fmla="*/ 157536 h 315913"/>
                  <a:gd name="connsiteX33" fmla="*/ 207963 w 331788"/>
                  <a:gd name="connsiteY33" fmla="*/ 129801 h 315913"/>
                  <a:gd name="connsiteX34" fmla="*/ 201468 w 331788"/>
                  <a:gd name="connsiteY34" fmla="*/ 122237 h 315913"/>
                  <a:gd name="connsiteX35" fmla="*/ 128732 w 331788"/>
                  <a:gd name="connsiteY35" fmla="*/ 122237 h 315913"/>
                  <a:gd name="connsiteX36" fmla="*/ 122238 w 331788"/>
                  <a:gd name="connsiteY36" fmla="*/ 129801 h 315913"/>
                  <a:gd name="connsiteX37" fmla="*/ 122238 w 331788"/>
                  <a:gd name="connsiteY37" fmla="*/ 157536 h 315913"/>
                  <a:gd name="connsiteX38" fmla="*/ 128732 w 331788"/>
                  <a:gd name="connsiteY38" fmla="*/ 165100 h 315913"/>
                  <a:gd name="connsiteX39" fmla="*/ 136526 w 331788"/>
                  <a:gd name="connsiteY39" fmla="*/ 157536 h 315913"/>
                  <a:gd name="connsiteX40" fmla="*/ 136526 w 331788"/>
                  <a:gd name="connsiteY40" fmla="*/ 129801 h 315913"/>
                  <a:gd name="connsiteX41" fmla="*/ 128732 w 331788"/>
                  <a:gd name="connsiteY41" fmla="*/ 122237 h 315913"/>
                  <a:gd name="connsiteX42" fmla="*/ 101456 w 331788"/>
                  <a:gd name="connsiteY42" fmla="*/ 122237 h 315913"/>
                  <a:gd name="connsiteX43" fmla="*/ 93663 w 331788"/>
                  <a:gd name="connsiteY43" fmla="*/ 129801 h 315913"/>
                  <a:gd name="connsiteX44" fmla="*/ 93663 w 331788"/>
                  <a:gd name="connsiteY44" fmla="*/ 157536 h 315913"/>
                  <a:gd name="connsiteX45" fmla="*/ 101456 w 331788"/>
                  <a:gd name="connsiteY45" fmla="*/ 165100 h 315913"/>
                  <a:gd name="connsiteX46" fmla="*/ 107951 w 331788"/>
                  <a:gd name="connsiteY46" fmla="*/ 157536 h 315913"/>
                  <a:gd name="connsiteX47" fmla="*/ 107951 w 331788"/>
                  <a:gd name="connsiteY47" fmla="*/ 129801 h 315913"/>
                  <a:gd name="connsiteX48" fmla="*/ 101456 w 331788"/>
                  <a:gd name="connsiteY48" fmla="*/ 122237 h 315913"/>
                  <a:gd name="connsiteX49" fmla="*/ 72881 w 331788"/>
                  <a:gd name="connsiteY49" fmla="*/ 122237 h 315913"/>
                  <a:gd name="connsiteX50" fmla="*/ 65088 w 331788"/>
                  <a:gd name="connsiteY50" fmla="*/ 129801 h 315913"/>
                  <a:gd name="connsiteX51" fmla="*/ 65088 w 331788"/>
                  <a:gd name="connsiteY51" fmla="*/ 157536 h 315913"/>
                  <a:gd name="connsiteX52" fmla="*/ 72881 w 331788"/>
                  <a:gd name="connsiteY52" fmla="*/ 165100 h 315913"/>
                  <a:gd name="connsiteX53" fmla="*/ 79376 w 331788"/>
                  <a:gd name="connsiteY53" fmla="*/ 157536 h 315913"/>
                  <a:gd name="connsiteX54" fmla="*/ 79376 w 331788"/>
                  <a:gd name="connsiteY54" fmla="*/ 129801 h 315913"/>
                  <a:gd name="connsiteX55" fmla="*/ 72881 w 331788"/>
                  <a:gd name="connsiteY55" fmla="*/ 122237 h 315913"/>
                  <a:gd name="connsiteX56" fmla="*/ 258908 w 331788"/>
                  <a:gd name="connsiteY56" fmla="*/ 65087 h 315913"/>
                  <a:gd name="connsiteX57" fmla="*/ 252413 w 331788"/>
                  <a:gd name="connsiteY57" fmla="*/ 71581 h 315913"/>
                  <a:gd name="connsiteX58" fmla="*/ 252413 w 331788"/>
                  <a:gd name="connsiteY58" fmla="*/ 100157 h 315913"/>
                  <a:gd name="connsiteX59" fmla="*/ 258908 w 331788"/>
                  <a:gd name="connsiteY59" fmla="*/ 107950 h 315913"/>
                  <a:gd name="connsiteX60" fmla="*/ 266701 w 331788"/>
                  <a:gd name="connsiteY60" fmla="*/ 100157 h 315913"/>
                  <a:gd name="connsiteX61" fmla="*/ 266701 w 331788"/>
                  <a:gd name="connsiteY61" fmla="*/ 71581 h 315913"/>
                  <a:gd name="connsiteX62" fmla="*/ 258908 w 331788"/>
                  <a:gd name="connsiteY62" fmla="*/ 65087 h 315913"/>
                  <a:gd name="connsiteX63" fmla="*/ 230332 w 331788"/>
                  <a:gd name="connsiteY63" fmla="*/ 65087 h 315913"/>
                  <a:gd name="connsiteX64" fmla="*/ 223838 w 331788"/>
                  <a:gd name="connsiteY64" fmla="*/ 71581 h 315913"/>
                  <a:gd name="connsiteX65" fmla="*/ 223838 w 331788"/>
                  <a:gd name="connsiteY65" fmla="*/ 100157 h 315913"/>
                  <a:gd name="connsiteX66" fmla="*/ 230332 w 331788"/>
                  <a:gd name="connsiteY66" fmla="*/ 107950 h 315913"/>
                  <a:gd name="connsiteX67" fmla="*/ 238126 w 331788"/>
                  <a:gd name="connsiteY67" fmla="*/ 100157 h 315913"/>
                  <a:gd name="connsiteX68" fmla="*/ 238126 w 331788"/>
                  <a:gd name="connsiteY68" fmla="*/ 71581 h 315913"/>
                  <a:gd name="connsiteX69" fmla="*/ 230332 w 331788"/>
                  <a:gd name="connsiteY69" fmla="*/ 65087 h 315913"/>
                  <a:gd name="connsiteX70" fmla="*/ 201468 w 331788"/>
                  <a:gd name="connsiteY70" fmla="*/ 65087 h 315913"/>
                  <a:gd name="connsiteX71" fmla="*/ 193675 w 331788"/>
                  <a:gd name="connsiteY71" fmla="*/ 71581 h 315913"/>
                  <a:gd name="connsiteX72" fmla="*/ 193675 w 331788"/>
                  <a:gd name="connsiteY72" fmla="*/ 100157 h 315913"/>
                  <a:gd name="connsiteX73" fmla="*/ 201468 w 331788"/>
                  <a:gd name="connsiteY73" fmla="*/ 107950 h 315913"/>
                  <a:gd name="connsiteX74" fmla="*/ 207963 w 331788"/>
                  <a:gd name="connsiteY74" fmla="*/ 100157 h 315913"/>
                  <a:gd name="connsiteX75" fmla="*/ 207963 w 331788"/>
                  <a:gd name="connsiteY75" fmla="*/ 71581 h 315913"/>
                  <a:gd name="connsiteX76" fmla="*/ 201468 w 331788"/>
                  <a:gd name="connsiteY76" fmla="*/ 65087 h 315913"/>
                  <a:gd name="connsiteX77" fmla="*/ 128732 w 331788"/>
                  <a:gd name="connsiteY77" fmla="*/ 65087 h 315913"/>
                  <a:gd name="connsiteX78" fmla="*/ 122238 w 331788"/>
                  <a:gd name="connsiteY78" fmla="*/ 71581 h 315913"/>
                  <a:gd name="connsiteX79" fmla="*/ 122238 w 331788"/>
                  <a:gd name="connsiteY79" fmla="*/ 100157 h 315913"/>
                  <a:gd name="connsiteX80" fmla="*/ 128732 w 331788"/>
                  <a:gd name="connsiteY80" fmla="*/ 107950 h 315913"/>
                  <a:gd name="connsiteX81" fmla="*/ 136526 w 331788"/>
                  <a:gd name="connsiteY81" fmla="*/ 100157 h 315913"/>
                  <a:gd name="connsiteX82" fmla="*/ 136526 w 331788"/>
                  <a:gd name="connsiteY82" fmla="*/ 71581 h 315913"/>
                  <a:gd name="connsiteX83" fmla="*/ 128732 w 331788"/>
                  <a:gd name="connsiteY83" fmla="*/ 65087 h 315913"/>
                  <a:gd name="connsiteX84" fmla="*/ 101456 w 331788"/>
                  <a:gd name="connsiteY84" fmla="*/ 65087 h 315913"/>
                  <a:gd name="connsiteX85" fmla="*/ 93663 w 331788"/>
                  <a:gd name="connsiteY85" fmla="*/ 71581 h 315913"/>
                  <a:gd name="connsiteX86" fmla="*/ 93663 w 331788"/>
                  <a:gd name="connsiteY86" fmla="*/ 100157 h 315913"/>
                  <a:gd name="connsiteX87" fmla="*/ 101456 w 331788"/>
                  <a:gd name="connsiteY87" fmla="*/ 107950 h 315913"/>
                  <a:gd name="connsiteX88" fmla="*/ 107951 w 331788"/>
                  <a:gd name="connsiteY88" fmla="*/ 100157 h 315913"/>
                  <a:gd name="connsiteX89" fmla="*/ 107951 w 331788"/>
                  <a:gd name="connsiteY89" fmla="*/ 71581 h 315913"/>
                  <a:gd name="connsiteX90" fmla="*/ 101456 w 331788"/>
                  <a:gd name="connsiteY90" fmla="*/ 65087 h 315913"/>
                  <a:gd name="connsiteX91" fmla="*/ 72881 w 331788"/>
                  <a:gd name="connsiteY91" fmla="*/ 65087 h 315913"/>
                  <a:gd name="connsiteX92" fmla="*/ 65088 w 331788"/>
                  <a:gd name="connsiteY92" fmla="*/ 71581 h 315913"/>
                  <a:gd name="connsiteX93" fmla="*/ 65088 w 331788"/>
                  <a:gd name="connsiteY93" fmla="*/ 100157 h 315913"/>
                  <a:gd name="connsiteX94" fmla="*/ 72881 w 331788"/>
                  <a:gd name="connsiteY94" fmla="*/ 107950 h 315913"/>
                  <a:gd name="connsiteX95" fmla="*/ 79376 w 331788"/>
                  <a:gd name="connsiteY95" fmla="*/ 100157 h 315913"/>
                  <a:gd name="connsiteX96" fmla="*/ 79376 w 331788"/>
                  <a:gd name="connsiteY96" fmla="*/ 71581 h 315913"/>
                  <a:gd name="connsiteX97" fmla="*/ 72881 w 331788"/>
                  <a:gd name="connsiteY97" fmla="*/ 65087 h 315913"/>
                  <a:gd name="connsiteX98" fmla="*/ 107950 w 331788"/>
                  <a:gd name="connsiteY98" fmla="*/ 14287 h 315913"/>
                  <a:gd name="connsiteX99" fmla="*/ 107950 w 331788"/>
                  <a:gd name="connsiteY99" fmla="*/ 28575 h 315913"/>
                  <a:gd name="connsiteX100" fmla="*/ 223838 w 331788"/>
                  <a:gd name="connsiteY100" fmla="*/ 28575 h 315913"/>
                  <a:gd name="connsiteX101" fmla="*/ 223838 w 331788"/>
                  <a:gd name="connsiteY101" fmla="*/ 14287 h 315913"/>
                  <a:gd name="connsiteX102" fmla="*/ 64802 w 331788"/>
                  <a:gd name="connsiteY102" fmla="*/ 0 h 315913"/>
                  <a:gd name="connsiteX103" fmla="*/ 266986 w 331788"/>
                  <a:gd name="connsiteY103" fmla="*/ 0 h 315913"/>
                  <a:gd name="connsiteX104" fmla="*/ 273466 w 331788"/>
                  <a:gd name="connsiteY104" fmla="*/ 6474 h 315913"/>
                  <a:gd name="connsiteX105" fmla="*/ 266986 w 331788"/>
                  <a:gd name="connsiteY105" fmla="*/ 14242 h 315913"/>
                  <a:gd name="connsiteX106" fmla="*/ 238472 w 331788"/>
                  <a:gd name="connsiteY106" fmla="*/ 14242 h 315913"/>
                  <a:gd name="connsiteX107" fmla="*/ 238472 w 331788"/>
                  <a:gd name="connsiteY107" fmla="*/ 28484 h 315913"/>
                  <a:gd name="connsiteX108" fmla="*/ 303275 w 331788"/>
                  <a:gd name="connsiteY108" fmla="*/ 28484 h 315913"/>
                  <a:gd name="connsiteX109" fmla="*/ 309755 w 331788"/>
                  <a:gd name="connsiteY109" fmla="*/ 34958 h 315913"/>
                  <a:gd name="connsiteX110" fmla="*/ 309755 w 331788"/>
                  <a:gd name="connsiteY110" fmla="*/ 301671 h 315913"/>
                  <a:gd name="connsiteX111" fmla="*/ 324012 w 331788"/>
                  <a:gd name="connsiteY111" fmla="*/ 301671 h 315913"/>
                  <a:gd name="connsiteX112" fmla="*/ 331788 w 331788"/>
                  <a:gd name="connsiteY112" fmla="*/ 309439 h 315913"/>
                  <a:gd name="connsiteX113" fmla="*/ 324012 w 331788"/>
                  <a:gd name="connsiteY113" fmla="*/ 315913 h 315913"/>
                  <a:gd name="connsiteX114" fmla="*/ 7776 w 331788"/>
                  <a:gd name="connsiteY114" fmla="*/ 315913 h 315913"/>
                  <a:gd name="connsiteX115" fmla="*/ 0 w 331788"/>
                  <a:gd name="connsiteY115" fmla="*/ 309439 h 315913"/>
                  <a:gd name="connsiteX116" fmla="*/ 7776 w 331788"/>
                  <a:gd name="connsiteY116" fmla="*/ 301671 h 315913"/>
                  <a:gd name="connsiteX117" fmla="*/ 22033 w 331788"/>
                  <a:gd name="connsiteY117" fmla="*/ 301671 h 315913"/>
                  <a:gd name="connsiteX118" fmla="*/ 22033 w 331788"/>
                  <a:gd name="connsiteY118" fmla="*/ 34958 h 315913"/>
                  <a:gd name="connsiteX119" fmla="*/ 28513 w 331788"/>
                  <a:gd name="connsiteY119" fmla="*/ 28484 h 315913"/>
                  <a:gd name="connsiteX120" fmla="*/ 93315 w 331788"/>
                  <a:gd name="connsiteY120" fmla="*/ 28484 h 315913"/>
                  <a:gd name="connsiteX121" fmla="*/ 93315 w 331788"/>
                  <a:gd name="connsiteY121" fmla="*/ 14242 h 315913"/>
                  <a:gd name="connsiteX122" fmla="*/ 64802 w 331788"/>
                  <a:gd name="connsiteY122" fmla="*/ 14242 h 315913"/>
                  <a:gd name="connsiteX123" fmla="*/ 58322 w 331788"/>
                  <a:gd name="connsiteY123" fmla="*/ 6474 h 315913"/>
                  <a:gd name="connsiteX124" fmla="*/ 64802 w 331788"/>
                  <a:gd name="connsiteY124" fmla="*/ 0 h 315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331788" h="315913">
                    <a:moveTo>
                      <a:pt x="101402" y="200025"/>
                    </a:moveTo>
                    <a:cubicBezTo>
                      <a:pt x="97532" y="200025"/>
                      <a:pt x="93663" y="203933"/>
                      <a:pt x="93663" y="207840"/>
                    </a:cubicBezTo>
                    <a:cubicBezTo>
                      <a:pt x="93663" y="207840"/>
                      <a:pt x="93663" y="207840"/>
                      <a:pt x="93663" y="301625"/>
                    </a:cubicBezTo>
                    <a:cubicBezTo>
                      <a:pt x="93663" y="301625"/>
                      <a:pt x="93663" y="301625"/>
                      <a:pt x="137518" y="301625"/>
                    </a:cubicBezTo>
                    <a:cubicBezTo>
                      <a:pt x="137518" y="301625"/>
                      <a:pt x="137518" y="301625"/>
                      <a:pt x="137518" y="250825"/>
                    </a:cubicBezTo>
                    <a:cubicBezTo>
                      <a:pt x="137518" y="246917"/>
                      <a:pt x="140097" y="244312"/>
                      <a:pt x="143967" y="244312"/>
                    </a:cubicBezTo>
                    <a:cubicBezTo>
                      <a:pt x="143967" y="244312"/>
                      <a:pt x="143967" y="244312"/>
                      <a:pt x="187822" y="244312"/>
                    </a:cubicBezTo>
                    <a:cubicBezTo>
                      <a:pt x="191691" y="244312"/>
                      <a:pt x="194271" y="246917"/>
                      <a:pt x="194271" y="250825"/>
                    </a:cubicBezTo>
                    <a:cubicBezTo>
                      <a:pt x="194271" y="250825"/>
                      <a:pt x="194271" y="250825"/>
                      <a:pt x="194271" y="301625"/>
                    </a:cubicBezTo>
                    <a:cubicBezTo>
                      <a:pt x="194271" y="301625"/>
                      <a:pt x="194271" y="301625"/>
                      <a:pt x="230387" y="301625"/>
                    </a:cubicBezTo>
                    <a:cubicBezTo>
                      <a:pt x="234256" y="301625"/>
                      <a:pt x="238126" y="299020"/>
                      <a:pt x="238126" y="295112"/>
                    </a:cubicBezTo>
                    <a:lnTo>
                      <a:pt x="238126" y="207840"/>
                    </a:lnTo>
                    <a:cubicBezTo>
                      <a:pt x="238126" y="203933"/>
                      <a:pt x="234256" y="200025"/>
                      <a:pt x="230387" y="200025"/>
                    </a:cubicBezTo>
                    <a:cubicBezTo>
                      <a:pt x="230387" y="200025"/>
                      <a:pt x="230387" y="200025"/>
                      <a:pt x="101402" y="200025"/>
                    </a:cubicBezTo>
                    <a:close/>
                    <a:moveTo>
                      <a:pt x="258908" y="122237"/>
                    </a:moveTo>
                    <a:cubicBezTo>
                      <a:pt x="255011" y="122237"/>
                      <a:pt x="252413" y="124758"/>
                      <a:pt x="252413" y="129801"/>
                    </a:cubicBezTo>
                    <a:cubicBezTo>
                      <a:pt x="252413" y="129801"/>
                      <a:pt x="252413" y="129801"/>
                      <a:pt x="252413" y="157536"/>
                    </a:cubicBezTo>
                    <a:cubicBezTo>
                      <a:pt x="252413" y="161318"/>
                      <a:pt x="255011" y="165100"/>
                      <a:pt x="258908" y="165100"/>
                    </a:cubicBezTo>
                    <a:cubicBezTo>
                      <a:pt x="264103" y="165100"/>
                      <a:pt x="266701" y="161318"/>
                      <a:pt x="266701" y="157536"/>
                    </a:cubicBezTo>
                    <a:lnTo>
                      <a:pt x="266701" y="129801"/>
                    </a:lnTo>
                    <a:cubicBezTo>
                      <a:pt x="266701" y="124758"/>
                      <a:pt x="264103" y="122237"/>
                      <a:pt x="258908" y="122237"/>
                    </a:cubicBezTo>
                    <a:close/>
                    <a:moveTo>
                      <a:pt x="230332" y="122237"/>
                    </a:moveTo>
                    <a:cubicBezTo>
                      <a:pt x="226436" y="122237"/>
                      <a:pt x="223838" y="124758"/>
                      <a:pt x="223838" y="129801"/>
                    </a:cubicBezTo>
                    <a:cubicBezTo>
                      <a:pt x="223838" y="129801"/>
                      <a:pt x="223838" y="129801"/>
                      <a:pt x="223838" y="157536"/>
                    </a:cubicBezTo>
                    <a:cubicBezTo>
                      <a:pt x="223838" y="161318"/>
                      <a:pt x="226436" y="165100"/>
                      <a:pt x="230332" y="165100"/>
                    </a:cubicBezTo>
                    <a:cubicBezTo>
                      <a:pt x="234229" y="165100"/>
                      <a:pt x="238126" y="161318"/>
                      <a:pt x="238126" y="157536"/>
                    </a:cubicBezTo>
                    <a:lnTo>
                      <a:pt x="238126" y="129801"/>
                    </a:lnTo>
                    <a:cubicBezTo>
                      <a:pt x="238126" y="124758"/>
                      <a:pt x="234229" y="122237"/>
                      <a:pt x="230332" y="122237"/>
                    </a:cubicBezTo>
                    <a:close/>
                    <a:moveTo>
                      <a:pt x="201468" y="122237"/>
                    </a:moveTo>
                    <a:cubicBezTo>
                      <a:pt x="196273" y="122237"/>
                      <a:pt x="193675" y="124758"/>
                      <a:pt x="193675" y="129801"/>
                    </a:cubicBezTo>
                    <a:cubicBezTo>
                      <a:pt x="193675" y="129801"/>
                      <a:pt x="193675" y="129801"/>
                      <a:pt x="193675" y="157536"/>
                    </a:cubicBezTo>
                    <a:cubicBezTo>
                      <a:pt x="193675" y="161318"/>
                      <a:pt x="196273" y="165100"/>
                      <a:pt x="201468" y="165100"/>
                    </a:cubicBezTo>
                    <a:cubicBezTo>
                      <a:pt x="205365" y="165100"/>
                      <a:pt x="207963" y="161318"/>
                      <a:pt x="207963" y="157536"/>
                    </a:cubicBezTo>
                    <a:cubicBezTo>
                      <a:pt x="207963" y="157536"/>
                      <a:pt x="207963" y="157536"/>
                      <a:pt x="207963" y="129801"/>
                    </a:cubicBezTo>
                    <a:cubicBezTo>
                      <a:pt x="207963" y="124758"/>
                      <a:pt x="205365" y="122237"/>
                      <a:pt x="201468" y="122237"/>
                    </a:cubicBezTo>
                    <a:close/>
                    <a:moveTo>
                      <a:pt x="128732" y="122237"/>
                    </a:moveTo>
                    <a:cubicBezTo>
                      <a:pt x="124836" y="122237"/>
                      <a:pt x="122238" y="124758"/>
                      <a:pt x="122238" y="129801"/>
                    </a:cubicBezTo>
                    <a:cubicBezTo>
                      <a:pt x="122238" y="129801"/>
                      <a:pt x="122238" y="129801"/>
                      <a:pt x="122238" y="157536"/>
                    </a:cubicBezTo>
                    <a:cubicBezTo>
                      <a:pt x="122238" y="161318"/>
                      <a:pt x="124836" y="165100"/>
                      <a:pt x="128732" y="165100"/>
                    </a:cubicBezTo>
                    <a:cubicBezTo>
                      <a:pt x="133928" y="165100"/>
                      <a:pt x="136526" y="161318"/>
                      <a:pt x="136526" y="157536"/>
                    </a:cubicBezTo>
                    <a:cubicBezTo>
                      <a:pt x="136526" y="157536"/>
                      <a:pt x="136526" y="157536"/>
                      <a:pt x="136526" y="129801"/>
                    </a:cubicBezTo>
                    <a:cubicBezTo>
                      <a:pt x="136526" y="124758"/>
                      <a:pt x="133928" y="122237"/>
                      <a:pt x="128732" y="122237"/>
                    </a:cubicBezTo>
                    <a:close/>
                    <a:moveTo>
                      <a:pt x="101456" y="122237"/>
                    </a:moveTo>
                    <a:cubicBezTo>
                      <a:pt x="97559" y="122237"/>
                      <a:pt x="93663" y="124758"/>
                      <a:pt x="93663" y="129801"/>
                    </a:cubicBezTo>
                    <a:lnTo>
                      <a:pt x="93663" y="157536"/>
                    </a:lnTo>
                    <a:cubicBezTo>
                      <a:pt x="93663" y="161318"/>
                      <a:pt x="97559" y="165100"/>
                      <a:pt x="101456" y="165100"/>
                    </a:cubicBezTo>
                    <a:cubicBezTo>
                      <a:pt x="105353" y="165100"/>
                      <a:pt x="107951" y="161318"/>
                      <a:pt x="107951" y="157536"/>
                    </a:cubicBezTo>
                    <a:cubicBezTo>
                      <a:pt x="107951" y="157536"/>
                      <a:pt x="107951" y="157536"/>
                      <a:pt x="107951" y="129801"/>
                    </a:cubicBezTo>
                    <a:cubicBezTo>
                      <a:pt x="107951" y="124758"/>
                      <a:pt x="105353" y="122237"/>
                      <a:pt x="101456" y="122237"/>
                    </a:cubicBezTo>
                    <a:close/>
                    <a:moveTo>
                      <a:pt x="72881" y="122237"/>
                    </a:moveTo>
                    <a:cubicBezTo>
                      <a:pt x="67686" y="122237"/>
                      <a:pt x="65088" y="124758"/>
                      <a:pt x="65088" y="129801"/>
                    </a:cubicBezTo>
                    <a:cubicBezTo>
                      <a:pt x="65088" y="129801"/>
                      <a:pt x="65088" y="129801"/>
                      <a:pt x="65088" y="157536"/>
                    </a:cubicBezTo>
                    <a:cubicBezTo>
                      <a:pt x="65088" y="161318"/>
                      <a:pt x="67686" y="165100"/>
                      <a:pt x="72881" y="165100"/>
                    </a:cubicBezTo>
                    <a:cubicBezTo>
                      <a:pt x="76778" y="165100"/>
                      <a:pt x="79376" y="161318"/>
                      <a:pt x="79376" y="157536"/>
                    </a:cubicBezTo>
                    <a:lnTo>
                      <a:pt x="79376" y="129801"/>
                    </a:lnTo>
                    <a:cubicBezTo>
                      <a:pt x="79376" y="124758"/>
                      <a:pt x="76778" y="122237"/>
                      <a:pt x="72881" y="122237"/>
                    </a:cubicBezTo>
                    <a:close/>
                    <a:moveTo>
                      <a:pt x="258908" y="65087"/>
                    </a:moveTo>
                    <a:cubicBezTo>
                      <a:pt x="255011" y="65087"/>
                      <a:pt x="252413" y="67685"/>
                      <a:pt x="252413" y="71581"/>
                    </a:cubicBezTo>
                    <a:cubicBezTo>
                      <a:pt x="252413" y="71581"/>
                      <a:pt x="252413" y="71581"/>
                      <a:pt x="252413" y="100157"/>
                    </a:cubicBezTo>
                    <a:cubicBezTo>
                      <a:pt x="252413" y="105352"/>
                      <a:pt x="255011" y="107950"/>
                      <a:pt x="258908" y="107950"/>
                    </a:cubicBezTo>
                    <a:cubicBezTo>
                      <a:pt x="264103" y="107950"/>
                      <a:pt x="266701" y="105352"/>
                      <a:pt x="266701" y="100157"/>
                    </a:cubicBezTo>
                    <a:lnTo>
                      <a:pt x="266701" y="71581"/>
                    </a:lnTo>
                    <a:cubicBezTo>
                      <a:pt x="266701" y="67685"/>
                      <a:pt x="264103" y="65087"/>
                      <a:pt x="258908" y="65087"/>
                    </a:cubicBezTo>
                    <a:close/>
                    <a:moveTo>
                      <a:pt x="230332" y="65087"/>
                    </a:moveTo>
                    <a:cubicBezTo>
                      <a:pt x="226436" y="65087"/>
                      <a:pt x="223838" y="67685"/>
                      <a:pt x="223838" y="71581"/>
                    </a:cubicBezTo>
                    <a:cubicBezTo>
                      <a:pt x="223838" y="71581"/>
                      <a:pt x="223838" y="71581"/>
                      <a:pt x="223838" y="100157"/>
                    </a:cubicBezTo>
                    <a:cubicBezTo>
                      <a:pt x="223838" y="105352"/>
                      <a:pt x="226436" y="107950"/>
                      <a:pt x="230332" y="107950"/>
                    </a:cubicBezTo>
                    <a:cubicBezTo>
                      <a:pt x="234229" y="107950"/>
                      <a:pt x="238126" y="105352"/>
                      <a:pt x="238126" y="100157"/>
                    </a:cubicBezTo>
                    <a:lnTo>
                      <a:pt x="238126" y="71581"/>
                    </a:lnTo>
                    <a:cubicBezTo>
                      <a:pt x="238126" y="67685"/>
                      <a:pt x="234229" y="65087"/>
                      <a:pt x="230332" y="65087"/>
                    </a:cubicBezTo>
                    <a:close/>
                    <a:moveTo>
                      <a:pt x="201468" y="65087"/>
                    </a:moveTo>
                    <a:cubicBezTo>
                      <a:pt x="196273" y="65087"/>
                      <a:pt x="193675" y="67685"/>
                      <a:pt x="193675" y="71581"/>
                    </a:cubicBezTo>
                    <a:cubicBezTo>
                      <a:pt x="193675" y="71581"/>
                      <a:pt x="193675" y="71581"/>
                      <a:pt x="193675" y="100157"/>
                    </a:cubicBezTo>
                    <a:cubicBezTo>
                      <a:pt x="193675" y="105352"/>
                      <a:pt x="196273" y="107950"/>
                      <a:pt x="201468" y="107950"/>
                    </a:cubicBezTo>
                    <a:cubicBezTo>
                      <a:pt x="205365" y="107950"/>
                      <a:pt x="207963" y="105352"/>
                      <a:pt x="207963" y="100157"/>
                    </a:cubicBezTo>
                    <a:cubicBezTo>
                      <a:pt x="207963" y="100157"/>
                      <a:pt x="207963" y="100157"/>
                      <a:pt x="207963" y="71581"/>
                    </a:cubicBezTo>
                    <a:cubicBezTo>
                      <a:pt x="207963" y="67685"/>
                      <a:pt x="205365" y="65087"/>
                      <a:pt x="201468" y="65087"/>
                    </a:cubicBezTo>
                    <a:close/>
                    <a:moveTo>
                      <a:pt x="128732" y="65087"/>
                    </a:moveTo>
                    <a:cubicBezTo>
                      <a:pt x="124836" y="65087"/>
                      <a:pt x="122238" y="67685"/>
                      <a:pt x="122238" y="71581"/>
                    </a:cubicBezTo>
                    <a:cubicBezTo>
                      <a:pt x="122238" y="71581"/>
                      <a:pt x="122238" y="71581"/>
                      <a:pt x="122238" y="100157"/>
                    </a:cubicBezTo>
                    <a:cubicBezTo>
                      <a:pt x="122238" y="105352"/>
                      <a:pt x="124836" y="107950"/>
                      <a:pt x="128732" y="107950"/>
                    </a:cubicBezTo>
                    <a:cubicBezTo>
                      <a:pt x="133928" y="107950"/>
                      <a:pt x="136526" y="105352"/>
                      <a:pt x="136526" y="100157"/>
                    </a:cubicBezTo>
                    <a:cubicBezTo>
                      <a:pt x="136526" y="100157"/>
                      <a:pt x="136526" y="100157"/>
                      <a:pt x="136526" y="71581"/>
                    </a:cubicBezTo>
                    <a:cubicBezTo>
                      <a:pt x="136526" y="67685"/>
                      <a:pt x="133928" y="65087"/>
                      <a:pt x="128732" y="65087"/>
                    </a:cubicBezTo>
                    <a:close/>
                    <a:moveTo>
                      <a:pt x="101456" y="65087"/>
                    </a:moveTo>
                    <a:cubicBezTo>
                      <a:pt x="97559" y="65087"/>
                      <a:pt x="93663" y="67685"/>
                      <a:pt x="93663" y="71581"/>
                    </a:cubicBezTo>
                    <a:lnTo>
                      <a:pt x="93663" y="100157"/>
                    </a:lnTo>
                    <a:cubicBezTo>
                      <a:pt x="93663" y="105352"/>
                      <a:pt x="97559" y="107950"/>
                      <a:pt x="101456" y="107950"/>
                    </a:cubicBezTo>
                    <a:cubicBezTo>
                      <a:pt x="105353" y="107950"/>
                      <a:pt x="107951" y="105352"/>
                      <a:pt x="107951" y="100157"/>
                    </a:cubicBezTo>
                    <a:cubicBezTo>
                      <a:pt x="107951" y="100157"/>
                      <a:pt x="107951" y="100157"/>
                      <a:pt x="107951" y="71581"/>
                    </a:cubicBezTo>
                    <a:cubicBezTo>
                      <a:pt x="107951" y="67685"/>
                      <a:pt x="105353" y="65087"/>
                      <a:pt x="101456" y="65087"/>
                    </a:cubicBezTo>
                    <a:close/>
                    <a:moveTo>
                      <a:pt x="72881" y="65087"/>
                    </a:moveTo>
                    <a:cubicBezTo>
                      <a:pt x="67686" y="65087"/>
                      <a:pt x="65088" y="67685"/>
                      <a:pt x="65088" y="71581"/>
                    </a:cubicBezTo>
                    <a:cubicBezTo>
                      <a:pt x="65088" y="71581"/>
                      <a:pt x="65088" y="71581"/>
                      <a:pt x="65088" y="100157"/>
                    </a:cubicBezTo>
                    <a:cubicBezTo>
                      <a:pt x="65088" y="105352"/>
                      <a:pt x="67686" y="107950"/>
                      <a:pt x="72881" y="107950"/>
                    </a:cubicBezTo>
                    <a:cubicBezTo>
                      <a:pt x="76778" y="107950"/>
                      <a:pt x="79376" y="105352"/>
                      <a:pt x="79376" y="100157"/>
                    </a:cubicBezTo>
                    <a:lnTo>
                      <a:pt x="79376" y="71581"/>
                    </a:lnTo>
                    <a:cubicBezTo>
                      <a:pt x="79376" y="67685"/>
                      <a:pt x="76778" y="65087"/>
                      <a:pt x="72881" y="65087"/>
                    </a:cubicBezTo>
                    <a:close/>
                    <a:moveTo>
                      <a:pt x="107950" y="14287"/>
                    </a:moveTo>
                    <a:lnTo>
                      <a:pt x="107950" y="28575"/>
                    </a:lnTo>
                    <a:lnTo>
                      <a:pt x="223838" y="28575"/>
                    </a:lnTo>
                    <a:lnTo>
                      <a:pt x="223838" y="14287"/>
                    </a:lnTo>
                    <a:close/>
                    <a:moveTo>
                      <a:pt x="64802" y="0"/>
                    </a:moveTo>
                    <a:cubicBezTo>
                      <a:pt x="64802" y="0"/>
                      <a:pt x="64802" y="0"/>
                      <a:pt x="266986" y="0"/>
                    </a:cubicBezTo>
                    <a:cubicBezTo>
                      <a:pt x="270874" y="0"/>
                      <a:pt x="273466" y="2589"/>
                      <a:pt x="273466" y="6474"/>
                    </a:cubicBezTo>
                    <a:cubicBezTo>
                      <a:pt x="273466" y="10358"/>
                      <a:pt x="270874" y="14242"/>
                      <a:pt x="266986" y="14242"/>
                    </a:cubicBezTo>
                    <a:cubicBezTo>
                      <a:pt x="266986" y="14242"/>
                      <a:pt x="266986" y="14242"/>
                      <a:pt x="238472" y="14242"/>
                    </a:cubicBezTo>
                    <a:cubicBezTo>
                      <a:pt x="238472" y="14242"/>
                      <a:pt x="238472" y="14242"/>
                      <a:pt x="238472" y="28484"/>
                    </a:cubicBezTo>
                    <a:cubicBezTo>
                      <a:pt x="238472" y="28484"/>
                      <a:pt x="238472" y="28484"/>
                      <a:pt x="303275" y="28484"/>
                    </a:cubicBezTo>
                    <a:cubicBezTo>
                      <a:pt x="307163" y="28484"/>
                      <a:pt x="309755" y="31073"/>
                      <a:pt x="309755" y="34958"/>
                    </a:cubicBezTo>
                    <a:cubicBezTo>
                      <a:pt x="309755" y="34958"/>
                      <a:pt x="309755" y="34958"/>
                      <a:pt x="309755" y="301671"/>
                    </a:cubicBezTo>
                    <a:cubicBezTo>
                      <a:pt x="309755" y="301671"/>
                      <a:pt x="309755" y="301671"/>
                      <a:pt x="324012" y="301671"/>
                    </a:cubicBezTo>
                    <a:cubicBezTo>
                      <a:pt x="329196" y="301671"/>
                      <a:pt x="331788" y="305555"/>
                      <a:pt x="331788" y="309439"/>
                    </a:cubicBezTo>
                    <a:cubicBezTo>
                      <a:pt x="331788" y="313324"/>
                      <a:pt x="329196" y="315913"/>
                      <a:pt x="324012" y="315913"/>
                    </a:cubicBezTo>
                    <a:cubicBezTo>
                      <a:pt x="324012" y="315913"/>
                      <a:pt x="324012" y="315913"/>
                      <a:pt x="7776" y="315913"/>
                    </a:cubicBezTo>
                    <a:cubicBezTo>
                      <a:pt x="2592" y="315913"/>
                      <a:pt x="0" y="313324"/>
                      <a:pt x="0" y="309439"/>
                    </a:cubicBezTo>
                    <a:cubicBezTo>
                      <a:pt x="0" y="305555"/>
                      <a:pt x="2592" y="301671"/>
                      <a:pt x="7776" y="301671"/>
                    </a:cubicBezTo>
                    <a:cubicBezTo>
                      <a:pt x="7776" y="301671"/>
                      <a:pt x="7776" y="301671"/>
                      <a:pt x="22033" y="301671"/>
                    </a:cubicBezTo>
                    <a:cubicBezTo>
                      <a:pt x="22033" y="301671"/>
                      <a:pt x="22033" y="301671"/>
                      <a:pt x="22033" y="34958"/>
                    </a:cubicBezTo>
                    <a:cubicBezTo>
                      <a:pt x="22033" y="31073"/>
                      <a:pt x="24625" y="28484"/>
                      <a:pt x="28513" y="28484"/>
                    </a:cubicBezTo>
                    <a:cubicBezTo>
                      <a:pt x="28513" y="28484"/>
                      <a:pt x="28513" y="28484"/>
                      <a:pt x="93315" y="28484"/>
                    </a:cubicBezTo>
                    <a:cubicBezTo>
                      <a:pt x="93315" y="28484"/>
                      <a:pt x="93315" y="28484"/>
                      <a:pt x="93315" y="14242"/>
                    </a:cubicBezTo>
                    <a:cubicBezTo>
                      <a:pt x="93315" y="14242"/>
                      <a:pt x="93315" y="14242"/>
                      <a:pt x="64802" y="14242"/>
                    </a:cubicBezTo>
                    <a:cubicBezTo>
                      <a:pt x="60914" y="14242"/>
                      <a:pt x="58322" y="10358"/>
                      <a:pt x="58322" y="6474"/>
                    </a:cubicBezTo>
                    <a:cubicBezTo>
                      <a:pt x="58322" y="2589"/>
                      <a:pt x="60914" y="0"/>
                      <a:pt x="6480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1658927" y="3787099"/>
              <a:ext cx="1457778" cy="1461406"/>
              <a:chOff x="5746696" y="4552422"/>
              <a:chExt cx="713926" cy="715702"/>
            </a:xfrm>
            <a:effectLst/>
          </p:grpSpPr>
          <p:sp>
            <p:nvSpPr>
              <p:cNvPr id="31" name="任意多边形: 形状 30"/>
              <p:cNvSpPr/>
              <p:nvPr/>
            </p:nvSpPr>
            <p:spPr bwMode="auto">
              <a:xfrm>
                <a:off x="5746696" y="4552422"/>
                <a:ext cx="713926" cy="715702"/>
              </a:xfrm>
              <a:custGeom>
                <a:avLst/>
                <a:gdLst>
                  <a:gd name="T0" fmla="*/ 1726 w 3453"/>
                  <a:gd name="T1" fmla="*/ 0 h 3453"/>
                  <a:gd name="T2" fmla="*/ 1726 w 3453"/>
                  <a:gd name="T3" fmla="*/ 0 h 3453"/>
                  <a:gd name="T4" fmla="*/ 0 w 3453"/>
                  <a:gd name="T5" fmla="*/ 1726 h 3453"/>
                  <a:gd name="T6" fmla="*/ 1726 w 3453"/>
                  <a:gd name="T7" fmla="*/ 3453 h 3453"/>
                  <a:gd name="T8" fmla="*/ 3453 w 3453"/>
                  <a:gd name="T9" fmla="*/ 1726 h 3453"/>
                  <a:gd name="T10" fmla="*/ 1726 w 3453"/>
                  <a:gd name="T11" fmla="*/ 0 h 3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53" h="3453">
                    <a:moveTo>
                      <a:pt x="1726" y="0"/>
                    </a:moveTo>
                    <a:lnTo>
                      <a:pt x="1726" y="0"/>
                    </a:lnTo>
                    <a:cubicBezTo>
                      <a:pt x="773" y="0"/>
                      <a:pt x="0" y="772"/>
                      <a:pt x="0" y="1726"/>
                    </a:cubicBezTo>
                    <a:cubicBezTo>
                      <a:pt x="0" y="2679"/>
                      <a:pt x="773" y="3453"/>
                      <a:pt x="1726" y="3453"/>
                    </a:cubicBezTo>
                    <a:cubicBezTo>
                      <a:pt x="2680" y="3453"/>
                      <a:pt x="3453" y="2679"/>
                      <a:pt x="3453" y="1726"/>
                    </a:cubicBezTo>
                    <a:cubicBezTo>
                      <a:pt x="3453" y="772"/>
                      <a:pt x="2680" y="0"/>
                      <a:pt x="17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9050">
                <a:noFill/>
                <a:prstDash val="solid"/>
                <a:round/>
              </a:ln>
            </p:spPr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32" name="任意多边形: 形状 31"/>
              <p:cNvSpPr/>
              <p:nvPr/>
            </p:nvSpPr>
            <p:spPr bwMode="auto">
              <a:xfrm>
                <a:off x="5945318" y="4753898"/>
                <a:ext cx="314912" cy="314327"/>
              </a:xfrm>
              <a:custGeom>
                <a:avLst/>
                <a:gdLst>
                  <a:gd name="T0" fmla="*/ 164 w 204"/>
                  <a:gd name="T1" fmla="*/ 0 h 204"/>
                  <a:gd name="T2" fmla="*/ 39 w 204"/>
                  <a:gd name="T3" fmla="*/ 0 h 204"/>
                  <a:gd name="T4" fmla="*/ 0 w 204"/>
                  <a:gd name="T5" fmla="*/ 39 h 204"/>
                  <a:gd name="T6" fmla="*/ 0 w 204"/>
                  <a:gd name="T7" fmla="*/ 81 h 204"/>
                  <a:gd name="T8" fmla="*/ 0 w 204"/>
                  <a:gd name="T9" fmla="*/ 164 h 204"/>
                  <a:gd name="T10" fmla="*/ 39 w 204"/>
                  <a:gd name="T11" fmla="*/ 204 h 204"/>
                  <a:gd name="T12" fmla="*/ 164 w 204"/>
                  <a:gd name="T13" fmla="*/ 204 h 204"/>
                  <a:gd name="T14" fmla="*/ 204 w 204"/>
                  <a:gd name="T15" fmla="*/ 164 h 204"/>
                  <a:gd name="T16" fmla="*/ 204 w 204"/>
                  <a:gd name="T17" fmla="*/ 81 h 204"/>
                  <a:gd name="T18" fmla="*/ 204 w 204"/>
                  <a:gd name="T19" fmla="*/ 39 h 204"/>
                  <a:gd name="T20" fmla="*/ 164 w 204"/>
                  <a:gd name="T21" fmla="*/ 0 h 204"/>
                  <a:gd name="T22" fmla="*/ 176 w 204"/>
                  <a:gd name="T23" fmla="*/ 23 h 204"/>
                  <a:gd name="T24" fmla="*/ 180 w 204"/>
                  <a:gd name="T25" fmla="*/ 23 h 204"/>
                  <a:gd name="T26" fmla="*/ 180 w 204"/>
                  <a:gd name="T27" fmla="*/ 28 h 204"/>
                  <a:gd name="T28" fmla="*/ 180 w 204"/>
                  <a:gd name="T29" fmla="*/ 58 h 204"/>
                  <a:gd name="T30" fmla="*/ 146 w 204"/>
                  <a:gd name="T31" fmla="*/ 58 h 204"/>
                  <a:gd name="T32" fmla="*/ 146 w 204"/>
                  <a:gd name="T33" fmla="*/ 24 h 204"/>
                  <a:gd name="T34" fmla="*/ 176 w 204"/>
                  <a:gd name="T35" fmla="*/ 23 h 204"/>
                  <a:gd name="T36" fmla="*/ 73 w 204"/>
                  <a:gd name="T37" fmla="*/ 81 h 204"/>
                  <a:gd name="T38" fmla="*/ 102 w 204"/>
                  <a:gd name="T39" fmla="*/ 66 h 204"/>
                  <a:gd name="T40" fmla="*/ 131 w 204"/>
                  <a:gd name="T41" fmla="*/ 81 h 204"/>
                  <a:gd name="T42" fmla="*/ 138 w 204"/>
                  <a:gd name="T43" fmla="*/ 102 h 204"/>
                  <a:gd name="T44" fmla="*/ 102 w 204"/>
                  <a:gd name="T45" fmla="*/ 138 h 204"/>
                  <a:gd name="T46" fmla="*/ 66 w 204"/>
                  <a:gd name="T47" fmla="*/ 102 h 204"/>
                  <a:gd name="T48" fmla="*/ 73 w 204"/>
                  <a:gd name="T49" fmla="*/ 81 h 204"/>
                  <a:gd name="T50" fmla="*/ 184 w 204"/>
                  <a:gd name="T51" fmla="*/ 164 h 204"/>
                  <a:gd name="T52" fmla="*/ 164 w 204"/>
                  <a:gd name="T53" fmla="*/ 184 h 204"/>
                  <a:gd name="T54" fmla="*/ 39 w 204"/>
                  <a:gd name="T55" fmla="*/ 184 h 204"/>
                  <a:gd name="T56" fmla="*/ 20 w 204"/>
                  <a:gd name="T57" fmla="*/ 164 h 204"/>
                  <a:gd name="T58" fmla="*/ 20 w 204"/>
                  <a:gd name="T59" fmla="*/ 81 h 204"/>
                  <a:gd name="T60" fmla="*/ 50 w 204"/>
                  <a:gd name="T61" fmla="*/ 81 h 204"/>
                  <a:gd name="T62" fmla="*/ 46 w 204"/>
                  <a:gd name="T63" fmla="*/ 102 h 204"/>
                  <a:gd name="T64" fmla="*/ 102 w 204"/>
                  <a:gd name="T65" fmla="*/ 158 h 204"/>
                  <a:gd name="T66" fmla="*/ 157 w 204"/>
                  <a:gd name="T67" fmla="*/ 102 h 204"/>
                  <a:gd name="T68" fmla="*/ 153 w 204"/>
                  <a:gd name="T69" fmla="*/ 81 h 204"/>
                  <a:gd name="T70" fmla="*/ 184 w 204"/>
                  <a:gd name="T71" fmla="*/ 81 h 204"/>
                  <a:gd name="T72" fmla="*/ 184 w 204"/>
                  <a:gd name="T73" fmla="*/ 164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4" h="204">
                    <a:moveTo>
                      <a:pt x="164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17" y="0"/>
                      <a:pt x="0" y="18"/>
                      <a:pt x="0" y="39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0" y="186"/>
                      <a:pt x="17" y="204"/>
                      <a:pt x="39" y="204"/>
                    </a:cubicBezTo>
                    <a:cubicBezTo>
                      <a:pt x="164" y="204"/>
                      <a:pt x="164" y="204"/>
                      <a:pt x="164" y="204"/>
                    </a:cubicBezTo>
                    <a:cubicBezTo>
                      <a:pt x="186" y="204"/>
                      <a:pt x="204" y="186"/>
                      <a:pt x="204" y="164"/>
                    </a:cubicBezTo>
                    <a:cubicBezTo>
                      <a:pt x="204" y="81"/>
                      <a:pt x="204" y="81"/>
                      <a:pt x="204" y="81"/>
                    </a:cubicBezTo>
                    <a:cubicBezTo>
                      <a:pt x="204" y="39"/>
                      <a:pt x="204" y="39"/>
                      <a:pt x="204" y="39"/>
                    </a:cubicBezTo>
                    <a:cubicBezTo>
                      <a:pt x="204" y="18"/>
                      <a:pt x="186" y="0"/>
                      <a:pt x="164" y="0"/>
                    </a:cubicBezTo>
                    <a:close/>
                    <a:moveTo>
                      <a:pt x="176" y="23"/>
                    </a:moveTo>
                    <a:cubicBezTo>
                      <a:pt x="180" y="23"/>
                      <a:pt x="180" y="23"/>
                      <a:pt x="180" y="23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58"/>
                      <a:pt x="180" y="58"/>
                      <a:pt x="180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24"/>
                      <a:pt x="146" y="24"/>
                      <a:pt x="146" y="24"/>
                    </a:cubicBezTo>
                    <a:lnTo>
                      <a:pt x="176" y="23"/>
                    </a:lnTo>
                    <a:close/>
                    <a:moveTo>
                      <a:pt x="73" y="81"/>
                    </a:moveTo>
                    <a:cubicBezTo>
                      <a:pt x="79" y="72"/>
                      <a:pt x="90" y="66"/>
                      <a:pt x="102" y="66"/>
                    </a:cubicBezTo>
                    <a:cubicBezTo>
                      <a:pt x="114" y="66"/>
                      <a:pt x="124" y="72"/>
                      <a:pt x="131" y="81"/>
                    </a:cubicBezTo>
                    <a:cubicBezTo>
                      <a:pt x="135" y="87"/>
                      <a:pt x="138" y="94"/>
                      <a:pt x="138" y="102"/>
                    </a:cubicBezTo>
                    <a:cubicBezTo>
                      <a:pt x="138" y="122"/>
                      <a:pt x="121" y="138"/>
                      <a:pt x="102" y="138"/>
                    </a:cubicBezTo>
                    <a:cubicBezTo>
                      <a:pt x="82" y="138"/>
                      <a:pt x="66" y="122"/>
                      <a:pt x="66" y="102"/>
                    </a:cubicBezTo>
                    <a:cubicBezTo>
                      <a:pt x="66" y="94"/>
                      <a:pt x="68" y="87"/>
                      <a:pt x="73" y="81"/>
                    </a:cubicBezTo>
                    <a:close/>
                    <a:moveTo>
                      <a:pt x="184" y="164"/>
                    </a:moveTo>
                    <a:cubicBezTo>
                      <a:pt x="184" y="175"/>
                      <a:pt x="175" y="184"/>
                      <a:pt x="164" y="184"/>
                    </a:cubicBezTo>
                    <a:cubicBezTo>
                      <a:pt x="39" y="184"/>
                      <a:pt x="39" y="184"/>
                      <a:pt x="39" y="184"/>
                    </a:cubicBezTo>
                    <a:cubicBezTo>
                      <a:pt x="28" y="184"/>
                      <a:pt x="20" y="175"/>
                      <a:pt x="20" y="164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7" y="87"/>
                      <a:pt x="46" y="95"/>
                      <a:pt x="46" y="102"/>
                    </a:cubicBezTo>
                    <a:cubicBezTo>
                      <a:pt x="46" y="133"/>
                      <a:pt x="71" y="158"/>
                      <a:pt x="102" y="158"/>
                    </a:cubicBezTo>
                    <a:cubicBezTo>
                      <a:pt x="132" y="158"/>
                      <a:pt x="157" y="133"/>
                      <a:pt x="157" y="102"/>
                    </a:cubicBezTo>
                    <a:cubicBezTo>
                      <a:pt x="157" y="95"/>
                      <a:pt x="156" y="87"/>
                      <a:pt x="153" y="81"/>
                    </a:cubicBezTo>
                    <a:cubicBezTo>
                      <a:pt x="184" y="81"/>
                      <a:pt x="184" y="81"/>
                      <a:pt x="184" y="81"/>
                    </a:cubicBezTo>
                    <a:lnTo>
                      <a:pt x="184" y="16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</p:grpSp>
      </p:grpSp>
      <p:grpSp>
        <p:nvGrpSpPr>
          <p:cNvPr id="5" name="PA_库_组合 4"/>
          <p:cNvGrpSpPr/>
          <p:nvPr>
            <p:custDataLst>
              <p:tags r:id="rId3"/>
            </p:custDataLst>
          </p:nvPr>
        </p:nvGrpSpPr>
        <p:grpSpPr>
          <a:xfrm>
            <a:off x="1286454" y="3789549"/>
            <a:ext cx="9613068" cy="0"/>
            <a:chOff x="1307468" y="3637493"/>
            <a:chExt cx="9613068" cy="0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8472264" y="3637493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1307468" y="3637493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išľíďè"/>
          <p:cNvSpPr/>
          <p:nvPr/>
        </p:nvSpPr>
        <p:spPr bwMode="auto">
          <a:xfrm>
            <a:off x="1258294" y="1843065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0" name="iSlíďè"/>
          <p:cNvSpPr txBox="1"/>
          <p:nvPr/>
        </p:nvSpPr>
        <p:spPr bwMode="auto">
          <a:xfrm>
            <a:off x="1286454" y="1491869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1" name="išľíďè"/>
          <p:cNvSpPr/>
          <p:nvPr/>
        </p:nvSpPr>
        <p:spPr bwMode="auto">
          <a:xfrm>
            <a:off x="1330056" y="4832213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2" name="iSlíďè"/>
          <p:cNvSpPr txBox="1"/>
          <p:nvPr/>
        </p:nvSpPr>
        <p:spPr bwMode="auto">
          <a:xfrm>
            <a:off x="1358216" y="4481017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3" name="išľíďè"/>
          <p:cNvSpPr/>
          <p:nvPr/>
        </p:nvSpPr>
        <p:spPr bwMode="auto">
          <a:xfrm>
            <a:off x="8247274" y="1667467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4" name="iSlíďè"/>
          <p:cNvSpPr txBox="1"/>
          <p:nvPr/>
        </p:nvSpPr>
        <p:spPr bwMode="auto">
          <a:xfrm>
            <a:off x="8275434" y="1316271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5" name="išľíďè"/>
          <p:cNvSpPr/>
          <p:nvPr/>
        </p:nvSpPr>
        <p:spPr bwMode="auto">
          <a:xfrm>
            <a:off x="8366752" y="4656615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6" name="iSlíďè"/>
          <p:cNvSpPr txBox="1"/>
          <p:nvPr/>
        </p:nvSpPr>
        <p:spPr bwMode="auto">
          <a:xfrm>
            <a:off x="8394912" y="4305419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-1"/>
            <a:ext cx="12333918" cy="6958149"/>
          </a:xfrm>
          <a:prstGeom prst="rect">
            <a:avLst/>
          </a:prstGeom>
        </p:spPr>
      </p:pic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2790374" y="2666085"/>
            <a:ext cx="2474777" cy="620723"/>
          </a:xfrm>
          <a:prstGeom prst="rect">
            <a:avLst/>
          </a:prstGeom>
          <a:solidFill>
            <a:srgbClr val="FFF2E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000" dirty="0">
                <a:solidFill>
                  <a:schemeClr val="tx1"/>
                </a:solidFill>
                <a:highlight>
                  <a:srgbClr val="FFF2E1"/>
                </a:highlight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活动准备</a:t>
            </a:r>
            <a:endParaRPr lang="zh-CN" altLang="en-US" sz="3000" dirty="0">
              <a:solidFill>
                <a:schemeClr val="tx1"/>
              </a:solidFill>
              <a:highlight>
                <a:srgbClr val="FFF2E1"/>
              </a:highlight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078" name="MH_Number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265152" y="2666085"/>
            <a:ext cx="589303" cy="620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1">
            <a:noAutofit/>
          </a:bodyPr>
          <a:lstStyle>
            <a:defPPr>
              <a:defRPr lang="zh-CN"/>
            </a:defPPr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2400" b="1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solidFill>
                  <a:schemeClr val="tx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01</a:t>
            </a:r>
            <a:endParaRPr lang="zh-CN" altLang="en-US" dirty="0">
              <a:solidFill>
                <a:schemeClr val="tx1"/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grpSp>
        <p:nvGrpSpPr>
          <p:cNvPr id="3" name="MH_Others_1"/>
          <p:cNvGrpSpPr/>
          <p:nvPr>
            <p:custDataLst>
              <p:tags r:id="rId4"/>
            </p:custDataLst>
          </p:nvPr>
        </p:nvGrpSpPr>
        <p:grpSpPr>
          <a:xfrm>
            <a:off x="5878889" y="1074220"/>
            <a:ext cx="393356" cy="5507018"/>
            <a:chOff x="4349750" y="1062266"/>
            <a:chExt cx="393426" cy="5508000"/>
          </a:xfrm>
        </p:grpSpPr>
        <p:pic>
          <p:nvPicPr>
            <p:cNvPr id="3083" name="Picture 3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9750" y="1062266"/>
              <a:ext cx="81701" cy="550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82" name="Picture 3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9350" y="1815142"/>
              <a:ext cx="63826" cy="45566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8" name="MH_Entry_3"/>
          <p:cNvSpPr/>
          <p:nvPr>
            <p:custDataLst>
              <p:tags r:id="rId7"/>
            </p:custDataLst>
          </p:nvPr>
        </p:nvSpPr>
        <p:spPr>
          <a:xfrm>
            <a:off x="2790374" y="4162198"/>
            <a:ext cx="2474777" cy="620723"/>
          </a:xfrm>
          <a:prstGeom prst="rect">
            <a:avLst/>
          </a:prstGeom>
          <a:solidFill>
            <a:srgbClr val="FFF2E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000" dirty="0">
                <a:solidFill>
                  <a:schemeClr val="tx1"/>
                </a:solidFill>
                <a:highlight>
                  <a:srgbClr val="FFF2E1"/>
                </a:highlight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活动过程</a:t>
            </a:r>
            <a:endParaRPr lang="zh-CN" altLang="en-US" sz="3000" dirty="0">
              <a:solidFill>
                <a:schemeClr val="tx1"/>
              </a:solidFill>
              <a:highlight>
                <a:srgbClr val="FFF2E1"/>
              </a:highlight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19" name="MH_Number_3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265152" y="4162199"/>
            <a:ext cx="589303" cy="620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1">
            <a:noAutofit/>
          </a:bodyPr>
          <a:lstStyle>
            <a:defPPr>
              <a:defRPr lang="zh-CN"/>
            </a:defPPr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2400" b="1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>
                <a:solidFill>
                  <a:schemeClr val="tx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03</a:t>
            </a:r>
            <a:endParaRPr lang="zh-CN" altLang="en-US">
              <a:solidFill>
                <a:schemeClr val="tx1"/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0" name="MH_Entry_2"/>
          <p:cNvSpPr/>
          <p:nvPr>
            <p:custDataLst>
              <p:tags r:id="rId9"/>
            </p:custDataLst>
          </p:nvPr>
        </p:nvSpPr>
        <p:spPr>
          <a:xfrm flipH="1">
            <a:off x="6959518" y="3414141"/>
            <a:ext cx="2474777" cy="620723"/>
          </a:xfrm>
          <a:prstGeom prst="rect">
            <a:avLst/>
          </a:prstGeom>
          <a:solidFill>
            <a:srgbClr val="FFF2E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000" dirty="0">
                <a:solidFill>
                  <a:schemeClr val="tx1"/>
                </a:solidFill>
                <a:highlight>
                  <a:srgbClr val="FFF2E1"/>
                </a:highlight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人员安排</a:t>
            </a:r>
            <a:endParaRPr lang="zh-CN" altLang="en-US" sz="3000" dirty="0">
              <a:solidFill>
                <a:schemeClr val="tx1"/>
              </a:solidFill>
              <a:highlight>
                <a:srgbClr val="FFF2E1"/>
              </a:highlight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1" name="MH_Number_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 flipH="1">
            <a:off x="6370217" y="3414142"/>
            <a:ext cx="589303" cy="620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1">
            <a:noAutofit/>
          </a:bodyPr>
          <a:lstStyle>
            <a:defPPr>
              <a:defRPr lang="zh-CN"/>
            </a:defPPr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2400" b="1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>
                <a:solidFill>
                  <a:schemeClr val="tx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02</a:t>
            </a:r>
            <a:endParaRPr lang="zh-CN" altLang="en-US">
              <a:solidFill>
                <a:schemeClr val="tx1"/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4" name="MH_Number_4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 flipH="1">
            <a:off x="6370217" y="4910255"/>
            <a:ext cx="589303" cy="620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1">
            <a:noAutofit/>
          </a:bodyPr>
          <a:lstStyle>
            <a:defPPr>
              <a:defRPr lang="zh-CN"/>
            </a:defPPr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2800" b="1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solidFill>
                  <a:schemeClr val="tx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04</a:t>
            </a:r>
            <a:endParaRPr lang="zh-CN" altLang="en-US" sz="2400">
              <a:solidFill>
                <a:schemeClr val="tx1"/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1" name="MH_Others_2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824519" y="781885"/>
            <a:ext cx="3895183" cy="584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no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800" b="1" dirty="0">
                <a:solidFill>
                  <a:schemeClr val="bg1">
                    <a:lumMod val="95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CONTENTS</a:t>
            </a:r>
            <a:endParaRPr lang="zh-CN" altLang="en-US" sz="4800" b="1" dirty="0">
              <a:solidFill>
                <a:schemeClr val="bg1">
                  <a:lumMod val="95000"/>
                </a:schemeClr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2" name="MH_Others_3"/>
          <p:cNvSpPr/>
          <p:nvPr>
            <p:custDataLst>
              <p:tags r:id="rId13"/>
            </p:custDataLst>
          </p:nvPr>
        </p:nvSpPr>
        <p:spPr>
          <a:xfrm>
            <a:off x="1522539" y="1427880"/>
            <a:ext cx="3197163" cy="180675"/>
          </a:xfrm>
          <a:prstGeom prst="rect">
            <a:avLst/>
          </a:prstGeom>
          <a:solidFill>
            <a:srgbClr val="E6E6E6"/>
          </a:solidFill>
          <a:ln>
            <a:solidFill>
              <a:srgbClr val="FFF2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900"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29" name="MH_Others_4"/>
          <p:cNvSpPr/>
          <p:nvPr>
            <p:custDataLst>
              <p:tags r:id="rId14"/>
            </p:custDataLst>
          </p:nvPr>
        </p:nvSpPr>
        <p:spPr>
          <a:xfrm>
            <a:off x="1522539" y="1710685"/>
            <a:ext cx="1617752" cy="101636"/>
          </a:xfrm>
          <a:prstGeom prst="rect">
            <a:avLst/>
          </a:prstGeom>
          <a:solidFill>
            <a:srgbClr val="E6E6E6"/>
          </a:solidFill>
          <a:ln>
            <a:solidFill>
              <a:srgbClr val="FFF2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900"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41" name="MH_Entry_4"/>
          <p:cNvSpPr/>
          <p:nvPr>
            <p:custDataLst>
              <p:tags r:id="rId15"/>
            </p:custDataLst>
          </p:nvPr>
        </p:nvSpPr>
        <p:spPr>
          <a:xfrm flipH="1">
            <a:off x="6959518" y="4910255"/>
            <a:ext cx="2474777" cy="620723"/>
          </a:xfrm>
          <a:prstGeom prst="rect">
            <a:avLst/>
          </a:prstGeom>
          <a:solidFill>
            <a:srgbClr val="FFF2E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000" dirty="0">
                <a:solidFill>
                  <a:schemeClr val="tx1"/>
                </a:solidFill>
                <a:highlight>
                  <a:srgbClr val="FFF2E1"/>
                </a:highlight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活动总结</a:t>
            </a:r>
            <a:endParaRPr lang="zh-CN" altLang="en-US" sz="3000" dirty="0">
              <a:solidFill>
                <a:schemeClr val="tx1"/>
              </a:solidFill>
              <a:highlight>
                <a:srgbClr val="FFF2E1"/>
              </a:highlight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</p:spTree>
    <p:custDataLst>
      <p:tags r:id="rId1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078" grpId="0"/>
      <p:bldP spid="18" grpId="0" animBg="1"/>
      <p:bldP spid="19" grpId="0"/>
      <p:bldP spid="30" grpId="0" animBg="1"/>
      <p:bldP spid="31" grpId="0"/>
      <p:bldP spid="34" grpId="0"/>
      <p:bldP spid="51" grpId="0"/>
      <p:bldP spid="2" grpId="0" animBg="1"/>
      <p:bldP spid="29" grpId="0" animBg="1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-1"/>
            <a:ext cx="12333918" cy="6958149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452846" y="461554"/>
            <a:ext cx="11373394" cy="60785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133"/>
          <p:cNvSpPr txBox="1"/>
          <p:nvPr/>
        </p:nvSpPr>
        <p:spPr>
          <a:xfrm>
            <a:off x="2648266" y="5766097"/>
            <a:ext cx="8162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Honest</a:t>
            </a:r>
            <a:endParaRPr lang="id-ID" sz="1400" b="1" dirty="0">
              <a:solidFill>
                <a:schemeClr val="bg1"/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10" name="TextBox 134"/>
          <p:cNvSpPr txBox="1"/>
          <p:nvPr/>
        </p:nvSpPr>
        <p:spPr>
          <a:xfrm>
            <a:off x="2575328" y="6129214"/>
            <a:ext cx="962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Strategic</a:t>
            </a:r>
            <a:endParaRPr lang="id-ID" sz="1400" b="1" dirty="0">
              <a:solidFill>
                <a:schemeClr val="bg1"/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-87128" y="1161307"/>
            <a:ext cx="12033565" cy="4535386"/>
            <a:chOff x="-8806" y="3934124"/>
            <a:chExt cx="22105839" cy="8331572"/>
          </a:xfrm>
        </p:grpSpPr>
        <p:sp>
          <p:nvSpPr>
            <p:cNvPr id="12" name="Shape 561"/>
            <p:cNvSpPr/>
            <p:nvPr/>
          </p:nvSpPr>
          <p:spPr>
            <a:xfrm>
              <a:off x="-8806" y="5098469"/>
              <a:ext cx="19583952" cy="716722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99534"/>
                  </a:moveTo>
                  <a:cubicBezTo>
                    <a:pt x="17821" y="120000"/>
                    <a:pt x="19688" y="62325"/>
                    <a:pt x="28005" y="62790"/>
                  </a:cubicBezTo>
                  <a:cubicBezTo>
                    <a:pt x="36322" y="63255"/>
                    <a:pt x="41414" y="85581"/>
                    <a:pt x="52277" y="83720"/>
                  </a:cubicBezTo>
                  <a:cubicBezTo>
                    <a:pt x="63140" y="81860"/>
                    <a:pt x="63988" y="40930"/>
                    <a:pt x="75190" y="37209"/>
                  </a:cubicBezTo>
                  <a:cubicBezTo>
                    <a:pt x="86393" y="33488"/>
                    <a:pt x="87538" y="57093"/>
                    <a:pt x="98231" y="55697"/>
                  </a:cubicBezTo>
                  <a:cubicBezTo>
                    <a:pt x="108925" y="54302"/>
                    <a:pt x="109137" y="9767"/>
                    <a:pt x="120000" y="0"/>
                  </a:cubicBezTo>
                </a:path>
              </a:pathLst>
            </a:custGeom>
            <a:noFill/>
            <a:ln w="15875" cap="flat" cmpd="sng">
              <a:solidFill>
                <a:srgbClr val="BFBFBF"/>
              </a:solidFill>
              <a:prstDash val="dash"/>
              <a:miter/>
              <a:headEnd type="none" w="med" len="med"/>
              <a:tailEnd type="none" w="med" len="med"/>
            </a:ln>
          </p:spPr>
          <p:txBody>
            <a:bodyPr lIns="182825" tIns="91400" rIns="182825" bIns="914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3600">
                <a:solidFill>
                  <a:schemeClr val="dk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cs typeface="Lato"/>
                <a:sym typeface="Source Han Sans K Medium" panose="020B0600000000000000" pitchFamily="34" charset="-128"/>
              </a:endParaRPr>
            </a:p>
          </p:txBody>
        </p:sp>
        <p:sp>
          <p:nvSpPr>
            <p:cNvPr id="13" name="Shape 562"/>
            <p:cNvSpPr/>
            <p:nvPr/>
          </p:nvSpPr>
          <p:spPr>
            <a:xfrm>
              <a:off x="7475140" y="9129746"/>
              <a:ext cx="1991413" cy="19864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182825" tIns="91400" rIns="182825" bIns="914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4800">
                <a:solidFill>
                  <a:schemeClr val="lt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cs typeface="Roboto" panose="02000000000000000000"/>
                <a:sym typeface="Source Han Sans K Medium" panose="020B0600000000000000" pitchFamily="34" charset="-128"/>
              </a:endParaRPr>
            </a:p>
          </p:txBody>
        </p:sp>
        <p:sp>
          <p:nvSpPr>
            <p:cNvPr id="14" name="Shape 563"/>
            <p:cNvSpPr/>
            <p:nvPr/>
          </p:nvSpPr>
          <p:spPr>
            <a:xfrm>
              <a:off x="11270297" y="6418546"/>
              <a:ext cx="1991413" cy="198647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182825" tIns="91400" rIns="182825" bIns="914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4800">
                <a:solidFill>
                  <a:schemeClr val="lt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cs typeface="Roboto" panose="02000000000000000000"/>
                <a:sym typeface="Source Han Sans K Medium" panose="020B0600000000000000" pitchFamily="34" charset="-128"/>
              </a:endParaRPr>
            </a:p>
          </p:txBody>
        </p:sp>
        <p:sp>
          <p:nvSpPr>
            <p:cNvPr id="15" name="Shape 564"/>
            <p:cNvSpPr/>
            <p:nvPr/>
          </p:nvSpPr>
          <p:spPr>
            <a:xfrm>
              <a:off x="15065456" y="7470979"/>
              <a:ext cx="1991413" cy="198647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lIns="182825" tIns="91400" rIns="182825" bIns="914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4800">
                <a:solidFill>
                  <a:schemeClr val="lt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cs typeface="Roboto" panose="02000000000000000000"/>
                <a:sym typeface="Source Han Sans K Medium" panose="020B0600000000000000" pitchFamily="34" charset="-128"/>
              </a:endParaRPr>
            </a:p>
          </p:txBody>
        </p:sp>
        <p:sp>
          <p:nvSpPr>
            <p:cNvPr id="16" name="Shape 565"/>
            <p:cNvSpPr/>
            <p:nvPr/>
          </p:nvSpPr>
          <p:spPr>
            <a:xfrm>
              <a:off x="3679982" y="7887128"/>
              <a:ext cx="1991413" cy="19864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182825" tIns="91400" rIns="182825" bIns="914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4800">
                <a:solidFill>
                  <a:schemeClr val="lt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cs typeface="Roboto" panose="02000000000000000000"/>
                <a:sym typeface="Source Han Sans K Medium" panose="020B0600000000000000" pitchFamily="34" charset="-128"/>
              </a:endParaRPr>
            </a:p>
          </p:txBody>
        </p:sp>
        <p:grpSp>
          <p:nvGrpSpPr>
            <p:cNvPr id="17" name="Shape 566"/>
            <p:cNvGrpSpPr/>
            <p:nvPr/>
          </p:nvGrpSpPr>
          <p:grpSpPr>
            <a:xfrm>
              <a:off x="19464338" y="3934124"/>
              <a:ext cx="2632695" cy="1580015"/>
              <a:chOff x="10452100" y="1779589"/>
              <a:chExt cx="365125" cy="219075"/>
            </a:xfrm>
          </p:grpSpPr>
          <p:sp>
            <p:nvSpPr>
              <p:cNvPr id="22" name="Shape 567"/>
              <p:cNvSpPr/>
              <p:nvPr/>
            </p:nvSpPr>
            <p:spPr>
              <a:xfrm>
                <a:off x="10550525" y="1900239"/>
                <a:ext cx="112713" cy="9842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806"/>
                    </a:moveTo>
                    <a:lnTo>
                      <a:pt x="0" y="120000"/>
                    </a:lnTo>
                    <a:lnTo>
                      <a:pt x="23661" y="0"/>
                    </a:lnTo>
                    <a:lnTo>
                      <a:pt x="120000" y="5806"/>
                    </a:lnTo>
                    <a:close/>
                  </a:path>
                </a:pathLst>
              </a:custGeom>
              <a:solidFill>
                <a:srgbClr val="A5A5A5"/>
              </a:soli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buNone/>
                </a:pPr>
                <a:endParaRPr sz="3600">
                  <a:solidFill>
                    <a:schemeClr val="dk1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cs typeface="Lato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23" name="Shape 568"/>
              <p:cNvSpPr/>
              <p:nvPr/>
            </p:nvSpPr>
            <p:spPr>
              <a:xfrm>
                <a:off x="10452100" y="1779589"/>
                <a:ext cx="365125" cy="188913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0"/>
                    </a:moveTo>
                    <a:lnTo>
                      <a:pt x="0" y="26218"/>
                    </a:lnTo>
                    <a:lnTo>
                      <a:pt x="73043" y="120000"/>
                    </a:lnTo>
                    <a:lnTo>
                      <a:pt x="120000" y="0"/>
                    </a:lnTo>
                    <a:close/>
                  </a:path>
                </a:pathLst>
              </a:custGeom>
              <a:solidFill>
                <a:srgbClr val="D8D8D8"/>
              </a:soli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buNone/>
                </a:pPr>
                <a:endParaRPr sz="3600">
                  <a:solidFill>
                    <a:schemeClr val="dk1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cs typeface="Lato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24" name="Shape 569"/>
              <p:cNvSpPr/>
              <p:nvPr/>
            </p:nvSpPr>
            <p:spPr>
              <a:xfrm>
                <a:off x="10531475" y="1792289"/>
                <a:ext cx="258763" cy="20637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0"/>
                    </a:moveTo>
                    <a:lnTo>
                      <a:pt x="0" y="48000"/>
                    </a:lnTo>
                    <a:lnTo>
                      <a:pt x="8834" y="120000"/>
                    </a:lnTo>
                    <a:lnTo>
                      <a:pt x="19141" y="62769"/>
                    </a:lnTo>
                    <a:lnTo>
                      <a:pt x="120000" y="0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buNone/>
                </a:pPr>
                <a:endParaRPr sz="3600">
                  <a:solidFill>
                    <a:schemeClr val="dk1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cs typeface="Lato"/>
                  <a:sym typeface="Source Han Sans K Medium" panose="020B0600000000000000" pitchFamily="34" charset="-128"/>
                </a:endParaRPr>
              </a:p>
            </p:txBody>
          </p:sp>
        </p:grpSp>
        <p:sp>
          <p:nvSpPr>
            <p:cNvPr id="18" name="Shape 579"/>
            <p:cNvSpPr/>
            <p:nvPr/>
          </p:nvSpPr>
          <p:spPr>
            <a:xfrm>
              <a:off x="15622640" y="8032603"/>
              <a:ext cx="909251" cy="93836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7027" y="87532"/>
                  </a:moveTo>
                  <a:lnTo>
                    <a:pt x="67027" y="87532"/>
                  </a:lnTo>
                  <a:cubicBezTo>
                    <a:pt x="67027" y="78441"/>
                    <a:pt x="74324" y="73506"/>
                    <a:pt x="86486" y="66753"/>
                  </a:cubicBezTo>
                  <a:cubicBezTo>
                    <a:pt x="100810" y="57402"/>
                    <a:pt x="119729" y="45974"/>
                    <a:pt x="119729" y="18441"/>
                  </a:cubicBezTo>
                  <a:cubicBezTo>
                    <a:pt x="119729" y="16103"/>
                    <a:pt x="117297" y="13766"/>
                    <a:pt x="115135" y="13766"/>
                  </a:cubicBezTo>
                  <a:cubicBezTo>
                    <a:pt x="93513" y="13766"/>
                    <a:pt x="93513" y="13766"/>
                    <a:pt x="93513" y="13766"/>
                  </a:cubicBezTo>
                  <a:cubicBezTo>
                    <a:pt x="88648" y="7012"/>
                    <a:pt x="79189" y="0"/>
                    <a:pt x="60000" y="0"/>
                  </a:cubicBezTo>
                  <a:cubicBezTo>
                    <a:pt x="40810" y="0"/>
                    <a:pt x="31351" y="7012"/>
                    <a:pt x="26486" y="13766"/>
                  </a:cubicBezTo>
                  <a:cubicBezTo>
                    <a:pt x="4864" y="13766"/>
                    <a:pt x="4864" y="13766"/>
                    <a:pt x="4864" y="13766"/>
                  </a:cubicBezTo>
                  <a:cubicBezTo>
                    <a:pt x="2432" y="13766"/>
                    <a:pt x="0" y="16103"/>
                    <a:pt x="0" y="18441"/>
                  </a:cubicBezTo>
                  <a:cubicBezTo>
                    <a:pt x="0" y="45974"/>
                    <a:pt x="16756" y="57402"/>
                    <a:pt x="33513" y="66753"/>
                  </a:cubicBezTo>
                  <a:cubicBezTo>
                    <a:pt x="45675" y="73506"/>
                    <a:pt x="52702" y="78441"/>
                    <a:pt x="52702" y="87532"/>
                  </a:cubicBezTo>
                  <a:cubicBezTo>
                    <a:pt x="52702" y="96623"/>
                    <a:pt x="52702" y="96623"/>
                    <a:pt x="52702" y="96623"/>
                  </a:cubicBezTo>
                  <a:cubicBezTo>
                    <a:pt x="38378" y="98961"/>
                    <a:pt x="28918" y="103636"/>
                    <a:pt x="28918" y="108051"/>
                  </a:cubicBezTo>
                  <a:cubicBezTo>
                    <a:pt x="28918" y="115064"/>
                    <a:pt x="43243" y="119740"/>
                    <a:pt x="60000" y="119740"/>
                  </a:cubicBezTo>
                  <a:cubicBezTo>
                    <a:pt x="76486" y="119740"/>
                    <a:pt x="88648" y="115064"/>
                    <a:pt x="88648" y="108051"/>
                  </a:cubicBezTo>
                  <a:cubicBezTo>
                    <a:pt x="88648" y="103636"/>
                    <a:pt x="81621" y="98961"/>
                    <a:pt x="67027" y="96623"/>
                  </a:cubicBezTo>
                  <a:lnTo>
                    <a:pt x="67027" y="87532"/>
                  </a:lnTo>
                  <a:close/>
                  <a:moveTo>
                    <a:pt x="86486" y="55064"/>
                  </a:moveTo>
                  <a:lnTo>
                    <a:pt x="86486" y="55064"/>
                  </a:lnTo>
                  <a:cubicBezTo>
                    <a:pt x="91081" y="48311"/>
                    <a:pt x="93513" y="36883"/>
                    <a:pt x="93513" y="23116"/>
                  </a:cubicBezTo>
                  <a:cubicBezTo>
                    <a:pt x="110270" y="23116"/>
                    <a:pt x="110270" y="23116"/>
                    <a:pt x="110270" y="23116"/>
                  </a:cubicBezTo>
                  <a:cubicBezTo>
                    <a:pt x="107837" y="39220"/>
                    <a:pt x="98378" y="48311"/>
                    <a:pt x="86486" y="55064"/>
                  </a:cubicBezTo>
                  <a:close/>
                  <a:moveTo>
                    <a:pt x="60000" y="9350"/>
                  </a:moveTo>
                  <a:lnTo>
                    <a:pt x="60000" y="9350"/>
                  </a:lnTo>
                  <a:cubicBezTo>
                    <a:pt x="79189" y="9350"/>
                    <a:pt x="86486" y="16103"/>
                    <a:pt x="86486" y="18441"/>
                  </a:cubicBezTo>
                  <a:cubicBezTo>
                    <a:pt x="86486" y="20779"/>
                    <a:pt x="79189" y="27532"/>
                    <a:pt x="60000" y="29870"/>
                  </a:cubicBezTo>
                  <a:cubicBezTo>
                    <a:pt x="40810" y="27532"/>
                    <a:pt x="33513" y="20779"/>
                    <a:pt x="33513" y="18441"/>
                  </a:cubicBezTo>
                  <a:cubicBezTo>
                    <a:pt x="33513" y="16103"/>
                    <a:pt x="40810" y="9350"/>
                    <a:pt x="60000" y="9350"/>
                  </a:cubicBezTo>
                  <a:close/>
                  <a:moveTo>
                    <a:pt x="9729" y="23116"/>
                  </a:moveTo>
                  <a:lnTo>
                    <a:pt x="9729" y="23116"/>
                  </a:lnTo>
                  <a:cubicBezTo>
                    <a:pt x="26486" y="23116"/>
                    <a:pt x="26486" y="23116"/>
                    <a:pt x="26486" y="23116"/>
                  </a:cubicBezTo>
                  <a:cubicBezTo>
                    <a:pt x="26486" y="36883"/>
                    <a:pt x="28918" y="48311"/>
                    <a:pt x="33513" y="55064"/>
                  </a:cubicBezTo>
                  <a:cubicBezTo>
                    <a:pt x="21621" y="48311"/>
                    <a:pt x="9729" y="39220"/>
                    <a:pt x="9729" y="2311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91400" tIns="45700" rIns="91400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3600">
                <a:solidFill>
                  <a:schemeClr val="dk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cs typeface="Lato"/>
                <a:sym typeface="Source Han Sans K Medium" panose="020B0600000000000000" pitchFamily="34" charset="-128"/>
              </a:endParaRPr>
            </a:p>
          </p:txBody>
        </p:sp>
        <p:sp>
          <p:nvSpPr>
            <p:cNvPr id="19" name="Shape 580"/>
            <p:cNvSpPr/>
            <p:nvPr/>
          </p:nvSpPr>
          <p:spPr>
            <a:xfrm>
              <a:off x="7962152" y="9679989"/>
              <a:ext cx="1010278" cy="90948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9277" y="40719"/>
                  </a:moveTo>
                  <a:lnTo>
                    <a:pt x="19277" y="40719"/>
                  </a:lnTo>
                  <a:cubicBezTo>
                    <a:pt x="23373" y="36134"/>
                    <a:pt x="27951" y="38561"/>
                    <a:pt x="34216" y="45573"/>
                  </a:cubicBezTo>
                  <a:cubicBezTo>
                    <a:pt x="36385" y="48000"/>
                    <a:pt x="36385" y="45573"/>
                    <a:pt x="36385" y="45573"/>
                  </a:cubicBezTo>
                  <a:cubicBezTo>
                    <a:pt x="38554" y="45573"/>
                    <a:pt x="44819" y="36134"/>
                    <a:pt x="46987" y="36134"/>
                  </a:cubicBezTo>
                  <a:cubicBezTo>
                    <a:pt x="46987" y="36134"/>
                    <a:pt x="46987" y="36134"/>
                    <a:pt x="46987" y="33707"/>
                  </a:cubicBezTo>
                  <a:cubicBezTo>
                    <a:pt x="44819" y="33707"/>
                    <a:pt x="42891" y="31280"/>
                    <a:pt x="42891" y="28853"/>
                  </a:cubicBezTo>
                  <a:cubicBezTo>
                    <a:pt x="32048" y="12134"/>
                    <a:pt x="72530" y="2696"/>
                    <a:pt x="66265" y="2696"/>
                  </a:cubicBezTo>
                  <a:cubicBezTo>
                    <a:pt x="61927" y="0"/>
                    <a:pt x="49156" y="0"/>
                    <a:pt x="46987" y="0"/>
                  </a:cubicBezTo>
                  <a:cubicBezTo>
                    <a:pt x="40722" y="2696"/>
                    <a:pt x="30120" y="9707"/>
                    <a:pt x="25783" y="14561"/>
                  </a:cubicBezTo>
                  <a:cubicBezTo>
                    <a:pt x="19277" y="19415"/>
                    <a:pt x="17349" y="21842"/>
                    <a:pt x="17349" y="21842"/>
                  </a:cubicBezTo>
                  <a:cubicBezTo>
                    <a:pt x="14939" y="24000"/>
                    <a:pt x="17349" y="28853"/>
                    <a:pt x="12771" y="31280"/>
                  </a:cubicBezTo>
                  <a:cubicBezTo>
                    <a:pt x="8674" y="33707"/>
                    <a:pt x="6506" y="31280"/>
                    <a:pt x="4337" y="33707"/>
                  </a:cubicBezTo>
                  <a:cubicBezTo>
                    <a:pt x="4337" y="36134"/>
                    <a:pt x="2168" y="36134"/>
                    <a:pt x="0" y="38561"/>
                  </a:cubicBezTo>
                  <a:lnTo>
                    <a:pt x="0" y="40719"/>
                  </a:lnTo>
                  <a:lnTo>
                    <a:pt x="8674" y="50426"/>
                  </a:lnTo>
                  <a:cubicBezTo>
                    <a:pt x="8674" y="52853"/>
                    <a:pt x="10602" y="52853"/>
                    <a:pt x="12771" y="52853"/>
                  </a:cubicBezTo>
                  <a:cubicBezTo>
                    <a:pt x="12771" y="50426"/>
                    <a:pt x="14939" y="48000"/>
                    <a:pt x="17349" y="48000"/>
                  </a:cubicBezTo>
                  <a:cubicBezTo>
                    <a:pt x="17349" y="48000"/>
                    <a:pt x="17349" y="40719"/>
                    <a:pt x="19277" y="40719"/>
                  </a:cubicBezTo>
                  <a:close/>
                  <a:moveTo>
                    <a:pt x="53493" y="43146"/>
                  </a:moveTo>
                  <a:lnTo>
                    <a:pt x="53493" y="43146"/>
                  </a:lnTo>
                  <a:cubicBezTo>
                    <a:pt x="51325" y="43146"/>
                    <a:pt x="51325" y="43146"/>
                    <a:pt x="51325" y="43146"/>
                  </a:cubicBezTo>
                  <a:cubicBezTo>
                    <a:pt x="42891" y="50426"/>
                    <a:pt x="42891" y="50426"/>
                    <a:pt x="42891" y="50426"/>
                  </a:cubicBezTo>
                  <a:cubicBezTo>
                    <a:pt x="40722" y="52853"/>
                    <a:pt x="40722" y="52853"/>
                    <a:pt x="40722" y="55011"/>
                  </a:cubicBezTo>
                  <a:cubicBezTo>
                    <a:pt x="91807" y="117303"/>
                    <a:pt x="91807" y="117303"/>
                    <a:pt x="91807" y="117303"/>
                  </a:cubicBezTo>
                  <a:cubicBezTo>
                    <a:pt x="91807" y="119730"/>
                    <a:pt x="94216" y="119730"/>
                    <a:pt x="96144" y="117303"/>
                  </a:cubicBezTo>
                  <a:cubicBezTo>
                    <a:pt x="102650" y="112449"/>
                    <a:pt x="102650" y="112449"/>
                    <a:pt x="102650" y="112449"/>
                  </a:cubicBezTo>
                  <a:cubicBezTo>
                    <a:pt x="102650" y="110022"/>
                    <a:pt x="102650" y="107865"/>
                    <a:pt x="102650" y="107865"/>
                  </a:cubicBezTo>
                  <a:lnTo>
                    <a:pt x="53493" y="43146"/>
                  </a:lnTo>
                  <a:close/>
                  <a:moveTo>
                    <a:pt x="119759" y="16988"/>
                  </a:moveTo>
                  <a:lnTo>
                    <a:pt x="119759" y="16988"/>
                  </a:lnTo>
                  <a:cubicBezTo>
                    <a:pt x="117590" y="12134"/>
                    <a:pt x="117590" y="14561"/>
                    <a:pt x="115421" y="14561"/>
                  </a:cubicBezTo>
                  <a:cubicBezTo>
                    <a:pt x="115421" y="16988"/>
                    <a:pt x="111084" y="21842"/>
                    <a:pt x="111084" y="24000"/>
                  </a:cubicBezTo>
                  <a:cubicBezTo>
                    <a:pt x="108915" y="28853"/>
                    <a:pt x="104819" y="33707"/>
                    <a:pt x="98313" y="28853"/>
                  </a:cubicBezTo>
                  <a:cubicBezTo>
                    <a:pt x="91807" y="21842"/>
                    <a:pt x="94216" y="19415"/>
                    <a:pt x="96144" y="16988"/>
                  </a:cubicBezTo>
                  <a:cubicBezTo>
                    <a:pt x="96144" y="14561"/>
                    <a:pt x="100481" y="7550"/>
                    <a:pt x="100481" y="5123"/>
                  </a:cubicBezTo>
                  <a:cubicBezTo>
                    <a:pt x="102650" y="5123"/>
                    <a:pt x="100481" y="2696"/>
                    <a:pt x="98313" y="2696"/>
                  </a:cubicBezTo>
                  <a:cubicBezTo>
                    <a:pt x="96144" y="5123"/>
                    <a:pt x="83373" y="9707"/>
                    <a:pt x="81204" y="19415"/>
                  </a:cubicBezTo>
                  <a:cubicBezTo>
                    <a:pt x="79036" y="26426"/>
                    <a:pt x="83373" y="33707"/>
                    <a:pt x="76867" y="40719"/>
                  </a:cubicBezTo>
                  <a:cubicBezTo>
                    <a:pt x="68433" y="50426"/>
                    <a:pt x="68433" y="50426"/>
                    <a:pt x="68433" y="50426"/>
                  </a:cubicBezTo>
                  <a:cubicBezTo>
                    <a:pt x="76867" y="62292"/>
                    <a:pt x="76867" y="62292"/>
                    <a:pt x="76867" y="62292"/>
                  </a:cubicBezTo>
                  <a:cubicBezTo>
                    <a:pt x="87710" y="50426"/>
                    <a:pt x="87710" y="50426"/>
                    <a:pt x="87710" y="50426"/>
                  </a:cubicBezTo>
                  <a:cubicBezTo>
                    <a:pt x="89638" y="48000"/>
                    <a:pt x="94216" y="45573"/>
                    <a:pt x="98313" y="48000"/>
                  </a:cubicBezTo>
                  <a:cubicBezTo>
                    <a:pt x="108915" y="50426"/>
                    <a:pt x="113253" y="45573"/>
                    <a:pt x="117590" y="38561"/>
                  </a:cubicBezTo>
                  <a:cubicBezTo>
                    <a:pt x="119759" y="31280"/>
                    <a:pt x="119759" y="19415"/>
                    <a:pt x="119759" y="16988"/>
                  </a:cubicBezTo>
                  <a:close/>
                  <a:moveTo>
                    <a:pt x="17349" y="107865"/>
                  </a:moveTo>
                  <a:lnTo>
                    <a:pt x="17349" y="107865"/>
                  </a:lnTo>
                  <a:cubicBezTo>
                    <a:pt x="14939" y="110022"/>
                    <a:pt x="14939" y="112449"/>
                    <a:pt x="17349" y="112449"/>
                  </a:cubicBezTo>
                  <a:cubicBezTo>
                    <a:pt x="21445" y="119730"/>
                    <a:pt x="21445" y="119730"/>
                    <a:pt x="21445" y="119730"/>
                  </a:cubicBezTo>
                  <a:cubicBezTo>
                    <a:pt x="23373" y="119730"/>
                    <a:pt x="25783" y="119730"/>
                    <a:pt x="25783" y="117303"/>
                  </a:cubicBezTo>
                  <a:cubicBezTo>
                    <a:pt x="55662" y="86292"/>
                    <a:pt x="55662" y="86292"/>
                    <a:pt x="55662" y="86292"/>
                  </a:cubicBezTo>
                  <a:cubicBezTo>
                    <a:pt x="46987" y="74157"/>
                    <a:pt x="46987" y="74157"/>
                    <a:pt x="46987" y="74157"/>
                  </a:cubicBezTo>
                  <a:lnTo>
                    <a:pt x="17349" y="10786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91400" tIns="45700" rIns="91400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3600">
                <a:solidFill>
                  <a:schemeClr val="dk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cs typeface="Lato"/>
                <a:sym typeface="Source Han Sans K Medium" panose="020B0600000000000000" pitchFamily="34" charset="-128"/>
              </a:endParaRPr>
            </a:p>
          </p:txBody>
        </p:sp>
        <p:sp>
          <p:nvSpPr>
            <p:cNvPr id="20" name="Shape 581"/>
            <p:cNvSpPr/>
            <p:nvPr/>
          </p:nvSpPr>
          <p:spPr>
            <a:xfrm>
              <a:off x="11818284" y="6885936"/>
              <a:ext cx="909251" cy="93836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865" y="41298"/>
                  </a:moveTo>
                  <a:lnTo>
                    <a:pt x="107865" y="41298"/>
                  </a:lnTo>
                  <a:cubicBezTo>
                    <a:pt x="98157" y="18441"/>
                    <a:pt x="81438" y="0"/>
                    <a:pt x="71730" y="2077"/>
                  </a:cubicBezTo>
                  <a:cubicBezTo>
                    <a:pt x="57438" y="9350"/>
                    <a:pt x="81438" y="36883"/>
                    <a:pt x="9707" y="64415"/>
                  </a:cubicBezTo>
                  <a:cubicBezTo>
                    <a:pt x="2426" y="66753"/>
                    <a:pt x="0" y="75844"/>
                    <a:pt x="2426" y="82857"/>
                  </a:cubicBezTo>
                  <a:cubicBezTo>
                    <a:pt x="4853" y="87532"/>
                    <a:pt x="14292" y="94285"/>
                    <a:pt x="21842" y="92207"/>
                  </a:cubicBezTo>
                  <a:lnTo>
                    <a:pt x="26426" y="89870"/>
                  </a:lnTo>
                  <a:cubicBezTo>
                    <a:pt x="31280" y="96623"/>
                    <a:pt x="36134" y="92207"/>
                    <a:pt x="36134" y="96623"/>
                  </a:cubicBezTo>
                  <a:cubicBezTo>
                    <a:pt x="38561" y="101298"/>
                    <a:pt x="43146" y="110389"/>
                    <a:pt x="43146" y="112727"/>
                  </a:cubicBezTo>
                  <a:cubicBezTo>
                    <a:pt x="45573" y="115064"/>
                    <a:pt x="48000" y="119740"/>
                    <a:pt x="50426" y="117402"/>
                  </a:cubicBezTo>
                  <a:cubicBezTo>
                    <a:pt x="52853" y="117402"/>
                    <a:pt x="62292" y="115064"/>
                    <a:pt x="64719" y="112727"/>
                  </a:cubicBezTo>
                  <a:cubicBezTo>
                    <a:pt x="69303" y="112727"/>
                    <a:pt x="69303" y="110389"/>
                    <a:pt x="67146" y="108051"/>
                  </a:cubicBezTo>
                  <a:cubicBezTo>
                    <a:pt x="67146" y="105974"/>
                    <a:pt x="62292" y="103636"/>
                    <a:pt x="62292" y="101298"/>
                  </a:cubicBezTo>
                  <a:cubicBezTo>
                    <a:pt x="59865" y="98961"/>
                    <a:pt x="57438" y="89870"/>
                    <a:pt x="55011" y="87532"/>
                  </a:cubicBezTo>
                  <a:cubicBezTo>
                    <a:pt x="52853" y="85194"/>
                    <a:pt x="57438" y="80519"/>
                    <a:pt x="62292" y="80519"/>
                  </a:cubicBezTo>
                  <a:cubicBezTo>
                    <a:pt x="95730" y="78441"/>
                    <a:pt x="100584" y="96623"/>
                    <a:pt x="112449" y="92207"/>
                  </a:cubicBezTo>
                  <a:cubicBezTo>
                    <a:pt x="119730" y="89870"/>
                    <a:pt x="119730" y="64415"/>
                    <a:pt x="107865" y="41298"/>
                  </a:cubicBezTo>
                  <a:close/>
                  <a:moveTo>
                    <a:pt x="105168" y="80519"/>
                  </a:moveTo>
                  <a:lnTo>
                    <a:pt x="105168" y="80519"/>
                  </a:lnTo>
                  <a:cubicBezTo>
                    <a:pt x="102741" y="80519"/>
                    <a:pt x="88449" y="71428"/>
                    <a:pt x="81438" y="52987"/>
                  </a:cubicBezTo>
                  <a:cubicBezTo>
                    <a:pt x="74157" y="34545"/>
                    <a:pt x="74157" y="16103"/>
                    <a:pt x="76584" y="16103"/>
                  </a:cubicBezTo>
                  <a:cubicBezTo>
                    <a:pt x="79011" y="16103"/>
                    <a:pt x="90876" y="27532"/>
                    <a:pt x="98157" y="45974"/>
                  </a:cubicBezTo>
                  <a:cubicBezTo>
                    <a:pt x="107865" y="64415"/>
                    <a:pt x="105168" y="78441"/>
                    <a:pt x="105168" y="8051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91400" tIns="45700" rIns="91400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3600">
                <a:solidFill>
                  <a:schemeClr val="dk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cs typeface="Lato"/>
                <a:sym typeface="Source Han Sans K Medium" panose="020B0600000000000000" pitchFamily="34" charset="-128"/>
              </a:endParaRPr>
            </a:p>
          </p:txBody>
        </p:sp>
        <p:sp>
          <p:nvSpPr>
            <p:cNvPr id="21" name="Shape 582"/>
            <p:cNvSpPr/>
            <p:nvPr/>
          </p:nvSpPr>
          <p:spPr>
            <a:xfrm>
              <a:off x="4162028" y="8427297"/>
              <a:ext cx="923685" cy="94557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008" y="78181"/>
                  </a:moveTo>
                  <a:lnTo>
                    <a:pt x="73008" y="78181"/>
                  </a:lnTo>
                  <a:cubicBezTo>
                    <a:pt x="73008" y="78181"/>
                    <a:pt x="119734" y="43896"/>
                    <a:pt x="115221" y="6753"/>
                  </a:cubicBezTo>
                  <a:lnTo>
                    <a:pt x="115221" y="4675"/>
                  </a:lnTo>
                  <a:cubicBezTo>
                    <a:pt x="112831" y="4675"/>
                    <a:pt x="112831" y="4675"/>
                    <a:pt x="112831" y="4675"/>
                  </a:cubicBezTo>
                  <a:cubicBezTo>
                    <a:pt x="75398" y="0"/>
                    <a:pt x="42212" y="46233"/>
                    <a:pt x="42212" y="46233"/>
                  </a:cubicBezTo>
                  <a:cubicBezTo>
                    <a:pt x="14070" y="41298"/>
                    <a:pt x="16460" y="48311"/>
                    <a:pt x="2389" y="78181"/>
                  </a:cubicBezTo>
                  <a:cubicBezTo>
                    <a:pt x="0" y="85194"/>
                    <a:pt x="4778" y="85194"/>
                    <a:pt x="9292" y="85194"/>
                  </a:cubicBezTo>
                  <a:cubicBezTo>
                    <a:pt x="14070" y="82857"/>
                    <a:pt x="23362" y="80519"/>
                    <a:pt x="23362" y="80519"/>
                  </a:cubicBezTo>
                  <a:cubicBezTo>
                    <a:pt x="40088" y="96623"/>
                    <a:pt x="40088" y="96623"/>
                    <a:pt x="40088" y="96623"/>
                  </a:cubicBezTo>
                  <a:cubicBezTo>
                    <a:pt x="40088" y="96623"/>
                    <a:pt x="37433" y="105714"/>
                    <a:pt x="35309" y="110389"/>
                  </a:cubicBezTo>
                  <a:cubicBezTo>
                    <a:pt x="32920" y="115064"/>
                    <a:pt x="35309" y="119740"/>
                    <a:pt x="40088" y="117402"/>
                  </a:cubicBezTo>
                  <a:cubicBezTo>
                    <a:pt x="70619" y="103376"/>
                    <a:pt x="77522" y="105714"/>
                    <a:pt x="73008" y="78181"/>
                  </a:cubicBezTo>
                  <a:close/>
                  <a:moveTo>
                    <a:pt x="79911" y="38961"/>
                  </a:moveTo>
                  <a:lnTo>
                    <a:pt x="79911" y="38961"/>
                  </a:lnTo>
                  <a:cubicBezTo>
                    <a:pt x="75398" y="34545"/>
                    <a:pt x="75398" y="29870"/>
                    <a:pt x="79911" y="25194"/>
                  </a:cubicBezTo>
                  <a:cubicBezTo>
                    <a:pt x="84690" y="20779"/>
                    <a:pt x="91592" y="20779"/>
                    <a:pt x="93982" y="25194"/>
                  </a:cubicBezTo>
                  <a:cubicBezTo>
                    <a:pt x="98761" y="29870"/>
                    <a:pt x="98761" y="34545"/>
                    <a:pt x="93982" y="38961"/>
                  </a:cubicBezTo>
                  <a:cubicBezTo>
                    <a:pt x="91592" y="43896"/>
                    <a:pt x="84690" y="43896"/>
                    <a:pt x="79911" y="3896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91400" tIns="45700" rIns="91400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3600">
                <a:solidFill>
                  <a:schemeClr val="dk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cs typeface="Lato"/>
                <a:sym typeface="Source Han Sans K Medium" panose="020B0600000000000000" pitchFamily="34" charset="-128"/>
              </a:endParaRPr>
            </a:p>
          </p:txBody>
        </p:sp>
      </p:grpSp>
      <p:sp>
        <p:nvSpPr>
          <p:cNvPr id="26" name="išľíďè"/>
          <p:cNvSpPr/>
          <p:nvPr/>
        </p:nvSpPr>
        <p:spPr bwMode="auto">
          <a:xfrm>
            <a:off x="846384" y="1713806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27" name="iSlíďè"/>
          <p:cNvSpPr txBox="1"/>
          <p:nvPr/>
        </p:nvSpPr>
        <p:spPr bwMode="auto">
          <a:xfrm>
            <a:off x="874544" y="1362610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28" name="išľíďè"/>
          <p:cNvSpPr/>
          <p:nvPr/>
        </p:nvSpPr>
        <p:spPr bwMode="auto">
          <a:xfrm>
            <a:off x="2431029" y="5144194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29" name="iSlíďè"/>
          <p:cNvSpPr txBox="1"/>
          <p:nvPr/>
        </p:nvSpPr>
        <p:spPr bwMode="auto">
          <a:xfrm>
            <a:off x="2459189" y="4792998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0" name="išľíďè"/>
          <p:cNvSpPr/>
          <p:nvPr/>
        </p:nvSpPr>
        <p:spPr bwMode="auto">
          <a:xfrm>
            <a:off x="4773750" y="1134976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1" name="iSlíďè"/>
          <p:cNvSpPr txBox="1"/>
          <p:nvPr/>
        </p:nvSpPr>
        <p:spPr bwMode="auto">
          <a:xfrm>
            <a:off x="4801910" y="783780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2" name="išľíďè"/>
          <p:cNvSpPr/>
          <p:nvPr/>
        </p:nvSpPr>
        <p:spPr bwMode="auto">
          <a:xfrm>
            <a:off x="8114776" y="4711590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3" name="iSlíďè"/>
          <p:cNvSpPr txBox="1"/>
          <p:nvPr/>
        </p:nvSpPr>
        <p:spPr bwMode="auto">
          <a:xfrm>
            <a:off x="8142936" y="4360394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-1"/>
            <a:ext cx="12333918" cy="6958149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52846" y="461554"/>
            <a:ext cx="11373394" cy="60785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图表 7"/>
          <p:cNvGraphicFramePr/>
          <p:nvPr/>
        </p:nvGraphicFramePr>
        <p:xfrm>
          <a:off x="949140" y="365672"/>
          <a:ext cx="10442576" cy="38046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矩形 8"/>
          <p:cNvSpPr/>
          <p:nvPr/>
        </p:nvSpPr>
        <p:spPr>
          <a:xfrm>
            <a:off x="949140" y="4336259"/>
            <a:ext cx="10442576" cy="57086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  <a:p>
            <a:pPr>
              <a:lnSpc>
                <a:spcPct val="130000"/>
              </a:lnSpc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9140" y="4852843"/>
            <a:ext cx="10442576" cy="312420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lang="zh-CN" altLang="en-US" sz="1200" dirty="0">
              <a:solidFill>
                <a:srgbClr val="404040"/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9140" y="5369427"/>
            <a:ext cx="10442576" cy="57086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  <a:p>
            <a:pPr>
              <a:lnSpc>
                <a:spcPct val="130000"/>
              </a:lnSpc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9140" y="5841932"/>
            <a:ext cx="10442576" cy="57086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  <a:p>
            <a:pPr>
              <a:lnSpc>
                <a:spcPct val="130000"/>
              </a:lnSpc>
            </a:pPr>
            <a:endParaRPr lang="zh-CN" altLang="en-US" sz="1200" dirty="0">
              <a:solidFill>
                <a:srgbClr val="404040"/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9" grpId="0"/>
      <p:bldP spid="4" grpId="0"/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/>
        </p:nvPicPr>
        <p:blipFill>
          <a:blip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-1"/>
            <a:ext cx="12333918" cy="6958149"/>
          </a:xfrm>
          <a:prstGeom prst="rect">
            <a:avLst/>
          </a:prstGeom>
        </p:spPr>
      </p:pic>
      <p:sp>
        <p:nvSpPr>
          <p:cNvPr id="52" name="矩形 51"/>
          <p:cNvSpPr/>
          <p:nvPr/>
        </p:nvSpPr>
        <p:spPr>
          <a:xfrm>
            <a:off x="452846" y="461554"/>
            <a:ext cx="11373394" cy="60785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Group 169"/>
          <p:cNvGrpSpPr/>
          <p:nvPr/>
        </p:nvGrpSpPr>
        <p:grpSpPr>
          <a:xfrm>
            <a:off x="1231819" y="960679"/>
            <a:ext cx="3044932" cy="2761228"/>
            <a:chOff x="1689018" y="2180367"/>
            <a:chExt cx="2189163" cy="1985193"/>
          </a:xfrm>
        </p:grpSpPr>
        <p:sp>
          <p:nvSpPr>
            <p:cNvPr id="10" name="Freeform 57"/>
            <p:cNvSpPr/>
            <p:nvPr/>
          </p:nvSpPr>
          <p:spPr bwMode="auto">
            <a:xfrm>
              <a:off x="1689018" y="3508335"/>
              <a:ext cx="2189163" cy="657225"/>
            </a:xfrm>
            <a:custGeom>
              <a:avLst/>
              <a:gdLst>
                <a:gd name="T0" fmla="*/ 1035 w 1379"/>
                <a:gd name="T1" fmla="*/ 414 h 414"/>
                <a:gd name="T2" fmla="*/ 0 w 1379"/>
                <a:gd name="T3" fmla="*/ 414 h 414"/>
                <a:gd name="T4" fmla="*/ 344 w 1379"/>
                <a:gd name="T5" fmla="*/ 0 h 414"/>
                <a:gd name="T6" fmla="*/ 1379 w 1379"/>
                <a:gd name="T7" fmla="*/ 0 h 414"/>
                <a:gd name="T8" fmla="*/ 1035 w 1379"/>
                <a:gd name="T9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035" y="414"/>
                  </a:moveTo>
                  <a:lnTo>
                    <a:pt x="0" y="414"/>
                  </a:lnTo>
                  <a:lnTo>
                    <a:pt x="344" y="0"/>
                  </a:lnTo>
                  <a:lnTo>
                    <a:pt x="1379" y="0"/>
                  </a:lnTo>
                  <a:lnTo>
                    <a:pt x="1035" y="41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1" name="Freeform 59"/>
            <p:cNvSpPr/>
            <p:nvPr/>
          </p:nvSpPr>
          <p:spPr bwMode="auto">
            <a:xfrm>
              <a:off x="1719972" y="3508350"/>
              <a:ext cx="2103187" cy="631414"/>
            </a:xfrm>
            <a:custGeom>
              <a:avLst/>
              <a:gdLst>
                <a:gd name="T0" fmla="*/ 1379 w 1379"/>
                <a:gd name="T1" fmla="*/ 0 h 414"/>
                <a:gd name="T2" fmla="*/ 1379 w 1379"/>
                <a:gd name="T3" fmla="*/ 0 h 414"/>
                <a:gd name="T4" fmla="*/ 0 w 1379"/>
                <a:gd name="T5" fmla="*/ 414 h 414"/>
                <a:gd name="T6" fmla="*/ 1035 w 1379"/>
                <a:gd name="T7" fmla="*/ 414 h 414"/>
                <a:gd name="T8" fmla="*/ 1379 w 1379"/>
                <a:gd name="T9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379" y="0"/>
                  </a:moveTo>
                  <a:lnTo>
                    <a:pt x="1379" y="0"/>
                  </a:lnTo>
                  <a:lnTo>
                    <a:pt x="0" y="414"/>
                  </a:lnTo>
                  <a:lnTo>
                    <a:pt x="1035" y="414"/>
                  </a:lnTo>
                  <a:lnTo>
                    <a:pt x="1379" y="0"/>
                  </a:lnTo>
                  <a:close/>
                </a:path>
              </a:pathLst>
            </a:custGeom>
            <a:solidFill>
              <a:schemeClr val="bg1">
                <a:alpha val="4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2" name="Freeform 57"/>
            <p:cNvSpPr/>
            <p:nvPr/>
          </p:nvSpPr>
          <p:spPr bwMode="auto">
            <a:xfrm>
              <a:off x="1689018" y="3242485"/>
              <a:ext cx="2189163" cy="657225"/>
            </a:xfrm>
            <a:custGeom>
              <a:avLst/>
              <a:gdLst>
                <a:gd name="T0" fmla="*/ 1035 w 1379"/>
                <a:gd name="T1" fmla="*/ 414 h 414"/>
                <a:gd name="T2" fmla="*/ 0 w 1379"/>
                <a:gd name="T3" fmla="*/ 414 h 414"/>
                <a:gd name="T4" fmla="*/ 344 w 1379"/>
                <a:gd name="T5" fmla="*/ 0 h 414"/>
                <a:gd name="T6" fmla="*/ 1379 w 1379"/>
                <a:gd name="T7" fmla="*/ 0 h 414"/>
                <a:gd name="T8" fmla="*/ 1035 w 1379"/>
                <a:gd name="T9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035" y="414"/>
                  </a:moveTo>
                  <a:lnTo>
                    <a:pt x="0" y="414"/>
                  </a:lnTo>
                  <a:lnTo>
                    <a:pt x="344" y="0"/>
                  </a:lnTo>
                  <a:lnTo>
                    <a:pt x="1379" y="0"/>
                  </a:lnTo>
                  <a:lnTo>
                    <a:pt x="1035" y="41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3" name="Freeform 59"/>
            <p:cNvSpPr/>
            <p:nvPr/>
          </p:nvSpPr>
          <p:spPr bwMode="auto">
            <a:xfrm>
              <a:off x="1719972" y="3242500"/>
              <a:ext cx="2103187" cy="631414"/>
            </a:xfrm>
            <a:custGeom>
              <a:avLst/>
              <a:gdLst>
                <a:gd name="T0" fmla="*/ 1379 w 1379"/>
                <a:gd name="T1" fmla="*/ 0 h 414"/>
                <a:gd name="T2" fmla="*/ 1379 w 1379"/>
                <a:gd name="T3" fmla="*/ 0 h 414"/>
                <a:gd name="T4" fmla="*/ 0 w 1379"/>
                <a:gd name="T5" fmla="*/ 414 h 414"/>
                <a:gd name="T6" fmla="*/ 1035 w 1379"/>
                <a:gd name="T7" fmla="*/ 414 h 414"/>
                <a:gd name="T8" fmla="*/ 1379 w 1379"/>
                <a:gd name="T9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379" y="0"/>
                  </a:moveTo>
                  <a:lnTo>
                    <a:pt x="1379" y="0"/>
                  </a:lnTo>
                  <a:lnTo>
                    <a:pt x="0" y="414"/>
                  </a:lnTo>
                  <a:lnTo>
                    <a:pt x="1035" y="414"/>
                  </a:lnTo>
                  <a:lnTo>
                    <a:pt x="1379" y="0"/>
                  </a:lnTo>
                  <a:close/>
                </a:path>
              </a:pathLst>
            </a:custGeom>
            <a:solidFill>
              <a:schemeClr val="bg1">
                <a:alpha val="4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4" name="Freeform 57"/>
            <p:cNvSpPr/>
            <p:nvPr/>
          </p:nvSpPr>
          <p:spPr bwMode="auto">
            <a:xfrm>
              <a:off x="1689018" y="2970270"/>
              <a:ext cx="2189163" cy="657225"/>
            </a:xfrm>
            <a:custGeom>
              <a:avLst/>
              <a:gdLst>
                <a:gd name="T0" fmla="*/ 1035 w 1379"/>
                <a:gd name="T1" fmla="*/ 414 h 414"/>
                <a:gd name="T2" fmla="*/ 0 w 1379"/>
                <a:gd name="T3" fmla="*/ 414 h 414"/>
                <a:gd name="T4" fmla="*/ 344 w 1379"/>
                <a:gd name="T5" fmla="*/ 0 h 414"/>
                <a:gd name="T6" fmla="*/ 1379 w 1379"/>
                <a:gd name="T7" fmla="*/ 0 h 414"/>
                <a:gd name="T8" fmla="*/ 1035 w 1379"/>
                <a:gd name="T9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035" y="414"/>
                  </a:moveTo>
                  <a:lnTo>
                    <a:pt x="0" y="414"/>
                  </a:lnTo>
                  <a:lnTo>
                    <a:pt x="344" y="0"/>
                  </a:lnTo>
                  <a:lnTo>
                    <a:pt x="1379" y="0"/>
                  </a:lnTo>
                  <a:lnTo>
                    <a:pt x="1035" y="41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5" name="Freeform 59"/>
            <p:cNvSpPr/>
            <p:nvPr/>
          </p:nvSpPr>
          <p:spPr bwMode="auto">
            <a:xfrm>
              <a:off x="1719972" y="2970285"/>
              <a:ext cx="2103187" cy="631414"/>
            </a:xfrm>
            <a:custGeom>
              <a:avLst/>
              <a:gdLst>
                <a:gd name="T0" fmla="*/ 1379 w 1379"/>
                <a:gd name="T1" fmla="*/ 0 h 414"/>
                <a:gd name="T2" fmla="*/ 1379 w 1379"/>
                <a:gd name="T3" fmla="*/ 0 h 414"/>
                <a:gd name="T4" fmla="*/ 0 w 1379"/>
                <a:gd name="T5" fmla="*/ 414 h 414"/>
                <a:gd name="T6" fmla="*/ 1035 w 1379"/>
                <a:gd name="T7" fmla="*/ 414 h 414"/>
                <a:gd name="T8" fmla="*/ 1379 w 1379"/>
                <a:gd name="T9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379" y="0"/>
                  </a:moveTo>
                  <a:lnTo>
                    <a:pt x="1379" y="0"/>
                  </a:lnTo>
                  <a:lnTo>
                    <a:pt x="0" y="414"/>
                  </a:lnTo>
                  <a:lnTo>
                    <a:pt x="1035" y="414"/>
                  </a:lnTo>
                  <a:lnTo>
                    <a:pt x="1379" y="0"/>
                  </a:lnTo>
                  <a:close/>
                </a:path>
              </a:pathLst>
            </a:custGeom>
            <a:solidFill>
              <a:schemeClr val="bg1">
                <a:alpha val="4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6" name="Freeform 57"/>
            <p:cNvSpPr/>
            <p:nvPr/>
          </p:nvSpPr>
          <p:spPr bwMode="auto">
            <a:xfrm>
              <a:off x="1689018" y="2698040"/>
              <a:ext cx="2189163" cy="657225"/>
            </a:xfrm>
            <a:custGeom>
              <a:avLst/>
              <a:gdLst>
                <a:gd name="T0" fmla="*/ 1035 w 1379"/>
                <a:gd name="T1" fmla="*/ 414 h 414"/>
                <a:gd name="T2" fmla="*/ 0 w 1379"/>
                <a:gd name="T3" fmla="*/ 414 h 414"/>
                <a:gd name="T4" fmla="*/ 344 w 1379"/>
                <a:gd name="T5" fmla="*/ 0 h 414"/>
                <a:gd name="T6" fmla="*/ 1379 w 1379"/>
                <a:gd name="T7" fmla="*/ 0 h 414"/>
                <a:gd name="T8" fmla="*/ 1035 w 1379"/>
                <a:gd name="T9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035" y="414"/>
                  </a:moveTo>
                  <a:lnTo>
                    <a:pt x="0" y="414"/>
                  </a:lnTo>
                  <a:lnTo>
                    <a:pt x="344" y="0"/>
                  </a:lnTo>
                  <a:lnTo>
                    <a:pt x="1379" y="0"/>
                  </a:lnTo>
                  <a:lnTo>
                    <a:pt x="1035" y="41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7" name="Freeform 59"/>
            <p:cNvSpPr/>
            <p:nvPr/>
          </p:nvSpPr>
          <p:spPr bwMode="auto">
            <a:xfrm>
              <a:off x="1719972" y="2698055"/>
              <a:ext cx="2103187" cy="631414"/>
            </a:xfrm>
            <a:custGeom>
              <a:avLst/>
              <a:gdLst>
                <a:gd name="T0" fmla="*/ 1379 w 1379"/>
                <a:gd name="T1" fmla="*/ 0 h 414"/>
                <a:gd name="T2" fmla="*/ 1379 w 1379"/>
                <a:gd name="T3" fmla="*/ 0 h 414"/>
                <a:gd name="T4" fmla="*/ 0 w 1379"/>
                <a:gd name="T5" fmla="*/ 414 h 414"/>
                <a:gd name="T6" fmla="*/ 1035 w 1379"/>
                <a:gd name="T7" fmla="*/ 414 h 414"/>
                <a:gd name="T8" fmla="*/ 1379 w 1379"/>
                <a:gd name="T9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379" y="0"/>
                  </a:moveTo>
                  <a:lnTo>
                    <a:pt x="1379" y="0"/>
                  </a:lnTo>
                  <a:lnTo>
                    <a:pt x="0" y="414"/>
                  </a:lnTo>
                  <a:lnTo>
                    <a:pt x="1035" y="414"/>
                  </a:lnTo>
                  <a:lnTo>
                    <a:pt x="1379" y="0"/>
                  </a:lnTo>
                  <a:close/>
                </a:path>
              </a:pathLst>
            </a:custGeom>
            <a:solidFill>
              <a:schemeClr val="bg1">
                <a:alpha val="4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8" name="Freeform 57"/>
            <p:cNvSpPr/>
            <p:nvPr/>
          </p:nvSpPr>
          <p:spPr bwMode="auto">
            <a:xfrm>
              <a:off x="1689018" y="2457986"/>
              <a:ext cx="2189163" cy="657225"/>
            </a:xfrm>
            <a:custGeom>
              <a:avLst/>
              <a:gdLst>
                <a:gd name="T0" fmla="*/ 1035 w 1379"/>
                <a:gd name="T1" fmla="*/ 414 h 414"/>
                <a:gd name="T2" fmla="*/ 0 w 1379"/>
                <a:gd name="T3" fmla="*/ 414 h 414"/>
                <a:gd name="T4" fmla="*/ 344 w 1379"/>
                <a:gd name="T5" fmla="*/ 0 h 414"/>
                <a:gd name="T6" fmla="*/ 1379 w 1379"/>
                <a:gd name="T7" fmla="*/ 0 h 414"/>
                <a:gd name="T8" fmla="*/ 1035 w 1379"/>
                <a:gd name="T9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035" y="414"/>
                  </a:moveTo>
                  <a:lnTo>
                    <a:pt x="0" y="414"/>
                  </a:lnTo>
                  <a:lnTo>
                    <a:pt x="344" y="0"/>
                  </a:lnTo>
                  <a:lnTo>
                    <a:pt x="1379" y="0"/>
                  </a:lnTo>
                  <a:lnTo>
                    <a:pt x="1035" y="41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9" name="Freeform 59"/>
            <p:cNvSpPr/>
            <p:nvPr/>
          </p:nvSpPr>
          <p:spPr bwMode="auto">
            <a:xfrm>
              <a:off x="1719972" y="2458001"/>
              <a:ext cx="2103187" cy="631414"/>
            </a:xfrm>
            <a:custGeom>
              <a:avLst/>
              <a:gdLst>
                <a:gd name="T0" fmla="*/ 1379 w 1379"/>
                <a:gd name="T1" fmla="*/ 0 h 414"/>
                <a:gd name="T2" fmla="*/ 1379 w 1379"/>
                <a:gd name="T3" fmla="*/ 0 h 414"/>
                <a:gd name="T4" fmla="*/ 0 w 1379"/>
                <a:gd name="T5" fmla="*/ 414 h 414"/>
                <a:gd name="T6" fmla="*/ 1035 w 1379"/>
                <a:gd name="T7" fmla="*/ 414 h 414"/>
                <a:gd name="T8" fmla="*/ 1379 w 1379"/>
                <a:gd name="T9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379" y="0"/>
                  </a:moveTo>
                  <a:lnTo>
                    <a:pt x="1379" y="0"/>
                  </a:lnTo>
                  <a:lnTo>
                    <a:pt x="0" y="414"/>
                  </a:lnTo>
                  <a:lnTo>
                    <a:pt x="1035" y="414"/>
                  </a:lnTo>
                  <a:lnTo>
                    <a:pt x="1379" y="0"/>
                  </a:lnTo>
                  <a:close/>
                </a:path>
              </a:pathLst>
            </a:custGeom>
            <a:solidFill>
              <a:schemeClr val="bg1">
                <a:alpha val="4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20" name="Freeform 57"/>
            <p:cNvSpPr/>
            <p:nvPr/>
          </p:nvSpPr>
          <p:spPr bwMode="auto">
            <a:xfrm>
              <a:off x="1689018" y="2180367"/>
              <a:ext cx="2189163" cy="657225"/>
            </a:xfrm>
            <a:custGeom>
              <a:avLst/>
              <a:gdLst>
                <a:gd name="T0" fmla="*/ 1035 w 1379"/>
                <a:gd name="T1" fmla="*/ 414 h 414"/>
                <a:gd name="T2" fmla="*/ 0 w 1379"/>
                <a:gd name="T3" fmla="*/ 414 h 414"/>
                <a:gd name="T4" fmla="*/ 344 w 1379"/>
                <a:gd name="T5" fmla="*/ 0 h 414"/>
                <a:gd name="T6" fmla="*/ 1379 w 1379"/>
                <a:gd name="T7" fmla="*/ 0 h 414"/>
                <a:gd name="T8" fmla="*/ 1035 w 1379"/>
                <a:gd name="T9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035" y="414"/>
                  </a:moveTo>
                  <a:lnTo>
                    <a:pt x="0" y="414"/>
                  </a:lnTo>
                  <a:lnTo>
                    <a:pt x="344" y="0"/>
                  </a:lnTo>
                  <a:lnTo>
                    <a:pt x="1379" y="0"/>
                  </a:lnTo>
                  <a:lnTo>
                    <a:pt x="1035" y="41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21" name="Freeform 59"/>
            <p:cNvSpPr/>
            <p:nvPr/>
          </p:nvSpPr>
          <p:spPr bwMode="auto">
            <a:xfrm>
              <a:off x="1719972" y="2180382"/>
              <a:ext cx="2103187" cy="631414"/>
            </a:xfrm>
            <a:custGeom>
              <a:avLst/>
              <a:gdLst>
                <a:gd name="T0" fmla="*/ 1379 w 1379"/>
                <a:gd name="T1" fmla="*/ 0 h 414"/>
                <a:gd name="T2" fmla="*/ 1379 w 1379"/>
                <a:gd name="T3" fmla="*/ 0 h 414"/>
                <a:gd name="T4" fmla="*/ 0 w 1379"/>
                <a:gd name="T5" fmla="*/ 414 h 414"/>
                <a:gd name="T6" fmla="*/ 1035 w 1379"/>
                <a:gd name="T7" fmla="*/ 414 h 414"/>
                <a:gd name="T8" fmla="*/ 1379 w 1379"/>
                <a:gd name="T9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379" y="0"/>
                  </a:moveTo>
                  <a:lnTo>
                    <a:pt x="1379" y="0"/>
                  </a:lnTo>
                  <a:lnTo>
                    <a:pt x="0" y="414"/>
                  </a:lnTo>
                  <a:lnTo>
                    <a:pt x="1035" y="414"/>
                  </a:lnTo>
                  <a:lnTo>
                    <a:pt x="1379" y="0"/>
                  </a:lnTo>
                  <a:close/>
                </a:path>
              </a:pathLst>
            </a:custGeom>
            <a:solidFill>
              <a:schemeClr val="bg1">
                <a:alpha val="4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22" name="Group 2"/>
          <p:cNvGrpSpPr/>
          <p:nvPr/>
        </p:nvGrpSpPr>
        <p:grpSpPr>
          <a:xfrm>
            <a:off x="4579844" y="1680716"/>
            <a:ext cx="3044932" cy="2041190"/>
            <a:chOff x="5037043" y="2698040"/>
            <a:chExt cx="2189163" cy="1467520"/>
          </a:xfrm>
        </p:grpSpPr>
        <p:sp>
          <p:nvSpPr>
            <p:cNvPr id="23" name="Freeform 57"/>
            <p:cNvSpPr/>
            <p:nvPr/>
          </p:nvSpPr>
          <p:spPr bwMode="auto">
            <a:xfrm>
              <a:off x="5037043" y="3508335"/>
              <a:ext cx="2189163" cy="657225"/>
            </a:xfrm>
            <a:custGeom>
              <a:avLst/>
              <a:gdLst>
                <a:gd name="T0" fmla="*/ 1035 w 1379"/>
                <a:gd name="T1" fmla="*/ 414 h 414"/>
                <a:gd name="T2" fmla="*/ 0 w 1379"/>
                <a:gd name="T3" fmla="*/ 414 h 414"/>
                <a:gd name="T4" fmla="*/ 344 w 1379"/>
                <a:gd name="T5" fmla="*/ 0 h 414"/>
                <a:gd name="T6" fmla="*/ 1379 w 1379"/>
                <a:gd name="T7" fmla="*/ 0 h 414"/>
                <a:gd name="T8" fmla="*/ 1035 w 1379"/>
                <a:gd name="T9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035" y="414"/>
                  </a:moveTo>
                  <a:lnTo>
                    <a:pt x="0" y="414"/>
                  </a:lnTo>
                  <a:lnTo>
                    <a:pt x="344" y="0"/>
                  </a:lnTo>
                  <a:lnTo>
                    <a:pt x="1379" y="0"/>
                  </a:lnTo>
                  <a:lnTo>
                    <a:pt x="1035" y="4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24" name="Freeform 59"/>
            <p:cNvSpPr/>
            <p:nvPr/>
          </p:nvSpPr>
          <p:spPr bwMode="auto">
            <a:xfrm>
              <a:off x="5067997" y="3508350"/>
              <a:ext cx="2103187" cy="631414"/>
            </a:xfrm>
            <a:custGeom>
              <a:avLst/>
              <a:gdLst>
                <a:gd name="T0" fmla="*/ 1379 w 1379"/>
                <a:gd name="T1" fmla="*/ 0 h 414"/>
                <a:gd name="T2" fmla="*/ 1379 w 1379"/>
                <a:gd name="T3" fmla="*/ 0 h 414"/>
                <a:gd name="T4" fmla="*/ 0 w 1379"/>
                <a:gd name="T5" fmla="*/ 414 h 414"/>
                <a:gd name="T6" fmla="*/ 1035 w 1379"/>
                <a:gd name="T7" fmla="*/ 414 h 414"/>
                <a:gd name="T8" fmla="*/ 1379 w 1379"/>
                <a:gd name="T9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379" y="0"/>
                  </a:moveTo>
                  <a:lnTo>
                    <a:pt x="1379" y="0"/>
                  </a:lnTo>
                  <a:lnTo>
                    <a:pt x="0" y="414"/>
                  </a:lnTo>
                  <a:lnTo>
                    <a:pt x="1035" y="414"/>
                  </a:lnTo>
                  <a:lnTo>
                    <a:pt x="1379" y="0"/>
                  </a:lnTo>
                  <a:close/>
                </a:path>
              </a:pathLst>
            </a:custGeom>
            <a:solidFill>
              <a:schemeClr val="bg1">
                <a:alpha val="4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25" name="Freeform 57"/>
            <p:cNvSpPr/>
            <p:nvPr/>
          </p:nvSpPr>
          <p:spPr bwMode="auto">
            <a:xfrm>
              <a:off x="5037043" y="3242485"/>
              <a:ext cx="2189163" cy="657225"/>
            </a:xfrm>
            <a:custGeom>
              <a:avLst/>
              <a:gdLst>
                <a:gd name="T0" fmla="*/ 1035 w 1379"/>
                <a:gd name="T1" fmla="*/ 414 h 414"/>
                <a:gd name="T2" fmla="*/ 0 w 1379"/>
                <a:gd name="T3" fmla="*/ 414 h 414"/>
                <a:gd name="T4" fmla="*/ 344 w 1379"/>
                <a:gd name="T5" fmla="*/ 0 h 414"/>
                <a:gd name="T6" fmla="*/ 1379 w 1379"/>
                <a:gd name="T7" fmla="*/ 0 h 414"/>
                <a:gd name="T8" fmla="*/ 1035 w 1379"/>
                <a:gd name="T9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035" y="414"/>
                  </a:moveTo>
                  <a:lnTo>
                    <a:pt x="0" y="414"/>
                  </a:lnTo>
                  <a:lnTo>
                    <a:pt x="344" y="0"/>
                  </a:lnTo>
                  <a:lnTo>
                    <a:pt x="1379" y="0"/>
                  </a:lnTo>
                  <a:lnTo>
                    <a:pt x="1035" y="4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26" name="Freeform 59"/>
            <p:cNvSpPr/>
            <p:nvPr/>
          </p:nvSpPr>
          <p:spPr bwMode="auto">
            <a:xfrm>
              <a:off x="5067997" y="3242500"/>
              <a:ext cx="2103187" cy="631414"/>
            </a:xfrm>
            <a:custGeom>
              <a:avLst/>
              <a:gdLst>
                <a:gd name="T0" fmla="*/ 1379 w 1379"/>
                <a:gd name="T1" fmla="*/ 0 h 414"/>
                <a:gd name="T2" fmla="*/ 1379 w 1379"/>
                <a:gd name="T3" fmla="*/ 0 h 414"/>
                <a:gd name="T4" fmla="*/ 0 w 1379"/>
                <a:gd name="T5" fmla="*/ 414 h 414"/>
                <a:gd name="T6" fmla="*/ 1035 w 1379"/>
                <a:gd name="T7" fmla="*/ 414 h 414"/>
                <a:gd name="T8" fmla="*/ 1379 w 1379"/>
                <a:gd name="T9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379" y="0"/>
                  </a:moveTo>
                  <a:lnTo>
                    <a:pt x="1379" y="0"/>
                  </a:lnTo>
                  <a:lnTo>
                    <a:pt x="0" y="414"/>
                  </a:lnTo>
                  <a:lnTo>
                    <a:pt x="1035" y="414"/>
                  </a:lnTo>
                  <a:lnTo>
                    <a:pt x="1379" y="0"/>
                  </a:lnTo>
                  <a:close/>
                </a:path>
              </a:pathLst>
            </a:custGeom>
            <a:solidFill>
              <a:schemeClr val="bg1">
                <a:alpha val="4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27" name="Freeform 57"/>
            <p:cNvSpPr/>
            <p:nvPr/>
          </p:nvSpPr>
          <p:spPr bwMode="auto">
            <a:xfrm>
              <a:off x="5037043" y="2970270"/>
              <a:ext cx="2189163" cy="657225"/>
            </a:xfrm>
            <a:custGeom>
              <a:avLst/>
              <a:gdLst>
                <a:gd name="T0" fmla="*/ 1035 w 1379"/>
                <a:gd name="T1" fmla="*/ 414 h 414"/>
                <a:gd name="T2" fmla="*/ 0 w 1379"/>
                <a:gd name="T3" fmla="*/ 414 h 414"/>
                <a:gd name="T4" fmla="*/ 344 w 1379"/>
                <a:gd name="T5" fmla="*/ 0 h 414"/>
                <a:gd name="T6" fmla="*/ 1379 w 1379"/>
                <a:gd name="T7" fmla="*/ 0 h 414"/>
                <a:gd name="T8" fmla="*/ 1035 w 1379"/>
                <a:gd name="T9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035" y="414"/>
                  </a:moveTo>
                  <a:lnTo>
                    <a:pt x="0" y="414"/>
                  </a:lnTo>
                  <a:lnTo>
                    <a:pt x="344" y="0"/>
                  </a:lnTo>
                  <a:lnTo>
                    <a:pt x="1379" y="0"/>
                  </a:lnTo>
                  <a:lnTo>
                    <a:pt x="1035" y="4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28" name="Freeform 59"/>
            <p:cNvSpPr/>
            <p:nvPr/>
          </p:nvSpPr>
          <p:spPr bwMode="auto">
            <a:xfrm>
              <a:off x="5067997" y="2970285"/>
              <a:ext cx="2103187" cy="631414"/>
            </a:xfrm>
            <a:custGeom>
              <a:avLst/>
              <a:gdLst>
                <a:gd name="T0" fmla="*/ 1379 w 1379"/>
                <a:gd name="T1" fmla="*/ 0 h 414"/>
                <a:gd name="T2" fmla="*/ 1379 w 1379"/>
                <a:gd name="T3" fmla="*/ 0 h 414"/>
                <a:gd name="T4" fmla="*/ 0 w 1379"/>
                <a:gd name="T5" fmla="*/ 414 h 414"/>
                <a:gd name="T6" fmla="*/ 1035 w 1379"/>
                <a:gd name="T7" fmla="*/ 414 h 414"/>
                <a:gd name="T8" fmla="*/ 1379 w 1379"/>
                <a:gd name="T9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379" y="0"/>
                  </a:moveTo>
                  <a:lnTo>
                    <a:pt x="1379" y="0"/>
                  </a:lnTo>
                  <a:lnTo>
                    <a:pt x="0" y="414"/>
                  </a:lnTo>
                  <a:lnTo>
                    <a:pt x="1035" y="414"/>
                  </a:lnTo>
                  <a:lnTo>
                    <a:pt x="1379" y="0"/>
                  </a:lnTo>
                  <a:close/>
                </a:path>
              </a:pathLst>
            </a:custGeom>
            <a:solidFill>
              <a:schemeClr val="bg1">
                <a:alpha val="4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29" name="Freeform 57"/>
            <p:cNvSpPr/>
            <p:nvPr/>
          </p:nvSpPr>
          <p:spPr bwMode="auto">
            <a:xfrm>
              <a:off x="5037043" y="2698040"/>
              <a:ext cx="2189163" cy="657225"/>
            </a:xfrm>
            <a:custGeom>
              <a:avLst/>
              <a:gdLst>
                <a:gd name="T0" fmla="*/ 1035 w 1379"/>
                <a:gd name="T1" fmla="*/ 414 h 414"/>
                <a:gd name="T2" fmla="*/ 0 w 1379"/>
                <a:gd name="T3" fmla="*/ 414 h 414"/>
                <a:gd name="T4" fmla="*/ 344 w 1379"/>
                <a:gd name="T5" fmla="*/ 0 h 414"/>
                <a:gd name="T6" fmla="*/ 1379 w 1379"/>
                <a:gd name="T7" fmla="*/ 0 h 414"/>
                <a:gd name="T8" fmla="*/ 1035 w 1379"/>
                <a:gd name="T9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035" y="414"/>
                  </a:moveTo>
                  <a:lnTo>
                    <a:pt x="0" y="414"/>
                  </a:lnTo>
                  <a:lnTo>
                    <a:pt x="344" y="0"/>
                  </a:lnTo>
                  <a:lnTo>
                    <a:pt x="1379" y="0"/>
                  </a:lnTo>
                  <a:lnTo>
                    <a:pt x="1035" y="4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30" name="Freeform 59"/>
            <p:cNvSpPr/>
            <p:nvPr/>
          </p:nvSpPr>
          <p:spPr bwMode="auto">
            <a:xfrm>
              <a:off x="5067997" y="2698055"/>
              <a:ext cx="2103187" cy="631414"/>
            </a:xfrm>
            <a:custGeom>
              <a:avLst/>
              <a:gdLst>
                <a:gd name="T0" fmla="*/ 1379 w 1379"/>
                <a:gd name="T1" fmla="*/ 0 h 414"/>
                <a:gd name="T2" fmla="*/ 1379 w 1379"/>
                <a:gd name="T3" fmla="*/ 0 h 414"/>
                <a:gd name="T4" fmla="*/ 0 w 1379"/>
                <a:gd name="T5" fmla="*/ 414 h 414"/>
                <a:gd name="T6" fmla="*/ 1035 w 1379"/>
                <a:gd name="T7" fmla="*/ 414 h 414"/>
                <a:gd name="T8" fmla="*/ 1379 w 1379"/>
                <a:gd name="T9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379" y="0"/>
                  </a:moveTo>
                  <a:lnTo>
                    <a:pt x="1379" y="0"/>
                  </a:lnTo>
                  <a:lnTo>
                    <a:pt x="0" y="414"/>
                  </a:lnTo>
                  <a:lnTo>
                    <a:pt x="1035" y="414"/>
                  </a:lnTo>
                  <a:lnTo>
                    <a:pt x="1379" y="0"/>
                  </a:lnTo>
                  <a:close/>
                </a:path>
              </a:pathLst>
            </a:custGeom>
            <a:solidFill>
              <a:schemeClr val="bg1">
                <a:alpha val="4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31" name="Group 1"/>
          <p:cNvGrpSpPr/>
          <p:nvPr/>
        </p:nvGrpSpPr>
        <p:grpSpPr>
          <a:xfrm>
            <a:off x="7927869" y="1346822"/>
            <a:ext cx="3044932" cy="2375084"/>
            <a:chOff x="8385068" y="2457986"/>
            <a:chExt cx="2189163" cy="1707574"/>
          </a:xfrm>
        </p:grpSpPr>
        <p:sp>
          <p:nvSpPr>
            <p:cNvPr id="32" name="Freeform 57"/>
            <p:cNvSpPr/>
            <p:nvPr/>
          </p:nvSpPr>
          <p:spPr bwMode="auto">
            <a:xfrm>
              <a:off x="8385068" y="3508335"/>
              <a:ext cx="2189163" cy="657225"/>
            </a:xfrm>
            <a:custGeom>
              <a:avLst/>
              <a:gdLst>
                <a:gd name="T0" fmla="*/ 1035 w 1379"/>
                <a:gd name="T1" fmla="*/ 414 h 414"/>
                <a:gd name="T2" fmla="*/ 0 w 1379"/>
                <a:gd name="T3" fmla="*/ 414 h 414"/>
                <a:gd name="T4" fmla="*/ 344 w 1379"/>
                <a:gd name="T5" fmla="*/ 0 h 414"/>
                <a:gd name="T6" fmla="*/ 1379 w 1379"/>
                <a:gd name="T7" fmla="*/ 0 h 414"/>
                <a:gd name="T8" fmla="*/ 1035 w 1379"/>
                <a:gd name="T9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035" y="414"/>
                  </a:moveTo>
                  <a:lnTo>
                    <a:pt x="0" y="414"/>
                  </a:lnTo>
                  <a:lnTo>
                    <a:pt x="344" y="0"/>
                  </a:lnTo>
                  <a:lnTo>
                    <a:pt x="1379" y="0"/>
                  </a:lnTo>
                  <a:lnTo>
                    <a:pt x="1035" y="41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33" name="Freeform 59"/>
            <p:cNvSpPr/>
            <p:nvPr/>
          </p:nvSpPr>
          <p:spPr bwMode="auto">
            <a:xfrm>
              <a:off x="8416022" y="3508350"/>
              <a:ext cx="2103187" cy="631414"/>
            </a:xfrm>
            <a:custGeom>
              <a:avLst/>
              <a:gdLst>
                <a:gd name="T0" fmla="*/ 1379 w 1379"/>
                <a:gd name="T1" fmla="*/ 0 h 414"/>
                <a:gd name="T2" fmla="*/ 1379 w 1379"/>
                <a:gd name="T3" fmla="*/ 0 h 414"/>
                <a:gd name="T4" fmla="*/ 0 w 1379"/>
                <a:gd name="T5" fmla="*/ 414 h 414"/>
                <a:gd name="T6" fmla="*/ 1035 w 1379"/>
                <a:gd name="T7" fmla="*/ 414 h 414"/>
                <a:gd name="T8" fmla="*/ 1379 w 1379"/>
                <a:gd name="T9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379" y="0"/>
                  </a:moveTo>
                  <a:lnTo>
                    <a:pt x="1379" y="0"/>
                  </a:lnTo>
                  <a:lnTo>
                    <a:pt x="0" y="414"/>
                  </a:lnTo>
                  <a:lnTo>
                    <a:pt x="1035" y="414"/>
                  </a:lnTo>
                  <a:lnTo>
                    <a:pt x="1379" y="0"/>
                  </a:lnTo>
                  <a:close/>
                </a:path>
              </a:pathLst>
            </a:custGeom>
            <a:solidFill>
              <a:schemeClr val="bg1">
                <a:alpha val="4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34" name="Freeform 57"/>
            <p:cNvSpPr/>
            <p:nvPr/>
          </p:nvSpPr>
          <p:spPr bwMode="auto">
            <a:xfrm>
              <a:off x="8385068" y="3242485"/>
              <a:ext cx="2189163" cy="657225"/>
            </a:xfrm>
            <a:custGeom>
              <a:avLst/>
              <a:gdLst>
                <a:gd name="T0" fmla="*/ 1035 w 1379"/>
                <a:gd name="T1" fmla="*/ 414 h 414"/>
                <a:gd name="T2" fmla="*/ 0 w 1379"/>
                <a:gd name="T3" fmla="*/ 414 h 414"/>
                <a:gd name="T4" fmla="*/ 344 w 1379"/>
                <a:gd name="T5" fmla="*/ 0 h 414"/>
                <a:gd name="T6" fmla="*/ 1379 w 1379"/>
                <a:gd name="T7" fmla="*/ 0 h 414"/>
                <a:gd name="T8" fmla="*/ 1035 w 1379"/>
                <a:gd name="T9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035" y="414"/>
                  </a:moveTo>
                  <a:lnTo>
                    <a:pt x="0" y="414"/>
                  </a:lnTo>
                  <a:lnTo>
                    <a:pt x="344" y="0"/>
                  </a:lnTo>
                  <a:lnTo>
                    <a:pt x="1379" y="0"/>
                  </a:lnTo>
                  <a:lnTo>
                    <a:pt x="1035" y="41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35" name="Freeform 59"/>
            <p:cNvSpPr/>
            <p:nvPr/>
          </p:nvSpPr>
          <p:spPr bwMode="auto">
            <a:xfrm>
              <a:off x="8416022" y="3242500"/>
              <a:ext cx="2103187" cy="631414"/>
            </a:xfrm>
            <a:custGeom>
              <a:avLst/>
              <a:gdLst>
                <a:gd name="T0" fmla="*/ 1379 w 1379"/>
                <a:gd name="T1" fmla="*/ 0 h 414"/>
                <a:gd name="T2" fmla="*/ 1379 w 1379"/>
                <a:gd name="T3" fmla="*/ 0 h 414"/>
                <a:gd name="T4" fmla="*/ 0 w 1379"/>
                <a:gd name="T5" fmla="*/ 414 h 414"/>
                <a:gd name="T6" fmla="*/ 1035 w 1379"/>
                <a:gd name="T7" fmla="*/ 414 h 414"/>
                <a:gd name="T8" fmla="*/ 1379 w 1379"/>
                <a:gd name="T9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379" y="0"/>
                  </a:moveTo>
                  <a:lnTo>
                    <a:pt x="1379" y="0"/>
                  </a:lnTo>
                  <a:lnTo>
                    <a:pt x="0" y="414"/>
                  </a:lnTo>
                  <a:lnTo>
                    <a:pt x="1035" y="414"/>
                  </a:lnTo>
                  <a:lnTo>
                    <a:pt x="1379" y="0"/>
                  </a:lnTo>
                  <a:close/>
                </a:path>
              </a:pathLst>
            </a:custGeom>
            <a:solidFill>
              <a:schemeClr val="bg1">
                <a:alpha val="4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36" name="Freeform 57"/>
            <p:cNvSpPr/>
            <p:nvPr/>
          </p:nvSpPr>
          <p:spPr bwMode="auto">
            <a:xfrm>
              <a:off x="8385068" y="2970270"/>
              <a:ext cx="2189163" cy="657225"/>
            </a:xfrm>
            <a:custGeom>
              <a:avLst/>
              <a:gdLst>
                <a:gd name="T0" fmla="*/ 1035 w 1379"/>
                <a:gd name="T1" fmla="*/ 414 h 414"/>
                <a:gd name="T2" fmla="*/ 0 w 1379"/>
                <a:gd name="T3" fmla="*/ 414 h 414"/>
                <a:gd name="T4" fmla="*/ 344 w 1379"/>
                <a:gd name="T5" fmla="*/ 0 h 414"/>
                <a:gd name="T6" fmla="*/ 1379 w 1379"/>
                <a:gd name="T7" fmla="*/ 0 h 414"/>
                <a:gd name="T8" fmla="*/ 1035 w 1379"/>
                <a:gd name="T9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035" y="414"/>
                  </a:moveTo>
                  <a:lnTo>
                    <a:pt x="0" y="414"/>
                  </a:lnTo>
                  <a:lnTo>
                    <a:pt x="344" y="0"/>
                  </a:lnTo>
                  <a:lnTo>
                    <a:pt x="1379" y="0"/>
                  </a:lnTo>
                  <a:lnTo>
                    <a:pt x="1035" y="41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37" name="Freeform 59"/>
            <p:cNvSpPr/>
            <p:nvPr/>
          </p:nvSpPr>
          <p:spPr bwMode="auto">
            <a:xfrm>
              <a:off x="8416022" y="2970285"/>
              <a:ext cx="2103187" cy="631414"/>
            </a:xfrm>
            <a:custGeom>
              <a:avLst/>
              <a:gdLst>
                <a:gd name="T0" fmla="*/ 1379 w 1379"/>
                <a:gd name="T1" fmla="*/ 0 h 414"/>
                <a:gd name="T2" fmla="*/ 1379 w 1379"/>
                <a:gd name="T3" fmla="*/ 0 h 414"/>
                <a:gd name="T4" fmla="*/ 0 w 1379"/>
                <a:gd name="T5" fmla="*/ 414 h 414"/>
                <a:gd name="T6" fmla="*/ 1035 w 1379"/>
                <a:gd name="T7" fmla="*/ 414 h 414"/>
                <a:gd name="T8" fmla="*/ 1379 w 1379"/>
                <a:gd name="T9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379" y="0"/>
                  </a:moveTo>
                  <a:lnTo>
                    <a:pt x="1379" y="0"/>
                  </a:lnTo>
                  <a:lnTo>
                    <a:pt x="0" y="414"/>
                  </a:lnTo>
                  <a:lnTo>
                    <a:pt x="1035" y="414"/>
                  </a:lnTo>
                  <a:lnTo>
                    <a:pt x="1379" y="0"/>
                  </a:lnTo>
                  <a:close/>
                </a:path>
              </a:pathLst>
            </a:custGeom>
            <a:solidFill>
              <a:schemeClr val="bg1">
                <a:alpha val="4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38" name="Freeform 57"/>
            <p:cNvSpPr/>
            <p:nvPr/>
          </p:nvSpPr>
          <p:spPr bwMode="auto">
            <a:xfrm>
              <a:off x="8385068" y="2698040"/>
              <a:ext cx="2189163" cy="657225"/>
            </a:xfrm>
            <a:custGeom>
              <a:avLst/>
              <a:gdLst>
                <a:gd name="T0" fmla="*/ 1035 w 1379"/>
                <a:gd name="T1" fmla="*/ 414 h 414"/>
                <a:gd name="T2" fmla="*/ 0 w 1379"/>
                <a:gd name="T3" fmla="*/ 414 h 414"/>
                <a:gd name="T4" fmla="*/ 344 w 1379"/>
                <a:gd name="T5" fmla="*/ 0 h 414"/>
                <a:gd name="T6" fmla="*/ 1379 w 1379"/>
                <a:gd name="T7" fmla="*/ 0 h 414"/>
                <a:gd name="T8" fmla="*/ 1035 w 1379"/>
                <a:gd name="T9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035" y="414"/>
                  </a:moveTo>
                  <a:lnTo>
                    <a:pt x="0" y="414"/>
                  </a:lnTo>
                  <a:lnTo>
                    <a:pt x="344" y="0"/>
                  </a:lnTo>
                  <a:lnTo>
                    <a:pt x="1379" y="0"/>
                  </a:lnTo>
                  <a:lnTo>
                    <a:pt x="1035" y="41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39" name="Freeform 59"/>
            <p:cNvSpPr/>
            <p:nvPr/>
          </p:nvSpPr>
          <p:spPr bwMode="auto">
            <a:xfrm>
              <a:off x="8416022" y="2698055"/>
              <a:ext cx="2103187" cy="631414"/>
            </a:xfrm>
            <a:custGeom>
              <a:avLst/>
              <a:gdLst>
                <a:gd name="T0" fmla="*/ 1379 w 1379"/>
                <a:gd name="T1" fmla="*/ 0 h 414"/>
                <a:gd name="T2" fmla="*/ 1379 w 1379"/>
                <a:gd name="T3" fmla="*/ 0 h 414"/>
                <a:gd name="T4" fmla="*/ 0 w 1379"/>
                <a:gd name="T5" fmla="*/ 414 h 414"/>
                <a:gd name="T6" fmla="*/ 1035 w 1379"/>
                <a:gd name="T7" fmla="*/ 414 h 414"/>
                <a:gd name="T8" fmla="*/ 1379 w 1379"/>
                <a:gd name="T9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379" y="0"/>
                  </a:moveTo>
                  <a:lnTo>
                    <a:pt x="1379" y="0"/>
                  </a:lnTo>
                  <a:lnTo>
                    <a:pt x="0" y="414"/>
                  </a:lnTo>
                  <a:lnTo>
                    <a:pt x="1035" y="414"/>
                  </a:lnTo>
                  <a:lnTo>
                    <a:pt x="1379" y="0"/>
                  </a:lnTo>
                  <a:close/>
                </a:path>
              </a:pathLst>
            </a:custGeom>
            <a:solidFill>
              <a:schemeClr val="bg1">
                <a:alpha val="4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40" name="Freeform 57"/>
            <p:cNvSpPr/>
            <p:nvPr/>
          </p:nvSpPr>
          <p:spPr bwMode="auto">
            <a:xfrm>
              <a:off x="8385068" y="2457986"/>
              <a:ext cx="2189163" cy="657225"/>
            </a:xfrm>
            <a:custGeom>
              <a:avLst/>
              <a:gdLst>
                <a:gd name="T0" fmla="*/ 1035 w 1379"/>
                <a:gd name="T1" fmla="*/ 414 h 414"/>
                <a:gd name="T2" fmla="*/ 0 w 1379"/>
                <a:gd name="T3" fmla="*/ 414 h 414"/>
                <a:gd name="T4" fmla="*/ 344 w 1379"/>
                <a:gd name="T5" fmla="*/ 0 h 414"/>
                <a:gd name="T6" fmla="*/ 1379 w 1379"/>
                <a:gd name="T7" fmla="*/ 0 h 414"/>
                <a:gd name="T8" fmla="*/ 1035 w 1379"/>
                <a:gd name="T9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035" y="414"/>
                  </a:moveTo>
                  <a:lnTo>
                    <a:pt x="0" y="414"/>
                  </a:lnTo>
                  <a:lnTo>
                    <a:pt x="344" y="0"/>
                  </a:lnTo>
                  <a:lnTo>
                    <a:pt x="1379" y="0"/>
                  </a:lnTo>
                  <a:lnTo>
                    <a:pt x="1035" y="41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41" name="Freeform 59"/>
            <p:cNvSpPr/>
            <p:nvPr/>
          </p:nvSpPr>
          <p:spPr bwMode="auto">
            <a:xfrm>
              <a:off x="8416022" y="2458001"/>
              <a:ext cx="2103187" cy="631414"/>
            </a:xfrm>
            <a:custGeom>
              <a:avLst/>
              <a:gdLst>
                <a:gd name="T0" fmla="*/ 1379 w 1379"/>
                <a:gd name="T1" fmla="*/ 0 h 414"/>
                <a:gd name="T2" fmla="*/ 1379 w 1379"/>
                <a:gd name="T3" fmla="*/ 0 h 414"/>
                <a:gd name="T4" fmla="*/ 0 w 1379"/>
                <a:gd name="T5" fmla="*/ 414 h 414"/>
                <a:gd name="T6" fmla="*/ 1035 w 1379"/>
                <a:gd name="T7" fmla="*/ 414 h 414"/>
                <a:gd name="T8" fmla="*/ 1379 w 1379"/>
                <a:gd name="T9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9" h="414">
                  <a:moveTo>
                    <a:pt x="1379" y="0"/>
                  </a:moveTo>
                  <a:lnTo>
                    <a:pt x="1379" y="0"/>
                  </a:lnTo>
                  <a:lnTo>
                    <a:pt x="0" y="414"/>
                  </a:lnTo>
                  <a:lnTo>
                    <a:pt x="1035" y="414"/>
                  </a:lnTo>
                  <a:lnTo>
                    <a:pt x="1379" y="0"/>
                  </a:lnTo>
                  <a:close/>
                </a:path>
              </a:pathLst>
            </a:custGeom>
            <a:solidFill>
              <a:schemeClr val="bg1">
                <a:alpha val="4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cxnSp>
        <p:nvCxnSpPr>
          <p:cNvPr id="42" name="Straight Connector 198"/>
          <p:cNvCxnSpPr/>
          <p:nvPr/>
        </p:nvCxnSpPr>
        <p:spPr>
          <a:xfrm>
            <a:off x="1751870" y="4277032"/>
            <a:ext cx="1997005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200"/>
          <p:cNvSpPr txBox="1"/>
          <p:nvPr/>
        </p:nvSpPr>
        <p:spPr>
          <a:xfrm>
            <a:off x="2328622" y="4046199"/>
            <a:ext cx="84350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b="1">
                <a:solidFill>
                  <a:schemeClr val="accent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80%</a:t>
            </a:r>
            <a:endParaRPr lang="en-US" sz="2400" b="1">
              <a:solidFill>
                <a:schemeClr val="accent1"/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cxnSp>
        <p:nvCxnSpPr>
          <p:cNvPr id="44" name="Straight Connector 201"/>
          <p:cNvCxnSpPr/>
          <p:nvPr/>
        </p:nvCxnSpPr>
        <p:spPr>
          <a:xfrm>
            <a:off x="5099895" y="4277032"/>
            <a:ext cx="1997005" cy="0"/>
          </a:xfrm>
          <a:prstGeom prst="line">
            <a:avLst/>
          </a:prstGeom>
          <a:ln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202"/>
          <p:cNvSpPr txBox="1"/>
          <p:nvPr/>
        </p:nvSpPr>
        <p:spPr>
          <a:xfrm>
            <a:off x="5676647" y="4046199"/>
            <a:ext cx="84350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b="1">
                <a:solidFill>
                  <a:schemeClr val="accent2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58%</a:t>
            </a:r>
            <a:endParaRPr lang="en-US" sz="2400" b="1">
              <a:solidFill>
                <a:schemeClr val="accent2"/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cxnSp>
        <p:nvCxnSpPr>
          <p:cNvPr id="46" name="Straight Connector 203"/>
          <p:cNvCxnSpPr/>
          <p:nvPr/>
        </p:nvCxnSpPr>
        <p:spPr>
          <a:xfrm>
            <a:off x="8447920" y="4277032"/>
            <a:ext cx="1997005" cy="0"/>
          </a:xfrm>
          <a:prstGeom prst="line">
            <a:avLst/>
          </a:prstGeom>
          <a:ln>
            <a:solidFill>
              <a:schemeClr val="accent4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204"/>
          <p:cNvSpPr txBox="1"/>
          <p:nvPr/>
        </p:nvSpPr>
        <p:spPr>
          <a:xfrm>
            <a:off x="9024672" y="4046199"/>
            <a:ext cx="84350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b="1">
                <a:solidFill>
                  <a:schemeClr val="accent4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76%</a:t>
            </a:r>
            <a:endParaRPr lang="en-US" sz="2400" b="1">
              <a:solidFill>
                <a:schemeClr val="accent4"/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1625341" y="4581451"/>
            <a:ext cx="1997006" cy="379648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algn="just"/>
            <a:r>
              <a:rPr lang="zh-CN" altLang="en-US" sz="1865" b="1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输入标题</a:t>
            </a:r>
            <a:endParaRPr lang="zh-CN" altLang="en-US" sz="1865" b="1" dirty="0">
              <a:solidFill>
                <a:schemeClr val="tx1">
                  <a:lumMod val="75000"/>
                </a:schemeClr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4983215" y="4581451"/>
            <a:ext cx="1997006" cy="379648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algn="just"/>
            <a:r>
              <a:rPr lang="zh-CN" altLang="en-US" sz="1865" b="1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输入标题</a:t>
            </a:r>
            <a:endParaRPr lang="zh-CN" altLang="en-US" sz="1865" b="1" dirty="0">
              <a:solidFill>
                <a:schemeClr val="tx1">
                  <a:lumMod val="75000"/>
                </a:schemeClr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8341089" y="4601325"/>
            <a:ext cx="1997006" cy="379648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algn="just"/>
            <a:r>
              <a:rPr lang="zh-CN" altLang="en-US" sz="1865" b="1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输入标题</a:t>
            </a:r>
            <a:endParaRPr lang="zh-CN" altLang="en-US" sz="1865" b="1" dirty="0">
              <a:solidFill>
                <a:schemeClr val="tx1">
                  <a:lumMod val="75000"/>
                </a:schemeClr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48" name="išľíďè"/>
          <p:cNvSpPr/>
          <p:nvPr/>
        </p:nvSpPr>
        <p:spPr bwMode="auto">
          <a:xfrm>
            <a:off x="982485" y="4939446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0" name="išľíďè"/>
          <p:cNvSpPr/>
          <p:nvPr/>
        </p:nvSpPr>
        <p:spPr bwMode="auto">
          <a:xfrm>
            <a:off x="4363128" y="4980973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1" name="išľíďè"/>
          <p:cNvSpPr/>
          <p:nvPr/>
        </p:nvSpPr>
        <p:spPr bwMode="auto">
          <a:xfrm>
            <a:off x="7911245" y="4961099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5" grpId="0" animBg="1"/>
      <p:bldP spid="47" grpId="0" animBg="1"/>
      <p:bldP spid="63" grpId="0"/>
      <p:bldP spid="65" grpId="0"/>
      <p:bldP spid="67" grpId="0"/>
      <p:bldP spid="48" grpId="0"/>
      <p:bldP spid="50" grpId="0"/>
      <p:bldP spid="5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-1"/>
            <a:ext cx="12333918" cy="6958149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452846" y="461554"/>
            <a:ext cx="11373394" cy="60785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1243627" y="1646346"/>
            <a:ext cx="3422899" cy="1008000"/>
            <a:chOff x="1482107" y="1790281"/>
            <a:chExt cx="3422899" cy="1008000"/>
          </a:xfrm>
        </p:grpSpPr>
        <p:sp>
          <p:nvSpPr>
            <p:cNvPr id="10" name="椭圆 9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>
              <a:off x="1482107" y="1790281"/>
              <a:ext cx="1008000" cy="1008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1" name="椭圆 10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>
              <a:off x="3883318" y="1790281"/>
              <a:ext cx="1008000" cy="1008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2" name="任意多边形 11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>
              <a:off x="1482107" y="1968672"/>
              <a:ext cx="3422899" cy="671046"/>
            </a:xfrm>
            <a:custGeom>
              <a:avLst/>
              <a:gdLst>
                <a:gd name="connsiteX0" fmla="*/ 460993 w 3422899"/>
                <a:gd name="connsiteY0" fmla="*/ 0 h 671046"/>
                <a:gd name="connsiteX1" fmla="*/ 2537126 w 3422899"/>
                <a:gd name="connsiteY1" fmla="*/ 0 h 671046"/>
                <a:gd name="connsiteX2" fmla="*/ 2861293 w 3422899"/>
                <a:gd name="connsiteY2" fmla="*/ 0 h 671046"/>
                <a:gd name="connsiteX3" fmla="*/ 3300672 w 3422899"/>
                <a:gd name="connsiteY3" fmla="*/ 0 h 671046"/>
                <a:gd name="connsiteX4" fmla="*/ 3336824 w 3422899"/>
                <a:gd name="connsiteY4" fmla="*/ 43817 h 671046"/>
                <a:gd name="connsiteX5" fmla="*/ 3422899 w 3422899"/>
                <a:gd name="connsiteY5" fmla="*/ 325608 h 671046"/>
                <a:gd name="connsiteX6" fmla="*/ 3336824 w 3422899"/>
                <a:gd name="connsiteY6" fmla="*/ 607400 h 671046"/>
                <a:gd name="connsiteX7" fmla="*/ 3284312 w 3422899"/>
                <a:gd name="connsiteY7" fmla="*/ 671045 h 671046"/>
                <a:gd name="connsiteX8" fmla="*/ 2861293 w 3422899"/>
                <a:gd name="connsiteY8" fmla="*/ 671045 h 671046"/>
                <a:gd name="connsiteX9" fmla="*/ 2553487 w 3422899"/>
                <a:gd name="connsiteY9" fmla="*/ 671045 h 671046"/>
                <a:gd name="connsiteX10" fmla="*/ 869414 w 3422899"/>
                <a:gd name="connsiteY10" fmla="*/ 671045 h 671046"/>
                <a:gd name="connsiteX11" fmla="*/ 869413 w 3422899"/>
                <a:gd name="connsiteY11" fmla="*/ 671046 h 671046"/>
                <a:gd name="connsiteX12" fmla="*/ 138588 w 3422899"/>
                <a:gd name="connsiteY12" fmla="*/ 671046 h 671046"/>
                <a:gd name="connsiteX13" fmla="*/ 86075 w 3422899"/>
                <a:gd name="connsiteY13" fmla="*/ 607401 h 671046"/>
                <a:gd name="connsiteX14" fmla="*/ 0 w 3422899"/>
                <a:gd name="connsiteY14" fmla="*/ 325609 h 671046"/>
                <a:gd name="connsiteX15" fmla="*/ 86075 w 3422899"/>
                <a:gd name="connsiteY15" fmla="*/ 43818 h 671046"/>
                <a:gd name="connsiteX16" fmla="*/ 122227 w 3422899"/>
                <a:gd name="connsiteY16" fmla="*/ 1 h 671046"/>
                <a:gd name="connsiteX17" fmla="*/ 460993 w 3422899"/>
                <a:gd name="connsiteY17" fmla="*/ 1 h 67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22899" h="671046">
                  <a:moveTo>
                    <a:pt x="460993" y="0"/>
                  </a:moveTo>
                  <a:lnTo>
                    <a:pt x="2537126" y="0"/>
                  </a:lnTo>
                  <a:lnTo>
                    <a:pt x="2861293" y="0"/>
                  </a:lnTo>
                  <a:lnTo>
                    <a:pt x="3300672" y="0"/>
                  </a:lnTo>
                  <a:lnTo>
                    <a:pt x="3336824" y="43817"/>
                  </a:lnTo>
                  <a:cubicBezTo>
                    <a:pt x="3391167" y="124256"/>
                    <a:pt x="3422899" y="221226"/>
                    <a:pt x="3422899" y="325608"/>
                  </a:cubicBezTo>
                  <a:cubicBezTo>
                    <a:pt x="3422899" y="429990"/>
                    <a:pt x="3391167" y="526961"/>
                    <a:pt x="3336824" y="607400"/>
                  </a:cubicBezTo>
                  <a:lnTo>
                    <a:pt x="3284312" y="671045"/>
                  </a:lnTo>
                  <a:lnTo>
                    <a:pt x="2861293" y="671045"/>
                  </a:lnTo>
                  <a:lnTo>
                    <a:pt x="2553487" y="671045"/>
                  </a:lnTo>
                  <a:lnTo>
                    <a:pt x="869414" y="671045"/>
                  </a:lnTo>
                  <a:lnTo>
                    <a:pt x="869413" y="671046"/>
                  </a:lnTo>
                  <a:lnTo>
                    <a:pt x="138588" y="671046"/>
                  </a:lnTo>
                  <a:lnTo>
                    <a:pt x="86075" y="607401"/>
                  </a:lnTo>
                  <a:cubicBezTo>
                    <a:pt x="31732" y="526962"/>
                    <a:pt x="0" y="429991"/>
                    <a:pt x="0" y="325609"/>
                  </a:cubicBezTo>
                  <a:cubicBezTo>
                    <a:pt x="0" y="221227"/>
                    <a:pt x="31732" y="124257"/>
                    <a:pt x="86075" y="43818"/>
                  </a:cubicBezTo>
                  <a:lnTo>
                    <a:pt x="122227" y="1"/>
                  </a:lnTo>
                  <a:lnTo>
                    <a:pt x="46099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3" name="文本框 12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2290677" y="2032671"/>
              <a:ext cx="1755609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800" b="1" dirty="0">
                  <a:solidFill>
                    <a:srgbClr val="FFFFFF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cs typeface="Arial" panose="020B0604020202020204" pitchFamily="34" charset="0"/>
                  <a:sym typeface="Source Han Sans K Medium" panose="020B0600000000000000" pitchFamily="34" charset="-128"/>
                </a:rPr>
                <a:t>ENGLISH</a:t>
              </a:r>
              <a:endParaRPr lang="zh-CN" altLang="en-US" sz="2800" b="1" dirty="0">
                <a:solidFill>
                  <a:srgbClr val="FFFFFF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cs typeface="Arial" panose="020B0604020202020204" pitchFamily="34" charset="0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14" name="组合 13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1243627" y="3337925"/>
            <a:ext cx="3422899" cy="1008000"/>
            <a:chOff x="1482107" y="3481860"/>
            <a:chExt cx="3422899" cy="1008000"/>
          </a:xfrm>
        </p:grpSpPr>
        <p:sp>
          <p:nvSpPr>
            <p:cNvPr id="15" name="椭圆 14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>
              <a:off x="1482107" y="3481860"/>
              <a:ext cx="1008000" cy="1008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6" name="椭圆 1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>
              <a:off x="3883318" y="3481860"/>
              <a:ext cx="1008000" cy="1008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7" name="任意多边形 16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>
              <a:off x="1482107" y="3660251"/>
              <a:ext cx="3422899" cy="671046"/>
            </a:xfrm>
            <a:custGeom>
              <a:avLst/>
              <a:gdLst>
                <a:gd name="connsiteX0" fmla="*/ 460993 w 3422899"/>
                <a:gd name="connsiteY0" fmla="*/ 0 h 671046"/>
                <a:gd name="connsiteX1" fmla="*/ 2537126 w 3422899"/>
                <a:gd name="connsiteY1" fmla="*/ 0 h 671046"/>
                <a:gd name="connsiteX2" fmla="*/ 2861293 w 3422899"/>
                <a:gd name="connsiteY2" fmla="*/ 0 h 671046"/>
                <a:gd name="connsiteX3" fmla="*/ 3300672 w 3422899"/>
                <a:gd name="connsiteY3" fmla="*/ 0 h 671046"/>
                <a:gd name="connsiteX4" fmla="*/ 3336824 w 3422899"/>
                <a:gd name="connsiteY4" fmla="*/ 43817 h 671046"/>
                <a:gd name="connsiteX5" fmla="*/ 3422899 w 3422899"/>
                <a:gd name="connsiteY5" fmla="*/ 325608 h 671046"/>
                <a:gd name="connsiteX6" fmla="*/ 3336824 w 3422899"/>
                <a:gd name="connsiteY6" fmla="*/ 607400 h 671046"/>
                <a:gd name="connsiteX7" fmla="*/ 3284312 w 3422899"/>
                <a:gd name="connsiteY7" fmla="*/ 671045 h 671046"/>
                <a:gd name="connsiteX8" fmla="*/ 2861293 w 3422899"/>
                <a:gd name="connsiteY8" fmla="*/ 671045 h 671046"/>
                <a:gd name="connsiteX9" fmla="*/ 2553487 w 3422899"/>
                <a:gd name="connsiteY9" fmla="*/ 671045 h 671046"/>
                <a:gd name="connsiteX10" fmla="*/ 869414 w 3422899"/>
                <a:gd name="connsiteY10" fmla="*/ 671045 h 671046"/>
                <a:gd name="connsiteX11" fmla="*/ 869413 w 3422899"/>
                <a:gd name="connsiteY11" fmla="*/ 671046 h 671046"/>
                <a:gd name="connsiteX12" fmla="*/ 138588 w 3422899"/>
                <a:gd name="connsiteY12" fmla="*/ 671046 h 671046"/>
                <a:gd name="connsiteX13" fmla="*/ 86075 w 3422899"/>
                <a:gd name="connsiteY13" fmla="*/ 607401 h 671046"/>
                <a:gd name="connsiteX14" fmla="*/ 0 w 3422899"/>
                <a:gd name="connsiteY14" fmla="*/ 325609 h 671046"/>
                <a:gd name="connsiteX15" fmla="*/ 86075 w 3422899"/>
                <a:gd name="connsiteY15" fmla="*/ 43818 h 671046"/>
                <a:gd name="connsiteX16" fmla="*/ 122227 w 3422899"/>
                <a:gd name="connsiteY16" fmla="*/ 1 h 671046"/>
                <a:gd name="connsiteX17" fmla="*/ 460993 w 3422899"/>
                <a:gd name="connsiteY17" fmla="*/ 1 h 67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22899" h="671046">
                  <a:moveTo>
                    <a:pt x="460993" y="0"/>
                  </a:moveTo>
                  <a:lnTo>
                    <a:pt x="2537126" y="0"/>
                  </a:lnTo>
                  <a:lnTo>
                    <a:pt x="2861293" y="0"/>
                  </a:lnTo>
                  <a:lnTo>
                    <a:pt x="3300672" y="0"/>
                  </a:lnTo>
                  <a:lnTo>
                    <a:pt x="3336824" y="43817"/>
                  </a:lnTo>
                  <a:cubicBezTo>
                    <a:pt x="3391167" y="124256"/>
                    <a:pt x="3422899" y="221226"/>
                    <a:pt x="3422899" y="325608"/>
                  </a:cubicBezTo>
                  <a:cubicBezTo>
                    <a:pt x="3422899" y="429990"/>
                    <a:pt x="3391167" y="526961"/>
                    <a:pt x="3336824" y="607400"/>
                  </a:cubicBezTo>
                  <a:lnTo>
                    <a:pt x="3284312" y="671045"/>
                  </a:lnTo>
                  <a:lnTo>
                    <a:pt x="2861293" y="671045"/>
                  </a:lnTo>
                  <a:lnTo>
                    <a:pt x="2553487" y="671045"/>
                  </a:lnTo>
                  <a:lnTo>
                    <a:pt x="869414" y="671045"/>
                  </a:lnTo>
                  <a:lnTo>
                    <a:pt x="869413" y="671046"/>
                  </a:lnTo>
                  <a:lnTo>
                    <a:pt x="138588" y="671046"/>
                  </a:lnTo>
                  <a:lnTo>
                    <a:pt x="86075" y="607401"/>
                  </a:lnTo>
                  <a:cubicBezTo>
                    <a:pt x="31732" y="526962"/>
                    <a:pt x="0" y="429991"/>
                    <a:pt x="0" y="325609"/>
                  </a:cubicBezTo>
                  <a:cubicBezTo>
                    <a:pt x="0" y="221227"/>
                    <a:pt x="31732" y="124257"/>
                    <a:pt x="86075" y="43818"/>
                  </a:cubicBezTo>
                  <a:lnTo>
                    <a:pt x="122227" y="1"/>
                  </a:lnTo>
                  <a:lnTo>
                    <a:pt x="46099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8" name="文本框 17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2307508" y="3741987"/>
              <a:ext cx="1733167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800" b="1" dirty="0">
                  <a:solidFill>
                    <a:srgbClr val="FFFFFF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cs typeface="Arial" panose="020B0604020202020204" pitchFamily="34" charset="0"/>
                  <a:sym typeface="Source Han Sans K Medium" panose="020B0600000000000000" pitchFamily="34" charset="-128"/>
                </a:rPr>
                <a:t>CHINESE</a:t>
              </a:r>
              <a:endParaRPr lang="zh-CN" altLang="en-US" sz="2800" b="1" dirty="0">
                <a:solidFill>
                  <a:srgbClr val="FFFFFF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cs typeface="Arial" panose="020B0604020202020204" pitchFamily="34" charset="0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21" name="组合 20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1243627" y="5048134"/>
            <a:ext cx="3422899" cy="1008000"/>
            <a:chOff x="1482107" y="5192069"/>
            <a:chExt cx="3422899" cy="1008000"/>
          </a:xfrm>
        </p:grpSpPr>
        <p:sp>
          <p:nvSpPr>
            <p:cNvPr id="22" name="椭圆 21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>
              <a:off x="1482107" y="5192069"/>
              <a:ext cx="1008000" cy="1008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23" name="椭圆 22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>
              <a:off x="3883318" y="5192069"/>
              <a:ext cx="1008000" cy="1008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24" name="任意多边形 23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>
              <a:off x="1482107" y="5370460"/>
              <a:ext cx="3422899" cy="671046"/>
            </a:xfrm>
            <a:custGeom>
              <a:avLst/>
              <a:gdLst>
                <a:gd name="connsiteX0" fmla="*/ 460993 w 3422899"/>
                <a:gd name="connsiteY0" fmla="*/ 0 h 671046"/>
                <a:gd name="connsiteX1" fmla="*/ 2537126 w 3422899"/>
                <a:gd name="connsiteY1" fmla="*/ 0 h 671046"/>
                <a:gd name="connsiteX2" fmla="*/ 2861293 w 3422899"/>
                <a:gd name="connsiteY2" fmla="*/ 0 h 671046"/>
                <a:gd name="connsiteX3" fmla="*/ 3300672 w 3422899"/>
                <a:gd name="connsiteY3" fmla="*/ 0 h 671046"/>
                <a:gd name="connsiteX4" fmla="*/ 3336824 w 3422899"/>
                <a:gd name="connsiteY4" fmla="*/ 43817 h 671046"/>
                <a:gd name="connsiteX5" fmla="*/ 3422899 w 3422899"/>
                <a:gd name="connsiteY5" fmla="*/ 325608 h 671046"/>
                <a:gd name="connsiteX6" fmla="*/ 3336824 w 3422899"/>
                <a:gd name="connsiteY6" fmla="*/ 607400 h 671046"/>
                <a:gd name="connsiteX7" fmla="*/ 3284312 w 3422899"/>
                <a:gd name="connsiteY7" fmla="*/ 671045 h 671046"/>
                <a:gd name="connsiteX8" fmla="*/ 2861293 w 3422899"/>
                <a:gd name="connsiteY8" fmla="*/ 671045 h 671046"/>
                <a:gd name="connsiteX9" fmla="*/ 2553487 w 3422899"/>
                <a:gd name="connsiteY9" fmla="*/ 671045 h 671046"/>
                <a:gd name="connsiteX10" fmla="*/ 869414 w 3422899"/>
                <a:gd name="connsiteY10" fmla="*/ 671045 h 671046"/>
                <a:gd name="connsiteX11" fmla="*/ 869413 w 3422899"/>
                <a:gd name="connsiteY11" fmla="*/ 671046 h 671046"/>
                <a:gd name="connsiteX12" fmla="*/ 138588 w 3422899"/>
                <a:gd name="connsiteY12" fmla="*/ 671046 h 671046"/>
                <a:gd name="connsiteX13" fmla="*/ 86075 w 3422899"/>
                <a:gd name="connsiteY13" fmla="*/ 607401 h 671046"/>
                <a:gd name="connsiteX14" fmla="*/ 0 w 3422899"/>
                <a:gd name="connsiteY14" fmla="*/ 325609 h 671046"/>
                <a:gd name="connsiteX15" fmla="*/ 86075 w 3422899"/>
                <a:gd name="connsiteY15" fmla="*/ 43818 h 671046"/>
                <a:gd name="connsiteX16" fmla="*/ 122227 w 3422899"/>
                <a:gd name="connsiteY16" fmla="*/ 1 h 671046"/>
                <a:gd name="connsiteX17" fmla="*/ 460993 w 3422899"/>
                <a:gd name="connsiteY17" fmla="*/ 1 h 67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22899" h="671046">
                  <a:moveTo>
                    <a:pt x="460993" y="0"/>
                  </a:moveTo>
                  <a:lnTo>
                    <a:pt x="2537126" y="0"/>
                  </a:lnTo>
                  <a:lnTo>
                    <a:pt x="2861293" y="0"/>
                  </a:lnTo>
                  <a:lnTo>
                    <a:pt x="3300672" y="0"/>
                  </a:lnTo>
                  <a:lnTo>
                    <a:pt x="3336824" y="43817"/>
                  </a:lnTo>
                  <a:cubicBezTo>
                    <a:pt x="3391167" y="124256"/>
                    <a:pt x="3422899" y="221226"/>
                    <a:pt x="3422899" y="325608"/>
                  </a:cubicBezTo>
                  <a:cubicBezTo>
                    <a:pt x="3422899" y="429990"/>
                    <a:pt x="3391167" y="526961"/>
                    <a:pt x="3336824" y="607400"/>
                  </a:cubicBezTo>
                  <a:lnTo>
                    <a:pt x="3284312" y="671045"/>
                  </a:lnTo>
                  <a:lnTo>
                    <a:pt x="2861293" y="671045"/>
                  </a:lnTo>
                  <a:lnTo>
                    <a:pt x="2553487" y="671045"/>
                  </a:lnTo>
                  <a:lnTo>
                    <a:pt x="869414" y="671045"/>
                  </a:lnTo>
                  <a:lnTo>
                    <a:pt x="869413" y="671046"/>
                  </a:lnTo>
                  <a:lnTo>
                    <a:pt x="138588" y="671046"/>
                  </a:lnTo>
                  <a:lnTo>
                    <a:pt x="86075" y="607401"/>
                  </a:lnTo>
                  <a:cubicBezTo>
                    <a:pt x="31732" y="526962"/>
                    <a:pt x="0" y="429991"/>
                    <a:pt x="0" y="325609"/>
                  </a:cubicBezTo>
                  <a:cubicBezTo>
                    <a:pt x="0" y="221227"/>
                    <a:pt x="31732" y="124257"/>
                    <a:pt x="86075" y="43818"/>
                  </a:cubicBezTo>
                  <a:lnTo>
                    <a:pt x="122227" y="1"/>
                  </a:lnTo>
                  <a:lnTo>
                    <a:pt x="46099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25" name="文本框 24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2257298" y="5444373"/>
              <a:ext cx="2024913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800" b="1" dirty="0">
                  <a:solidFill>
                    <a:srgbClr val="FFFFFF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cs typeface="Arial" panose="020B0604020202020204" pitchFamily="34" charset="0"/>
                  <a:sym typeface="Source Han Sans K Medium" panose="020B0600000000000000" pitchFamily="34" charset="-128"/>
                </a:rPr>
                <a:t>JAPANESE</a:t>
              </a:r>
              <a:endParaRPr lang="zh-CN" altLang="en-US" sz="2800" b="1" dirty="0">
                <a:solidFill>
                  <a:srgbClr val="FFFFFF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cs typeface="Arial" panose="020B0604020202020204" pitchFamily="34" charset="0"/>
                <a:sym typeface="Source Han Sans K Medium" panose="020B0600000000000000" pitchFamily="34" charset="-128"/>
              </a:endParaRPr>
            </a:p>
          </p:txBody>
        </p:sp>
      </p:grpSp>
      <p:sp>
        <p:nvSpPr>
          <p:cNvPr id="26" name="文本框 2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 txBox="1"/>
          <p:nvPr/>
        </p:nvSpPr>
        <p:spPr>
          <a:xfrm>
            <a:off x="5297070" y="1211627"/>
            <a:ext cx="1554480" cy="64516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l"/>
            <a:r>
              <a:rPr lang="zh-CN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  <a:p>
            <a:endParaRPr lang="zh-CN" altLang="en-US" dirty="0">
              <a:solidFill>
                <a:schemeClr val="tx1">
                  <a:lumMod val="75000"/>
                </a:schemeClr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27" name="文本框 26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 txBox="1"/>
          <p:nvPr/>
        </p:nvSpPr>
        <p:spPr>
          <a:xfrm>
            <a:off x="5297070" y="3016809"/>
            <a:ext cx="1554480" cy="42354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l"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lang="zh-CN" altLang="en-US" dirty="0">
              <a:solidFill>
                <a:schemeClr val="tx1">
                  <a:lumMod val="75000"/>
                </a:schemeClr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20" name="文本框 19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 txBox="1"/>
          <p:nvPr/>
        </p:nvSpPr>
        <p:spPr>
          <a:xfrm>
            <a:off x="5310758" y="4881908"/>
            <a:ext cx="1554480" cy="64516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l"/>
            <a:r>
              <a:rPr lang="zh-CN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  <a:p>
            <a:endParaRPr lang="zh-CN" altLang="en-US" dirty="0">
              <a:solidFill>
                <a:schemeClr val="tx1">
                  <a:lumMod val="75000"/>
                </a:schemeClr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8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  <p:bldP spid="20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-1"/>
            <a:ext cx="12333918" cy="6958149"/>
          </a:xfrm>
          <a:prstGeom prst="rect">
            <a:avLst/>
          </a:prstGeom>
        </p:spPr>
      </p:pic>
      <p:sp>
        <p:nvSpPr>
          <p:cNvPr id="36" name="矩形 259"/>
          <p:cNvSpPr>
            <a:spLocks noChangeArrowheads="1"/>
          </p:cNvSpPr>
          <p:nvPr/>
        </p:nvSpPr>
        <p:spPr bwMode="auto">
          <a:xfrm>
            <a:off x="1453570" y="2022521"/>
            <a:ext cx="9312401" cy="12003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  <a:defRPr/>
            </a:pPr>
            <a:r>
              <a:rPr lang="zh-CN" altLang="en-US" sz="7200" b="1" cap="all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rPr>
              <a:t>谢谢观看</a:t>
            </a:r>
            <a:r>
              <a:rPr lang="en-US" altLang="zh-CN" sz="7200" b="1" cap="all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rPr>
              <a:t>~</a:t>
            </a:r>
            <a:endParaRPr lang="zh-CN" altLang="en-US" sz="7200" b="1" cap="all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sp>
        <p:nvSpPr>
          <p:cNvPr id="37" name="矩形 259"/>
          <p:cNvSpPr>
            <a:spLocks noChangeArrowheads="1"/>
          </p:cNvSpPr>
          <p:nvPr/>
        </p:nvSpPr>
        <p:spPr bwMode="auto">
          <a:xfrm>
            <a:off x="1730828" y="3326737"/>
            <a:ext cx="8730343" cy="73943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  <a:defRPr/>
            </a:pPr>
            <a:r>
              <a:rPr lang="en-US" altLang="zh-CN" sz="1000" spc="300" dirty="0"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rPr>
              <a:t>CONTRACTED WIND POWERPOINT TEMPLATE DESIGNS CONTRACTED WIND POWERPOINT TEMPLATE DESIGNS CONTRACTED WIND POWERPOINT TEMPLATE DESIGNS CONTRACTED WIND POWERPOINT TEMPLATE DESIGNS</a:t>
            </a:r>
            <a:endParaRPr lang="zh-CN" altLang="en-US" sz="1000" spc="300" dirty="0"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sp>
        <p:nvSpPr>
          <p:cNvPr id="38" name="文本框 4"/>
          <p:cNvSpPr txBox="1"/>
          <p:nvPr/>
        </p:nvSpPr>
        <p:spPr>
          <a:xfrm>
            <a:off x="3608158" y="4264068"/>
            <a:ext cx="6418460" cy="4603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rPr>
              <a:t>汇报时间：</a:t>
            </a:r>
            <a:r>
              <a:rPr lang="en-US" altLang="zh-CN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rPr>
              <a:t>2022      </a:t>
            </a:r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rPr>
              <a:t>汇报人：</a:t>
            </a:r>
            <a:r>
              <a:rPr lang="en-US" altLang="zh-CN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rPr>
              <a:t>xxx</a:t>
            </a:r>
            <a:endParaRPr lang="en-US" altLang="zh-CN" sz="24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2481960" y="3212058"/>
            <a:ext cx="7189357" cy="0"/>
          </a:xfrm>
          <a:prstGeom prst="line">
            <a:avLst/>
          </a:prstGeom>
          <a:ln>
            <a:solidFill>
              <a:srgbClr val="CB713E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99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399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899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6" grpId="1"/>
      <p:bldP spid="37" grpId="0"/>
      <p:bldP spid="37" grpId="1"/>
      <p:bldP spid="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-1"/>
            <a:ext cx="12333918" cy="6958149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3616740" y="3818836"/>
            <a:ext cx="4966104" cy="2859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895" cap="all" dirty="0">
                <a:solidFill>
                  <a:schemeClr val="bg1">
                    <a:lumMod val="95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rPr>
              <a:t>Please replace the written content</a:t>
            </a:r>
            <a:endParaRPr lang="zh-CN" altLang="en-US" sz="1895" b="1" cap="all" dirty="0">
              <a:solidFill>
                <a:schemeClr val="bg1">
                  <a:lumMod val="95000"/>
                </a:schemeClr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4362047" y="2733487"/>
            <a:ext cx="3467904" cy="846377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5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rPr>
              <a:t>活动准备</a:t>
            </a:r>
            <a:endParaRPr kumimoji="1" lang="en-US" altLang="ko-KR" sz="50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848783" y="3693186"/>
            <a:ext cx="2494433" cy="0"/>
          </a:xfrm>
          <a:prstGeom prst="line">
            <a:avLst/>
          </a:prstGeom>
          <a:ln w="12700">
            <a:solidFill>
              <a:srgbClr val="CB713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1152889" y="833189"/>
            <a:ext cx="3209158" cy="10213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6635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Han Sans K Medium" panose="020B0600000000000000" pitchFamily="34" charset="-128"/>
                <a:ea typeface="Source Han Sans K Bold" panose="020B0800000000000000" pitchFamily="34" charset="-128"/>
                <a:cs typeface="Arial" panose="020B0604020202020204" pitchFamily="34" charset="0"/>
                <a:sym typeface="Source Han Sans K Medium" panose="020B0600000000000000" pitchFamily="34" charset="-128"/>
              </a:rPr>
              <a:t>Part.01</a:t>
            </a:r>
            <a:endParaRPr lang="zh-CN" altLang="en-US" sz="6635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urce Han Sans K Medium" panose="020B0600000000000000" pitchFamily="34" charset="-128"/>
              <a:ea typeface="Source Han Sans K Bold" panose="020B0800000000000000" pitchFamily="34" charset="-128"/>
              <a:cs typeface="Arial" panose="020B0604020202020204" pitchFamily="34" charset="0"/>
              <a:sym typeface="Source Han Sans K Medium" panose="020B0600000000000000" pitchFamily="34" charset="-128"/>
            </a:endParaRPr>
          </a:p>
        </p:txBody>
      </p:sp>
      <p:sp>
        <p:nvSpPr>
          <p:cNvPr id="11" name="TextBox 12"/>
          <p:cNvSpPr txBox="1"/>
          <p:nvPr/>
        </p:nvSpPr>
        <p:spPr>
          <a:xfrm>
            <a:off x="2864021" y="4230149"/>
            <a:ext cx="6472847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文字写入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Source Han Sans K Medium" panose="020B0600000000000000" pitchFamily="34" charset="-128"/>
              <a:ea typeface="宋体" panose="02010600030101010101" pitchFamily="2" charset="-122"/>
              <a:sym typeface="Source Han Sans K Medium" panose="020B0600000000000000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6000">
        <p:randomBar dir="vert"/>
      </p:transition>
    </mc:Choice>
    <mc:Fallback>
      <p:transition spd="slow" advClick="0" advTm="6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385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665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8" grpId="0"/>
      <p:bldP spid="8" grpId="1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>
            <a:picLocks noChangeAspect="1"/>
          </p:cNvPicPr>
          <p:nvPr/>
        </p:nvPicPr>
        <p:blipFill>
          <a:blip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-1"/>
            <a:ext cx="12333918" cy="695814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52846" y="461554"/>
            <a:ext cx="11373394" cy="60785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3" name="组合 42"/>
          <p:cNvGrpSpPr/>
          <p:nvPr/>
        </p:nvGrpSpPr>
        <p:grpSpPr>
          <a:xfrm>
            <a:off x="754478" y="1577500"/>
            <a:ext cx="179916" cy="1100108"/>
            <a:chOff x="4524245" y="3111810"/>
            <a:chExt cx="134937" cy="825081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4524246" y="3111810"/>
              <a:ext cx="1349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4524246" y="3111810"/>
              <a:ext cx="0" cy="74677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4524245" y="3852541"/>
              <a:ext cx="127498" cy="8435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组合 47"/>
          <p:cNvGrpSpPr/>
          <p:nvPr/>
        </p:nvGrpSpPr>
        <p:grpSpPr>
          <a:xfrm>
            <a:off x="3854073" y="1577500"/>
            <a:ext cx="825405" cy="2119865"/>
            <a:chOff x="3869778" y="2347215"/>
            <a:chExt cx="825405" cy="2119865"/>
          </a:xfrm>
        </p:grpSpPr>
        <p:grpSp>
          <p:nvGrpSpPr>
            <p:cNvPr id="49" name="组合 48"/>
            <p:cNvGrpSpPr/>
            <p:nvPr/>
          </p:nvGrpSpPr>
          <p:grpSpPr>
            <a:xfrm>
              <a:off x="4515267" y="2347215"/>
              <a:ext cx="179916" cy="1100108"/>
              <a:chOff x="4524245" y="3111810"/>
              <a:chExt cx="134937" cy="825081"/>
            </a:xfrm>
          </p:grpSpPr>
          <p:cxnSp>
            <p:nvCxnSpPr>
              <p:cNvPr id="51" name="直接连接符 50"/>
              <p:cNvCxnSpPr/>
              <p:nvPr/>
            </p:nvCxnSpPr>
            <p:spPr>
              <a:xfrm>
                <a:off x="4524246" y="3111810"/>
                <a:ext cx="134936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>
                <a:off x="4524246" y="3111810"/>
                <a:ext cx="0" cy="74677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>
                <a:off x="4524245" y="3852541"/>
                <a:ext cx="127498" cy="8435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矩形 49"/>
            <p:cNvSpPr/>
            <p:nvPr/>
          </p:nvSpPr>
          <p:spPr>
            <a:xfrm>
              <a:off x="3869778" y="3266751"/>
              <a:ext cx="715260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7200" dirty="0">
                  <a:solidFill>
                    <a:srgbClr val="353943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cs typeface="Arial" panose="020B0604020202020204" pitchFamily="34" charset="0"/>
                  <a:sym typeface="Source Han Sans K Medium" panose="020B0600000000000000" pitchFamily="34" charset="-128"/>
                </a:rPr>
                <a:t>“</a:t>
              </a:r>
              <a:endParaRPr lang="en-US" altLang="zh-CN" sz="7200" dirty="0">
                <a:solidFill>
                  <a:srgbClr val="353943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cs typeface="Arial" panose="020B0604020202020204" pitchFamily="34" charset="0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244646" y="1577500"/>
            <a:ext cx="179916" cy="1100108"/>
            <a:chOff x="4524245" y="3111810"/>
            <a:chExt cx="134937" cy="825081"/>
          </a:xfrm>
        </p:grpSpPr>
        <p:cxnSp>
          <p:nvCxnSpPr>
            <p:cNvPr id="57" name="直接连接符 56"/>
            <p:cNvCxnSpPr/>
            <p:nvPr/>
          </p:nvCxnSpPr>
          <p:spPr>
            <a:xfrm>
              <a:off x="4524246" y="3111810"/>
              <a:ext cx="13493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4524246" y="3111810"/>
              <a:ext cx="0" cy="74677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>
              <a:off x="4524245" y="3852541"/>
              <a:ext cx="127498" cy="8435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组合 61"/>
          <p:cNvGrpSpPr/>
          <p:nvPr/>
        </p:nvGrpSpPr>
        <p:grpSpPr>
          <a:xfrm>
            <a:off x="1097550" y="2681799"/>
            <a:ext cx="1006013" cy="1025234"/>
            <a:chOff x="1113255" y="3451514"/>
            <a:chExt cx="1006013" cy="1025234"/>
          </a:xfrm>
          <a:solidFill>
            <a:schemeClr val="accent1"/>
          </a:solidFill>
        </p:grpSpPr>
        <p:sp>
          <p:nvSpPr>
            <p:cNvPr id="63" name="Freeform 5"/>
            <p:cNvSpPr>
              <a:spLocks noEditPoints="1"/>
            </p:cNvSpPr>
            <p:nvPr/>
          </p:nvSpPr>
          <p:spPr bwMode="auto">
            <a:xfrm>
              <a:off x="1113255" y="3451514"/>
              <a:ext cx="1006013" cy="1025234"/>
            </a:xfrm>
            <a:custGeom>
              <a:avLst/>
              <a:gdLst>
                <a:gd name="T0" fmla="*/ 468 w 936"/>
                <a:gd name="T1" fmla="*/ 0 h 936"/>
                <a:gd name="T2" fmla="*/ 936 w 936"/>
                <a:gd name="T3" fmla="*/ 468 h 936"/>
                <a:gd name="T4" fmla="*/ 468 w 936"/>
                <a:gd name="T5" fmla="*/ 936 h 936"/>
                <a:gd name="T6" fmla="*/ 0 w 936"/>
                <a:gd name="T7" fmla="*/ 468 h 936"/>
                <a:gd name="T8" fmla="*/ 468 w 936"/>
                <a:gd name="T9" fmla="*/ 0 h 936"/>
                <a:gd name="T10" fmla="*/ 468 w 936"/>
                <a:gd name="T11" fmla="*/ 39 h 936"/>
                <a:gd name="T12" fmla="*/ 896 w 936"/>
                <a:gd name="T13" fmla="*/ 468 h 936"/>
                <a:gd name="T14" fmla="*/ 468 w 936"/>
                <a:gd name="T15" fmla="*/ 896 h 936"/>
                <a:gd name="T16" fmla="*/ 39 w 936"/>
                <a:gd name="T17" fmla="*/ 468 h 936"/>
                <a:gd name="T18" fmla="*/ 468 w 936"/>
                <a:gd name="T19" fmla="*/ 39 h 936"/>
                <a:gd name="T20" fmla="*/ 468 w 936"/>
                <a:gd name="T21" fmla="*/ 79 h 936"/>
                <a:gd name="T22" fmla="*/ 857 w 936"/>
                <a:gd name="T23" fmla="*/ 468 h 936"/>
                <a:gd name="T24" fmla="*/ 468 w 936"/>
                <a:gd name="T25" fmla="*/ 857 h 936"/>
                <a:gd name="T26" fmla="*/ 79 w 936"/>
                <a:gd name="T27" fmla="*/ 468 h 936"/>
                <a:gd name="T28" fmla="*/ 468 w 936"/>
                <a:gd name="T29" fmla="*/ 79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36" h="936">
                  <a:moveTo>
                    <a:pt x="468" y="0"/>
                  </a:moveTo>
                  <a:cubicBezTo>
                    <a:pt x="726" y="0"/>
                    <a:pt x="936" y="209"/>
                    <a:pt x="936" y="468"/>
                  </a:cubicBezTo>
                  <a:cubicBezTo>
                    <a:pt x="936" y="726"/>
                    <a:pt x="726" y="936"/>
                    <a:pt x="468" y="936"/>
                  </a:cubicBezTo>
                  <a:cubicBezTo>
                    <a:pt x="209" y="936"/>
                    <a:pt x="0" y="726"/>
                    <a:pt x="0" y="468"/>
                  </a:cubicBezTo>
                  <a:cubicBezTo>
                    <a:pt x="0" y="209"/>
                    <a:pt x="209" y="0"/>
                    <a:pt x="468" y="0"/>
                  </a:cubicBezTo>
                  <a:close/>
                  <a:moveTo>
                    <a:pt x="468" y="39"/>
                  </a:moveTo>
                  <a:cubicBezTo>
                    <a:pt x="704" y="39"/>
                    <a:pt x="896" y="231"/>
                    <a:pt x="896" y="468"/>
                  </a:cubicBezTo>
                  <a:cubicBezTo>
                    <a:pt x="896" y="704"/>
                    <a:pt x="704" y="896"/>
                    <a:pt x="468" y="896"/>
                  </a:cubicBezTo>
                  <a:cubicBezTo>
                    <a:pt x="231" y="896"/>
                    <a:pt x="39" y="704"/>
                    <a:pt x="39" y="468"/>
                  </a:cubicBezTo>
                  <a:cubicBezTo>
                    <a:pt x="39" y="231"/>
                    <a:pt x="231" y="39"/>
                    <a:pt x="468" y="39"/>
                  </a:cubicBezTo>
                  <a:close/>
                  <a:moveTo>
                    <a:pt x="468" y="79"/>
                  </a:moveTo>
                  <a:cubicBezTo>
                    <a:pt x="683" y="79"/>
                    <a:pt x="857" y="253"/>
                    <a:pt x="857" y="468"/>
                  </a:cubicBezTo>
                  <a:cubicBezTo>
                    <a:pt x="857" y="683"/>
                    <a:pt x="683" y="857"/>
                    <a:pt x="468" y="857"/>
                  </a:cubicBezTo>
                  <a:cubicBezTo>
                    <a:pt x="253" y="857"/>
                    <a:pt x="79" y="683"/>
                    <a:pt x="79" y="468"/>
                  </a:cubicBezTo>
                  <a:cubicBezTo>
                    <a:pt x="79" y="253"/>
                    <a:pt x="253" y="79"/>
                    <a:pt x="468" y="7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800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1291492" y="3617442"/>
              <a:ext cx="729687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rgbClr val="FFFFFF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rPr>
                <a:t>01</a:t>
              </a:r>
              <a:endParaRPr lang="en-US" altLang="zh-CN" sz="2800" b="1" dirty="0">
                <a:solidFill>
                  <a:srgbClr val="FFFFFF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4842634" y="2672131"/>
            <a:ext cx="1006013" cy="1025234"/>
            <a:chOff x="4858339" y="3441846"/>
            <a:chExt cx="1006013" cy="1025234"/>
          </a:xfrm>
        </p:grpSpPr>
        <p:sp>
          <p:nvSpPr>
            <p:cNvPr id="66" name="Freeform 5"/>
            <p:cNvSpPr>
              <a:spLocks noEditPoints="1"/>
            </p:cNvSpPr>
            <p:nvPr/>
          </p:nvSpPr>
          <p:spPr bwMode="auto">
            <a:xfrm>
              <a:off x="4858339" y="3441846"/>
              <a:ext cx="1006013" cy="1025234"/>
            </a:xfrm>
            <a:custGeom>
              <a:avLst/>
              <a:gdLst>
                <a:gd name="T0" fmla="*/ 468 w 936"/>
                <a:gd name="T1" fmla="*/ 0 h 936"/>
                <a:gd name="T2" fmla="*/ 936 w 936"/>
                <a:gd name="T3" fmla="*/ 468 h 936"/>
                <a:gd name="T4" fmla="*/ 468 w 936"/>
                <a:gd name="T5" fmla="*/ 936 h 936"/>
                <a:gd name="T6" fmla="*/ 0 w 936"/>
                <a:gd name="T7" fmla="*/ 468 h 936"/>
                <a:gd name="T8" fmla="*/ 468 w 936"/>
                <a:gd name="T9" fmla="*/ 0 h 936"/>
                <a:gd name="T10" fmla="*/ 468 w 936"/>
                <a:gd name="T11" fmla="*/ 39 h 936"/>
                <a:gd name="T12" fmla="*/ 896 w 936"/>
                <a:gd name="T13" fmla="*/ 468 h 936"/>
                <a:gd name="T14" fmla="*/ 468 w 936"/>
                <a:gd name="T15" fmla="*/ 896 h 936"/>
                <a:gd name="T16" fmla="*/ 39 w 936"/>
                <a:gd name="T17" fmla="*/ 468 h 936"/>
                <a:gd name="T18" fmla="*/ 468 w 936"/>
                <a:gd name="T19" fmla="*/ 39 h 936"/>
                <a:gd name="T20" fmla="*/ 468 w 936"/>
                <a:gd name="T21" fmla="*/ 79 h 936"/>
                <a:gd name="T22" fmla="*/ 857 w 936"/>
                <a:gd name="T23" fmla="*/ 468 h 936"/>
                <a:gd name="T24" fmla="*/ 468 w 936"/>
                <a:gd name="T25" fmla="*/ 857 h 936"/>
                <a:gd name="T26" fmla="*/ 79 w 936"/>
                <a:gd name="T27" fmla="*/ 468 h 936"/>
                <a:gd name="T28" fmla="*/ 468 w 936"/>
                <a:gd name="T29" fmla="*/ 79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36" h="936">
                  <a:moveTo>
                    <a:pt x="468" y="0"/>
                  </a:moveTo>
                  <a:cubicBezTo>
                    <a:pt x="726" y="0"/>
                    <a:pt x="936" y="209"/>
                    <a:pt x="936" y="468"/>
                  </a:cubicBezTo>
                  <a:cubicBezTo>
                    <a:pt x="936" y="726"/>
                    <a:pt x="726" y="936"/>
                    <a:pt x="468" y="936"/>
                  </a:cubicBezTo>
                  <a:cubicBezTo>
                    <a:pt x="209" y="936"/>
                    <a:pt x="0" y="726"/>
                    <a:pt x="0" y="468"/>
                  </a:cubicBezTo>
                  <a:cubicBezTo>
                    <a:pt x="0" y="209"/>
                    <a:pt x="209" y="0"/>
                    <a:pt x="468" y="0"/>
                  </a:cubicBezTo>
                  <a:close/>
                  <a:moveTo>
                    <a:pt x="468" y="39"/>
                  </a:moveTo>
                  <a:cubicBezTo>
                    <a:pt x="704" y="39"/>
                    <a:pt x="896" y="231"/>
                    <a:pt x="896" y="468"/>
                  </a:cubicBezTo>
                  <a:cubicBezTo>
                    <a:pt x="896" y="704"/>
                    <a:pt x="704" y="896"/>
                    <a:pt x="468" y="896"/>
                  </a:cubicBezTo>
                  <a:cubicBezTo>
                    <a:pt x="231" y="896"/>
                    <a:pt x="39" y="704"/>
                    <a:pt x="39" y="468"/>
                  </a:cubicBezTo>
                  <a:cubicBezTo>
                    <a:pt x="39" y="231"/>
                    <a:pt x="231" y="39"/>
                    <a:pt x="468" y="39"/>
                  </a:cubicBezTo>
                  <a:close/>
                  <a:moveTo>
                    <a:pt x="468" y="79"/>
                  </a:moveTo>
                  <a:cubicBezTo>
                    <a:pt x="683" y="79"/>
                    <a:pt x="857" y="253"/>
                    <a:pt x="857" y="468"/>
                  </a:cubicBezTo>
                  <a:cubicBezTo>
                    <a:pt x="857" y="683"/>
                    <a:pt x="683" y="857"/>
                    <a:pt x="468" y="857"/>
                  </a:cubicBezTo>
                  <a:cubicBezTo>
                    <a:pt x="253" y="857"/>
                    <a:pt x="79" y="683"/>
                    <a:pt x="79" y="468"/>
                  </a:cubicBezTo>
                  <a:cubicBezTo>
                    <a:pt x="79" y="253"/>
                    <a:pt x="253" y="79"/>
                    <a:pt x="468" y="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 sz="1800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5036577" y="3617441"/>
              <a:ext cx="729687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rPr>
                <a:t>02</a:t>
              </a:r>
              <a:endParaRPr lang="en-US" altLang="zh-CN" sz="2800" b="1" dirty="0">
                <a:solidFill>
                  <a:schemeClr val="bg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8587718" y="2672131"/>
            <a:ext cx="1006013" cy="1025234"/>
            <a:chOff x="8603423" y="3441846"/>
            <a:chExt cx="1006013" cy="1025234"/>
          </a:xfrm>
          <a:solidFill>
            <a:schemeClr val="accent1"/>
          </a:solidFill>
        </p:grpSpPr>
        <p:sp>
          <p:nvSpPr>
            <p:cNvPr id="69" name="Freeform 5"/>
            <p:cNvSpPr>
              <a:spLocks noEditPoints="1"/>
            </p:cNvSpPr>
            <p:nvPr/>
          </p:nvSpPr>
          <p:spPr bwMode="auto">
            <a:xfrm>
              <a:off x="8603423" y="3441846"/>
              <a:ext cx="1006013" cy="1025234"/>
            </a:xfrm>
            <a:custGeom>
              <a:avLst/>
              <a:gdLst>
                <a:gd name="T0" fmla="*/ 468 w 936"/>
                <a:gd name="T1" fmla="*/ 0 h 936"/>
                <a:gd name="T2" fmla="*/ 936 w 936"/>
                <a:gd name="T3" fmla="*/ 468 h 936"/>
                <a:gd name="T4" fmla="*/ 468 w 936"/>
                <a:gd name="T5" fmla="*/ 936 h 936"/>
                <a:gd name="T6" fmla="*/ 0 w 936"/>
                <a:gd name="T7" fmla="*/ 468 h 936"/>
                <a:gd name="T8" fmla="*/ 468 w 936"/>
                <a:gd name="T9" fmla="*/ 0 h 936"/>
                <a:gd name="T10" fmla="*/ 468 w 936"/>
                <a:gd name="T11" fmla="*/ 39 h 936"/>
                <a:gd name="T12" fmla="*/ 896 w 936"/>
                <a:gd name="T13" fmla="*/ 468 h 936"/>
                <a:gd name="T14" fmla="*/ 468 w 936"/>
                <a:gd name="T15" fmla="*/ 896 h 936"/>
                <a:gd name="T16" fmla="*/ 39 w 936"/>
                <a:gd name="T17" fmla="*/ 468 h 936"/>
                <a:gd name="T18" fmla="*/ 468 w 936"/>
                <a:gd name="T19" fmla="*/ 39 h 936"/>
                <a:gd name="T20" fmla="*/ 468 w 936"/>
                <a:gd name="T21" fmla="*/ 79 h 936"/>
                <a:gd name="T22" fmla="*/ 857 w 936"/>
                <a:gd name="T23" fmla="*/ 468 h 936"/>
                <a:gd name="T24" fmla="*/ 468 w 936"/>
                <a:gd name="T25" fmla="*/ 857 h 936"/>
                <a:gd name="T26" fmla="*/ 79 w 936"/>
                <a:gd name="T27" fmla="*/ 468 h 936"/>
                <a:gd name="T28" fmla="*/ 468 w 936"/>
                <a:gd name="T29" fmla="*/ 79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36" h="936">
                  <a:moveTo>
                    <a:pt x="468" y="0"/>
                  </a:moveTo>
                  <a:cubicBezTo>
                    <a:pt x="726" y="0"/>
                    <a:pt x="936" y="209"/>
                    <a:pt x="936" y="468"/>
                  </a:cubicBezTo>
                  <a:cubicBezTo>
                    <a:pt x="936" y="726"/>
                    <a:pt x="726" y="936"/>
                    <a:pt x="468" y="936"/>
                  </a:cubicBezTo>
                  <a:cubicBezTo>
                    <a:pt x="209" y="936"/>
                    <a:pt x="0" y="726"/>
                    <a:pt x="0" y="468"/>
                  </a:cubicBezTo>
                  <a:cubicBezTo>
                    <a:pt x="0" y="209"/>
                    <a:pt x="209" y="0"/>
                    <a:pt x="468" y="0"/>
                  </a:cubicBezTo>
                  <a:close/>
                  <a:moveTo>
                    <a:pt x="468" y="39"/>
                  </a:moveTo>
                  <a:cubicBezTo>
                    <a:pt x="704" y="39"/>
                    <a:pt x="896" y="231"/>
                    <a:pt x="896" y="468"/>
                  </a:cubicBezTo>
                  <a:cubicBezTo>
                    <a:pt x="896" y="704"/>
                    <a:pt x="704" y="896"/>
                    <a:pt x="468" y="896"/>
                  </a:cubicBezTo>
                  <a:cubicBezTo>
                    <a:pt x="231" y="896"/>
                    <a:pt x="39" y="704"/>
                    <a:pt x="39" y="468"/>
                  </a:cubicBezTo>
                  <a:cubicBezTo>
                    <a:pt x="39" y="231"/>
                    <a:pt x="231" y="39"/>
                    <a:pt x="468" y="39"/>
                  </a:cubicBezTo>
                  <a:close/>
                  <a:moveTo>
                    <a:pt x="468" y="79"/>
                  </a:moveTo>
                  <a:cubicBezTo>
                    <a:pt x="683" y="79"/>
                    <a:pt x="857" y="253"/>
                    <a:pt x="857" y="468"/>
                  </a:cubicBezTo>
                  <a:cubicBezTo>
                    <a:pt x="857" y="683"/>
                    <a:pt x="683" y="857"/>
                    <a:pt x="468" y="857"/>
                  </a:cubicBezTo>
                  <a:cubicBezTo>
                    <a:pt x="253" y="857"/>
                    <a:pt x="79" y="683"/>
                    <a:pt x="79" y="468"/>
                  </a:cubicBezTo>
                  <a:cubicBezTo>
                    <a:pt x="79" y="253"/>
                    <a:pt x="253" y="79"/>
                    <a:pt x="468" y="7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 sz="1800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8781660" y="3617440"/>
              <a:ext cx="729687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rgbClr val="FFFFFF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rPr>
                <a:t>03</a:t>
              </a:r>
              <a:endParaRPr lang="en-US" altLang="zh-CN" sz="2800" b="1" dirty="0">
                <a:solidFill>
                  <a:srgbClr val="FFFFFF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1097550" y="1407907"/>
            <a:ext cx="2877378" cy="992045"/>
            <a:chOff x="1113255" y="2177622"/>
            <a:chExt cx="2877378" cy="992045"/>
          </a:xfrm>
        </p:grpSpPr>
        <p:sp>
          <p:nvSpPr>
            <p:cNvPr id="72" name="矩形 71"/>
            <p:cNvSpPr/>
            <p:nvPr/>
          </p:nvSpPr>
          <p:spPr>
            <a:xfrm>
              <a:off x="1113255" y="2177622"/>
              <a:ext cx="2877378" cy="992045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1828029" y="2406717"/>
              <a:ext cx="14478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rPr>
                <a:t>输入标题</a:t>
              </a:r>
              <a:endParaRPr lang="en-US" altLang="zh-CN" sz="2400" b="1" dirty="0">
                <a:solidFill>
                  <a:schemeClr val="bg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842634" y="1407907"/>
            <a:ext cx="2877378" cy="992045"/>
            <a:chOff x="4858339" y="2177622"/>
            <a:chExt cx="2877378" cy="992045"/>
          </a:xfrm>
        </p:grpSpPr>
        <p:sp>
          <p:nvSpPr>
            <p:cNvPr id="75" name="矩形 74"/>
            <p:cNvSpPr/>
            <p:nvPr/>
          </p:nvSpPr>
          <p:spPr>
            <a:xfrm>
              <a:off x="4858339" y="2177622"/>
              <a:ext cx="2877378" cy="992045"/>
            </a:xfrm>
            <a:prstGeom prst="rect">
              <a:avLst/>
            </a:prstGeom>
            <a:solidFill>
              <a:schemeClr val="accent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5632618" y="2415047"/>
              <a:ext cx="14478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rPr>
                <a:t>输入标题</a:t>
              </a:r>
              <a:endParaRPr lang="en-US" altLang="zh-CN" sz="2400" b="1" dirty="0">
                <a:solidFill>
                  <a:schemeClr val="bg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8587718" y="1407907"/>
            <a:ext cx="2877378" cy="992045"/>
            <a:chOff x="8603423" y="2177622"/>
            <a:chExt cx="2877378" cy="992045"/>
          </a:xfrm>
        </p:grpSpPr>
        <p:sp>
          <p:nvSpPr>
            <p:cNvPr id="78" name="矩形 77"/>
            <p:cNvSpPr/>
            <p:nvPr/>
          </p:nvSpPr>
          <p:spPr>
            <a:xfrm>
              <a:off x="8603423" y="2177622"/>
              <a:ext cx="2877378" cy="992045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9322382" y="2406717"/>
              <a:ext cx="14478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rPr>
                <a:t>输入标题</a:t>
              </a:r>
              <a:endParaRPr lang="en-US" altLang="zh-CN" sz="2400" b="1" dirty="0">
                <a:solidFill>
                  <a:schemeClr val="bg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sp>
        <p:nvSpPr>
          <p:cNvPr id="35" name="išľíďè"/>
          <p:cNvSpPr/>
          <p:nvPr/>
        </p:nvSpPr>
        <p:spPr bwMode="auto">
          <a:xfrm>
            <a:off x="816276" y="4531588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6" name="iSlíďè"/>
          <p:cNvSpPr txBox="1"/>
          <p:nvPr/>
        </p:nvSpPr>
        <p:spPr bwMode="auto">
          <a:xfrm>
            <a:off x="844436" y="4180392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7" name="išľíďè"/>
          <p:cNvSpPr/>
          <p:nvPr/>
        </p:nvSpPr>
        <p:spPr bwMode="auto">
          <a:xfrm>
            <a:off x="4629131" y="4531588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8" name="iSlíďè"/>
          <p:cNvSpPr txBox="1"/>
          <p:nvPr/>
        </p:nvSpPr>
        <p:spPr bwMode="auto">
          <a:xfrm>
            <a:off x="4657291" y="4180392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9" name="išľíďè"/>
          <p:cNvSpPr/>
          <p:nvPr/>
        </p:nvSpPr>
        <p:spPr bwMode="auto">
          <a:xfrm>
            <a:off x="8575263" y="4531588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40" name="iSlíďè"/>
          <p:cNvSpPr txBox="1"/>
          <p:nvPr/>
        </p:nvSpPr>
        <p:spPr bwMode="auto">
          <a:xfrm>
            <a:off x="8603423" y="4180392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25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750"/>
                            </p:stCondLst>
                            <p:childTnLst>
                              <p:par>
                                <p:cTn id="3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750"/>
                            </p:stCondLst>
                            <p:childTnLst>
                              <p:par>
                                <p:cTn id="4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750"/>
                            </p:stCondLst>
                            <p:childTnLst>
                              <p:par>
                                <p:cTn id="5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250"/>
                            </p:stCondLst>
                            <p:childTnLst>
                              <p:par>
                                <p:cTn id="5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/>
          <p:cNvPicPr>
            <a:picLocks noChangeAspect="1"/>
          </p:cNvPicPr>
          <p:nvPr/>
        </p:nvPicPr>
        <p:blipFill>
          <a:blip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-1"/>
            <a:ext cx="12333918" cy="6958149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>
          <a:xfrm>
            <a:off x="452846" y="461554"/>
            <a:ext cx="11373394" cy="60785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PA_库_组合 35"/>
          <p:cNvGrpSpPr/>
          <p:nvPr>
            <p:custDataLst>
              <p:tags r:id="rId2"/>
            </p:custDataLst>
          </p:nvPr>
        </p:nvGrpSpPr>
        <p:grpSpPr>
          <a:xfrm>
            <a:off x="5972555" y="1266282"/>
            <a:ext cx="5016164" cy="1826418"/>
            <a:chOff x="6015085" y="1840440"/>
            <a:chExt cx="5016164" cy="1826418"/>
          </a:xfrm>
        </p:grpSpPr>
        <p:grpSp>
          <p:nvGrpSpPr>
            <p:cNvPr id="6" name="组合 5"/>
            <p:cNvGrpSpPr/>
            <p:nvPr/>
          </p:nvGrpSpPr>
          <p:grpSpPr>
            <a:xfrm>
              <a:off x="6015085" y="1840440"/>
              <a:ext cx="1562100" cy="1826418"/>
              <a:chOff x="6610350" y="1809750"/>
              <a:chExt cx="1562100" cy="1826418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6610350" y="1809750"/>
                <a:ext cx="1562100" cy="1562100"/>
              </a:xfrm>
              <a:prstGeom prst="ellipse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31" name="任意多边形: 形状 30"/>
              <p:cNvSpPr/>
              <p:nvPr/>
            </p:nvSpPr>
            <p:spPr>
              <a:xfrm>
                <a:off x="6610438" y="2609849"/>
                <a:ext cx="488862" cy="1026319"/>
              </a:xfrm>
              <a:custGeom>
                <a:avLst/>
                <a:gdLst>
                  <a:gd name="connsiteX0" fmla="*/ 0 w 488862"/>
                  <a:gd name="connsiteY0" fmla="*/ 0 h 890586"/>
                  <a:gd name="connsiteX1" fmla="*/ 488862 w 488862"/>
                  <a:gd name="connsiteY1" fmla="*/ 0 h 890586"/>
                  <a:gd name="connsiteX2" fmla="*/ 488862 w 488862"/>
                  <a:gd name="connsiteY2" fmla="*/ 890586 h 890586"/>
                  <a:gd name="connsiteX3" fmla="*/ 414261 w 488862"/>
                  <a:gd name="connsiteY3" fmla="*/ 841557 h 890586"/>
                  <a:gd name="connsiteX4" fmla="*/ 7463 w 488862"/>
                  <a:gd name="connsiteY4" fmla="*/ 127989 h 890586"/>
                  <a:gd name="connsiteX5" fmla="*/ 0 w 488862"/>
                  <a:gd name="connsiteY5" fmla="*/ 0 h 890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8862" h="890586">
                    <a:moveTo>
                      <a:pt x="0" y="0"/>
                    </a:moveTo>
                    <a:lnTo>
                      <a:pt x="488862" y="0"/>
                    </a:lnTo>
                    <a:lnTo>
                      <a:pt x="488862" y="890586"/>
                    </a:lnTo>
                    <a:lnTo>
                      <a:pt x="414261" y="841557"/>
                    </a:lnTo>
                    <a:cubicBezTo>
                      <a:pt x="195521" y="681689"/>
                      <a:pt x="42340" y="424812"/>
                      <a:pt x="7463" y="12798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</p:grpSp>
        <p:cxnSp>
          <p:nvCxnSpPr>
            <p:cNvPr id="8" name="直接连接符 7"/>
            <p:cNvCxnSpPr/>
            <p:nvPr/>
          </p:nvCxnSpPr>
          <p:spPr>
            <a:xfrm>
              <a:off x="7399626" y="2861635"/>
              <a:ext cx="3631623" cy="0"/>
            </a:xfrm>
            <a:prstGeom prst="line">
              <a:avLst/>
            </a:prstGeom>
            <a:ln w="19050"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任意多边形: 形状 13"/>
            <p:cNvSpPr/>
            <p:nvPr/>
          </p:nvSpPr>
          <p:spPr bwMode="auto">
            <a:xfrm>
              <a:off x="6527895" y="2348227"/>
              <a:ext cx="624648" cy="513408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2" name="PA_库_组合 1"/>
          <p:cNvGrpSpPr/>
          <p:nvPr>
            <p:custDataLst>
              <p:tags r:id="rId3"/>
            </p:custDataLst>
          </p:nvPr>
        </p:nvGrpSpPr>
        <p:grpSpPr>
          <a:xfrm>
            <a:off x="1118221" y="599436"/>
            <a:ext cx="4799953" cy="2133791"/>
            <a:chOff x="1160751" y="1173594"/>
            <a:chExt cx="4799953" cy="2133791"/>
          </a:xfrm>
        </p:grpSpPr>
        <p:grpSp>
          <p:nvGrpSpPr>
            <p:cNvPr id="7" name="组合 6"/>
            <p:cNvGrpSpPr/>
            <p:nvPr/>
          </p:nvGrpSpPr>
          <p:grpSpPr>
            <a:xfrm flipH="1">
              <a:off x="4135714" y="1173594"/>
              <a:ext cx="1824990" cy="2133791"/>
              <a:chOff x="6610350" y="1809750"/>
              <a:chExt cx="1562100" cy="1826418"/>
            </a:xfrm>
            <a:solidFill>
              <a:schemeClr val="accent2"/>
            </a:solidFill>
          </p:grpSpPr>
          <p:sp>
            <p:nvSpPr>
              <p:cNvPr id="28" name="椭圆 27"/>
              <p:cNvSpPr/>
              <p:nvPr/>
            </p:nvSpPr>
            <p:spPr>
              <a:xfrm>
                <a:off x="6610350" y="1809750"/>
                <a:ext cx="1562100" cy="1562100"/>
              </a:xfrm>
              <a:prstGeom prst="ellipse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29" name="任意多边形: 形状 28"/>
              <p:cNvSpPr/>
              <p:nvPr/>
            </p:nvSpPr>
            <p:spPr>
              <a:xfrm>
                <a:off x="6610438" y="2609849"/>
                <a:ext cx="488862" cy="1026319"/>
              </a:xfrm>
              <a:custGeom>
                <a:avLst/>
                <a:gdLst>
                  <a:gd name="connsiteX0" fmla="*/ 0 w 488862"/>
                  <a:gd name="connsiteY0" fmla="*/ 0 h 890586"/>
                  <a:gd name="connsiteX1" fmla="*/ 488862 w 488862"/>
                  <a:gd name="connsiteY1" fmla="*/ 0 h 890586"/>
                  <a:gd name="connsiteX2" fmla="*/ 488862 w 488862"/>
                  <a:gd name="connsiteY2" fmla="*/ 890586 h 890586"/>
                  <a:gd name="connsiteX3" fmla="*/ 414261 w 488862"/>
                  <a:gd name="connsiteY3" fmla="*/ 841557 h 890586"/>
                  <a:gd name="connsiteX4" fmla="*/ 7463 w 488862"/>
                  <a:gd name="connsiteY4" fmla="*/ 127989 h 890586"/>
                  <a:gd name="connsiteX5" fmla="*/ 0 w 488862"/>
                  <a:gd name="connsiteY5" fmla="*/ 0 h 890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8862" h="890586">
                    <a:moveTo>
                      <a:pt x="0" y="0"/>
                    </a:moveTo>
                    <a:lnTo>
                      <a:pt x="488862" y="0"/>
                    </a:lnTo>
                    <a:lnTo>
                      <a:pt x="488862" y="890586"/>
                    </a:lnTo>
                    <a:lnTo>
                      <a:pt x="414261" y="841557"/>
                    </a:lnTo>
                    <a:cubicBezTo>
                      <a:pt x="195521" y="681689"/>
                      <a:pt x="42340" y="424812"/>
                      <a:pt x="7463" y="12798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</p:grpSp>
        <p:cxnSp>
          <p:nvCxnSpPr>
            <p:cNvPr id="10" name="直接连接符 9"/>
            <p:cNvCxnSpPr/>
            <p:nvPr/>
          </p:nvCxnSpPr>
          <p:spPr>
            <a:xfrm>
              <a:off x="1160751" y="2490160"/>
              <a:ext cx="3631623" cy="0"/>
            </a:xfrm>
            <a:prstGeom prst="line">
              <a:avLst/>
            </a:prstGeom>
            <a:ln w="19050">
              <a:solidFill>
                <a:schemeClr val="accent2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任意多边形: 形状 12"/>
            <p:cNvSpPr>
              <a:spLocks noChangeAspect="1"/>
            </p:cNvSpPr>
            <p:nvPr/>
          </p:nvSpPr>
          <p:spPr bwMode="auto">
            <a:xfrm>
              <a:off x="4708839" y="1730340"/>
              <a:ext cx="653386" cy="652700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37" name="PA_库_组合 36"/>
          <p:cNvGrpSpPr/>
          <p:nvPr>
            <p:custDataLst>
              <p:tags r:id="rId4"/>
            </p:custDataLst>
          </p:nvPr>
        </p:nvGrpSpPr>
        <p:grpSpPr>
          <a:xfrm>
            <a:off x="6054769" y="3012282"/>
            <a:ext cx="4933950" cy="2097966"/>
            <a:chOff x="6097299" y="3586440"/>
            <a:chExt cx="4933950" cy="2097966"/>
          </a:xfrm>
        </p:grpSpPr>
        <p:grpSp>
          <p:nvGrpSpPr>
            <p:cNvPr id="4" name="组合 3"/>
            <p:cNvGrpSpPr/>
            <p:nvPr/>
          </p:nvGrpSpPr>
          <p:grpSpPr>
            <a:xfrm>
              <a:off x="6097299" y="3586440"/>
              <a:ext cx="1794349" cy="2097966"/>
              <a:chOff x="6610350" y="1809750"/>
              <a:chExt cx="1562100" cy="1826418"/>
            </a:xfrm>
            <a:solidFill>
              <a:schemeClr val="accent4"/>
            </a:solidFill>
          </p:grpSpPr>
          <p:sp>
            <p:nvSpPr>
              <p:cNvPr id="34" name="椭圆 33"/>
              <p:cNvSpPr/>
              <p:nvPr/>
            </p:nvSpPr>
            <p:spPr>
              <a:xfrm>
                <a:off x="6610350" y="1809750"/>
                <a:ext cx="1562100" cy="1562100"/>
              </a:xfrm>
              <a:prstGeom prst="ellipse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35" name="任意多边形: 形状 34"/>
              <p:cNvSpPr/>
              <p:nvPr/>
            </p:nvSpPr>
            <p:spPr>
              <a:xfrm>
                <a:off x="6610438" y="2609849"/>
                <a:ext cx="488862" cy="1026319"/>
              </a:xfrm>
              <a:custGeom>
                <a:avLst/>
                <a:gdLst>
                  <a:gd name="connsiteX0" fmla="*/ 0 w 488862"/>
                  <a:gd name="connsiteY0" fmla="*/ 0 h 890586"/>
                  <a:gd name="connsiteX1" fmla="*/ 488862 w 488862"/>
                  <a:gd name="connsiteY1" fmla="*/ 0 h 890586"/>
                  <a:gd name="connsiteX2" fmla="*/ 488862 w 488862"/>
                  <a:gd name="connsiteY2" fmla="*/ 890586 h 890586"/>
                  <a:gd name="connsiteX3" fmla="*/ 414261 w 488862"/>
                  <a:gd name="connsiteY3" fmla="*/ 841557 h 890586"/>
                  <a:gd name="connsiteX4" fmla="*/ 7463 w 488862"/>
                  <a:gd name="connsiteY4" fmla="*/ 127989 h 890586"/>
                  <a:gd name="connsiteX5" fmla="*/ 0 w 488862"/>
                  <a:gd name="connsiteY5" fmla="*/ 0 h 890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8862" h="890586">
                    <a:moveTo>
                      <a:pt x="0" y="0"/>
                    </a:moveTo>
                    <a:lnTo>
                      <a:pt x="488862" y="0"/>
                    </a:lnTo>
                    <a:lnTo>
                      <a:pt x="488862" y="890586"/>
                    </a:lnTo>
                    <a:lnTo>
                      <a:pt x="414261" y="841557"/>
                    </a:lnTo>
                    <a:cubicBezTo>
                      <a:pt x="195521" y="681689"/>
                      <a:pt x="42340" y="424812"/>
                      <a:pt x="7463" y="12798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</p:grpSp>
        <p:cxnSp>
          <p:nvCxnSpPr>
            <p:cNvPr id="9" name="直接连接符 8"/>
            <p:cNvCxnSpPr/>
            <p:nvPr/>
          </p:nvCxnSpPr>
          <p:spPr>
            <a:xfrm>
              <a:off x="7399626" y="4919035"/>
              <a:ext cx="3631623" cy="0"/>
            </a:xfrm>
            <a:prstGeom prst="line">
              <a:avLst/>
            </a:prstGeom>
            <a:ln w="19050">
              <a:solidFill>
                <a:schemeClr val="accent4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任意多边形: 形状 14"/>
            <p:cNvSpPr/>
            <p:nvPr/>
          </p:nvSpPr>
          <p:spPr bwMode="auto">
            <a:xfrm>
              <a:off x="6653283" y="4188201"/>
              <a:ext cx="665940" cy="641722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38" name="PA_库_组合 37"/>
          <p:cNvGrpSpPr/>
          <p:nvPr>
            <p:custDataLst>
              <p:tags r:id="rId5"/>
            </p:custDataLst>
          </p:nvPr>
        </p:nvGrpSpPr>
        <p:grpSpPr>
          <a:xfrm>
            <a:off x="1118221" y="3012282"/>
            <a:ext cx="4794123" cy="1666843"/>
            <a:chOff x="1160751" y="3586440"/>
            <a:chExt cx="4794123" cy="1666843"/>
          </a:xfrm>
        </p:grpSpPr>
        <p:grpSp>
          <p:nvGrpSpPr>
            <p:cNvPr id="5" name="组合 4"/>
            <p:cNvGrpSpPr/>
            <p:nvPr/>
          </p:nvGrpSpPr>
          <p:grpSpPr>
            <a:xfrm flipH="1">
              <a:off x="4529255" y="3586440"/>
              <a:ext cx="1425619" cy="1666843"/>
              <a:chOff x="6610350" y="1809750"/>
              <a:chExt cx="1562100" cy="1826418"/>
            </a:xfrm>
            <a:solidFill>
              <a:schemeClr val="accent6"/>
            </a:solidFill>
          </p:grpSpPr>
          <p:sp>
            <p:nvSpPr>
              <p:cNvPr id="32" name="椭圆 31"/>
              <p:cNvSpPr/>
              <p:nvPr/>
            </p:nvSpPr>
            <p:spPr>
              <a:xfrm>
                <a:off x="6610350" y="1809750"/>
                <a:ext cx="1562100" cy="1562100"/>
              </a:xfrm>
              <a:prstGeom prst="ellipse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33" name="任意多边形: 形状 32"/>
              <p:cNvSpPr/>
              <p:nvPr/>
            </p:nvSpPr>
            <p:spPr>
              <a:xfrm>
                <a:off x="6610438" y="2609849"/>
                <a:ext cx="488862" cy="1026319"/>
              </a:xfrm>
              <a:custGeom>
                <a:avLst/>
                <a:gdLst>
                  <a:gd name="connsiteX0" fmla="*/ 0 w 488862"/>
                  <a:gd name="connsiteY0" fmla="*/ 0 h 890586"/>
                  <a:gd name="connsiteX1" fmla="*/ 488862 w 488862"/>
                  <a:gd name="connsiteY1" fmla="*/ 0 h 890586"/>
                  <a:gd name="connsiteX2" fmla="*/ 488862 w 488862"/>
                  <a:gd name="connsiteY2" fmla="*/ 890586 h 890586"/>
                  <a:gd name="connsiteX3" fmla="*/ 414261 w 488862"/>
                  <a:gd name="connsiteY3" fmla="*/ 841557 h 890586"/>
                  <a:gd name="connsiteX4" fmla="*/ 7463 w 488862"/>
                  <a:gd name="connsiteY4" fmla="*/ 127989 h 890586"/>
                  <a:gd name="connsiteX5" fmla="*/ 0 w 488862"/>
                  <a:gd name="connsiteY5" fmla="*/ 0 h 890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8862" h="890586">
                    <a:moveTo>
                      <a:pt x="0" y="0"/>
                    </a:moveTo>
                    <a:lnTo>
                      <a:pt x="488862" y="0"/>
                    </a:lnTo>
                    <a:lnTo>
                      <a:pt x="488862" y="890586"/>
                    </a:lnTo>
                    <a:lnTo>
                      <a:pt x="414261" y="841557"/>
                    </a:lnTo>
                    <a:cubicBezTo>
                      <a:pt x="195521" y="681689"/>
                      <a:pt x="42340" y="424812"/>
                      <a:pt x="7463" y="12798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</p:grpSp>
        <p:cxnSp>
          <p:nvCxnSpPr>
            <p:cNvPr id="11" name="直接连接符 10"/>
            <p:cNvCxnSpPr/>
            <p:nvPr/>
          </p:nvCxnSpPr>
          <p:spPr>
            <a:xfrm>
              <a:off x="1160751" y="4739126"/>
              <a:ext cx="3631623" cy="0"/>
            </a:xfrm>
            <a:prstGeom prst="line">
              <a:avLst/>
            </a:prstGeom>
            <a:ln w="19050"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任意多边形: 形状 11"/>
            <p:cNvSpPr/>
            <p:nvPr/>
          </p:nvSpPr>
          <p:spPr bwMode="auto">
            <a:xfrm>
              <a:off x="4962102" y="4037579"/>
              <a:ext cx="561762" cy="560718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cxnSp>
        <p:nvCxnSpPr>
          <p:cNvPr id="53" name="直接连接符 52"/>
          <p:cNvCxnSpPr/>
          <p:nvPr/>
        </p:nvCxnSpPr>
        <p:spPr>
          <a:xfrm>
            <a:off x="435071" y="449203"/>
            <a:ext cx="837651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išľíďè"/>
          <p:cNvSpPr/>
          <p:nvPr/>
        </p:nvSpPr>
        <p:spPr bwMode="auto">
          <a:xfrm>
            <a:off x="1130593" y="4162538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2" name="iSlíďè"/>
          <p:cNvSpPr txBox="1"/>
          <p:nvPr/>
        </p:nvSpPr>
        <p:spPr bwMode="auto">
          <a:xfrm>
            <a:off x="1158753" y="3811342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4" name="išľíďè"/>
          <p:cNvSpPr/>
          <p:nvPr/>
        </p:nvSpPr>
        <p:spPr bwMode="auto">
          <a:xfrm>
            <a:off x="1277122" y="1953086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5" name="iSlíďè"/>
          <p:cNvSpPr txBox="1"/>
          <p:nvPr/>
        </p:nvSpPr>
        <p:spPr bwMode="auto">
          <a:xfrm>
            <a:off x="1305282" y="1601890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6" name="išľíďè"/>
          <p:cNvSpPr/>
          <p:nvPr/>
        </p:nvSpPr>
        <p:spPr bwMode="auto">
          <a:xfrm>
            <a:off x="7614413" y="2326051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7" name="iSlíďè"/>
          <p:cNvSpPr txBox="1"/>
          <p:nvPr/>
        </p:nvSpPr>
        <p:spPr bwMode="auto">
          <a:xfrm>
            <a:off x="7642573" y="1974855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8" name="išľíďè"/>
          <p:cNvSpPr/>
          <p:nvPr/>
        </p:nvSpPr>
        <p:spPr bwMode="auto">
          <a:xfrm>
            <a:off x="7885762" y="4330325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9" name="iSlíďè"/>
          <p:cNvSpPr txBox="1"/>
          <p:nvPr/>
        </p:nvSpPr>
        <p:spPr bwMode="auto">
          <a:xfrm>
            <a:off x="7913922" y="3979129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图片 64"/>
          <p:cNvPicPr>
            <a:picLocks noChangeAspect="1"/>
          </p:cNvPicPr>
          <p:nvPr/>
        </p:nvPicPr>
        <p:blipFill>
          <a:blip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-1"/>
            <a:ext cx="12333918" cy="6958149"/>
          </a:xfrm>
          <a:prstGeom prst="rect">
            <a:avLst/>
          </a:prstGeom>
        </p:spPr>
      </p:pic>
      <p:sp>
        <p:nvSpPr>
          <p:cNvPr id="66" name="矩形 65"/>
          <p:cNvSpPr/>
          <p:nvPr/>
        </p:nvSpPr>
        <p:spPr>
          <a:xfrm>
            <a:off x="452846" y="461554"/>
            <a:ext cx="11373394" cy="60785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Straight Arrow Connector 46"/>
          <p:cNvCxnSpPr/>
          <p:nvPr/>
        </p:nvCxnSpPr>
        <p:spPr>
          <a:xfrm>
            <a:off x="2961063" y="3031281"/>
            <a:ext cx="2700920" cy="0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8"/>
          <p:cNvSpPr>
            <a:spLocks noEditPoints="1"/>
          </p:cNvSpPr>
          <p:nvPr/>
        </p:nvSpPr>
        <p:spPr bwMode="auto">
          <a:xfrm>
            <a:off x="5456148" y="2144642"/>
            <a:ext cx="1279704" cy="4344029"/>
          </a:xfrm>
          <a:custGeom>
            <a:avLst/>
            <a:gdLst/>
            <a:ahLst/>
            <a:cxnLst>
              <a:cxn ang="0">
                <a:pos x="256" y="150"/>
              </a:cxn>
              <a:cxn ang="0">
                <a:pos x="194" y="60"/>
              </a:cxn>
              <a:cxn ang="0">
                <a:pos x="168" y="0"/>
              </a:cxn>
              <a:cxn ang="0">
                <a:pos x="125" y="26"/>
              </a:cxn>
              <a:cxn ang="0">
                <a:pos x="69" y="150"/>
              </a:cxn>
              <a:cxn ang="0">
                <a:pos x="80" y="311"/>
              </a:cxn>
              <a:cxn ang="0">
                <a:pos x="0" y="972"/>
              </a:cxn>
              <a:cxn ang="0">
                <a:pos x="294" y="972"/>
              </a:cxn>
              <a:cxn ang="0">
                <a:pos x="168" y="377"/>
              </a:cxn>
              <a:cxn ang="0">
                <a:pos x="168" y="308"/>
              </a:cxn>
              <a:cxn ang="0">
                <a:pos x="168" y="308"/>
              </a:cxn>
              <a:cxn ang="0">
                <a:pos x="239" y="687"/>
              </a:cxn>
              <a:cxn ang="0">
                <a:pos x="168" y="792"/>
              </a:cxn>
              <a:cxn ang="0">
                <a:pos x="168" y="491"/>
              </a:cxn>
              <a:cxn ang="0">
                <a:pos x="168" y="491"/>
              </a:cxn>
              <a:cxn ang="0">
                <a:pos x="168" y="505"/>
              </a:cxn>
              <a:cxn ang="0">
                <a:pos x="99" y="323"/>
              </a:cxn>
              <a:cxn ang="0">
                <a:pos x="154" y="491"/>
              </a:cxn>
              <a:cxn ang="0">
                <a:pos x="154" y="491"/>
              </a:cxn>
              <a:cxn ang="0">
                <a:pos x="88" y="505"/>
              </a:cxn>
              <a:cxn ang="0">
                <a:pos x="71" y="687"/>
              </a:cxn>
              <a:cxn ang="0">
                <a:pos x="154" y="702"/>
              </a:cxn>
              <a:cxn ang="0">
                <a:pos x="69" y="702"/>
              </a:cxn>
              <a:cxn ang="0">
                <a:pos x="246" y="709"/>
              </a:cxn>
              <a:cxn ang="0">
                <a:pos x="168" y="815"/>
              </a:cxn>
              <a:cxn ang="0">
                <a:pos x="237" y="515"/>
              </a:cxn>
              <a:cxn ang="0">
                <a:pos x="168" y="401"/>
              </a:cxn>
              <a:cxn ang="0">
                <a:pos x="234" y="479"/>
              </a:cxn>
              <a:cxn ang="0">
                <a:pos x="168" y="218"/>
              </a:cxn>
              <a:cxn ang="0">
                <a:pos x="168" y="221"/>
              </a:cxn>
              <a:cxn ang="0">
                <a:pos x="206" y="150"/>
              </a:cxn>
              <a:cxn ang="0">
                <a:pos x="154" y="202"/>
              </a:cxn>
              <a:cxn ang="0">
                <a:pos x="154" y="308"/>
              </a:cxn>
              <a:cxn ang="0">
                <a:pos x="154" y="308"/>
              </a:cxn>
              <a:cxn ang="0">
                <a:pos x="92" y="334"/>
              </a:cxn>
              <a:cxn ang="0">
                <a:pos x="147" y="588"/>
              </a:cxn>
              <a:cxn ang="0">
                <a:pos x="144" y="827"/>
              </a:cxn>
              <a:cxn ang="0">
                <a:pos x="144" y="827"/>
              </a:cxn>
              <a:cxn ang="0">
                <a:pos x="154" y="972"/>
              </a:cxn>
              <a:cxn ang="0">
                <a:pos x="168" y="860"/>
              </a:cxn>
              <a:cxn ang="0">
                <a:pos x="168" y="860"/>
              </a:cxn>
              <a:cxn ang="0">
                <a:pos x="232" y="135"/>
              </a:cxn>
              <a:cxn ang="0">
                <a:pos x="168" y="74"/>
              </a:cxn>
              <a:cxn ang="0">
                <a:pos x="80" y="74"/>
              </a:cxn>
              <a:cxn ang="0">
                <a:pos x="80" y="135"/>
              </a:cxn>
              <a:cxn ang="0">
                <a:pos x="149" y="221"/>
              </a:cxn>
            </a:cxnLst>
            <a:rect l="0" t="0" r="r" b="b"/>
            <a:pathLst>
              <a:path w="294" h="998">
                <a:moveTo>
                  <a:pt x="275" y="972"/>
                </a:moveTo>
                <a:lnTo>
                  <a:pt x="232" y="150"/>
                </a:lnTo>
                <a:lnTo>
                  <a:pt x="256" y="150"/>
                </a:lnTo>
                <a:lnTo>
                  <a:pt x="256" y="143"/>
                </a:lnTo>
                <a:lnTo>
                  <a:pt x="256" y="60"/>
                </a:lnTo>
                <a:lnTo>
                  <a:pt x="194" y="60"/>
                </a:lnTo>
                <a:lnTo>
                  <a:pt x="194" y="26"/>
                </a:lnTo>
                <a:lnTo>
                  <a:pt x="168" y="26"/>
                </a:lnTo>
                <a:lnTo>
                  <a:pt x="168" y="0"/>
                </a:lnTo>
                <a:lnTo>
                  <a:pt x="154" y="0"/>
                </a:lnTo>
                <a:lnTo>
                  <a:pt x="154" y="26"/>
                </a:lnTo>
                <a:lnTo>
                  <a:pt x="125" y="26"/>
                </a:lnTo>
                <a:lnTo>
                  <a:pt x="125" y="60"/>
                </a:lnTo>
                <a:lnTo>
                  <a:pt x="69" y="60"/>
                </a:lnTo>
                <a:lnTo>
                  <a:pt x="69" y="150"/>
                </a:lnTo>
                <a:lnTo>
                  <a:pt x="92" y="150"/>
                </a:lnTo>
                <a:lnTo>
                  <a:pt x="80" y="311"/>
                </a:lnTo>
                <a:lnTo>
                  <a:pt x="80" y="311"/>
                </a:lnTo>
                <a:lnTo>
                  <a:pt x="80" y="315"/>
                </a:lnTo>
                <a:lnTo>
                  <a:pt x="26" y="972"/>
                </a:lnTo>
                <a:lnTo>
                  <a:pt x="0" y="972"/>
                </a:lnTo>
                <a:lnTo>
                  <a:pt x="0" y="998"/>
                </a:lnTo>
                <a:lnTo>
                  <a:pt x="294" y="998"/>
                </a:lnTo>
                <a:lnTo>
                  <a:pt x="294" y="972"/>
                </a:lnTo>
                <a:lnTo>
                  <a:pt x="275" y="972"/>
                </a:lnTo>
                <a:close/>
                <a:moveTo>
                  <a:pt x="218" y="323"/>
                </a:moveTo>
                <a:lnTo>
                  <a:pt x="168" y="377"/>
                </a:lnTo>
                <a:lnTo>
                  <a:pt x="168" y="323"/>
                </a:lnTo>
                <a:lnTo>
                  <a:pt x="218" y="323"/>
                </a:lnTo>
                <a:close/>
                <a:moveTo>
                  <a:pt x="168" y="308"/>
                </a:moveTo>
                <a:lnTo>
                  <a:pt x="168" y="244"/>
                </a:lnTo>
                <a:lnTo>
                  <a:pt x="220" y="308"/>
                </a:lnTo>
                <a:lnTo>
                  <a:pt x="168" y="308"/>
                </a:lnTo>
                <a:close/>
                <a:moveTo>
                  <a:pt x="168" y="687"/>
                </a:moveTo>
                <a:lnTo>
                  <a:pt x="168" y="612"/>
                </a:lnTo>
                <a:lnTo>
                  <a:pt x="239" y="687"/>
                </a:lnTo>
                <a:lnTo>
                  <a:pt x="168" y="687"/>
                </a:lnTo>
                <a:close/>
                <a:moveTo>
                  <a:pt x="237" y="702"/>
                </a:moveTo>
                <a:lnTo>
                  <a:pt x="168" y="792"/>
                </a:lnTo>
                <a:lnTo>
                  <a:pt x="168" y="702"/>
                </a:lnTo>
                <a:lnTo>
                  <a:pt x="237" y="702"/>
                </a:lnTo>
                <a:close/>
                <a:moveTo>
                  <a:pt x="168" y="491"/>
                </a:moveTo>
                <a:lnTo>
                  <a:pt x="168" y="424"/>
                </a:lnTo>
                <a:lnTo>
                  <a:pt x="227" y="491"/>
                </a:lnTo>
                <a:lnTo>
                  <a:pt x="168" y="491"/>
                </a:lnTo>
                <a:close/>
                <a:moveTo>
                  <a:pt x="227" y="505"/>
                </a:moveTo>
                <a:lnTo>
                  <a:pt x="168" y="567"/>
                </a:lnTo>
                <a:lnTo>
                  <a:pt x="168" y="505"/>
                </a:lnTo>
                <a:lnTo>
                  <a:pt x="227" y="505"/>
                </a:lnTo>
                <a:close/>
                <a:moveTo>
                  <a:pt x="154" y="387"/>
                </a:moveTo>
                <a:lnTo>
                  <a:pt x="99" y="323"/>
                </a:lnTo>
                <a:lnTo>
                  <a:pt x="154" y="323"/>
                </a:lnTo>
                <a:lnTo>
                  <a:pt x="154" y="387"/>
                </a:lnTo>
                <a:close/>
                <a:moveTo>
                  <a:pt x="154" y="491"/>
                </a:moveTo>
                <a:lnTo>
                  <a:pt x="88" y="491"/>
                </a:lnTo>
                <a:lnTo>
                  <a:pt x="154" y="415"/>
                </a:lnTo>
                <a:lnTo>
                  <a:pt x="154" y="491"/>
                </a:lnTo>
                <a:close/>
                <a:moveTo>
                  <a:pt x="154" y="505"/>
                </a:moveTo>
                <a:lnTo>
                  <a:pt x="154" y="576"/>
                </a:lnTo>
                <a:lnTo>
                  <a:pt x="88" y="505"/>
                </a:lnTo>
                <a:lnTo>
                  <a:pt x="154" y="505"/>
                </a:lnTo>
                <a:close/>
                <a:moveTo>
                  <a:pt x="154" y="687"/>
                </a:moveTo>
                <a:lnTo>
                  <a:pt x="71" y="687"/>
                </a:lnTo>
                <a:lnTo>
                  <a:pt x="154" y="600"/>
                </a:lnTo>
                <a:lnTo>
                  <a:pt x="154" y="687"/>
                </a:lnTo>
                <a:close/>
                <a:moveTo>
                  <a:pt x="154" y="702"/>
                </a:moveTo>
                <a:lnTo>
                  <a:pt x="154" y="811"/>
                </a:lnTo>
                <a:lnTo>
                  <a:pt x="152" y="815"/>
                </a:lnTo>
                <a:lnTo>
                  <a:pt x="69" y="702"/>
                </a:lnTo>
                <a:lnTo>
                  <a:pt x="154" y="702"/>
                </a:lnTo>
                <a:close/>
                <a:moveTo>
                  <a:pt x="168" y="815"/>
                </a:moveTo>
                <a:lnTo>
                  <a:pt x="246" y="709"/>
                </a:lnTo>
                <a:lnTo>
                  <a:pt x="260" y="962"/>
                </a:lnTo>
                <a:lnTo>
                  <a:pt x="168" y="837"/>
                </a:lnTo>
                <a:lnTo>
                  <a:pt x="168" y="815"/>
                </a:lnTo>
                <a:close/>
                <a:moveTo>
                  <a:pt x="168" y="590"/>
                </a:moveTo>
                <a:lnTo>
                  <a:pt x="168" y="586"/>
                </a:lnTo>
                <a:lnTo>
                  <a:pt x="237" y="515"/>
                </a:lnTo>
                <a:lnTo>
                  <a:pt x="246" y="673"/>
                </a:lnTo>
                <a:lnTo>
                  <a:pt x="168" y="590"/>
                </a:lnTo>
                <a:close/>
                <a:moveTo>
                  <a:pt x="168" y="401"/>
                </a:moveTo>
                <a:lnTo>
                  <a:pt x="168" y="398"/>
                </a:lnTo>
                <a:lnTo>
                  <a:pt x="227" y="332"/>
                </a:lnTo>
                <a:lnTo>
                  <a:pt x="234" y="479"/>
                </a:lnTo>
                <a:lnTo>
                  <a:pt x="168" y="401"/>
                </a:lnTo>
                <a:close/>
                <a:moveTo>
                  <a:pt x="168" y="221"/>
                </a:moveTo>
                <a:lnTo>
                  <a:pt x="168" y="218"/>
                </a:lnTo>
                <a:lnTo>
                  <a:pt x="218" y="154"/>
                </a:lnTo>
                <a:lnTo>
                  <a:pt x="225" y="294"/>
                </a:lnTo>
                <a:lnTo>
                  <a:pt x="168" y="221"/>
                </a:lnTo>
                <a:close/>
                <a:moveTo>
                  <a:pt x="168" y="197"/>
                </a:moveTo>
                <a:lnTo>
                  <a:pt x="168" y="150"/>
                </a:lnTo>
                <a:lnTo>
                  <a:pt x="206" y="150"/>
                </a:lnTo>
                <a:lnTo>
                  <a:pt x="168" y="197"/>
                </a:lnTo>
                <a:close/>
                <a:moveTo>
                  <a:pt x="154" y="150"/>
                </a:moveTo>
                <a:lnTo>
                  <a:pt x="154" y="202"/>
                </a:lnTo>
                <a:lnTo>
                  <a:pt x="114" y="150"/>
                </a:lnTo>
                <a:lnTo>
                  <a:pt x="154" y="150"/>
                </a:lnTo>
                <a:close/>
                <a:moveTo>
                  <a:pt x="154" y="308"/>
                </a:moveTo>
                <a:lnTo>
                  <a:pt x="99" y="308"/>
                </a:lnTo>
                <a:lnTo>
                  <a:pt x="154" y="237"/>
                </a:lnTo>
                <a:lnTo>
                  <a:pt x="154" y="308"/>
                </a:lnTo>
                <a:close/>
                <a:moveTo>
                  <a:pt x="149" y="401"/>
                </a:moveTo>
                <a:lnTo>
                  <a:pt x="80" y="479"/>
                </a:lnTo>
                <a:lnTo>
                  <a:pt x="92" y="334"/>
                </a:lnTo>
                <a:lnTo>
                  <a:pt x="149" y="401"/>
                </a:lnTo>
                <a:close/>
                <a:moveTo>
                  <a:pt x="78" y="515"/>
                </a:moveTo>
                <a:lnTo>
                  <a:pt x="147" y="588"/>
                </a:lnTo>
                <a:lnTo>
                  <a:pt x="64" y="673"/>
                </a:lnTo>
                <a:lnTo>
                  <a:pt x="78" y="515"/>
                </a:lnTo>
                <a:close/>
                <a:moveTo>
                  <a:pt x="144" y="827"/>
                </a:moveTo>
                <a:lnTo>
                  <a:pt x="40" y="965"/>
                </a:lnTo>
                <a:lnTo>
                  <a:pt x="62" y="714"/>
                </a:lnTo>
                <a:lnTo>
                  <a:pt x="144" y="827"/>
                </a:lnTo>
                <a:close/>
                <a:moveTo>
                  <a:pt x="152" y="839"/>
                </a:moveTo>
                <a:lnTo>
                  <a:pt x="154" y="842"/>
                </a:lnTo>
                <a:lnTo>
                  <a:pt x="154" y="972"/>
                </a:lnTo>
                <a:lnTo>
                  <a:pt x="54" y="972"/>
                </a:lnTo>
                <a:lnTo>
                  <a:pt x="152" y="839"/>
                </a:lnTo>
                <a:close/>
                <a:moveTo>
                  <a:pt x="168" y="860"/>
                </a:moveTo>
                <a:lnTo>
                  <a:pt x="251" y="972"/>
                </a:lnTo>
                <a:lnTo>
                  <a:pt x="168" y="972"/>
                </a:lnTo>
                <a:lnTo>
                  <a:pt x="168" y="860"/>
                </a:lnTo>
                <a:close/>
                <a:moveTo>
                  <a:pt x="241" y="135"/>
                </a:moveTo>
                <a:lnTo>
                  <a:pt x="232" y="135"/>
                </a:lnTo>
                <a:lnTo>
                  <a:pt x="232" y="135"/>
                </a:lnTo>
                <a:lnTo>
                  <a:pt x="225" y="135"/>
                </a:lnTo>
                <a:lnTo>
                  <a:pt x="168" y="135"/>
                </a:lnTo>
                <a:lnTo>
                  <a:pt x="168" y="74"/>
                </a:lnTo>
                <a:lnTo>
                  <a:pt x="241" y="74"/>
                </a:lnTo>
                <a:lnTo>
                  <a:pt x="241" y="135"/>
                </a:lnTo>
                <a:close/>
                <a:moveTo>
                  <a:pt x="80" y="74"/>
                </a:moveTo>
                <a:lnTo>
                  <a:pt x="154" y="74"/>
                </a:lnTo>
                <a:lnTo>
                  <a:pt x="154" y="135"/>
                </a:lnTo>
                <a:lnTo>
                  <a:pt x="80" y="135"/>
                </a:lnTo>
                <a:lnTo>
                  <a:pt x="80" y="74"/>
                </a:lnTo>
                <a:close/>
                <a:moveTo>
                  <a:pt x="107" y="164"/>
                </a:moveTo>
                <a:lnTo>
                  <a:pt x="149" y="221"/>
                </a:lnTo>
                <a:lnTo>
                  <a:pt x="95" y="289"/>
                </a:lnTo>
                <a:lnTo>
                  <a:pt x="107" y="1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grpSp>
        <p:nvGrpSpPr>
          <p:cNvPr id="6" name="Group 8"/>
          <p:cNvGrpSpPr/>
          <p:nvPr/>
        </p:nvGrpSpPr>
        <p:grpSpPr>
          <a:xfrm>
            <a:off x="5430116" y="1355149"/>
            <a:ext cx="1403587" cy="866303"/>
            <a:chOff x="5758943" y="1150694"/>
            <a:chExt cx="753077" cy="464804"/>
          </a:xfrm>
          <a:solidFill>
            <a:schemeClr val="accent1"/>
          </a:solidFill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 rot="15791816">
              <a:off x="6251459" y="1350215"/>
              <a:ext cx="211641" cy="309481"/>
            </a:xfrm>
            <a:custGeom>
              <a:avLst/>
              <a:gdLst/>
              <a:ahLst/>
              <a:cxnLst>
                <a:cxn ang="0">
                  <a:pos x="164" y="29"/>
                </a:cxn>
                <a:cxn ang="0">
                  <a:pos x="136" y="6"/>
                </a:cxn>
                <a:cxn ang="0">
                  <a:pos x="115" y="20"/>
                </a:cxn>
                <a:cxn ang="0">
                  <a:pos x="101" y="93"/>
                </a:cxn>
                <a:cxn ang="0">
                  <a:pos x="60" y="323"/>
                </a:cxn>
                <a:cxn ang="0">
                  <a:pos x="209" y="345"/>
                </a:cxn>
                <a:cxn ang="0">
                  <a:pos x="253" y="217"/>
                </a:cxn>
                <a:cxn ang="0">
                  <a:pos x="164" y="29"/>
                </a:cxn>
                <a:cxn ang="0">
                  <a:pos x="164" y="29"/>
                </a:cxn>
                <a:cxn ang="0">
                  <a:pos x="164" y="29"/>
                </a:cxn>
              </a:cxnLst>
              <a:rect l="0" t="0" r="r" b="b"/>
              <a:pathLst>
                <a:path w="259" h="378">
                  <a:moveTo>
                    <a:pt x="164" y="29"/>
                  </a:moveTo>
                  <a:cubicBezTo>
                    <a:pt x="155" y="20"/>
                    <a:pt x="146" y="13"/>
                    <a:pt x="136" y="6"/>
                  </a:cubicBezTo>
                  <a:cubicBezTo>
                    <a:pt x="126" y="0"/>
                    <a:pt x="113" y="8"/>
                    <a:pt x="115" y="20"/>
                  </a:cubicBezTo>
                  <a:cubicBezTo>
                    <a:pt x="118" y="45"/>
                    <a:pt x="112" y="69"/>
                    <a:pt x="101" y="93"/>
                  </a:cubicBezTo>
                  <a:cubicBezTo>
                    <a:pt x="67" y="162"/>
                    <a:pt x="0" y="248"/>
                    <a:pt x="60" y="323"/>
                  </a:cubicBezTo>
                  <a:cubicBezTo>
                    <a:pt x="95" y="366"/>
                    <a:pt x="165" y="378"/>
                    <a:pt x="209" y="345"/>
                  </a:cubicBezTo>
                  <a:cubicBezTo>
                    <a:pt x="246" y="316"/>
                    <a:pt x="259" y="264"/>
                    <a:pt x="253" y="217"/>
                  </a:cubicBezTo>
                  <a:cubicBezTo>
                    <a:pt x="245" y="153"/>
                    <a:pt x="208" y="77"/>
                    <a:pt x="164" y="29"/>
                  </a:cubicBezTo>
                  <a:close/>
                  <a:moveTo>
                    <a:pt x="164" y="29"/>
                  </a:moveTo>
                  <a:cubicBezTo>
                    <a:pt x="164" y="29"/>
                    <a:pt x="164" y="29"/>
                    <a:pt x="164" y="29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 rot="5808184" flipH="1">
              <a:off x="5807863" y="1354937"/>
              <a:ext cx="211641" cy="309481"/>
            </a:xfrm>
            <a:custGeom>
              <a:avLst/>
              <a:gdLst/>
              <a:ahLst/>
              <a:cxnLst>
                <a:cxn ang="0">
                  <a:pos x="164" y="29"/>
                </a:cxn>
                <a:cxn ang="0">
                  <a:pos x="136" y="6"/>
                </a:cxn>
                <a:cxn ang="0">
                  <a:pos x="115" y="20"/>
                </a:cxn>
                <a:cxn ang="0">
                  <a:pos x="101" y="93"/>
                </a:cxn>
                <a:cxn ang="0">
                  <a:pos x="60" y="323"/>
                </a:cxn>
                <a:cxn ang="0">
                  <a:pos x="209" y="345"/>
                </a:cxn>
                <a:cxn ang="0">
                  <a:pos x="253" y="217"/>
                </a:cxn>
                <a:cxn ang="0">
                  <a:pos x="164" y="29"/>
                </a:cxn>
                <a:cxn ang="0">
                  <a:pos x="164" y="29"/>
                </a:cxn>
                <a:cxn ang="0">
                  <a:pos x="164" y="29"/>
                </a:cxn>
              </a:cxnLst>
              <a:rect l="0" t="0" r="r" b="b"/>
              <a:pathLst>
                <a:path w="259" h="378">
                  <a:moveTo>
                    <a:pt x="164" y="29"/>
                  </a:moveTo>
                  <a:cubicBezTo>
                    <a:pt x="155" y="20"/>
                    <a:pt x="146" y="13"/>
                    <a:pt x="136" y="6"/>
                  </a:cubicBezTo>
                  <a:cubicBezTo>
                    <a:pt x="126" y="0"/>
                    <a:pt x="113" y="8"/>
                    <a:pt x="115" y="20"/>
                  </a:cubicBezTo>
                  <a:cubicBezTo>
                    <a:pt x="118" y="45"/>
                    <a:pt x="112" y="69"/>
                    <a:pt x="101" y="93"/>
                  </a:cubicBezTo>
                  <a:cubicBezTo>
                    <a:pt x="67" y="162"/>
                    <a:pt x="0" y="248"/>
                    <a:pt x="60" y="323"/>
                  </a:cubicBezTo>
                  <a:cubicBezTo>
                    <a:pt x="95" y="366"/>
                    <a:pt x="165" y="378"/>
                    <a:pt x="209" y="345"/>
                  </a:cubicBezTo>
                  <a:cubicBezTo>
                    <a:pt x="246" y="316"/>
                    <a:pt x="259" y="264"/>
                    <a:pt x="253" y="217"/>
                  </a:cubicBezTo>
                  <a:cubicBezTo>
                    <a:pt x="245" y="153"/>
                    <a:pt x="208" y="77"/>
                    <a:pt x="164" y="29"/>
                  </a:cubicBezTo>
                  <a:close/>
                  <a:moveTo>
                    <a:pt x="164" y="29"/>
                  </a:moveTo>
                  <a:cubicBezTo>
                    <a:pt x="164" y="29"/>
                    <a:pt x="164" y="29"/>
                    <a:pt x="164" y="29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9" name="Freeform 6"/>
            <p:cNvSpPr>
              <a:spLocks noEditPoints="1"/>
            </p:cNvSpPr>
            <p:nvPr/>
          </p:nvSpPr>
          <p:spPr bwMode="auto">
            <a:xfrm rot="10237099" flipH="1">
              <a:off x="6005308" y="1150694"/>
              <a:ext cx="212844" cy="307731"/>
            </a:xfrm>
            <a:custGeom>
              <a:avLst/>
              <a:gdLst/>
              <a:ahLst/>
              <a:cxnLst>
                <a:cxn ang="0">
                  <a:pos x="164" y="29"/>
                </a:cxn>
                <a:cxn ang="0">
                  <a:pos x="136" y="6"/>
                </a:cxn>
                <a:cxn ang="0">
                  <a:pos x="115" y="20"/>
                </a:cxn>
                <a:cxn ang="0">
                  <a:pos x="101" y="93"/>
                </a:cxn>
                <a:cxn ang="0">
                  <a:pos x="60" y="323"/>
                </a:cxn>
                <a:cxn ang="0">
                  <a:pos x="209" y="345"/>
                </a:cxn>
                <a:cxn ang="0">
                  <a:pos x="253" y="217"/>
                </a:cxn>
                <a:cxn ang="0">
                  <a:pos x="164" y="29"/>
                </a:cxn>
                <a:cxn ang="0">
                  <a:pos x="164" y="29"/>
                </a:cxn>
                <a:cxn ang="0">
                  <a:pos x="164" y="29"/>
                </a:cxn>
              </a:cxnLst>
              <a:rect l="0" t="0" r="r" b="b"/>
              <a:pathLst>
                <a:path w="259" h="378">
                  <a:moveTo>
                    <a:pt x="164" y="29"/>
                  </a:moveTo>
                  <a:cubicBezTo>
                    <a:pt x="155" y="20"/>
                    <a:pt x="146" y="13"/>
                    <a:pt x="136" y="6"/>
                  </a:cubicBezTo>
                  <a:cubicBezTo>
                    <a:pt x="126" y="0"/>
                    <a:pt x="113" y="8"/>
                    <a:pt x="115" y="20"/>
                  </a:cubicBezTo>
                  <a:cubicBezTo>
                    <a:pt x="118" y="45"/>
                    <a:pt x="112" y="69"/>
                    <a:pt x="101" y="93"/>
                  </a:cubicBezTo>
                  <a:cubicBezTo>
                    <a:pt x="67" y="162"/>
                    <a:pt x="0" y="248"/>
                    <a:pt x="60" y="323"/>
                  </a:cubicBezTo>
                  <a:cubicBezTo>
                    <a:pt x="95" y="366"/>
                    <a:pt x="165" y="378"/>
                    <a:pt x="209" y="345"/>
                  </a:cubicBezTo>
                  <a:cubicBezTo>
                    <a:pt x="246" y="316"/>
                    <a:pt x="259" y="264"/>
                    <a:pt x="253" y="217"/>
                  </a:cubicBezTo>
                  <a:cubicBezTo>
                    <a:pt x="245" y="153"/>
                    <a:pt x="208" y="77"/>
                    <a:pt x="164" y="29"/>
                  </a:cubicBezTo>
                  <a:close/>
                  <a:moveTo>
                    <a:pt x="164" y="29"/>
                  </a:moveTo>
                  <a:cubicBezTo>
                    <a:pt x="164" y="29"/>
                    <a:pt x="164" y="29"/>
                    <a:pt x="164" y="29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10" name="Group 63"/>
          <p:cNvGrpSpPr/>
          <p:nvPr/>
        </p:nvGrpSpPr>
        <p:grpSpPr>
          <a:xfrm>
            <a:off x="5442816" y="3451060"/>
            <a:ext cx="1437317" cy="1437317"/>
            <a:chOff x="6962626" y="2762119"/>
            <a:chExt cx="806498" cy="806498"/>
          </a:xfrm>
        </p:grpSpPr>
        <p:sp>
          <p:nvSpPr>
            <p:cNvPr id="11" name="Oval 29"/>
            <p:cNvSpPr/>
            <p:nvPr/>
          </p:nvSpPr>
          <p:spPr>
            <a:xfrm>
              <a:off x="6962626" y="2762119"/>
              <a:ext cx="806498" cy="8064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grpSp>
          <p:nvGrpSpPr>
            <p:cNvPr id="12" name="Group 45"/>
            <p:cNvGrpSpPr/>
            <p:nvPr/>
          </p:nvGrpSpPr>
          <p:grpSpPr>
            <a:xfrm>
              <a:off x="7162764" y="2927666"/>
              <a:ext cx="404800" cy="478755"/>
              <a:chOff x="6134100" y="1365250"/>
              <a:chExt cx="495300" cy="585788"/>
            </a:xfrm>
            <a:solidFill>
              <a:schemeClr val="accent5"/>
            </a:solidFill>
          </p:grpSpPr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6134100" y="1873250"/>
                <a:ext cx="439738" cy="7778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miter lim="800000"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14" name="Freeform 6"/>
              <p:cNvSpPr>
                <a:spLocks noEditPoints="1"/>
              </p:cNvSpPr>
              <p:nvPr/>
            </p:nvSpPr>
            <p:spPr bwMode="auto">
              <a:xfrm>
                <a:off x="6176963" y="1365250"/>
                <a:ext cx="441325" cy="485775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0" y="752"/>
                  </a:cxn>
                  <a:cxn ang="0">
                    <a:pos x="547" y="752"/>
                  </a:cxn>
                  <a:cxn ang="0">
                    <a:pos x="547" y="427"/>
                  </a:cxn>
                  <a:cxn ang="0">
                    <a:pos x="564" y="427"/>
                  </a:cxn>
                  <a:cxn ang="0">
                    <a:pos x="564" y="671"/>
                  </a:cxn>
                  <a:cxn ang="0">
                    <a:pos x="582" y="731"/>
                  </a:cxn>
                  <a:cxn ang="0">
                    <a:pos x="624" y="749"/>
                  </a:cxn>
                  <a:cxn ang="0">
                    <a:pos x="665" y="732"/>
                  </a:cxn>
                  <a:cxn ang="0">
                    <a:pos x="684" y="668"/>
                  </a:cxn>
                  <a:cxn ang="0">
                    <a:pos x="684" y="290"/>
                  </a:cxn>
                  <a:cxn ang="0">
                    <a:pos x="650" y="290"/>
                  </a:cxn>
                  <a:cxn ang="0">
                    <a:pos x="650" y="671"/>
                  </a:cxn>
                  <a:cxn ang="0">
                    <a:pos x="639" y="709"/>
                  </a:cxn>
                  <a:cxn ang="0">
                    <a:pos x="624" y="715"/>
                  </a:cxn>
                  <a:cxn ang="0">
                    <a:pos x="607" y="709"/>
                  </a:cxn>
                  <a:cxn ang="0">
                    <a:pos x="598" y="672"/>
                  </a:cxn>
                  <a:cxn ang="0">
                    <a:pos x="598" y="393"/>
                  </a:cxn>
                  <a:cxn ang="0">
                    <a:pos x="547" y="393"/>
                  </a:cxn>
                  <a:cxn ang="0">
                    <a:pos x="547" y="44"/>
                  </a:cxn>
                  <a:cxn ang="0">
                    <a:pos x="509" y="0"/>
                  </a:cxn>
                  <a:cxn ang="0">
                    <a:pos x="38" y="0"/>
                  </a:cxn>
                  <a:cxn ang="0">
                    <a:pos x="0" y="44"/>
                  </a:cxn>
                  <a:cxn ang="0">
                    <a:pos x="462" y="444"/>
                  </a:cxn>
                  <a:cxn ang="0">
                    <a:pos x="342" y="444"/>
                  </a:cxn>
                  <a:cxn ang="0">
                    <a:pos x="342" y="393"/>
                  </a:cxn>
                  <a:cxn ang="0">
                    <a:pos x="462" y="393"/>
                  </a:cxn>
                  <a:cxn ang="0">
                    <a:pos x="462" y="444"/>
                  </a:cxn>
                  <a:cxn ang="0">
                    <a:pos x="103" y="103"/>
                  </a:cxn>
                  <a:cxn ang="0">
                    <a:pos x="462" y="103"/>
                  </a:cxn>
                  <a:cxn ang="0">
                    <a:pos x="462" y="325"/>
                  </a:cxn>
                  <a:cxn ang="0">
                    <a:pos x="103" y="325"/>
                  </a:cxn>
                  <a:cxn ang="0">
                    <a:pos x="103" y="103"/>
                  </a:cxn>
                  <a:cxn ang="0">
                    <a:pos x="103" y="393"/>
                  </a:cxn>
                  <a:cxn ang="0">
                    <a:pos x="240" y="393"/>
                  </a:cxn>
                  <a:cxn ang="0">
                    <a:pos x="240" y="444"/>
                  </a:cxn>
                  <a:cxn ang="0">
                    <a:pos x="103" y="444"/>
                  </a:cxn>
                  <a:cxn ang="0">
                    <a:pos x="103" y="393"/>
                  </a:cxn>
                  <a:cxn ang="0">
                    <a:pos x="103" y="393"/>
                  </a:cxn>
                  <a:cxn ang="0">
                    <a:pos x="103" y="393"/>
                  </a:cxn>
                </a:cxnLst>
                <a:rect l="0" t="0" r="r" b="b"/>
                <a:pathLst>
                  <a:path w="685" h="752">
                    <a:moveTo>
                      <a:pt x="0" y="44"/>
                    </a:moveTo>
                    <a:cubicBezTo>
                      <a:pt x="0" y="752"/>
                      <a:pt x="0" y="752"/>
                      <a:pt x="0" y="752"/>
                    </a:cubicBezTo>
                    <a:cubicBezTo>
                      <a:pt x="547" y="752"/>
                      <a:pt x="547" y="752"/>
                      <a:pt x="547" y="752"/>
                    </a:cubicBezTo>
                    <a:cubicBezTo>
                      <a:pt x="547" y="427"/>
                      <a:pt x="547" y="427"/>
                      <a:pt x="547" y="427"/>
                    </a:cubicBezTo>
                    <a:cubicBezTo>
                      <a:pt x="564" y="427"/>
                      <a:pt x="564" y="427"/>
                      <a:pt x="564" y="427"/>
                    </a:cubicBezTo>
                    <a:cubicBezTo>
                      <a:pt x="564" y="671"/>
                      <a:pt x="564" y="671"/>
                      <a:pt x="564" y="671"/>
                    </a:cubicBezTo>
                    <a:cubicBezTo>
                      <a:pt x="564" y="675"/>
                      <a:pt x="561" y="709"/>
                      <a:pt x="582" y="731"/>
                    </a:cubicBezTo>
                    <a:cubicBezTo>
                      <a:pt x="592" y="743"/>
                      <a:pt x="607" y="749"/>
                      <a:pt x="624" y="749"/>
                    </a:cubicBezTo>
                    <a:cubicBezTo>
                      <a:pt x="641" y="749"/>
                      <a:pt x="655" y="743"/>
                      <a:pt x="665" y="732"/>
                    </a:cubicBezTo>
                    <a:cubicBezTo>
                      <a:pt x="684" y="710"/>
                      <a:pt x="685" y="676"/>
                      <a:pt x="684" y="668"/>
                    </a:cubicBezTo>
                    <a:cubicBezTo>
                      <a:pt x="684" y="290"/>
                      <a:pt x="684" y="290"/>
                      <a:pt x="684" y="290"/>
                    </a:cubicBezTo>
                    <a:cubicBezTo>
                      <a:pt x="650" y="290"/>
                      <a:pt x="650" y="290"/>
                      <a:pt x="650" y="290"/>
                    </a:cubicBezTo>
                    <a:cubicBezTo>
                      <a:pt x="650" y="671"/>
                      <a:pt x="650" y="671"/>
                      <a:pt x="650" y="671"/>
                    </a:cubicBezTo>
                    <a:cubicBezTo>
                      <a:pt x="650" y="683"/>
                      <a:pt x="648" y="699"/>
                      <a:pt x="639" y="709"/>
                    </a:cubicBezTo>
                    <a:cubicBezTo>
                      <a:pt x="637" y="712"/>
                      <a:pt x="633" y="715"/>
                      <a:pt x="624" y="715"/>
                    </a:cubicBezTo>
                    <a:cubicBezTo>
                      <a:pt x="614" y="715"/>
                      <a:pt x="610" y="711"/>
                      <a:pt x="607" y="709"/>
                    </a:cubicBezTo>
                    <a:cubicBezTo>
                      <a:pt x="598" y="699"/>
                      <a:pt x="598" y="688"/>
                      <a:pt x="598" y="672"/>
                    </a:cubicBezTo>
                    <a:cubicBezTo>
                      <a:pt x="598" y="393"/>
                      <a:pt x="598" y="393"/>
                      <a:pt x="598" y="393"/>
                    </a:cubicBezTo>
                    <a:cubicBezTo>
                      <a:pt x="547" y="393"/>
                      <a:pt x="547" y="393"/>
                      <a:pt x="547" y="393"/>
                    </a:cubicBezTo>
                    <a:cubicBezTo>
                      <a:pt x="547" y="44"/>
                      <a:pt x="547" y="44"/>
                      <a:pt x="547" y="44"/>
                    </a:cubicBezTo>
                    <a:cubicBezTo>
                      <a:pt x="547" y="23"/>
                      <a:pt x="530" y="0"/>
                      <a:pt x="509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17" y="0"/>
                      <a:pt x="0" y="23"/>
                      <a:pt x="0" y="44"/>
                    </a:cubicBezTo>
                    <a:close/>
                    <a:moveTo>
                      <a:pt x="462" y="444"/>
                    </a:moveTo>
                    <a:cubicBezTo>
                      <a:pt x="342" y="444"/>
                      <a:pt x="342" y="444"/>
                      <a:pt x="342" y="444"/>
                    </a:cubicBezTo>
                    <a:cubicBezTo>
                      <a:pt x="342" y="393"/>
                      <a:pt x="342" y="393"/>
                      <a:pt x="342" y="393"/>
                    </a:cubicBezTo>
                    <a:cubicBezTo>
                      <a:pt x="462" y="393"/>
                      <a:pt x="462" y="393"/>
                      <a:pt x="462" y="393"/>
                    </a:cubicBezTo>
                    <a:lnTo>
                      <a:pt x="462" y="444"/>
                    </a:lnTo>
                    <a:close/>
                    <a:moveTo>
                      <a:pt x="103" y="103"/>
                    </a:moveTo>
                    <a:cubicBezTo>
                      <a:pt x="462" y="103"/>
                      <a:pt x="462" y="103"/>
                      <a:pt x="462" y="103"/>
                    </a:cubicBezTo>
                    <a:cubicBezTo>
                      <a:pt x="462" y="325"/>
                      <a:pt x="462" y="325"/>
                      <a:pt x="462" y="325"/>
                    </a:cubicBezTo>
                    <a:cubicBezTo>
                      <a:pt x="103" y="325"/>
                      <a:pt x="103" y="325"/>
                      <a:pt x="103" y="325"/>
                    </a:cubicBezTo>
                    <a:lnTo>
                      <a:pt x="103" y="103"/>
                    </a:lnTo>
                    <a:close/>
                    <a:moveTo>
                      <a:pt x="103" y="393"/>
                    </a:moveTo>
                    <a:cubicBezTo>
                      <a:pt x="240" y="393"/>
                      <a:pt x="240" y="393"/>
                      <a:pt x="240" y="393"/>
                    </a:cubicBezTo>
                    <a:cubicBezTo>
                      <a:pt x="240" y="444"/>
                      <a:pt x="240" y="444"/>
                      <a:pt x="240" y="444"/>
                    </a:cubicBezTo>
                    <a:cubicBezTo>
                      <a:pt x="103" y="444"/>
                      <a:pt x="103" y="444"/>
                      <a:pt x="103" y="444"/>
                    </a:cubicBezTo>
                    <a:lnTo>
                      <a:pt x="103" y="393"/>
                    </a:lnTo>
                    <a:close/>
                    <a:moveTo>
                      <a:pt x="103" y="393"/>
                    </a:moveTo>
                    <a:cubicBezTo>
                      <a:pt x="103" y="393"/>
                      <a:pt x="103" y="393"/>
                      <a:pt x="103" y="393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15" name="Freeform 7"/>
              <p:cNvSpPr>
                <a:spLocks noEditPoints="1"/>
              </p:cNvSpPr>
              <p:nvPr/>
            </p:nvSpPr>
            <p:spPr bwMode="auto">
              <a:xfrm>
                <a:off x="6540500" y="1411288"/>
                <a:ext cx="88900" cy="130175"/>
              </a:xfrm>
              <a:custGeom>
                <a:avLst/>
                <a:gdLst/>
                <a:ahLst/>
                <a:cxnLst>
                  <a:cxn ang="0">
                    <a:pos x="137" y="204"/>
                  </a:cxn>
                  <a:cxn ang="0">
                    <a:pos x="137" y="43"/>
                  </a:cxn>
                  <a:cxn ang="0">
                    <a:pos x="0" y="0"/>
                  </a:cxn>
                  <a:cxn ang="0">
                    <a:pos x="0" y="67"/>
                  </a:cxn>
                  <a:cxn ang="0">
                    <a:pos x="16" y="73"/>
                  </a:cxn>
                  <a:cxn ang="0">
                    <a:pos x="35" y="140"/>
                  </a:cxn>
                  <a:cxn ang="0">
                    <a:pos x="69" y="160"/>
                  </a:cxn>
                  <a:cxn ang="0">
                    <a:pos x="69" y="204"/>
                  </a:cxn>
                  <a:cxn ang="0">
                    <a:pos x="137" y="204"/>
                  </a:cxn>
                  <a:cxn ang="0">
                    <a:pos x="47" y="129"/>
                  </a:cxn>
                  <a:cxn ang="0">
                    <a:pos x="33" y="79"/>
                  </a:cxn>
                  <a:cxn ang="0">
                    <a:pos x="69" y="92"/>
                  </a:cxn>
                  <a:cxn ang="0">
                    <a:pos x="69" y="142"/>
                  </a:cxn>
                  <a:cxn ang="0">
                    <a:pos x="47" y="129"/>
                  </a:cxn>
                  <a:cxn ang="0">
                    <a:pos x="47" y="129"/>
                  </a:cxn>
                  <a:cxn ang="0">
                    <a:pos x="47" y="129"/>
                  </a:cxn>
                </a:cxnLst>
                <a:rect l="0" t="0" r="r" b="b"/>
                <a:pathLst>
                  <a:path w="137" h="204">
                    <a:moveTo>
                      <a:pt x="137" y="204"/>
                    </a:moveTo>
                    <a:cubicBezTo>
                      <a:pt x="137" y="43"/>
                      <a:pt x="137" y="43"/>
                      <a:pt x="137" y="4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5" y="91"/>
                      <a:pt x="18" y="120"/>
                      <a:pt x="35" y="140"/>
                    </a:cubicBezTo>
                    <a:cubicBezTo>
                      <a:pt x="43" y="150"/>
                      <a:pt x="56" y="156"/>
                      <a:pt x="69" y="160"/>
                    </a:cubicBezTo>
                    <a:cubicBezTo>
                      <a:pt x="69" y="204"/>
                      <a:pt x="69" y="204"/>
                      <a:pt x="69" y="204"/>
                    </a:cubicBezTo>
                    <a:lnTo>
                      <a:pt x="137" y="204"/>
                    </a:lnTo>
                    <a:close/>
                    <a:moveTo>
                      <a:pt x="47" y="129"/>
                    </a:moveTo>
                    <a:cubicBezTo>
                      <a:pt x="35" y="115"/>
                      <a:pt x="33" y="94"/>
                      <a:pt x="33" y="79"/>
                    </a:cubicBezTo>
                    <a:cubicBezTo>
                      <a:pt x="69" y="92"/>
                      <a:pt x="69" y="92"/>
                      <a:pt x="69" y="92"/>
                    </a:cubicBezTo>
                    <a:cubicBezTo>
                      <a:pt x="69" y="142"/>
                      <a:pt x="69" y="142"/>
                      <a:pt x="69" y="142"/>
                    </a:cubicBezTo>
                    <a:cubicBezTo>
                      <a:pt x="60" y="140"/>
                      <a:pt x="53" y="136"/>
                      <a:pt x="47" y="129"/>
                    </a:cubicBezTo>
                    <a:close/>
                    <a:moveTo>
                      <a:pt x="47" y="129"/>
                    </a:moveTo>
                    <a:cubicBezTo>
                      <a:pt x="47" y="129"/>
                      <a:pt x="47" y="129"/>
                      <a:pt x="47" y="129"/>
                    </a:cubicBezTo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</p:grpSp>
      </p:grpSp>
      <p:grpSp>
        <p:nvGrpSpPr>
          <p:cNvPr id="16" name="Group 53"/>
          <p:cNvGrpSpPr/>
          <p:nvPr/>
        </p:nvGrpSpPr>
        <p:grpSpPr>
          <a:xfrm>
            <a:off x="3524959" y="2478825"/>
            <a:ext cx="1075331" cy="1075331"/>
            <a:chOff x="2616469" y="1553587"/>
            <a:chExt cx="806498" cy="806498"/>
          </a:xfrm>
        </p:grpSpPr>
        <p:sp>
          <p:nvSpPr>
            <p:cNvPr id="17" name="Oval 35"/>
            <p:cNvSpPr/>
            <p:nvPr/>
          </p:nvSpPr>
          <p:spPr>
            <a:xfrm>
              <a:off x="2616469" y="1553587"/>
              <a:ext cx="806498" cy="8064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8" name="Freeform 10"/>
            <p:cNvSpPr>
              <a:spLocks noEditPoints="1"/>
            </p:cNvSpPr>
            <p:nvPr/>
          </p:nvSpPr>
          <p:spPr bwMode="auto">
            <a:xfrm>
              <a:off x="2706675" y="1657174"/>
              <a:ext cx="626085" cy="587004"/>
            </a:xfrm>
            <a:custGeom>
              <a:avLst/>
              <a:gdLst/>
              <a:ahLst/>
              <a:cxnLst>
                <a:cxn ang="0">
                  <a:pos x="491" y="0"/>
                </a:cxn>
                <a:cxn ang="0">
                  <a:pos x="982" y="492"/>
                </a:cxn>
                <a:cxn ang="0">
                  <a:pos x="729" y="921"/>
                </a:cxn>
                <a:cxn ang="0">
                  <a:pos x="253" y="921"/>
                </a:cxn>
                <a:cxn ang="0">
                  <a:pos x="0" y="492"/>
                </a:cxn>
                <a:cxn ang="0">
                  <a:pos x="491" y="0"/>
                </a:cxn>
                <a:cxn ang="0">
                  <a:pos x="769" y="770"/>
                </a:cxn>
                <a:cxn ang="0">
                  <a:pos x="885" y="492"/>
                </a:cxn>
                <a:cxn ang="0">
                  <a:pos x="798" y="492"/>
                </a:cxn>
                <a:cxn ang="0">
                  <a:pos x="798" y="430"/>
                </a:cxn>
                <a:cxn ang="0">
                  <a:pos x="880" y="430"/>
                </a:cxn>
                <a:cxn ang="0">
                  <a:pos x="839" y="307"/>
                </a:cxn>
                <a:cxn ang="0">
                  <a:pos x="737" y="307"/>
                </a:cxn>
                <a:cxn ang="0">
                  <a:pos x="737" y="246"/>
                </a:cxn>
                <a:cxn ang="0">
                  <a:pos x="798" y="246"/>
                </a:cxn>
                <a:cxn ang="0">
                  <a:pos x="769" y="214"/>
                </a:cxn>
                <a:cxn ang="0">
                  <a:pos x="614" y="118"/>
                </a:cxn>
                <a:cxn ang="0">
                  <a:pos x="614" y="185"/>
                </a:cxn>
                <a:cxn ang="0">
                  <a:pos x="553" y="185"/>
                </a:cxn>
                <a:cxn ang="0">
                  <a:pos x="553" y="103"/>
                </a:cxn>
                <a:cxn ang="0">
                  <a:pos x="491" y="98"/>
                </a:cxn>
                <a:cxn ang="0">
                  <a:pos x="430" y="103"/>
                </a:cxn>
                <a:cxn ang="0">
                  <a:pos x="430" y="185"/>
                </a:cxn>
                <a:cxn ang="0">
                  <a:pos x="368" y="185"/>
                </a:cxn>
                <a:cxn ang="0">
                  <a:pos x="368" y="118"/>
                </a:cxn>
                <a:cxn ang="0">
                  <a:pos x="213" y="214"/>
                </a:cxn>
                <a:cxn ang="0">
                  <a:pos x="184" y="246"/>
                </a:cxn>
                <a:cxn ang="0">
                  <a:pos x="246" y="246"/>
                </a:cxn>
                <a:cxn ang="0">
                  <a:pos x="246" y="307"/>
                </a:cxn>
                <a:cxn ang="0">
                  <a:pos x="143" y="307"/>
                </a:cxn>
                <a:cxn ang="0">
                  <a:pos x="103" y="430"/>
                </a:cxn>
                <a:cxn ang="0">
                  <a:pos x="184" y="430"/>
                </a:cxn>
                <a:cxn ang="0">
                  <a:pos x="184" y="492"/>
                </a:cxn>
                <a:cxn ang="0">
                  <a:pos x="98" y="492"/>
                </a:cxn>
                <a:cxn ang="0">
                  <a:pos x="213" y="770"/>
                </a:cxn>
                <a:cxn ang="0">
                  <a:pos x="245" y="799"/>
                </a:cxn>
                <a:cxn ang="0">
                  <a:pos x="430" y="799"/>
                </a:cxn>
                <a:cxn ang="0">
                  <a:pos x="465" y="307"/>
                </a:cxn>
                <a:cxn ang="0">
                  <a:pos x="518" y="307"/>
                </a:cxn>
                <a:cxn ang="0">
                  <a:pos x="553" y="799"/>
                </a:cxn>
                <a:cxn ang="0">
                  <a:pos x="737" y="799"/>
                </a:cxn>
                <a:cxn ang="0">
                  <a:pos x="769" y="770"/>
                </a:cxn>
                <a:cxn ang="0">
                  <a:pos x="769" y="770"/>
                </a:cxn>
                <a:cxn ang="0">
                  <a:pos x="769" y="770"/>
                </a:cxn>
              </a:cxnLst>
              <a:rect l="0" t="0" r="r" b="b"/>
              <a:pathLst>
                <a:path w="982" h="921">
                  <a:moveTo>
                    <a:pt x="491" y="0"/>
                  </a:moveTo>
                  <a:cubicBezTo>
                    <a:pt x="762" y="0"/>
                    <a:pt x="982" y="220"/>
                    <a:pt x="982" y="492"/>
                  </a:cubicBezTo>
                  <a:cubicBezTo>
                    <a:pt x="982" y="677"/>
                    <a:pt x="880" y="838"/>
                    <a:pt x="729" y="921"/>
                  </a:cubicBezTo>
                  <a:cubicBezTo>
                    <a:pt x="253" y="921"/>
                    <a:pt x="253" y="921"/>
                    <a:pt x="253" y="921"/>
                  </a:cubicBezTo>
                  <a:cubicBezTo>
                    <a:pt x="102" y="838"/>
                    <a:pt x="0" y="677"/>
                    <a:pt x="0" y="492"/>
                  </a:cubicBezTo>
                  <a:cubicBezTo>
                    <a:pt x="0" y="220"/>
                    <a:pt x="220" y="0"/>
                    <a:pt x="491" y="0"/>
                  </a:cubicBezTo>
                  <a:close/>
                  <a:moveTo>
                    <a:pt x="769" y="770"/>
                  </a:moveTo>
                  <a:cubicBezTo>
                    <a:pt x="844" y="696"/>
                    <a:pt x="885" y="597"/>
                    <a:pt x="885" y="492"/>
                  </a:cubicBezTo>
                  <a:cubicBezTo>
                    <a:pt x="798" y="492"/>
                    <a:pt x="798" y="492"/>
                    <a:pt x="798" y="492"/>
                  </a:cubicBezTo>
                  <a:cubicBezTo>
                    <a:pt x="798" y="430"/>
                    <a:pt x="798" y="430"/>
                    <a:pt x="798" y="430"/>
                  </a:cubicBezTo>
                  <a:cubicBezTo>
                    <a:pt x="880" y="430"/>
                    <a:pt x="880" y="430"/>
                    <a:pt x="880" y="430"/>
                  </a:cubicBezTo>
                  <a:cubicBezTo>
                    <a:pt x="873" y="387"/>
                    <a:pt x="859" y="346"/>
                    <a:pt x="839" y="307"/>
                  </a:cubicBezTo>
                  <a:cubicBezTo>
                    <a:pt x="737" y="307"/>
                    <a:pt x="737" y="307"/>
                    <a:pt x="737" y="307"/>
                  </a:cubicBezTo>
                  <a:cubicBezTo>
                    <a:pt x="737" y="246"/>
                    <a:pt x="737" y="246"/>
                    <a:pt x="737" y="246"/>
                  </a:cubicBezTo>
                  <a:cubicBezTo>
                    <a:pt x="798" y="246"/>
                    <a:pt x="798" y="246"/>
                    <a:pt x="798" y="246"/>
                  </a:cubicBezTo>
                  <a:cubicBezTo>
                    <a:pt x="789" y="235"/>
                    <a:pt x="780" y="224"/>
                    <a:pt x="769" y="214"/>
                  </a:cubicBezTo>
                  <a:cubicBezTo>
                    <a:pt x="725" y="169"/>
                    <a:pt x="672" y="137"/>
                    <a:pt x="614" y="118"/>
                  </a:cubicBezTo>
                  <a:cubicBezTo>
                    <a:pt x="614" y="185"/>
                    <a:pt x="614" y="185"/>
                    <a:pt x="614" y="185"/>
                  </a:cubicBezTo>
                  <a:cubicBezTo>
                    <a:pt x="553" y="185"/>
                    <a:pt x="553" y="185"/>
                    <a:pt x="553" y="185"/>
                  </a:cubicBezTo>
                  <a:cubicBezTo>
                    <a:pt x="553" y="103"/>
                    <a:pt x="553" y="103"/>
                    <a:pt x="553" y="103"/>
                  </a:cubicBezTo>
                  <a:cubicBezTo>
                    <a:pt x="532" y="100"/>
                    <a:pt x="512" y="98"/>
                    <a:pt x="491" y="98"/>
                  </a:cubicBezTo>
                  <a:cubicBezTo>
                    <a:pt x="470" y="98"/>
                    <a:pt x="450" y="100"/>
                    <a:pt x="430" y="103"/>
                  </a:cubicBezTo>
                  <a:cubicBezTo>
                    <a:pt x="430" y="185"/>
                    <a:pt x="430" y="185"/>
                    <a:pt x="430" y="185"/>
                  </a:cubicBezTo>
                  <a:cubicBezTo>
                    <a:pt x="368" y="185"/>
                    <a:pt x="368" y="185"/>
                    <a:pt x="368" y="185"/>
                  </a:cubicBezTo>
                  <a:cubicBezTo>
                    <a:pt x="368" y="118"/>
                    <a:pt x="368" y="118"/>
                    <a:pt x="368" y="118"/>
                  </a:cubicBezTo>
                  <a:cubicBezTo>
                    <a:pt x="310" y="137"/>
                    <a:pt x="257" y="169"/>
                    <a:pt x="213" y="214"/>
                  </a:cubicBezTo>
                  <a:cubicBezTo>
                    <a:pt x="203" y="224"/>
                    <a:pt x="193" y="235"/>
                    <a:pt x="184" y="246"/>
                  </a:cubicBezTo>
                  <a:cubicBezTo>
                    <a:pt x="246" y="246"/>
                    <a:pt x="246" y="246"/>
                    <a:pt x="246" y="246"/>
                  </a:cubicBezTo>
                  <a:cubicBezTo>
                    <a:pt x="246" y="307"/>
                    <a:pt x="246" y="307"/>
                    <a:pt x="246" y="307"/>
                  </a:cubicBezTo>
                  <a:cubicBezTo>
                    <a:pt x="143" y="307"/>
                    <a:pt x="143" y="307"/>
                    <a:pt x="143" y="307"/>
                  </a:cubicBezTo>
                  <a:cubicBezTo>
                    <a:pt x="123" y="346"/>
                    <a:pt x="109" y="387"/>
                    <a:pt x="103" y="430"/>
                  </a:cubicBezTo>
                  <a:cubicBezTo>
                    <a:pt x="184" y="430"/>
                    <a:pt x="184" y="430"/>
                    <a:pt x="184" y="430"/>
                  </a:cubicBezTo>
                  <a:cubicBezTo>
                    <a:pt x="184" y="492"/>
                    <a:pt x="184" y="492"/>
                    <a:pt x="184" y="492"/>
                  </a:cubicBezTo>
                  <a:cubicBezTo>
                    <a:pt x="98" y="492"/>
                    <a:pt x="98" y="492"/>
                    <a:pt x="98" y="492"/>
                  </a:cubicBezTo>
                  <a:cubicBezTo>
                    <a:pt x="98" y="597"/>
                    <a:pt x="139" y="696"/>
                    <a:pt x="213" y="770"/>
                  </a:cubicBezTo>
                  <a:cubicBezTo>
                    <a:pt x="223" y="780"/>
                    <a:pt x="234" y="790"/>
                    <a:pt x="245" y="799"/>
                  </a:cubicBezTo>
                  <a:cubicBezTo>
                    <a:pt x="430" y="799"/>
                    <a:pt x="430" y="799"/>
                    <a:pt x="430" y="799"/>
                  </a:cubicBezTo>
                  <a:cubicBezTo>
                    <a:pt x="465" y="307"/>
                    <a:pt x="465" y="307"/>
                    <a:pt x="465" y="307"/>
                  </a:cubicBezTo>
                  <a:cubicBezTo>
                    <a:pt x="518" y="307"/>
                    <a:pt x="518" y="307"/>
                    <a:pt x="518" y="307"/>
                  </a:cubicBezTo>
                  <a:cubicBezTo>
                    <a:pt x="553" y="799"/>
                    <a:pt x="553" y="799"/>
                    <a:pt x="553" y="799"/>
                  </a:cubicBezTo>
                  <a:cubicBezTo>
                    <a:pt x="737" y="799"/>
                    <a:pt x="737" y="799"/>
                    <a:pt x="737" y="799"/>
                  </a:cubicBezTo>
                  <a:cubicBezTo>
                    <a:pt x="748" y="790"/>
                    <a:pt x="759" y="780"/>
                    <a:pt x="769" y="770"/>
                  </a:cubicBezTo>
                  <a:close/>
                  <a:moveTo>
                    <a:pt x="769" y="770"/>
                  </a:moveTo>
                  <a:cubicBezTo>
                    <a:pt x="769" y="770"/>
                    <a:pt x="769" y="770"/>
                    <a:pt x="769" y="770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sp>
        <p:nvSpPr>
          <p:cNvPr id="19" name="Rounded Rectangle 47"/>
          <p:cNvSpPr/>
          <p:nvPr/>
        </p:nvSpPr>
        <p:spPr>
          <a:xfrm>
            <a:off x="833759" y="2275600"/>
            <a:ext cx="2150661" cy="1511364"/>
          </a:xfrm>
          <a:prstGeom prst="roundRect">
            <a:avLst>
              <a:gd name="adj" fmla="val 941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cxnSp>
        <p:nvCxnSpPr>
          <p:cNvPr id="20" name="Straight Arrow Connector 57"/>
          <p:cNvCxnSpPr>
            <a:stCxn id="21" idx="3"/>
          </p:cNvCxnSpPr>
          <p:nvPr/>
        </p:nvCxnSpPr>
        <p:spPr>
          <a:xfrm>
            <a:off x="2984420" y="5054408"/>
            <a:ext cx="2485973" cy="0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59"/>
          <p:cNvSpPr/>
          <p:nvPr/>
        </p:nvSpPr>
        <p:spPr>
          <a:xfrm>
            <a:off x="833759" y="4298725"/>
            <a:ext cx="2150661" cy="1511364"/>
          </a:xfrm>
          <a:prstGeom prst="roundRect">
            <a:avLst>
              <a:gd name="adj" fmla="val 941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grpSp>
        <p:nvGrpSpPr>
          <p:cNvPr id="22" name="Group 56"/>
          <p:cNvGrpSpPr/>
          <p:nvPr/>
        </p:nvGrpSpPr>
        <p:grpSpPr>
          <a:xfrm>
            <a:off x="3524959" y="4527660"/>
            <a:ext cx="1075331" cy="1075331"/>
            <a:chOff x="2585647" y="3280395"/>
            <a:chExt cx="806498" cy="806498"/>
          </a:xfrm>
        </p:grpSpPr>
        <p:sp>
          <p:nvSpPr>
            <p:cNvPr id="23" name="Oval 13"/>
            <p:cNvSpPr/>
            <p:nvPr/>
          </p:nvSpPr>
          <p:spPr>
            <a:xfrm>
              <a:off x="2585647" y="3280395"/>
              <a:ext cx="806498" cy="8064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grpSp>
          <p:nvGrpSpPr>
            <p:cNvPr id="24" name="Group 31"/>
            <p:cNvGrpSpPr/>
            <p:nvPr/>
          </p:nvGrpSpPr>
          <p:grpSpPr>
            <a:xfrm flipH="1">
              <a:off x="2741467" y="3398611"/>
              <a:ext cx="494857" cy="558015"/>
              <a:chOff x="1817688" y="3025777"/>
              <a:chExt cx="658813" cy="742896"/>
            </a:xfrm>
            <a:solidFill>
              <a:schemeClr val="accent1"/>
            </a:solidFill>
          </p:grpSpPr>
          <p:sp>
            <p:nvSpPr>
              <p:cNvPr id="25" name="Freeform 101"/>
              <p:cNvSpPr/>
              <p:nvPr/>
            </p:nvSpPr>
            <p:spPr bwMode="auto">
              <a:xfrm>
                <a:off x="1833563" y="3025777"/>
                <a:ext cx="642938" cy="422275"/>
              </a:xfrm>
              <a:custGeom>
                <a:avLst/>
                <a:gdLst/>
                <a:ahLst/>
                <a:cxnLst>
                  <a:cxn ang="0">
                    <a:pos x="13" y="253"/>
                  </a:cxn>
                  <a:cxn ang="0">
                    <a:pos x="277" y="135"/>
                  </a:cxn>
                  <a:cxn ang="0">
                    <a:pos x="323" y="227"/>
                  </a:cxn>
                  <a:cxn ang="0">
                    <a:pos x="343" y="227"/>
                  </a:cxn>
                  <a:cxn ang="0">
                    <a:pos x="286" y="0"/>
                  </a:cxn>
                  <a:cxn ang="0">
                    <a:pos x="255" y="63"/>
                  </a:cxn>
                  <a:cxn ang="0">
                    <a:pos x="267" y="103"/>
                  </a:cxn>
                  <a:cxn ang="0">
                    <a:pos x="0" y="226"/>
                  </a:cxn>
                  <a:cxn ang="0">
                    <a:pos x="13" y="253"/>
                  </a:cxn>
                </a:cxnLst>
                <a:rect l="0" t="0" r="r" b="b"/>
                <a:pathLst>
                  <a:path w="386" h="253">
                    <a:moveTo>
                      <a:pt x="13" y="253"/>
                    </a:moveTo>
                    <a:cubicBezTo>
                      <a:pt x="277" y="135"/>
                      <a:pt x="277" y="135"/>
                      <a:pt x="277" y="135"/>
                    </a:cubicBezTo>
                    <a:cubicBezTo>
                      <a:pt x="323" y="227"/>
                      <a:pt x="323" y="227"/>
                      <a:pt x="323" y="227"/>
                    </a:cubicBezTo>
                    <a:cubicBezTo>
                      <a:pt x="323" y="227"/>
                      <a:pt x="329" y="243"/>
                      <a:pt x="343" y="227"/>
                    </a:cubicBezTo>
                    <a:cubicBezTo>
                      <a:pt x="343" y="227"/>
                      <a:pt x="386" y="45"/>
                      <a:pt x="286" y="0"/>
                    </a:cubicBezTo>
                    <a:cubicBezTo>
                      <a:pt x="255" y="63"/>
                      <a:pt x="255" y="63"/>
                      <a:pt x="255" y="63"/>
                    </a:cubicBezTo>
                    <a:cubicBezTo>
                      <a:pt x="267" y="103"/>
                      <a:pt x="267" y="103"/>
                      <a:pt x="267" y="103"/>
                    </a:cubicBezTo>
                    <a:cubicBezTo>
                      <a:pt x="0" y="226"/>
                      <a:pt x="0" y="226"/>
                      <a:pt x="0" y="226"/>
                    </a:cubicBezTo>
                    <a:lnTo>
                      <a:pt x="13" y="25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26" name="Freeform 102"/>
              <p:cNvSpPr/>
              <p:nvPr/>
            </p:nvSpPr>
            <p:spPr bwMode="auto">
              <a:xfrm>
                <a:off x="2384425" y="3405189"/>
                <a:ext cx="1588" cy="2508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58"/>
                  </a:cxn>
                  <a:cxn ang="0">
                    <a:pos x="0" y="0"/>
                  </a:cxn>
                </a:cxnLst>
                <a:rect l="0" t="0" r="r" b="b"/>
                <a:pathLst>
                  <a:path h="158">
                    <a:moveTo>
                      <a:pt x="0" y="0"/>
                    </a:moveTo>
                    <a:lnTo>
                      <a:pt x="0" y="15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27" name="Line 103"/>
              <p:cNvSpPr>
                <a:spLocks noChangeShapeType="1"/>
              </p:cNvSpPr>
              <p:nvPr/>
            </p:nvSpPr>
            <p:spPr bwMode="auto">
              <a:xfrm>
                <a:off x="2384425" y="3405189"/>
                <a:ext cx="1588" cy="250825"/>
              </a:xfrm>
              <a:prstGeom prst="lin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28" name="Rectangle 104"/>
              <p:cNvSpPr>
                <a:spLocks noChangeArrowheads="1"/>
              </p:cNvSpPr>
              <p:nvPr/>
            </p:nvSpPr>
            <p:spPr bwMode="auto">
              <a:xfrm>
                <a:off x="2376488" y="3405189"/>
                <a:ext cx="15875" cy="250825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29" name="Freeform 105"/>
              <p:cNvSpPr/>
              <p:nvPr/>
            </p:nvSpPr>
            <p:spPr bwMode="auto">
              <a:xfrm>
                <a:off x="2003425" y="3173414"/>
                <a:ext cx="119063" cy="490538"/>
              </a:xfrm>
              <a:custGeom>
                <a:avLst/>
                <a:gdLst/>
                <a:ahLst/>
                <a:cxnLst>
                  <a:cxn ang="0">
                    <a:pos x="5" y="294"/>
                  </a:cxn>
                  <a:cxn ang="0">
                    <a:pos x="4" y="294"/>
                  </a:cxn>
                  <a:cxn ang="0">
                    <a:pos x="0" y="288"/>
                  </a:cxn>
                  <a:cxn ang="0">
                    <a:pos x="61" y="4"/>
                  </a:cxn>
                  <a:cxn ang="0">
                    <a:pos x="67" y="0"/>
                  </a:cxn>
                  <a:cxn ang="0">
                    <a:pos x="71" y="6"/>
                  </a:cxn>
                  <a:cxn ang="0">
                    <a:pos x="10" y="291"/>
                  </a:cxn>
                  <a:cxn ang="0">
                    <a:pos x="5" y="294"/>
                  </a:cxn>
                </a:cxnLst>
                <a:rect l="0" t="0" r="r" b="b"/>
                <a:pathLst>
                  <a:path w="71" h="294">
                    <a:moveTo>
                      <a:pt x="5" y="294"/>
                    </a:moveTo>
                    <a:cubicBezTo>
                      <a:pt x="4" y="294"/>
                      <a:pt x="4" y="294"/>
                      <a:pt x="4" y="294"/>
                    </a:cubicBezTo>
                    <a:cubicBezTo>
                      <a:pt x="1" y="294"/>
                      <a:pt x="0" y="291"/>
                      <a:pt x="0" y="288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2" y="1"/>
                      <a:pt x="64" y="0"/>
                      <a:pt x="67" y="0"/>
                    </a:cubicBezTo>
                    <a:cubicBezTo>
                      <a:pt x="70" y="1"/>
                      <a:pt x="71" y="4"/>
                      <a:pt x="71" y="6"/>
                    </a:cubicBezTo>
                    <a:cubicBezTo>
                      <a:pt x="10" y="291"/>
                      <a:pt x="10" y="291"/>
                      <a:pt x="10" y="291"/>
                    </a:cubicBezTo>
                    <a:cubicBezTo>
                      <a:pt x="9" y="293"/>
                      <a:pt x="7" y="294"/>
                      <a:pt x="5" y="29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30" name="Freeform 106"/>
              <p:cNvSpPr/>
              <p:nvPr/>
            </p:nvSpPr>
            <p:spPr bwMode="auto">
              <a:xfrm>
                <a:off x="2106613" y="3176589"/>
                <a:ext cx="133350" cy="490538"/>
              </a:xfrm>
              <a:custGeom>
                <a:avLst/>
                <a:gdLst/>
                <a:ahLst/>
                <a:cxnLst>
                  <a:cxn ang="0">
                    <a:pos x="75" y="294"/>
                  </a:cxn>
                  <a:cxn ang="0">
                    <a:pos x="70" y="290"/>
                  </a:cxn>
                  <a:cxn ang="0">
                    <a:pos x="0" y="7"/>
                  </a:cxn>
                  <a:cxn ang="0">
                    <a:pos x="4" y="1"/>
                  </a:cxn>
                  <a:cxn ang="0">
                    <a:pos x="10" y="4"/>
                  </a:cxn>
                  <a:cxn ang="0">
                    <a:pos x="79" y="288"/>
                  </a:cxn>
                  <a:cxn ang="0">
                    <a:pos x="76" y="294"/>
                  </a:cxn>
                  <a:cxn ang="0">
                    <a:pos x="75" y="294"/>
                  </a:cxn>
                </a:cxnLst>
                <a:rect l="0" t="0" r="r" b="b"/>
                <a:pathLst>
                  <a:path w="80" h="294">
                    <a:moveTo>
                      <a:pt x="75" y="294"/>
                    </a:moveTo>
                    <a:cubicBezTo>
                      <a:pt x="72" y="294"/>
                      <a:pt x="70" y="292"/>
                      <a:pt x="70" y="29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1" y="1"/>
                      <a:pt x="4" y="1"/>
                    </a:cubicBezTo>
                    <a:cubicBezTo>
                      <a:pt x="7" y="0"/>
                      <a:pt x="9" y="2"/>
                      <a:pt x="10" y="4"/>
                    </a:cubicBezTo>
                    <a:cubicBezTo>
                      <a:pt x="79" y="288"/>
                      <a:pt x="79" y="288"/>
                      <a:pt x="79" y="288"/>
                    </a:cubicBezTo>
                    <a:cubicBezTo>
                      <a:pt x="80" y="290"/>
                      <a:pt x="78" y="293"/>
                      <a:pt x="76" y="294"/>
                    </a:cubicBezTo>
                    <a:cubicBezTo>
                      <a:pt x="75" y="294"/>
                      <a:pt x="75" y="294"/>
                      <a:pt x="75" y="29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31" name="Rectangle 107"/>
              <p:cNvSpPr>
                <a:spLocks noChangeArrowheads="1"/>
              </p:cNvSpPr>
              <p:nvPr/>
            </p:nvSpPr>
            <p:spPr bwMode="auto">
              <a:xfrm>
                <a:off x="1885950" y="3408364"/>
                <a:ext cx="15875" cy="141288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32" name="Freeform 108"/>
              <p:cNvSpPr/>
              <p:nvPr/>
            </p:nvSpPr>
            <p:spPr bwMode="auto">
              <a:xfrm>
                <a:off x="2017713" y="3432176"/>
                <a:ext cx="169863" cy="238125"/>
              </a:xfrm>
              <a:custGeom>
                <a:avLst/>
                <a:gdLst/>
                <a:ahLst/>
                <a:cxnLst>
                  <a:cxn ang="0">
                    <a:pos x="6" y="143"/>
                  </a:cxn>
                  <a:cxn ang="0">
                    <a:pos x="3" y="142"/>
                  </a:cxn>
                  <a:cxn ang="0">
                    <a:pos x="2" y="135"/>
                  </a:cxn>
                  <a:cxn ang="0">
                    <a:pos x="92" y="3"/>
                  </a:cxn>
                  <a:cxn ang="0">
                    <a:pos x="99" y="1"/>
                  </a:cxn>
                  <a:cxn ang="0">
                    <a:pos x="100" y="8"/>
                  </a:cxn>
                  <a:cxn ang="0">
                    <a:pos x="10" y="141"/>
                  </a:cxn>
                  <a:cxn ang="0">
                    <a:pos x="6" y="143"/>
                  </a:cxn>
                </a:cxnLst>
                <a:rect l="0" t="0" r="r" b="b"/>
                <a:pathLst>
                  <a:path w="102" h="143">
                    <a:moveTo>
                      <a:pt x="6" y="143"/>
                    </a:moveTo>
                    <a:cubicBezTo>
                      <a:pt x="5" y="143"/>
                      <a:pt x="4" y="143"/>
                      <a:pt x="3" y="142"/>
                    </a:cubicBezTo>
                    <a:cubicBezTo>
                      <a:pt x="1" y="141"/>
                      <a:pt x="0" y="138"/>
                      <a:pt x="2" y="135"/>
                    </a:cubicBezTo>
                    <a:cubicBezTo>
                      <a:pt x="92" y="3"/>
                      <a:pt x="92" y="3"/>
                      <a:pt x="92" y="3"/>
                    </a:cubicBezTo>
                    <a:cubicBezTo>
                      <a:pt x="93" y="0"/>
                      <a:pt x="96" y="0"/>
                      <a:pt x="99" y="1"/>
                    </a:cubicBezTo>
                    <a:cubicBezTo>
                      <a:pt x="101" y="3"/>
                      <a:pt x="102" y="6"/>
                      <a:pt x="100" y="8"/>
                    </a:cubicBezTo>
                    <a:cubicBezTo>
                      <a:pt x="10" y="141"/>
                      <a:pt x="10" y="141"/>
                      <a:pt x="10" y="141"/>
                    </a:cubicBezTo>
                    <a:cubicBezTo>
                      <a:pt x="9" y="142"/>
                      <a:pt x="8" y="143"/>
                      <a:pt x="6" y="14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33" name="Freeform 109"/>
              <p:cNvSpPr/>
              <p:nvPr/>
            </p:nvSpPr>
            <p:spPr bwMode="auto">
              <a:xfrm>
                <a:off x="2051050" y="3440114"/>
                <a:ext cx="185738" cy="228600"/>
              </a:xfrm>
              <a:custGeom>
                <a:avLst/>
                <a:gdLst/>
                <a:ahLst/>
                <a:cxnLst>
                  <a:cxn ang="0">
                    <a:pos x="106" y="137"/>
                  </a:cxn>
                  <a:cxn ang="0">
                    <a:pos x="102" y="136"/>
                  </a:cxn>
                  <a:cxn ang="0">
                    <a:pos x="2" y="9"/>
                  </a:cxn>
                  <a:cxn ang="0">
                    <a:pos x="3" y="2"/>
                  </a:cxn>
                  <a:cxn ang="0">
                    <a:pos x="10" y="3"/>
                  </a:cxn>
                  <a:cxn ang="0">
                    <a:pos x="110" y="129"/>
                  </a:cxn>
                  <a:cxn ang="0">
                    <a:pos x="109" y="136"/>
                  </a:cxn>
                  <a:cxn ang="0">
                    <a:pos x="106" y="137"/>
                  </a:cxn>
                </a:cxnLst>
                <a:rect l="0" t="0" r="r" b="b"/>
                <a:pathLst>
                  <a:path w="112" h="137">
                    <a:moveTo>
                      <a:pt x="106" y="137"/>
                    </a:moveTo>
                    <a:cubicBezTo>
                      <a:pt x="105" y="137"/>
                      <a:pt x="103" y="137"/>
                      <a:pt x="102" y="136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0" y="7"/>
                      <a:pt x="0" y="4"/>
                      <a:pt x="3" y="2"/>
                    </a:cubicBezTo>
                    <a:cubicBezTo>
                      <a:pt x="5" y="0"/>
                      <a:pt x="8" y="1"/>
                      <a:pt x="10" y="3"/>
                    </a:cubicBezTo>
                    <a:cubicBezTo>
                      <a:pt x="110" y="129"/>
                      <a:pt x="110" y="129"/>
                      <a:pt x="110" y="129"/>
                    </a:cubicBezTo>
                    <a:cubicBezTo>
                      <a:pt x="112" y="132"/>
                      <a:pt x="111" y="135"/>
                      <a:pt x="109" y="136"/>
                    </a:cubicBezTo>
                    <a:cubicBezTo>
                      <a:pt x="108" y="137"/>
                      <a:pt x="107" y="137"/>
                      <a:pt x="106" y="137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34" name="Freeform 110"/>
              <p:cNvSpPr/>
              <p:nvPr/>
            </p:nvSpPr>
            <p:spPr bwMode="auto">
              <a:xfrm>
                <a:off x="2052638" y="3308351"/>
                <a:ext cx="107950" cy="141288"/>
              </a:xfrm>
              <a:custGeom>
                <a:avLst/>
                <a:gdLst/>
                <a:ahLst/>
                <a:cxnLst>
                  <a:cxn ang="0">
                    <a:pos x="6" y="84"/>
                  </a:cxn>
                  <a:cxn ang="0">
                    <a:pos x="3" y="83"/>
                  </a:cxn>
                  <a:cxn ang="0">
                    <a:pos x="2" y="76"/>
                  </a:cxn>
                  <a:cxn ang="0">
                    <a:pos x="55" y="3"/>
                  </a:cxn>
                  <a:cxn ang="0">
                    <a:pos x="62" y="2"/>
                  </a:cxn>
                  <a:cxn ang="0">
                    <a:pos x="63" y="9"/>
                  </a:cxn>
                  <a:cxn ang="0">
                    <a:pos x="10" y="82"/>
                  </a:cxn>
                  <a:cxn ang="0">
                    <a:pos x="6" y="84"/>
                  </a:cxn>
                </a:cxnLst>
                <a:rect l="0" t="0" r="r" b="b"/>
                <a:pathLst>
                  <a:path w="65" h="84">
                    <a:moveTo>
                      <a:pt x="6" y="84"/>
                    </a:moveTo>
                    <a:cubicBezTo>
                      <a:pt x="5" y="84"/>
                      <a:pt x="4" y="84"/>
                      <a:pt x="3" y="83"/>
                    </a:cubicBezTo>
                    <a:cubicBezTo>
                      <a:pt x="1" y="82"/>
                      <a:pt x="0" y="79"/>
                      <a:pt x="2" y="76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57" y="1"/>
                      <a:pt x="60" y="0"/>
                      <a:pt x="62" y="2"/>
                    </a:cubicBezTo>
                    <a:cubicBezTo>
                      <a:pt x="64" y="4"/>
                      <a:pt x="65" y="7"/>
                      <a:pt x="63" y="9"/>
                    </a:cubicBezTo>
                    <a:cubicBezTo>
                      <a:pt x="10" y="82"/>
                      <a:pt x="10" y="82"/>
                      <a:pt x="10" y="82"/>
                    </a:cubicBezTo>
                    <a:cubicBezTo>
                      <a:pt x="9" y="84"/>
                      <a:pt x="7" y="84"/>
                      <a:pt x="6" y="8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35" name="Freeform 111"/>
              <p:cNvSpPr/>
              <p:nvPr/>
            </p:nvSpPr>
            <p:spPr bwMode="auto">
              <a:xfrm>
                <a:off x="2065338" y="3324226"/>
                <a:ext cx="122238" cy="119063"/>
              </a:xfrm>
              <a:custGeom>
                <a:avLst/>
                <a:gdLst/>
                <a:ahLst/>
                <a:cxnLst>
                  <a:cxn ang="0">
                    <a:pos x="67" y="72"/>
                  </a:cxn>
                  <a:cxn ang="0">
                    <a:pos x="64" y="70"/>
                  </a:cxn>
                  <a:cxn ang="0">
                    <a:pos x="2" y="9"/>
                  </a:cxn>
                  <a:cxn ang="0">
                    <a:pos x="2" y="2"/>
                  </a:cxn>
                  <a:cxn ang="0">
                    <a:pos x="9" y="2"/>
                  </a:cxn>
                  <a:cxn ang="0">
                    <a:pos x="71" y="63"/>
                  </a:cxn>
                  <a:cxn ang="0">
                    <a:pos x="71" y="70"/>
                  </a:cxn>
                  <a:cxn ang="0">
                    <a:pos x="67" y="72"/>
                  </a:cxn>
                </a:cxnLst>
                <a:rect l="0" t="0" r="r" b="b"/>
                <a:pathLst>
                  <a:path w="73" h="72">
                    <a:moveTo>
                      <a:pt x="67" y="72"/>
                    </a:moveTo>
                    <a:cubicBezTo>
                      <a:pt x="66" y="72"/>
                      <a:pt x="65" y="71"/>
                      <a:pt x="64" y="70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0" y="7"/>
                      <a:pt x="0" y="4"/>
                      <a:pt x="2" y="2"/>
                    </a:cubicBezTo>
                    <a:cubicBezTo>
                      <a:pt x="4" y="0"/>
                      <a:pt x="7" y="0"/>
                      <a:pt x="9" y="2"/>
                    </a:cubicBezTo>
                    <a:cubicBezTo>
                      <a:pt x="71" y="63"/>
                      <a:pt x="71" y="63"/>
                      <a:pt x="71" y="63"/>
                    </a:cubicBezTo>
                    <a:cubicBezTo>
                      <a:pt x="73" y="65"/>
                      <a:pt x="73" y="68"/>
                      <a:pt x="71" y="70"/>
                    </a:cubicBezTo>
                    <a:cubicBezTo>
                      <a:pt x="70" y="71"/>
                      <a:pt x="69" y="72"/>
                      <a:pt x="67" y="7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36" name="Rectangle 112"/>
              <p:cNvSpPr>
                <a:spLocks noChangeArrowheads="1"/>
              </p:cNvSpPr>
              <p:nvPr/>
            </p:nvSpPr>
            <p:spPr bwMode="auto">
              <a:xfrm>
                <a:off x="1817688" y="3651251"/>
                <a:ext cx="619125" cy="117422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37" name="Rectangle 113"/>
              <p:cNvSpPr>
                <a:spLocks noChangeArrowheads="1"/>
              </p:cNvSpPr>
              <p:nvPr/>
            </p:nvSpPr>
            <p:spPr bwMode="auto">
              <a:xfrm>
                <a:off x="1852613" y="3530601"/>
                <a:ext cx="84138" cy="128588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</p:grpSp>
      </p:grpSp>
      <p:cxnSp>
        <p:nvCxnSpPr>
          <p:cNvPr id="38" name="Straight Arrow Connector 64"/>
          <p:cNvCxnSpPr/>
          <p:nvPr/>
        </p:nvCxnSpPr>
        <p:spPr>
          <a:xfrm flipH="1">
            <a:off x="6735853" y="3031281"/>
            <a:ext cx="2586140" cy="0"/>
          </a:xfrm>
          <a:prstGeom prst="straightConnector1">
            <a:avLst/>
          </a:prstGeom>
          <a:ln w="190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66"/>
          <p:cNvSpPr/>
          <p:nvPr/>
        </p:nvSpPr>
        <p:spPr>
          <a:xfrm>
            <a:off x="9191342" y="2275600"/>
            <a:ext cx="2150661" cy="1511364"/>
          </a:xfrm>
          <a:prstGeom prst="roundRect">
            <a:avLst>
              <a:gd name="adj" fmla="val 941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40" name="Rounded Rectangle 72"/>
          <p:cNvSpPr/>
          <p:nvPr/>
        </p:nvSpPr>
        <p:spPr>
          <a:xfrm>
            <a:off x="9190347" y="4298725"/>
            <a:ext cx="2150661" cy="1511364"/>
          </a:xfrm>
          <a:prstGeom prst="roundRect">
            <a:avLst>
              <a:gd name="adj" fmla="val 941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bg1"/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cxnSp>
        <p:nvCxnSpPr>
          <p:cNvPr id="41" name="Straight Arrow Connector 89"/>
          <p:cNvCxnSpPr/>
          <p:nvPr/>
        </p:nvCxnSpPr>
        <p:spPr>
          <a:xfrm flipH="1">
            <a:off x="6735853" y="5065325"/>
            <a:ext cx="250994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 52"/>
          <p:cNvGrpSpPr/>
          <p:nvPr/>
        </p:nvGrpSpPr>
        <p:grpSpPr>
          <a:xfrm>
            <a:off x="7599461" y="4527660"/>
            <a:ext cx="1075331" cy="1075331"/>
            <a:chOff x="4265649" y="2806058"/>
            <a:chExt cx="806498" cy="806498"/>
          </a:xfrm>
        </p:grpSpPr>
        <p:sp>
          <p:nvSpPr>
            <p:cNvPr id="43" name="Oval 10"/>
            <p:cNvSpPr/>
            <p:nvPr/>
          </p:nvSpPr>
          <p:spPr>
            <a:xfrm>
              <a:off x="4265649" y="2806058"/>
              <a:ext cx="806498" cy="8064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44" name="Freeform 5"/>
            <p:cNvSpPr>
              <a:spLocks noEditPoints="1"/>
            </p:cNvSpPr>
            <p:nvPr/>
          </p:nvSpPr>
          <p:spPr bwMode="auto">
            <a:xfrm>
              <a:off x="4471177" y="2944073"/>
              <a:ext cx="403572" cy="551672"/>
            </a:xfrm>
            <a:custGeom>
              <a:avLst/>
              <a:gdLst/>
              <a:ahLst/>
              <a:cxnLst>
                <a:cxn ang="0">
                  <a:pos x="495" y="412"/>
                </a:cxn>
                <a:cxn ang="0">
                  <a:pos x="534" y="373"/>
                </a:cxn>
                <a:cxn ang="0">
                  <a:pos x="495" y="334"/>
                </a:cxn>
                <a:cxn ang="0">
                  <a:pos x="478" y="334"/>
                </a:cxn>
                <a:cxn ang="0">
                  <a:pos x="478" y="78"/>
                </a:cxn>
                <a:cxn ang="0">
                  <a:pos x="495" y="78"/>
                </a:cxn>
                <a:cxn ang="0">
                  <a:pos x="534" y="39"/>
                </a:cxn>
                <a:cxn ang="0">
                  <a:pos x="495" y="0"/>
                </a:cxn>
                <a:cxn ang="0">
                  <a:pos x="39" y="0"/>
                </a:cxn>
                <a:cxn ang="0">
                  <a:pos x="0" y="39"/>
                </a:cxn>
                <a:cxn ang="0">
                  <a:pos x="39" y="78"/>
                </a:cxn>
                <a:cxn ang="0">
                  <a:pos x="56" y="78"/>
                </a:cxn>
                <a:cxn ang="0">
                  <a:pos x="56" y="334"/>
                </a:cxn>
                <a:cxn ang="0">
                  <a:pos x="39" y="334"/>
                </a:cxn>
                <a:cxn ang="0">
                  <a:pos x="0" y="373"/>
                </a:cxn>
                <a:cxn ang="0">
                  <a:pos x="39" y="412"/>
                </a:cxn>
                <a:cxn ang="0">
                  <a:pos x="56" y="412"/>
                </a:cxn>
                <a:cxn ang="0">
                  <a:pos x="56" y="658"/>
                </a:cxn>
                <a:cxn ang="0">
                  <a:pos x="39" y="658"/>
                </a:cxn>
                <a:cxn ang="0">
                  <a:pos x="0" y="697"/>
                </a:cxn>
                <a:cxn ang="0">
                  <a:pos x="39" y="736"/>
                </a:cxn>
                <a:cxn ang="0">
                  <a:pos x="495" y="736"/>
                </a:cxn>
                <a:cxn ang="0">
                  <a:pos x="534" y="697"/>
                </a:cxn>
                <a:cxn ang="0">
                  <a:pos x="495" y="658"/>
                </a:cxn>
                <a:cxn ang="0">
                  <a:pos x="478" y="658"/>
                </a:cxn>
                <a:cxn ang="0">
                  <a:pos x="478" y="412"/>
                </a:cxn>
                <a:cxn ang="0">
                  <a:pos x="495" y="412"/>
                </a:cxn>
                <a:cxn ang="0">
                  <a:pos x="267" y="424"/>
                </a:cxn>
                <a:cxn ang="0">
                  <a:pos x="193" y="350"/>
                </a:cxn>
                <a:cxn ang="0">
                  <a:pos x="267" y="204"/>
                </a:cxn>
                <a:cxn ang="0">
                  <a:pos x="341" y="350"/>
                </a:cxn>
                <a:cxn ang="0">
                  <a:pos x="267" y="424"/>
                </a:cxn>
                <a:cxn ang="0">
                  <a:pos x="267" y="424"/>
                </a:cxn>
                <a:cxn ang="0">
                  <a:pos x="267" y="424"/>
                </a:cxn>
              </a:cxnLst>
              <a:rect l="0" t="0" r="r" b="b"/>
              <a:pathLst>
                <a:path w="534" h="736">
                  <a:moveTo>
                    <a:pt x="495" y="412"/>
                  </a:moveTo>
                  <a:cubicBezTo>
                    <a:pt x="517" y="412"/>
                    <a:pt x="534" y="395"/>
                    <a:pt x="534" y="373"/>
                  </a:cubicBezTo>
                  <a:cubicBezTo>
                    <a:pt x="534" y="352"/>
                    <a:pt x="517" y="334"/>
                    <a:pt x="495" y="334"/>
                  </a:cubicBezTo>
                  <a:cubicBezTo>
                    <a:pt x="478" y="334"/>
                    <a:pt x="478" y="334"/>
                    <a:pt x="478" y="334"/>
                  </a:cubicBezTo>
                  <a:cubicBezTo>
                    <a:pt x="478" y="78"/>
                    <a:pt x="478" y="78"/>
                    <a:pt x="478" y="78"/>
                  </a:cubicBezTo>
                  <a:cubicBezTo>
                    <a:pt x="495" y="78"/>
                    <a:pt x="495" y="78"/>
                    <a:pt x="495" y="78"/>
                  </a:cubicBezTo>
                  <a:cubicBezTo>
                    <a:pt x="517" y="78"/>
                    <a:pt x="534" y="61"/>
                    <a:pt x="534" y="39"/>
                  </a:cubicBezTo>
                  <a:cubicBezTo>
                    <a:pt x="534" y="17"/>
                    <a:pt x="517" y="0"/>
                    <a:pt x="495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61"/>
                    <a:pt x="18" y="78"/>
                    <a:pt x="39" y="78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6" y="334"/>
                    <a:pt x="56" y="334"/>
                    <a:pt x="56" y="334"/>
                  </a:cubicBezTo>
                  <a:cubicBezTo>
                    <a:pt x="39" y="334"/>
                    <a:pt x="39" y="334"/>
                    <a:pt x="39" y="334"/>
                  </a:cubicBezTo>
                  <a:cubicBezTo>
                    <a:pt x="18" y="334"/>
                    <a:pt x="0" y="352"/>
                    <a:pt x="0" y="373"/>
                  </a:cubicBezTo>
                  <a:cubicBezTo>
                    <a:pt x="0" y="395"/>
                    <a:pt x="18" y="412"/>
                    <a:pt x="39" y="412"/>
                  </a:cubicBezTo>
                  <a:cubicBezTo>
                    <a:pt x="56" y="412"/>
                    <a:pt x="56" y="412"/>
                    <a:pt x="56" y="412"/>
                  </a:cubicBezTo>
                  <a:cubicBezTo>
                    <a:pt x="56" y="658"/>
                    <a:pt x="56" y="658"/>
                    <a:pt x="56" y="658"/>
                  </a:cubicBezTo>
                  <a:cubicBezTo>
                    <a:pt x="39" y="658"/>
                    <a:pt x="39" y="658"/>
                    <a:pt x="39" y="658"/>
                  </a:cubicBezTo>
                  <a:cubicBezTo>
                    <a:pt x="18" y="658"/>
                    <a:pt x="0" y="675"/>
                    <a:pt x="0" y="697"/>
                  </a:cubicBezTo>
                  <a:cubicBezTo>
                    <a:pt x="0" y="718"/>
                    <a:pt x="18" y="736"/>
                    <a:pt x="39" y="736"/>
                  </a:cubicBezTo>
                  <a:cubicBezTo>
                    <a:pt x="495" y="736"/>
                    <a:pt x="495" y="736"/>
                    <a:pt x="495" y="736"/>
                  </a:cubicBezTo>
                  <a:cubicBezTo>
                    <a:pt x="517" y="736"/>
                    <a:pt x="534" y="718"/>
                    <a:pt x="534" y="697"/>
                  </a:cubicBezTo>
                  <a:cubicBezTo>
                    <a:pt x="534" y="675"/>
                    <a:pt x="517" y="658"/>
                    <a:pt x="495" y="658"/>
                  </a:cubicBezTo>
                  <a:cubicBezTo>
                    <a:pt x="478" y="658"/>
                    <a:pt x="478" y="658"/>
                    <a:pt x="478" y="658"/>
                  </a:cubicBezTo>
                  <a:cubicBezTo>
                    <a:pt x="478" y="412"/>
                    <a:pt x="478" y="412"/>
                    <a:pt x="478" y="412"/>
                  </a:cubicBezTo>
                  <a:lnTo>
                    <a:pt x="495" y="412"/>
                  </a:lnTo>
                  <a:close/>
                  <a:moveTo>
                    <a:pt x="267" y="424"/>
                  </a:moveTo>
                  <a:cubicBezTo>
                    <a:pt x="227" y="424"/>
                    <a:pt x="193" y="390"/>
                    <a:pt x="193" y="350"/>
                  </a:cubicBezTo>
                  <a:cubicBezTo>
                    <a:pt x="193" y="309"/>
                    <a:pt x="267" y="204"/>
                    <a:pt x="267" y="204"/>
                  </a:cubicBezTo>
                  <a:cubicBezTo>
                    <a:pt x="267" y="204"/>
                    <a:pt x="341" y="309"/>
                    <a:pt x="341" y="350"/>
                  </a:cubicBezTo>
                  <a:cubicBezTo>
                    <a:pt x="341" y="390"/>
                    <a:pt x="308" y="424"/>
                    <a:pt x="267" y="424"/>
                  </a:cubicBezTo>
                  <a:close/>
                  <a:moveTo>
                    <a:pt x="267" y="424"/>
                  </a:moveTo>
                  <a:cubicBezTo>
                    <a:pt x="267" y="424"/>
                    <a:pt x="267" y="424"/>
                    <a:pt x="267" y="424"/>
                  </a:cubicBezTo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45" name="Group 54"/>
          <p:cNvGrpSpPr/>
          <p:nvPr/>
        </p:nvGrpSpPr>
        <p:grpSpPr>
          <a:xfrm>
            <a:off x="7599461" y="2494904"/>
            <a:ext cx="1075331" cy="1075331"/>
            <a:chOff x="5570914" y="1419610"/>
            <a:chExt cx="806498" cy="806498"/>
          </a:xfrm>
        </p:grpSpPr>
        <p:sp>
          <p:nvSpPr>
            <p:cNvPr id="46" name="Oval 38"/>
            <p:cNvSpPr/>
            <p:nvPr/>
          </p:nvSpPr>
          <p:spPr>
            <a:xfrm>
              <a:off x="5570914" y="1419610"/>
              <a:ext cx="806498" cy="8064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grpSp>
          <p:nvGrpSpPr>
            <p:cNvPr id="47" name="Group 111"/>
            <p:cNvGrpSpPr/>
            <p:nvPr/>
          </p:nvGrpSpPr>
          <p:grpSpPr>
            <a:xfrm flipH="1">
              <a:off x="5689511" y="1670586"/>
              <a:ext cx="577850" cy="293688"/>
              <a:chOff x="5578475" y="2705100"/>
              <a:chExt cx="577850" cy="293688"/>
            </a:xfrm>
            <a:solidFill>
              <a:schemeClr val="accent4"/>
            </a:solidFill>
          </p:grpSpPr>
          <p:sp>
            <p:nvSpPr>
              <p:cNvPr id="48" name="Freeform 15"/>
              <p:cNvSpPr>
                <a:spLocks noEditPoints="1"/>
              </p:cNvSpPr>
              <p:nvPr/>
            </p:nvSpPr>
            <p:spPr bwMode="auto">
              <a:xfrm>
                <a:off x="5578475" y="2705100"/>
                <a:ext cx="577850" cy="230187"/>
              </a:xfrm>
              <a:custGeom>
                <a:avLst/>
                <a:gdLst/>
                <a:ahLst/>
                <a:cxnLst>
                  <a:cxn ang="0">
                    <a:pos x="53" y="49"/>
                  </a:cxn>
                  <a:cxn ang="0">
                    <a:pos x="44" y="40"/>
                  </a:cxn>
                  <a:cxn ang="0">
                    <a:pos x="44" y="4"/>
                  </a:cxn>
                  <a:cxn ang="0">
                    <a:pos x="45" y="2"/>
                  </a:cxn>
                  <a:cxn ang="0">
                    <a:pos x="46" y="2"/>
                  </a:cxn>
                  <a:cxn ang="0">
                    <a:pos x="47" y="1"/>
                  </a:cxn>
                  <a:cxn ang="0">
                    <a:pos x="46" y="0"/>
                  </a:cxn>
                  <a:cxn ang="0">
                    <a:pos x="40" y="0"/>
                  </a:cxn>
                  <a:cxn ang="0">
                    <a:pos x="37" y="3"/>
                  </a:cxn>
                  <a:cxn ang="0">
                    <a:pos x="37" y="9"/>
                  </a:cxn>
                  <a:cxn ang="0">
                    <a:pos x="21" y="9"/>
                  </a:cxn>
                  <a:cxn ang="0">
                    <a:pos x="7" y="18"/>
                  </a:cxn>
                  <a:cxn ang="0">
                    <a:pos x="2" y="30"/>
                  </a:cxn>
                  <a:cxn ang="0">
                    <a:pos x="0" y="39"/>
                  </a:cxn>
                  <a:cxn ang="0">
                    <a:pos x="0" y="59"/>
                  </a:cxn>
                  <a:cxn ang="0">
                    <a:pos x="12" y="51"/>
                  </a:cxn>
                  <a:cxn ang="0">
                    <a:pos x="24" y="57"/>
                  </a:cxn>
                  <a:cxn ang="0">
                    <a:pos x="98" y="57"/>
                  </a:cxn>
                  <a:cxn ang="0">
                    <a:pos x="109" y="51"/>
                  </a:cxn>
                  <a:cxn ang="0">
                    <a:pos x="121" y="57"/>
                  </a:cxn>
                  <a:cxn ang="0">
                    <a:pos x="122" y="57"/>
                  </a:cxn>
                  <a:cxn ang="0">
                    <a:pos x="134" y="51"/>
                  </a:cxn>
                  <a:cxn ang="0">
                    <a:pos x="145" y="57"/>
                  </a:cxn>
                  <a:cxn ang="0">
                    <a:pos x="148" y="57"/>
                  </a:cxn>
                  <a:cxn ang="0">
                    <a:pos x="150" y="56"/>
                  </a:cxn>
                  <a:cxn ang="0">
                    <a:pos x="151" y="54"/>
                  </a:cxn>
                  <a:cxn ang="0">
                    <a:pos x="151" y="52"/>
                  </a:cxn>
                  <a:cxn ang="0">
                    <a:pos x="148" y="49"/>
                  </a:cxn>
                  <a:cxn ang="0">
                    <a:pos x="53" y="49"/>
                  </a:cxn>
                  <a:cxn ang="0">
                    <a:pos x="34" y="31"/>
                  </a:cxn>
                  <a:cxn ang="0">
                    <a:pos x="32" y="33"/>
                  </a:cxn>
                  <a:cxn ang="0">
                    <a:pos x="11" y="33"/>
                  </a:cxn>
                  <a:cxn ang="0">
                    <a:pos x="14" y="30"/>
                  </a:cxn>
                  <a:cxn ang="0">
                    <a:pos x="17" y="31"/>
                  </a:cxn>
                  <a:cxn ang="0">
                    <a:pos x="15" y="27"/>
                  </a:cxn>
                  <a:cxn ang="0">
                    <a:pos x="12" y="25"/>
                  </a:cxn>
                  <a:cxn ang="0">
                    <a:pos x="12" y="29"/>
                  </a:cxn>
                  <a:cxn ang="0">
                    <a:pos x="8" y="32"/>
                  </a:cxn>
                  <a:cxn ang="0">
                    <a:pos x="13" y="20"/>
                  </a:cxn>
                  <a:cxn ang="0">
                    <a:pos x="22" y="14"/>
                  </a:cxn>
                  <a:cxn ang="0">
                    <a:pos x="32" y="14"/>
                  </a:cxn>
                  <a:cxn ang="0">
                    <a:pos x="34" y="15"/>
                  </a:cxn>
                  <a:cxn ang="0">
                    <a:pos x="34" y="17"/>
                  </a:cxn>
                  <a:cxn ang="0">
                    <a:pos x="34" y="31"/>
                  </a:cxn>
                  <a:cxn ang="0">
                    <a:pos x="34" y="31"/>
                  </a:cxn>
                  <a:cxn ang="0">
                    <a:pos x="34" y="31"/>
                  </a:cxn>
                </a:cxnLst>
                <a:rect l="0" t="0" r="r" b="b"/>
                <a:pathLst>
                  <a:path w="151" h="59">
                    <a:moveTo>
                      <a:pt x="53" y="49"/>
                    </a:moveTo>
                    <a:cubicBezTo>
                      <a:pt x="48" y="49"/>
                      <a:pt x="44" y="45"/>
                      <a:pt x="44" y="40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4" y="3"/>
                      <a:pt x="44" y="2"/>
                      <a:pt x="45" y="2"/>
                    </a:cubicBezTo>
                    <a:cubicBezTo>
                      <a:pt x="46" y="2"/>
                      <a:pt x="46" y="2"/>
                      <a:pt x="46" y="2"/>
                    </a:cubicBezTo>
                    <a:cubicBezTo>
                      <a:pt x="47" y="2"/>
                      <a:pt x="47" y="2"/>
                      <a:pt x="47" y="1"/>
                    </a:cubicBezTo>
                    <a:cubicBezTo>
                      <a:pt x="47" y="0"/>
                      <a:pt x="47" y="0"/>
                      <a:pt x="46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9" y="0"/>
                      <a:pt x="37" y="1"/>
                      <a:pt x="37" y="3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14" y="9"/>
                      <a:pt x="9" y="13"/>
                      <a:pt x="7" y="18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1" y="33"/>
                      <a:pt x="0" y="36"/>
                      <a:pt x="0" y="3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2" y="54"/>
                      <a:pt x="7" y="51"/>
                      <a:pt x="12" y="51"/>
                    </a:cubicBezTo>
                    <a:cubicBezTo>
                      <a:pt x="17" y="51"/>
                      <a:pt x="21" y="53"/>
                      <a:pt x="24" y="57"/>
                    </a:cubicBezTo>
                    <a:cubicBezTo>
                      <a:pt x="98" y="57"/>
                      <a:pt x="98" y="57"/>
                      <a:pt x="98" y="57"/>
                    </a:cubicBezTo>
                    <a:cubicBezTo>
                      <a:pt x="100" y="53"/>
                      <a:pt x="105" y="51"/>
                      <a:pt x="109" y="51"/>
                    </a:cubicBezTo>
                    <a:cubicBezTo>
                      <a:pt x="114" y="51"/>
                      <a:pt x="118" y="53"/>
                      <a:pt x="121" y="57"/>
                    </a:cubicBezTo>
                    <a:cubicBezTo>
                      <a:pt x="122" y="57"/>
                      <a:pt x="122" y="57"/>
                      <a:pt x="122" y="57"/>
                    </a:cubicBezTo>
                    <a:cubicBezTo>
                      <a:pt x="125" y="53"/>
                      <a:pt x="129" y="51"/>
                      <a:pt x="134" y="51"/>
                    </a:cubicBezTo>
                    <a:cubicBezTo>
                      <a:pt x="138" y="51"/>
                      <a:pt x="143" y="53"/>
                      <a:pt x="145" y="57"/>
                    </a:cubicBezTo>
                    <a:cubicBezTo>
                      <a:pt x="148" y="57"/>
                      <a:pt x="148" y="57"/>
                      <a:pt x="148" y="57"/>
                    </a:cubicBezTo>
                    <a:cubicBezTo>
                      <a:pt x="149" y="57"/>
                      <a:pt x="150" y="57"/>
                      <a:pt x="150" y="56"/>
                    </a:cubicBezTo>
                    <a:cubicBezTo>
                      <a:pt x="151" y="56"/>
                      <a:pt x="151" y="55"/>
                      <a:pt x="151" y="54"/>
                    </a:cubicBezTo>
                    <a:cubicBezTo>
                      <a:pt x="151" y="52"/>
                      <a:pt x="151" y="52"/>
                      <a:pt x="151" y="52"/>
                    </a:cubicBezTo>
                    <a:cubicBezTo>
                      <a:pt x="151" y="50"/>
                      <a:pt x="150" y="49"/>
                      <a:pt x="148" y="49"/>
                    </a:cubicBezTo>
                    <a:lnTo>
                      <a:pt x="53" y="49"/>
                    </a:lnTo>
                    <a:close/>
                    <a:moveTo>
                      <a:pt x="34" y="31"/>
                    </a:moveTo>
                    <a:cubicBezTo>
                      <a:pt x="34" y="32"/>
                      <a:pt x="33" y="33"/>
                      <a:pt x="32" y="33"/>
                    </a:cubicBezTo>
                    <a:cubicBezTo>
                      <a:pt x="11" y="33"/>
                      <a:pt x="11" y="33"/>
                      <a:pt x="11" y="33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5" y="31"/>
                      <a:pt x="16" y="31"/>
                      <a:pt x="17" y="31"/>
                    </a:cubicBezTo>
                    <a:cubicBezTo>
                      <a:pt x="17" y="30"/>
                      <a:pt x="17" y="28"/>
                      <a:pt x="15" y="27"/>
                    </a:cubicBezTo>
                    <a:cubicBezTo>
                      <a:pt x="14" y="25"/>
                      <a:pt x="12" y="25"/>
                      <a:pt x="12" y="25"/>
                    </a:cubicBezTo>
                    <a:cubicBezTo>
                      <a:pt x="11" y="26"/>
                      <a:pt x="11" y="27"/>
                      <a:pt x="12" y="29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5" y="17"/>
                      <a:pt x="18" y="14"/>
                      <a:pt x="22" y="14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14"/>
                      <a:pt x="33" y="14"/>
                      <a:pt x="34" y="15"/>
                    </a:cubicBezTo>
                    <a:cubicBezTo>
                      <a:pt x="34" y="15"/>
                      <a:pt x="34" y="16"/>
                      <a:pt x="34" y="17"/>
                    </a:cubicBezTo>
                    <a:lnTo>
                      <a:pt x="34" y="31"/>
                    </a:lnTo>
                    <a:close/>
                    <a:moveTo>
                      <a:pt x="34" y="31"/>
                    </a:moveTo>
                    <a:cubicBezTo>
                      <a:pt x="34" y="31"/>
                      <a:pt x="34" y="31"/>
                      <a:pt x="34" y="3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49" name="Freeform 16"/>
              <p:cNvSpPr>
                <a:spLocks noEditPoints="1"/>
              </p:cNvSpPr>
              <p:nvPr/>
            </p:nvSpPr>
            <p:spPr bwMode="auto">
              <a:xfrm>
                <a:off x="5765800" y="2771775"/>
                <a:ext cx="390525" cy="109537"/>
              </a:xfrm>
              <a:custGeom>
                <a:avLst/>
                <a:gdLst/>
                <a:ahLst/>
                <a:cxnLst>
                  <a:cxn ang="0">
                    <a:pos x="102" y="6"/>
                  </a:cxn>
                  <a:cxn ang="0">
                    <a:pos x="96" y="0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0" y="21"/>
                  </a:cxn>
                  <a:cxn ang="0">
                    <a:pos x="6" y="28"/>
                  </a:cxn>
                  <a:cxn ang="0">
                    <a:pos x="96" y="28"/>
                  </a:cxn>
                  <a:cxn ang="0">
                    <a:pos x="102" y="21"/>
                  </a:cxn>
                  <a:cxn ang="0">
                    <a:pos x="102" y="6"/>
                  </a:cxn>
                  <a:cxn ang="0">
                    <a:pos x="48" y="22"/>
                  </a:cxn>
                  <a:cxn ang="0">
                    <a:pos x="41" y="15"/>
                  </a:cxn>
                  <a:cxn ang="0">
                    <a:pos x="48" y="3"/>
                  </a:cxn>
                  <a:cxn ang="0">
                    <a:pos x="55" y="15"/>
                  </a:cxn>
                  <a:cxn ang="0">
                    <a:pos x="48" y="22"/>
                  </a:cxn>
                  <a:cxn ang="0">
                    <a:pos x="48" y="22"/>
                  </a:cxn>
                  <a:cxn ang="0">
                    <a:pos x="48" y="22"/>
                  </a:cxn>
                </a:cxnLst>
                <a:rect l="0" t="0" r="r" b="b"/>
                <a:pathLst>
                  <a:path w="102" h="28">
                    <a:moveTo>
                      <a:pt x="102" y="6"/>
                    </a:moveTo>
                    <a:cubicBezTo>
                      <a:pt x="102" y="3"/>
                      <a:pt x="99" y="0"/>
                      <a:pt x="9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5"/>
                      <a:pt x="3" y="28"/>
                      <a:pt x="6" y="28"/>
                    </a:cubicBezTo>
                    <a:cubicBezTo>
                      <a:pt x="96" y="28"/>
                      <a:pt x="96" y="28"/>
                      <a:pt x="96" y="28"/>
                    </a:cubicBezTo>
                    <a:cubicBezTo>
                      <a:pt x="99" y="28"/>
                      <a:pt x="102" y="25"/>
                      <a:pt x="102" y="21"/>
                    </a:cubicBezTo>
                    <a:lnTo>
                      <a:pt x="102" y="6"/>
                    </a:lnTo>
                    <a:close/>
                    <a:moveTo>
                      <a:pt x="48" y="22"/>
                    </a:moveTo>
                    <a:cubicBezTo>
                      <a:pt x="44" y="22"/>
                      <a:pt x="41" y="19"/>
                      <a:pt x="41" y="15"/>
                    </a:cubicBezTo>
                    <a:cubicBezTo>
                      <a:pt x="41" y="11"/>
                      <a:pt x="48" y="3"/>
                      <a:pt x="48" y="3"/>
                    </a:cubicBezTo>
                    <a:cubicBezTo>
                      <a:pt x="48" y="3"/>
                      <a:pt x="55" y="11"/>
                      <a:pt x="55" y="15"/>
                    </a:cubicBezTo>
                    <a:cubicBezTo>
                      <a:pt x="55" y="19"/>
                      <a:pt x="52" y="22"/>
                      <a:pt x="48" y="22"/>
                    </a:cubicBezTo>
                    <a:close/>
                    <a:moveTo>
                      <a:pt x="48" y="22"/>
                    </a:moveTo>
                    <a:cubicBezTo>
                      <a:pt x="48" y="22"/>
                      <a:pt x="48" y="22"/>
                      <a:pt x="48" y="2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50" name="Freeform 17"/>
              <p:cNvSpPr>
                <a:spLocks noEditPoints="1"/>
              </p:cNvSpPr>
              <p:nvPr/>
            </p:nvSpPr>
            <p:spPr bwMode="auto">
              <a:xfrm>
                <a:off x="5586413" y="2916238"/>
                <a:ext cx="80963" cy="82550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  <a:cxn ang="0">
                    <a:pos x="21" y="11"/>
                  </a:cxn>
                  <a:cxn ang="0">
                    <a:pos x="21" y="11"/>
                  </a:cxn>
                  <a:cxn ang="0">
                    <a:pos x="21" y="11"/>
                  </a:cxn>
                </a:cxnLst>
                <a:rect l="0" t="0" r="r" b="b"/>
                <a:pathLst>
                  <a:path w="21" h="21">
                    <a:moveTo>
                      <a:pt x="21" y="11"/>
                    </a:moveTo>
                    <a:cubicBezTo>
                      <a:pt x="21" y="16"/>
                      <a:pt x="16" y="21"/>
                      <a:pt x="11" y="21"/>
                    </a:cubicBezTo>
                    <a:cubicBezTo>
                      <a:pt x="5" y="21"/>
                      <a:pt x="0" y="16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6" y="0"/>
                      <a:pt x="21" y="5"/>
                      <a:pt x="21" y="11"/>
                    </a:cubicBezTo>
                    <a:close/>
                    <a:moveTo>
                      <a:pt x="21" y="11"/>
                    </a:moveTo>
                    <a:cubicBezTo>
                      <a:pt x="21" y="11"/>
                      <a:pt x="21" y="11"/>
                      <a:pt x="21" y="1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51" name="Freeform 18"/>
              <p:cNvSpPr>
                <a:spLocks noEditPoints="1"/>
              </p:cNvSpPr>
              <p:nvPr/>
            </p:nvSpPr>
            <p:spPr bwMode="auto">
              <a:xfrm>
                <a:off x="5957888" y="2916238"/>
                <a:ext cx="79375" cy="82550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10" y="21"/>
                  </a:cxn>
                  <a:cxn ang="0">
                    <a:pos x="0" y="11"/>
                  </a:cxn>
                  <a:cxn ang="0">
                    <a:pos x="10" y="0"/>
                  </a:cxn>
                  <a:cxn ang="0">
                    <a:pos x="21" y="11"/>
                  </a:cxn>
                  <a:cxn ang="0">
                    <a:pos x="21" y="11"/>
                  </a:cxn>
                  <a:cxn ang="0">
                    <a:pos x="21" y="11"/>
                  </a:cxn>
                </a:cxnLst>
                <a:rect l="0" t="0" r="r" b="b"/>
                <a:pathLst>
                  <a:path w="21" h="21">
                    <a:moveTo>
                      <a:pt x="21" y="11"/>
                    </a:moveTo>
                    <a:cubicBezTo>
                      <a:pt x="21" y="16"/>
                      <a:pt x="16" y="21"/>
                      <a:pt x="10" y="21"/>
                    </a:cubicBezTo>
                    <a:cubicBezTo>
                      <a:pt x="5" y="21"/>
                      <a:pt x="0" y="16"/>
                      <a:pt x="0" y="11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16" y="0"/>
                      <a:pt x="21" y="5"/>
                      <a:pt x="21" y="11"/>
                    </a:cubicBezTo>
                    <a:close/>
                    <a:moveTo>
                      <a:pt x="21" y="11"/>
                    </a:moveTo>
                    <a:cubicBezTo>
                      <a:pt x="21" y="11"/>
                      <a:pt x="21" y="11"/>
                      <a:pt x="21" y="1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52" name="Freeform 19"/>
              <p:cNvSpPr>
                <a:spLocks noEditPoints="1"/>
              </p:cNvSpPr>
              <p:nvPr/>
            </p:nvSpPr>
            <p:spPr bwMode="auto">
              <a:xfrm>
                <a:off x="6048375" y="2916238"/>
                <a:ext cx="80963" cy="82550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11" y="21"/>
                  </a:cxn>
                  <a:cxn ang="0">
                    <a:pos x="0" y="11"/>
                  </a:cxn>
                  <a:cxn ang="0">
                    <a:pos x="11" y="0"/>
                  </a:cxn>
                  <a:cxn ang="0">
                    <a:pos x="21" y="11"/>
                  </a:cxn>
                  <a:cxn ang="0">
                    <a:pos x="21" y="11"/>
                  </a:cxn>
                  <a:cxn ang="0">
                    <a:pos x="21" y="11"/>
                  </a:cxn>
                </a:cxnLst>
                <a:rect l="0" t="0" r="r" b="b"/>
                <a:pathLst>
                  <a:path w="21" h="21">
                    <a:moveTo>
                      <a:pt x="21" y="11"/>
                    </a:moveTo>
                    <a:cubicBezTo>
                      <a:pt x="21" y="16"/>
                      <a:pt x="16" y="21"/>
                      <a:pt x="11" y="21"/>
                    </a:cubicBezTo>
                    <a:cubicBezTo>
                      <a:pt x="5" y="21"/>
                      <a:pt x="0" y="16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6" y="0"/>
                      <a:pt x="21" y="5"/>
                      <a:pt x="21" y="11"/>
                    </a:cubicBezTo>
                    <a:close/>
                    <a:moveTo>
                      <a:pt x="21" y="11"/>
                    </a:moveTo>
                    <a:cubicBezTo>
                      <a:pt x="21" y="11"/>
                      <a:pt x="21" y="11"/>
                      <a:pt x="21" y="1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</p:grpSp>
      </p:grpSp>
      <p:sp>
        <p:nvSpPr>
          <p:cNvPr id="57" name="išľíďè"/>
          <p:cNvSpPr/>
          <p:nvPr/>
        </p:nvSpPr>
        <p:spPr bwMode="auto">
          <a:xfrm>
            <a:off x="1067683" y="2960090"/>
            <a:ext cx="1795044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ource Han Sans K Medium" panose="020B0600000000000000" pitchFamily="34" charset="-128"/>
              <a:ea typeface="宋体" panose="02010600030101010101" pitchFamily="2" charset="-122"/>
              <a:sym typeface="Source Han Sans K Medium" panose="020B0600000000000000" pitchFamily="34" charset="-128"/>
            </a:endParaRPr>
          </a:p>
        </p:txBody>
      </p:sp>
      <p:sp>
        <p:nvSpPr>
          <p:cNvPr id="58" name="iSlíďè"/>
          <p:cNvSpPr txBox="1"/>
          <p:nvPr/>
        </p:nvSpPr>
        <p:spPr bwMode="auto">
          <a:xfrm>
            <a:off x="1074584" y="2647914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59" name="išľíďè"/>
          <p:cNvSpPr/>
          <p:nvPr/>
        </p:nvSpPr>
        <p:spPr bwMode="auto">
          <a:xfrm>
            <a:off x="1067683" y="4917650"/>
            <a:ext cx="1795044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ource Han Sans K Medium" panose="020B0600000000000000" pitchFamily="34" charset="-128"/>
              <a:ea typeface="宋体" panose="02010600030101010101" pitchFamily="2" charset="-122"/>
              <a:sym typeface="Source Han Sans K Medium" panose="020B0600000000000000" pitchFamily="34" charset="-128"/>
            </a:endParaRPr>
          </a:p>
        </p:txBody>
      </p:sp>
      <p:sp>
        <p:nvSpPr>
          <p:cNvPr id="60" name="iSlíďè"/>
          <p:cNvSpPr txBox="1"/>
          <p:nvPr/>
        </p:nvSpPr>
        <p:spPr bwMode="auto">
          <a:xfrm>
            <a:off x="1074584" y="4605474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61" name="išľíďè"/>
          <p:cNvSpPr/>
          <p:nvPr/>
        </p:nvSpPr>
        <p:spPr bwMode="auto">
          <a:xfrm>
            <a:off x="9391679" y="2862222"/>
            <a:ext cx="1795044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12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62" name="iSlíďè"/>
          <p:cNvSpPr txBox="1"/>
          <p:nvPr/>
        </p:nvSpPr>
        <p:spPr bwMode="auto">
          <a:xfrm>
            <a:off x="9398580" y="2550046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63" name="išľíďè"/>
          <p:cNvSpPr/>
          <p:nvPr/>
        </p:nvSpPr>
        <p:spPr bwMode="auto">
          <a:xfrm>
            <a:off x="9391679" y="4819782"/>
            <a:ext cx="1795044" cy="49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12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64" name="iSlíďè"/>
          <p:cNvSpPr txBox="1"/>
          <p:nvPr/>
        </p:nvSpPr>
        <p:spPr bwMode="auto">
          <a:xfrm>
            <a:off x="9398580" y="4507606"/>
            <a:ext cx="1933825" cy="30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2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>
          <a:blip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-1"/>
            <a:ext cx="12333918" cy="6958149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452846" y="461554"/>
            <a:ext cx="11373394" cy="60785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肘形连接符 8"/>
          <p:cNvCxnSpPr>
            <a:stCxn id="11" idx="6"/>
            <a:endCxn id="38" idx="2"/>
          </p:cNvCxnSpPr>
          <p:nvPr/>
        </p:nvCxnSpPr>
        <p:spPr>
          <a:xfrm>
            <a:off x="5399767" y="2376968"/>
            <a:ext cx="5359962" cy="1096970"/>
          </a:xfrm>
          <a:prstGeom prst="bentConnector3">
            <a:avLst>
              <a:gd name="adj1" fmla="val 50000"/>
            </a:avLst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4643767" y="1998968"/>
            <a:ext cx="756000" cy="756000"/>
            <a:chOff x="4534974" y="2492893"/>
            <a:chExt cx="756000" cy="756000"/>
          </a:xfrm>
        </p:grpSpPr>
        <p:sp>
          <p:nvSpPr>
            <p:cNvPr id="11" name="椭圆 10"/>
            <p:cNvSpPr/>
            <p:nvPr/>
          </p:nvSpPr>
          <p:spPr>
            <a:xfrm>
              <a:off x="4534974" y="2492893"/>
              <a:ext cx="756000" cy="756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4687974" y="2629656"/>
              <a:ext cx="450000" cy="434596"/>
              <a:chOff x="5512720" y="2152017"/>
              <a:chExt cx="583915" cy="496874"/>
            </a:xfrm>
          </p:grpSpPr>
          <p:sp>
            <p:nvSpPr>
              <p:cNvPr id="13" name="Freeform 159"/>
              <p:cNvSpPr/>
              <p:nvPr/>
            </p:nvSpPr>
            <p:spPr bwMode="auto">
              <a:xfrm>
                <a:off x="5574376" y="2246314"/>
                <a:ext cx="460603" cy="402577"/>
              </a:xfrm>
              <a:custGeom>
                <a:avLst/>
                <a:gdLst>
                  <a:gd name="T0" fmla="*/ 29 w 54"/>
                  <a:gd name="T1" fmla="*/ 1 h 47"/>
                  <a:gd name="T2" fmla="*/ 24 w 54"/>
                  <a:gd name="T3" fmla="*/ 1 h 47"/>
                  <a:gd name="T4" fmla="*/ 2 w 54"/>
                  <a:gd name="T5" fmla="*/ 15 h 47"/>
                  <a:gd name="T6" fmla="*/ 0 w 54"/>
                  <a:gd name="T7" fmla="*/ 20 h 47"/>
                  <a:gd name="T8" fmla="*/ 0 w 54"/>
                  <a:gd name="T9" fmla="*/ 44 h 47"/>
                  <a:gd name="T10" fmla="*/ 3 w 54"/>
                  <a:gd name="T11" fmla="*/ 47 h 47"/>
                  <a:gd name="T12" fmla="*/ 13 w 54"/>
                  <a:gd name="T13" fmla="*/ 47 h 47"/>
                  <a:gd name="T14" fmla="*/ 16 w 54"/>
                  <a:gd name="T15" fmla="*/ 44 h 47"/>
                  <a:gd name="T16" fmla="*/ 16 w 54"/>
                  <a:gd name="T17" fmla="*/ 27 h 47"/>
                  <a:gd name="T18" fmla="*/ 19 w 54"/>
                  <a:gd name="T19" fmla="*/ 24 h 47"/>
                  <a:gd name="T20" fmla="*/ 35 w 54"/>
                  <a:gd name="T21" fmla="*/ 24 h 47"/>
                  <a:gd name="T22" fmla="*/ 38 w 54"/>
                  <a:gd name="T23" fmla="*/ 27 h 47"/>
                  <a:gd name="T24" fmla="*/ 38 w 54"/>
                  <a:gd name="T25" fmla="*/ 44 h 47"/>
                  <a:gd name="T26" fmla="*/ 41 w 54"/>
                  <a:gd name="T27" fmla="*/ 47 h 47"/>
                  <a:gd name="T28" fmla="*/ 51 w 54"/>
                  <a:gd name="T29" fmla="*/ 47 h 47"/>
                  <a:gd name="T30" fmla="*/ 54 w 54"/>
                  <a:gd name="T31" fmla="*/ 44 h 47"/>
                  <a:gd name="T32" fmla="*/ 54 w 54"/>
                  <a:gd name="T33" fmla="*/ 20 h 47"/>
                  <a:gd name="T34" fmla="*/ 52 w 54"/>
                  <a:gd name="T35" fmla="*/ 16 h 47"/>
                  <a:gd name="T36" fmla="*/ 29 w 54"/>
                  <a:gd name="T37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4" h="47">
                    <a:moveTo>
                      <a:pt x="29" y="1"/>
                    </a:moveTo>
                    <a:cubicBezTo>
                      <a:pt x="28" y="0"/>
                      <a:pt x="25" y="0"/>
                      <a:pt x="24" y="1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6"/>
                      <a:pt x="0" y="18"/>
                      <a:pt x="0" y="2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1" y="47"/>
                      <a:pt x="3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4" y="47"/>
                      <a:pt x="16" y="46"/>
                      <a:pt x="16" y="44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6"/>
                      <a:pt x="17" y="24"/>
                      <a:pt x="19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7" y="24"/>
                      <a:pt x="38" y="26"/>
                      <a:pt x="38" y="27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6"/>
                      <a:pt x="39" y="47"/>
                      <a:pt x="4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3" y="47"/>
                      <a:pt x="54" y="46"/>
                      <a:pt x="54" y="44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3" y="17"/>
                      <a:pt x="52" y="16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algn="r"/>
                <a:endParaRPr lang="zh-CN" altLang="en-US" sz="2490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14" name="Freeform 160"/>
              <p:cNvSpPr/>
              <p:nvPr/>
            </p:nvSpPr>
            <p:spPr bwMode="auto">
              <a:xfrm>
                <a:off x="5512720" y="2152017"/>
                <a:ext cx="583915" cy="224863"/>
              </a:xfrm>
              <a:custGeom>
                <a:avLst/>
                <a:gdLst>
                  <a:gd name="T0" fmla="*/ 64 w 68"/>
                  <a:gd name="T1" fmla="*/ 20 h 26"/>
                  <a:gd name="T2" fmla="*/ 61 w 68"/>
                  <a:gd name="T3" fmla="*/ 15 h 26"/>
                  <a:gd name="T4" fmla="*/ 61 w 68"/>
                  <a:gd name="T5" fmla="*/ 10 h 26"/>
                  <a:gd name="T6" fmla="*/ 58 w 68"/>
                  <a:gd name="T7" fmla="*/ 7 h 26"/>
                  <a:gd name="T8" fmla="*/ 57 w 68"/>
                  <a:gd name="T9" fmla="*/ 7 h 26"/>
                  <a:gd name="T10" fmla="*/ 54 w 68"/>
                  <a:gd name="T11" fmla="*/ 10 h 26"/>
                  <a:gd name="T12" fmla="*/ 54 w 68"/>
                  <a:gd name="T13" fmla="*/ 10 h 26"/>
                  <a:gd name="T14" fmla="*/ 52 w 68"/>
                  <a:gd name="T15" fmla="*/ 12 h 26"/>
                  <a:gd name="T16" fmla="*/ 36 w 68"/>
                  <a:gd name="T17" fmla="*/ 1 h 26"/>
                  <a:gd name="T18" fmla="*/ 33 w 68"/>
                  <a:gd name="T19" fmla="*/ 0 h 26"/>
                  <a:gd name="T20" fmla="*/ 30 w 68"/>
                  <a:gd name="T21" fmla="*/ 1 h 26"/>
                  <a:gd name="T22" fmla="*/ 2 w 68"/>
                  <a:gd name="T23" fmla="*/ 20 h 26"/>
                  <a:gd name="T24" fmla="*/ 1 w 68"/>
                  <a:gd name="T25" fmla="*/ 24 h 26"/>
                  <a:gd name="T26" fmla="*/ 5 w 68"/>
                  <a:gd name="T27" fmla="*/ 24 h 26"/>
                  <a:gd name="T28" fmla="*/ 31 w 68"/>
                  <a:gd name="T29" fmla="*/ 7 h 26"/>
                  <a:gd name="T30" fmla="*/ 36 w 68"/>
                  <a:gd name="T31" fmla="*/ 7 h 26"/>
                  <a:gd name="T32" fmla="*/ 63 w 68"/>
                  <a:gd name="T33" fmla="*/ 25 h 26"/>
                  <a:gd name="T34" fmla="*/ 67 w 68"/>
                  <a:gd name="T35" fmla="*/ 25 h 26"/>
                  <a:gd name="T36" fmla="*/ 66 w 68"/>
                  <a:gd name="T37" fmla="*/ 21 h 26"/>
                  <a:gd name="T38" fmla="*/ 64 w 68"/>
                  <a:gd name="T39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" h="26">
                    <a:moveTo>
                      <a:pt x="64" y="20"/>
                    </a:moveTo>
                    <a:cubicBezTo>
                      <a:pt x="62" y="19"/>
                      <a:pt x="61" y="17"/>
                      <a:pt x="61" y="15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8"/>
                      <a:pt x="60" y="7"/>
                      <a:pt x="58" y="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6" y="7"/>
                      <a:pt x="54" y="8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2"/>
                      <a:pt x="53" y="13"/>
                      <a:pt x="52" y="12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3" y="0"/>
                      <a:pt x="33" y="0"/>
                    </a:cubicBezTo>
                    <a:cubicBezTo>
                      <a:pt x="33" y="0"/>
                      <a:pt x="32" y="1"/>
                      <a:pt x="30" y="1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2" y="25"/>
                      <a:pt x="3" y="25"/>
                      <a:pt x="5" y="2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6"/>
                      <a:pt x="34" y="6"/>
                      <a:pt x="36" y="7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4" y="26"/>
                      <a:pt x="66" y="26"/>
                      <a:pt x="67" y="25"/>
                    </a:cubicBezTo>
                    <a:cubicBezTo>
                      <a:pt x="68" y="24"/>
                      <a:pt x="67" y="22"/>
                      <a:pt x="66" y="21"/>
                    </a:cubicBezTo>
                    <a:lnTo>
                      <a:pt x="64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algn="r"/>
                <a:endParaRPr lang="zh-CN" altLang="en-US" sz="2490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</p:grpSp>
      </p:grpSp>
      <p:cxnSp>
        <p:nvCxnSpPr>
          <p:cNvPr id="15" name="肘形连接符 14"/>
          <p:cNvCxnSpPr>
            <a:stCxn id="17" idx="6"/>
            <a:endCxn id="40" idx="2"/>
          </p:cNvCxnSpPr>
          <p:nvPr/>
        </p:nvCxnSpPr>
        <p:spPr>
          <a:xfrm>
            <a:off x="5399767" y="4563600"/>
            <a:ext cx="2891928" cy="531731"/>
          </a:xfrm>
          <a:prstGeom prst="bentConnector3">
            <a:avLst>
              <a:gd name="adj1" fmla="val 50000"/>
            </a:avLst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4643767" y="4185600"/>
            <a:ext cx="756000" cy="756000"/>
            <a:chOff x="4534974" y="4368345"/>
            <a:chExt cx="756000" cy="756000"/>
          </a:xfrm>
        </p:grpSpPr>
        <p:sp>
          <p:nvSpPr>
            <p:cNvPr id="17" name="椭圆 16"/>
            <p:cNvSpPr/>
            <p:nvPr/>
          </p:nvSpPr>
          <p:spPr>
            <a:xfrm>
              <a:off x="4534974" y="4368345"/>
              <a:ext cx="756000" cy="756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8" name="Freeform 277"/>
            <p:cNvSpPr>
              <a:spLocks noEditPoints="1"/>
            </p:cNvSpPr>
            <p:nvPr/>
          </p:nvSpPr>
          <p:spPr bwMode="auto">
            <a:xfrm>
              <a:off x="4725418" y="4490152"/>
              <a:ext cx="383972" cy="455826"/>
            </a:xfrm>
            <a:custGeom>
              <a:avLst/>
              <a:gdLst>
                <a:gd name="T0" fmla="*/ 62 w 72"/>
                <a:gd name="T1" fmla="*/ 33 h 86"/>
                <a:gd name="T2" fmla="*/ 57 w 72"/>
                <a:gd name="T3" fmla="*/ 33 h 86"/>
                <a:gd name="T4" fmla="*/ 57 w 72"/>
                <a:gd name="T5" fmla="*/ 19 h 86"/>
                <a:gd name="T6" fmla="*/ 38 w 72"/>
                <a:gd name="T7" fmla="*/ 0 h 86"/>
                <a:gd name="T8" fmla="*/ 34 w 72"/>
                <a:gd name="T9" fmla="*/ 0 h 86"/>
                <a:gd name="T10" fmla="*/ 15 w 72"/>
                <a:gd name="T11" fmla="*/ 19 h 86"/>
                <a:gd name="T12" fmla="*/ 15 w 72"/>
                <a:gd name="T13" fmla="*/ 33 h 86"/>
                <a:gd name="T14" fmla="*/ 10 w 72"/>
                <a:gd name="T15" fmla="*/ 33 h 86"/>
                <a:gd name="T16" fmla="*/ 0 w 72"/>
                <a:gd name="T17" fmla="*/ 43 h 86"/>
                <a:gd name="T18" fmla="*/ 0 w 72"/>
                <a:gd name="T19" fmla="*/ 76 h 86"/>
                <a:gd name="T20" fmla="*/ 10 w 72"/>
                <a:gd name="T21" fmla="*/ 86 h 86"/>
                <a:gd name="T22" fmla="*/ 62 w 72"/>
                <a:gd name="T23" fmla="*/ 86 h 86"/>
                <a:gd name="T24" fmla="*/ 72 w 72"/>
                <a:gd name="T25" fmla="*/ 76 h 86"/>
                <a:gd name="T26" fmla="*/ 72 w 72"/>
                <a:gd name="T27" fmla="*/ 43 h 86"/>
                <a:gd name="T28" fmla="*/ 62 w 72"/>
                <a:gd name="T29" fmla="*/ 33 h 86"/>
                <a:gd name="T30" fmla="*/ 42 w 72"/>
                <a:gd name="T31" fmla="*/ 78 h 86"/>
                <a:gd name="T32" fmla="*/ 31 w 72"/>
                <a:gd name="T33" fmla="*/ 78 h 86"/>
                <a:gd name="T34" fmla="*/ 32 w 72"/>
                <a:gd name="T35" fmla="*/ 64 h 86"/>
                <a:gd name="T36" fmla="*/ 29 w 72"/>
                <a:gd name="T37" fmla="*/ 58 h 86"/>
                <a:gd name="T38" fmla="*/ 36 w 72"/>
                <a:gd name="T39" fmla="*/ 51 h 86"/>
                <a:gd name="T40" fmla="*/ 43 w 72"/>
                <a:gd name="T41" fmla="*/ 58 h 86"/>
                <a:gd name="T42" fmla="*/ 40 w 72"/>
                <a:gd name="T43" fmla="*/ 64 h 86"/>
                <a:gd name="T44" fmla="*/ 42 w 72"/>
                <a:gd name="T45" fmla="*/ 78 h 86"/>
                <a:gd name="T46" fmla="*/ 50 w 72"/>
                <a:gd name="T47" fmla="*/ 33 h 86"/>
                <a:gd name="T48" fmla="*/ 22 w 72"/>
                <a:gd name="T49" fmla="*/ 33 h 86"/>
                <a:gd name="T50" fmla="*/ 22 w 72"/>
                <a:gd name="T51" fmla="*/ 19 h 86"/>
                <a:gd name="T52" fmla="*/ 34 w 72"/>
                <a:gd name="T53" fmla="*/ 7 h 86"/>
                <a:gd name="T54" fmla="*/ 38 w 72"/>
                <a:gd name="T55" fmla="*/ 7 h 86"/>
                <a:gd name="T56" fmla="*/ 50 w 72"/>
                <a:gd name="T57" fmla="*/ 19 h 86"/>
                <a:gd name="T58" fmla="*/ 50 w 72"/>
                <a:gd name="T59" fmla="*/ 3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" h="86">
                  <a:moveTo>
                    <a:pt x="62" y="33"/>
                  </a:moveTo>
                  <a:cubicBezTo>
                    <a:pt x="57" y="33"/>
                    <a:pt x="57" y="33"/>
                    <a:pt x="57" y="33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9"/>
                    <a:pt x="49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4" y="0"/>
                    <a:pt x="15" y="9"/>
                    <a:pt x="15" y="19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5" y="33"/>
                    <a:pt x="0" y="37"/>
                    <a:pt x="0" y="4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1"/>
                    <a:pt x="5" y="86"/>
                    <a:pt x="10" y="86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8" y="86"/>
                    <a:pt x="72" y="81"/>
                    <a:pt x="72" y="76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37"/>
                    <a:pt x="68" y="33"/>
                    <a:pt x="62" y="33"/>
                  </a:cubicBezTo>
                  <a:close/>
                  <a:moveTo>
                    <a:pt x="42" y="78"/>
                  </a:moveTo>
                  <a:cubicBezTo>
                    <a:pt x="31" y="78"/>
                    <a:pt x="31" y="78"/>
                    <a:pt x="31" y="78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0" y="63"/>
                    <a:pt x="29" y="60"/>
                    <a:pt x="29" y="58"/>
                  </a:cubicBezTo>
                  <a:cubicBezTo>
                    <a:pt x="29" y="54"/>
                    <a:pt x="32" y="51"/>
                    <a:pt x="36" y="51"/>
                  </a:cubicBezTo>
                  <a:cubicBezTo>
                    <a:pt x="40" y="51"/>
                    <a:pt x="43" y="54"/>
                    <a:pt x="43" y="58"/>
                  </a:cubicBezTo>
                  <a:cubicBezTo>
                    <a:pt x="43" y="60"/>
                    <a:pt x="42" y="63"/>
                    <a:pt x="40" y="64"/>
                  </a:cubicBezTo>
                  <a:lnTo>
                    <a:pt x="42" y="78"/>
                  </a:lnTo>
                  <a:close/>
                  <a:moveTo>
                    <a:pt x="50" y="33"/>
                  </a:moveTo>
                  <a:cubicBezTo>
                    <a:pt x="22" y="33"/>
                    <a:pt x="22" y="33"/>
                    <a:pt x="22" y="33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8" y="7"/>
                    <a:pt x="34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5" y="7"/>
                    <a:pt x="50" y="13"/>
                    <a:pt x="50" y="19"/>
                  </a:cubicBezTo>
                  <a:lnTo>
                    <a:pt x="5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algn="r"/>
              <a:endParaRPr lang="zh-CN" altLang="en-US" sz="2490">
                <a:latin typeface="Source Han Sans K Medium" panose="020B0600000000000000" pitchFamily="34" charset="-128"/>
                <a:ea typeface="Source Han Sans K Bold" panose="020B0800000000000000" pitchFamily="34" charset="-128"/>
                <a:cs typeface="Arial" panose="020B0604020202020204" pitchFamily="34" charset="0"/>
                <a:sym typeface="Source Han Sans K Medium" panose="020B0600000000000000" pitchFamily="34" charset="-128"/>
              </a:endParaRPr>
            </a:p>
          </p:txBody>
        </p:sp>
      </p:grpSp>
      <p:cxnSp>
        <p:nvCxnSpPr>
          <p:cNvPr id="21" name="肘形连接符 20"/>
          <p:cNvCxnSpPr>
            <a:stCxn id="23" idx="6"/>
            <a:endCxn id="39" idx="2"/>
          </p:cNvCxnSpPr>
          <p:nvPr/>
        </p:nvCxnSpPr>
        <p:spPr>
          <a:xfrm>
            <a:off x="5399767" y="3470284"/>
            <a:ext cx="4125946" cy="985073"/>
          </a:xfrm>
          <a:prstGeom prst="bentConnector3">
            <a:avLst>
              <a:gd name="adj1" fmla="val 50000"/>
            </a:avLst>
          </a:prstGeom>
          <a:ln w="12700">
            <a:solidFill>
              <a:srgbClr val="3539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4643767" y="3092284"/>
            <a:ext cx="756000" cy="756000"/>
            <a:chOff x="4534974" y="3430619"/>
            <a:chExt cx="756000" cy="756000"/>
          </a:xfrm>
        </p:grpSpPr>
        <p:sp>
          <p:nvSpPr>
            <p:cNvPr id="23" name="椭圆 22"/>
            <p:cNvSpPr/>
            <p:nvPr/>
          </p:nvSpPr>
          <p:spPr>
            <a:xfrm>
              <a:off x="4534974" y="3430619"/>
              <a:ext cx="756000" cy="756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 dirty="0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grpSp>
          <p:nvGrpSpPr>
            <p:cNvPr id="24" name="Group 92"/>
            <p:cNvGrpSpPr/>
            <p:nvPr/>
          </p:nvGrpSpPr>
          <p:grpSpPr>
            <a:xfrm>
              <a:off x="4688410" y="3660828"/>
              <a:ext cx="474528" cy="295582"/>
              <a:chOff x="5172076" y="1938338"/>
              <a:chExt cx="471488" cy="293688"/>
            </a:xfrm>
            <a:solidFill>
              <a:schemeClr val="bg1"/>
            </a:solidFill>
          </p:grpSpPr>
          <p:sp>
            <p:nvSpPr>
              <p:cNvPr id="25" name="Freeform 8"/>
              <p:cNvSpPr>
                <a:spLocks noEditPoints="1"/>
              </p:cNvSpPr>
              <p:nvPr/>
            </p:nvSpPr>
            <p:spPr bwMode="auto">
              <a:xfrm>
                <a:off x="5172076" y="1938338"/>
                <a:ext cx="471488" cy="293688"/>
              </a:xfrm>
              <a:custGeom>
                <a:avLst/>
                <a:gdLst>
                  <a:gd name="T0" fmla="*/ 113 w 125"/>
                  <a:gd name="T1" fmla="*/ 18 h 78"/>
                  <a:gd name="T2" fmla="*/ 113 w 125"/>
                  <a:gd name="T3" fmla="*/ 0 h 78"/>
                  <a:gd name="T4" fmla="*/ 0 w 125"/>
                  <a:gd name="T5" fmla="*/ 0 h 78"/>
                  <a:gd name="T6" fmla="*/ 0 w 125"/>
                  <a:gd name="T7" fmla="*/ 78 h 78"/>
                  <a:gd name="T8" fmla="*/ 113 w 125"/>
                  <a:gd name="T9" fmla="*/ 78 h 78"/>
                  <a:gd name="T10" fmla="*/ 113 w 125"/>
                  <a:gd name="T11" fmla="*/ 60 h 78"/>
                  <a:gd name="T12" fmla="*/ 125 w 125"/>
                  <a:gd name="T13" fmla="*/ 54 h 78"/>
                  <a:gd name="T14" fmla="*/ 125 w 125"/>
                  <a:gd name="T15" fmla="*/ 26 h 78"/>
                  <a:gd name="T16" fmla="*/ 113 w 125"/>
                  <a:gd name="T17" fmla="*/ 18 h 78"/>
                  <a:gd name="T18" fmla="*/ 104 w 125"/>
                  <a:gd name="T19" fmla="*/ 69 h 78"/>
                  <a:gd name="T20" fmla="*/ 10 w 125"/>
                  <a:gd name="T21" fmla="*/ 69 h 78"/>
                  <a:gd name="T22" fmla="*/ 10 w 125"/>
                  <a:gd name="T23" fmla="*/ 10 h 78"/>
                  <a:gd name="T24" fmla="*/ 104 w 125"/>
                  <a:gd name="T25" fmla="*/ 10 h 78"/>
                  <a:gd name="T26" fmla="*/ 104 w 125"/>
                  <a:gd name="T27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algn="r"/>
                <a:endParaRPr lang="en-US" sz="2535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26" name="Rectangle 9"/>
              <p:cNvSpPr>
                <a:spLocks noChangeArrowheads="1"/>
              </p:cNvSpPr>
              <p:nvPr/>
            </p:nvSpPr>
            <p:spPr bwMode="auto">
              <a:xfrm>
                <a:off x="5235576" y="2001838"/>
                <a:ext cx="90488" cy="1666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algn="r"/>
                <a:endParaRPr lang="en-US" sz="2535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27" name="Rectangle 10"/>
              <p:cNvSpPr>
                <a:spLocks noChangeArrowheads="1"/>
              </p:cNvSpPr>
              <p:nvPr/>
            </p:nvSpPr>
            <p:spPr bwMode="auto">
              <a:xfrm>
                <a:off x="5341938" y="2001838"/>
                <a:ext cx="85725" cy="1666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algn="r"/>
                <a:endParaRPr lang="en-US" sz="2535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</p:grpSp>
      </p:grpSp>
      <p:cxnSp>
        <p:nvCxnSpPr>
          <p:cNvPr id="28" name="直接连接符 27"/>
          <p:cNvCxnSpPr>
            <a:endCxn id="30" idx="6"/>
          </p:cNvCxnSpPr>
          <p:nvPr/>
        </p:nvCxnSpPr>
        <p:spPr>
          <a:xfrm flipH="1" flipV="1">
            <a:off x="5399767" y="5656915"/>
            <a:ext cx="1280086" cy="1"/>
          </a:xfrm>
          <a:prstGeom prst="line">
            <a:avLst/>
          </a:prstGeom>
          <a:ln w="12700">
            <a:solidFill>
              <a:srgbClr val="3539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4643767" y="5278915"/>
            <a:ext cx="756000" cy="756000"/>
            <a:chOff x="4534974" y="5306072"/>
            <a:chExt cx="756000" cy="756000"/>
          </a:xfrm>
        </p:grpSpPr>
        <p:sp>
          <p:nvSpPr>
            <p:cNvPr id="30" name="椭圆 29"/>
            <p:cNvSpPr/>
            <p:nvPr/>
          </p:nvSpPr>
          <p:spPr>
            <a:xfrm>
              <a:off x="4534974" y="5306072"/>
              <a:ext cx="756000" cy="756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 dirty="0"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grpSp>
          <p:nvGrpSpPr>
            <p:cNvPr id="31" name="Group 9"/>
            <p:cNvGrpSpPr/>
            <p:nvPr/>
          </p:nvGrpSpPr>
          <p:grpSpPr>
            <a:xfrm>
              <a:off x="4659950" y="5504420"/>
              <a:ext cx="516045" cy="382660"/>
              <a:chOff x="4572000" y="3414713"/>
              <a:chExt cx="374651" cy="277813"/>
            </a:xfrm>
            <a:solidFill>
              <a:schemeClr val="bg1"/>
            </a:solidFill>
          </p:grpSpPr>
          <p:sp>
            <p:nvSpPr>
              <p:cNvPr id="32" name="Freeform 17"/>
              <p:cNvSpPr/>
              <p:nvPr/>
            </p:nvSpPr>
            <p:spPr bwMode="auto">
              <a:xfrm>
                <a:off x="4713288" y="3481388"/>
                <a:ext cx="233363" cy="211138"/>
              </a:xfrm>
              <a:custGeom>
                <a:avLst/>
                <a:gdLst>
                  <a:gd name="T0" fmla="*/ 89 w 89"/>
                  <a:gd name="T1" fmla="*/ 33 h 81"/>
                  <a:gd name="T2" fmla="*/ 43 w 89"/>
                  <a:gd name="T3" fmla="*/ 0 h 81"/>
                  <a:gd name="T4" fmla="*/ 40 w 89"/>
                  <a:gd name="T5" fmla="*/ 1 h 81"/>
                  <a:gd name="T6" fmla="*/ 43 w 89"/>
                  <a:gd name="T7" fmla="*/ 11 h 81"/>
                  <a:gd name="T8" fmla="*/ 0 w 89"/>
                  <a:gd name="T9" fmla="*/ 44 h 81"/>
                  <a:gd name="T10" fmla="*/ 0 w 89"/>
                  <a:gd name="T11" fmla="*/ 44 h 81"/>
                  <a:gd name="T12" fmla="*/ 40 w 89"/>
                  <a:gd name="T13" fmla="*/ 65 h 81"/>
                  <a:gd name="T14" fmla="*/ 74 w 89"/>
                  <a:gd name="T15" fmla="*/ 81 h 81"/>
                  <a:gd name="T16" fmla="*/ 64 w 89"/>
                  <a:gd name="T17" fmla="*/ 62 h 81"/>
                  <a:gd name="T18" fmla="*/ 89 w 89"/>
                  <a:gd name="T19" fmla="*/ 3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" h="81">
                    <a:moveTo>
                      <a:pt x="89" y="33"/>
                    </a:moveTo>
                    <a:cubicBezTo>
                      <a:pt x="89" y="15"/>
                      <a:pt x="68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2" y="4"/>
                      <a:pt x="43" y="8"/>
                      <a:pt x="43" y="11"/>
                    </a:cubicBezTo>
                    <a:cubicBezTo>
                      <a:pt x="43" y="29"/>
                      <a:pt x="24" y="4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56"/>
                      <a:pt x="21" y="64"/>
                      <a:pt x="40" y="65"/>
                    </a:cubicBezTo>
                    <a:cubicBezTo>
                      <a:pt x="53" y="75"/>
                      <a:pt x="74" y="81"/>
                      <a:pt x="74" y="81"/>
                    </a:cubicBezTo>
                    <a:cubicBezTo>
                      <a:pt x="64" y="72"/>
                      <a:pt x="63" y="65"/>
                      <a:pt x="64" y="62"/>
                    </a:cubicBezTo>
                    <a:cubicBezTo>
                      <a:pt x="79" y="56"/>
                      <a:pt x="89" y="46"/>
                      <a:pt x="89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  <p:sp>
            <p:nvSpPr>
              <p:cNvPr id="33" name="Freeform 18"/>
              <p:cNvSpPr/>
              <p:nvPr/>
            </p:nvSpPr>
            <p:spPr bwMode="auto">
              <a:xfrm>
                <a:off x="4572000" y="3414713"/>
                <a:ext cx="241300" cy="209550"/>
              </a:xfrm>
              <a:custGeom>
                <a:avLst/>
                <a:gdLst>
                  <a:gd name="T0" fmla="*/ 89 w 92"/>
                  <a:gd name="T1" fmla="*/ 21 h 80"/>
                  <a:gd name="T2" fmla="*/ 46 w 92"/>
                  <a:gd name="T3" fmla="*/ 0 h 80"/>
                  <a:gd name="T4" fmla="*/ 0 w 92"/>
                  <a:gd name="T5" fmla="*/ 32 h 80"/>
                  <a:gd name="T6" fmla="*/ 25 w 92"/>
                  <a:gd name="T7" fmla="*/ 61 h 80"/>
                  <a:gd name="T8" fmla="*/ 14 w 92"/>
                  <a:gd name="T9" fmla="*/ 80 h 80"/>
                  <a:gd name="T10" fmla="*/ 48 w 92"/>
                  <a:gd name="T11" fmla="*/ 65 h 80"/>
                  <a:gd name="T12" fmla="*/ 49 w 92"/>
                  <a:gd name="T13" fmla="*/ 64 h 80"/>
                  <a:gd name="T14" fmla="*/ 92 w 92"/>
                  <a:gd name="T15" fmla="*/ 32 h 80"/>
                  <a:gd name="T16" fmla="*/ 89 w 92"/>
                  <a:gd name="T17" fmla="*/ 2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80">
                    <a:moveTo>
                      <a:pt x="89" y="21"/>
                    </a:moveTo>
                    <a:cubicBezTo>
                      <a:pt x="83" y="9"/>
                      <a:pt x="66" y="0"/>
                      <a:pt x="46" y="0"/>
                    </a:cubicBezTo>
                    <a:cubicBezTo>
                      <a:pt x="20" y="0"/>
                      <a:pt x="0" y="14"/>
                      <a:pt x="0" y="32"/>
                    </a:cubicBezTo>
                    <a:cubicBezTo>
                      <a:pt x="0" y="45"/>
                      <a:pt x="10" y="56"/>
                      <a:pt x="25" y="61"/>
                    </a:cubicBezTo>
                    <a:cubicBezTo>
                      <a:pt x="26" y="65"/>
                      <a:pt x="25" y="71"/>
                      <a:pt x="14" y="80"/>
                    </a:cubicBezTo>
                    <a:cubicBezTo>
                      <a:pt x="14" y="80"/>
                      <a:pt x="36" y="75"/>
                      <a:pt x="48" y="65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73" y="63"/>
                      <a:pt x="92" y="49"/>
                      <a:pt x="92" y="32"/>
                    </a:cubicBezTo>
                    <a:cubicBezTo>
                      <a:pt x="92" y="28"/>
                      <a:pt x="91" y="25"/>
                      <a:pt x="8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endParaRPr>
              </a:p>
            </p:txBody>
          </p:sp>
        </p:grpSp>
      </p:grpSp>
      <p:sp>
        <p:nvSpPr>
          <p:cNvPr id="34" name="任意多边形 33"/>
          <p:cNvSpPr/>
          <p:nvPr/>
        </p:nvSpPr>
        <p:spPr>
          <a:xfrm>
            <a:off x="10313178" y="2293096"/>
            <a:ext cx="1181100" cy="3698875"/>
          </a:xfrm>
          <a:custGeom>
            <a:avLst/>
            <a:gdLst>
              <a:gd name="connsiteX0" fmla="*/ 1176576 w 1181100"/>
              <a:gd name="connsiteY0" fmla="*/ 0 h 3698875"/>
              <a:gd name="connsiteX1" fmla="*/ 1181100 w 1181100"/>
              <a:gd name="connsiteY1" fmla="*/ 0 h 3698875"/>
              <a:gd name="connsiteX2" fmla="*/ 1181100 w 1181100"/>
              <a:gd name="connsiteY2" fmla="*/ 3698875 h 3698875"/>
              <a:gd name="connsiteX3" fmla="*/ 0 w 1181100"/>
              <a:gd name="connsiteY3" fmla="*/ 3698875 h 3698875"/>
              <a:gd name="connsiteX4" fmla="*/ 0 w 1181100"/>
              <a:gd name="connsiteY4" fmla="*/ 1735795 h 3698875"/>
              <a:gd name="connsiteX5" fmla="*/ 48924 w 1181100"/>
              <a:gd name="connsiteY5" fmla="*/ 1697678 h 3698875"/>
              <a:gd name="connsiteX6" fmla="*/ 278759 w 1181100"/>
              <a:gd name="connsiteY6" fmla="*/ 1500788 h 3698875"/>
              <a:gd name="connsiteX7" fmla="*/ 453153 w 1181100"/>
              <a:gd name="connsiteY7" fmla="*/ 1330349 h 3698875"/>
              <a:gd name="connsiteX8" fmla="*/ 510936 w 1181100"/>
              <a:gd name="connsiteY8" fmla="*/ 1369307 h 3698875"/>
              <a:gd name="connsiteX9" fmla="*/ 590551 w 1181100"/>
              <a:gd name="connsiteY9" fmla="*/ 1385380 h 3698875"/>
              <a:gd name="connsiteX10" fmla="*/ 795088 w 1181100"/>
              <a:gd name="connsiteY10" fmla="*/ 1180843 h 3698875"/>
              <a:gd name="connsiteX11" fmla="*/ 735181 w 1181100"/>
              <a:gd name="connsiteY11" fmla="*/ 1036213 h 3698875"/>
              <a:gd name="connsiteX12" fmla="*/ 717723 w 1181100"/>
              <a:gd name="connsiteY12" fmla="*/ 1024442 h 3698875"/>
              <a:gd name="connsiteX13" fmla="*/ 820291 w 1181100"/>
              <a:gd name="connsiteY13" fmla="*/ 886780 h 3698875"/>
              <a:gd name="connsiteX14" fmla="*/ 1174186 w 1181100"/>
              <a:gd name="connsiteY14" fmla="*/ 21448 h 3698875"/>
              <a:gd name="connsiteX15" fmla="*/ 1176576 w 1181100"/>
              <a:gd name="connsiteY15" fmla="*/ 0 h 3698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1100" h="3698875">
                <a:moveTo>
                  <a:pt x="1176576" y="0"/>
                </a:moveTo>
                <a:lnTo>
                  <a:pt x="1181100" y="0"/>
                </a:lnTo>
                <a:lnTo>
                  <a:pt x="1181100" y="3698875"/>
                </a:lnTo>
                <a:lnTo>
                  <a:pt x="0" y="3698875"/>
                </a:lnTo>
                <a:lnTo>
                  <a:pt x="0" y="1735795"/>
                </a:lnTo>
                <a:lnTo>
                  <a:pt x="48924" y="1697678"/>
                </a:lnTo>
                <a:cubicBezTo>
                  <a:pt x="129510" y="1632743"/>
                  <a:pt x="206155" y="1567101"/>
                  <a:pt x="278759" y="1500788"/>
                </a:cubicBezTo>
                <a:lnTo>
                  <a:pt x="453153" y="1330349"/>
                </a:lnTo>
                <a:lnTo>
                  <a:pt x="510936" y="1369307"/>
                </a:lnTo>
                <a:cubicBezTo>
                  <a:pt x="535406" y="1379657"/>
                  <a:pt x="562310" y="1385380"/>
                  <a:pt x="590551" y="1385380"/>
                </a:cubicBezTo>
                <a:cubicBezTo>
                  <a:pt x="703514" y="1385380"/>
                  <a:pt x="795088" y="1293806"/>
                  <a:pt x="795088" y="1180843"/>
                </a:cubicBezTo>
                <a:cubicBezTo>
                  <a:pt x="795088" y="1124362"/>
                  <a:pt x="772195" y="1073227"/>
                  <a:pt x="735181" y="1036213"/>
                </a:cubicBezTo>
                <a:lnTo>
                  <a:pt x="717723" y="1024442"/>
                </a:lnTo>
                <a:lnTo>
                  <a:pt x="820291" y="886780"/>
                </a:lnTo>
                <a:cubicBezTo>
                  <a:pt x="1010014" y="606666"/>
                  <a:pt x="1130158" y="317479"/>
                  <a:pt x="1174186" y="21448"/>
                </a:cubicBezTo>
                <a:lnTo>
                  <a:pt x="117657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5" name="任意多边形 34"/>
          <p:cNvSpPr/>
          <p:nvPr/>
        </p:nvSpPr>
        <p:spPr>
          <a:xfrm>
            <a:off x="9079162" y="4070115"/>
            <a:ext cx="1181100" cy="1921854"/>
          </a:xfrm>
          <a:custGeom>
            <a:avLst/>
            <a:gdLst>
              <a:gd name="connsiteX0" fmla="*/ 1181100 w 1181100"/>
              <a:gd name="connsiteY0" fmla="*/ 0 h 1921854"/>
              <a:gd name="connsiteX1" fmla="*/ 1181100 w 1181100"/>
              <a:gd name="connsiteY1" fmla="*/ 1921854 h 1921854"/>
              <a:gd name="connsiteX2" fmla="*/ 0 w 1181100"/>
              <a:gd name="connsiteY2" fmla="*/ 1921854 h 1921854"/>
              <a:gd name="connsiteX3" fmla="*/ 0 w 1181100"/>
              <a:gd name="connsiteY3" fmla="*/ 731966 h 1921854"/>
              <a:gd name="connsiteX4" fmla="*/ 319230 w 1181100"/>
              <a:gd name="connsiteY4" fmla="*/ 562253 h 1921854"/>
              <a:gd name="connsiteX5" fmla="*/ 425975 w 1181100"/>
              <a:gd name="connsiteY5" fmla="*/ 500289 h 1921854"/>
              <a:gd name="connsiteX6" fmla="*/ 445921 w 1181100"/>
              <a:gd name="connsiteY6" fmla="*/ 529872 h 1921854"/>
              <a:gd name="connsiteX7" fmla="*/ 590551 w 1181100"/>
              <a:gd name="connsiteY7" fmla="*/ 589779 h 1921854"/>
              <a:gd name="connsiteX8" fmla="*/ 795088 w 1181100"/>
              <a:gd name="connsiteY8" fmla="*/ 385242 h 1921854"/>
              <a:gd name="connsiteX9" fmla="*/ 779015 w 1181100"/>
              <a:gd name="connsiteY9" fmla="*/ 305627 h 1921854"/>
              <a:gd name="connsiteX10" fmla="*/ 768996 w 1181100"/>
              <a:gd name="connsiteY10" fmla="*/ 290767 h 1921854"/>
              <a:gd name="connsiteX11" fmla="*/ 952789 w 1181100"/>
              <a:gd name="connsiteY11" fmla="*/ 167545 h 1921854"/>
              <a:gd name="connsiteX12" fmla="*/ 1140954 w 1181100"/>
              <a:gd name="connsiteY12" fmla="*/ 31276 h 1921854"/>
              <a:gd name="connsiteX13" fmla="*/ 1181100 w 1181100"/>
              <a:gd name="connsiteY13" fmla="*/ 0 h 1921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81100" h="1921854">
                <a:moveTo>
                  <a:pt x="1181100" y="0"/>
                </a:moveTo>
                <a:lnTo>
                  <a:pt x="1181100" y="1921854"/>
                </a:lnTo>
                <a:lnTo>
                  <a:pt x="0" y="1921854"/>
                </a:lnTo>
                <a:lnTo>
                  <a:pt x="0" y="731966"/>
                </a:lnTo>
                <a:lnTo>
                  <a:pt x="319230" y="562253"/>
                </a:lnTo>
                <a:lnTo>
                  <a:pt x="425975" y="500289"/>
                </a:lnTo>
                <a:lnTo>
                  <a:pt x="445921" y="529872"/>
                </a:lnTo>
                <a:cubicBezTo>
                  <a:pt x="482935" y="566886"/>
                  <a:pt x="534069" y="589779"/>
                  <a:pt x="590551" y="589779"/>
                </a:cubicBezTo>
                <a:cubicBezTo>
                  <a:pt x="703514" y="589779"/>
                  <a:pt x="795088" y="498205"/>
                  <a:pt x="795088" y="385242"/>
                </a:cubicBezTo>
                <a:cubicBezTo>
                  <a:pt x="795088" y="357001"/>
                  <a:pt x="789365" y="330097"/>
                  <a:pt x="779015" y="305627"/>
                </a:cubicBezTo>
                <a:lnTo>
                  <a:pt x="768996" y="290767"/>
                </a:lnTo>
                <a:lnTo>
                  <a:pt x="952789" y="167545"/>
                </a:lnTo>
                <a:cubicBezTo>
                  <a:pt x="1017466" y="122501"/>
                  <a:pt x="1080201" y="77074"/>
                  <a:pt x="1140954" y="31276"/>
                </a:cubicBezTo>
                <a:lnTo>
                  <a:pt x="11811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6" name="任意多边形 35"/>
          <p:cNvSpPr/>
          <p:nvPr/>
        </p:nvSpPr>
        <p:spPr>
          <a:xfrm>
            <a:off x="7845144" y="4830216"/>
            <a:ext cx="1181100" cy="1161755"/>
          </a:xfrm>
          <a:custGeom>
            <a:avLst/>
            <a:gdLst>
              <a:gd name="connsiteX0" fmla="*/ 1181100 w 1181100"/>
              <a:gd name="connsiteY0" fmla="*/ 0 h 1161755"/>
              <a:gd name="connsiteX1" fmla="*/ 1181100 w 1181100"/>
              <a:gd name="connsiteY1" fmla="*/ 1161755 h 1161755"/>
              <a:gd name="connsiteX2" fmla="*/ 0 w 1181100"/>
              <a:gd name="connsiteY2" fmla="*/ 1161755 h 1161755"/>
              <a:gd name="connsiteX3" fmla="*/ 0 w 1181100"/>
              <a:gd name="connsiteY3" fmla="*/ 517854 h 1161755"/>
              <a:gd name="connsiteX4" fmla="*/ 336342 w 1181100"/>
              <a:gd name="connsiteY4" fmla="*/ 385518 h 1161755"/>
              <a:gd name="connsiteX5" fmla="*/ 408490 w 1181100"/>
              <a:gd name="connsiteY5" fmla="*/ 354228 h 1161755"/>
              <a:gd name="connsiteX6" fmla="*/ 445921 w 1181100"/>
              <a:gd name="connsiteY6" fmla="*/ 409746 h 1161755"/>
              <a:gd name="connsiteX7" fmla="*/ 590551 w 1181100"/>
              <a:gd name="connsiteY7" fmla="*/ 469653 h 1161755"/>
              <a:gd name="connsiteX8" fmla="*/ 795088 w 1181100"/>
              <a:gd name="connsiteY8" fmla="*/ 265116 h 1161755"/>
              <a:gd name="connsiteX9" fmla="*/ 790933 w 1181100"/>
              <a:gd name="connsiteY9" fmla="*/ 223895 h 1161755"/>
              <a:gd name="connsiteX10" fmla="*/ 781056 w 1181100"/>
              <a:gd name="connsiteY10" fmla="*/ 192076 h 1161755"/>
              <a:gd name="connsiteX11" fmla="*/ 1174526 w 1181100"/>
              <a:gd name="connsiteY11" fmla="*/ 3495 h 1161755"/>
              <a:gd name="connsiteX12" fmla="*/ 1181100 w 1181100"/>
              <a:gd name="connsiteY12" fmla="*/ 0 h 116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1100" h="1161755">
                <a:moveTo>
                  <a:pt x="1181100" y="0"/>
                </a:moveTo>
                <a:lnTo>
                  <a:pt x="1181100" y="1161755"/>
                </a:lnTo>
                <a:lnTo>
                  <a:pt x="0" y="1161755"/>
                </a:lnTo>
                <a:lnTo>
                  <a:pt x="0" y="517854"/>
                </a:lnTo>
                <a:lnTo>
                  <a:pt x="336342" y="385518"/>
                </a:lnTo>
                <a:lnTo>
                  <a:pt x="408490" y="354228"/>
                </a:lnTo>
                <a:lnTo>
                  <a:pt x="445921" y="409746"/>
                </a:lnTo>
                <a:cubicBezTo>
                  <a:pt x="482935" y="446760"/>
                  <a:pt x="534070" y="469653"/>
                  <a:pt x="590551" y="469653"/>
                </a:cubicBezTo>
                <a:cubicBezTo>
                  <a:pt x="703514" y="469653"/>
                  <a:pt x="795088" y="378079"/>
                  <a:pt x="795088" y="265116"/>
                </a:cubicBezTo>
                <a:cubicBezTo>
                  <a:pt x="795088" y="250996"/>
                  <a:pt x="793657" y="237210"/>
                  <a:pt x="790933" y="223895"/>
                </a:cubicBezTo>
                <a:lnTo>
                  <a:pt x="781056" y="192076"/>
                </a:lnTo>
                <a:lnTo>
                  <a:pt x="1174526" y="3495"/>
                </a:lnTo>
                <a:lnTo>
                  <a:pt x="11811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7" name="任意多边形 36"/>
          <p:cNvSpPr/>
          <p:nvPr/>
        </p:nvSpPr>
        <p:spPr>
          <a:xfrm>
            <a:off x="5855478" y="5368889"/>
            <a:ext cx="1936748" cy="623080"/>
          </a:xfrm>
          <a:custGeom>
            <a:avLst/>
            <a:gdLst>
              <a:gd name="connsiteX0" fmla="*/ 1936748 w 1936748"/>
              <a:gd name="connsiteY0" fmla="*/ 0 h 623080"/>
              <a:gd name="connsiteX1" fmla="*/ 1936748 w 1936748"/>
              <a:gd name="connsiteY1" fmla="*/ 623080 h 623080"/>
              <a:gd name="connsiteX2" fmla="*/ 0 w 1936748"/>
              <a:gd name="connsiteY2" fmla="*/ 623080 h 623080"/>
              <a:gd name="connsiteX3" fmla="*/ 0 w 1936748"/>
              <a:gd name="connsiteY3" fmla="*/ 613884 h 623080"/>
              <a:gd name="connsiteX4" fmla="*/ 352298 w 1936748"/>
              <a:gd name="connsiteY4" fmla="*/ 519526 h 623080"/>
              <a:gd name="connsiteX5" fmla="*/ 750617 w 1936748"/>
              <a:gd name="connsiteY5" fmla="*/ 403342 h 623080"/>
              <a:gd name="connsiteX6" fmla="*/ 791646 w 1936748"/>
              <a:gd name="connsiteY6" fmla="*/ 390480 h 623080"/>
              <a:gd name="connsiteX7" fmla="*/ 823745 w 1936748"/>
              <a:gd name="connsiteY7" fmla="*/ 438090 h 623080"/>
              <a:gd name="connsiteX8" fmla="*/ 968375 w 1936748"/>
              <a:gd name="connsiteY8" fmla="*/ 497997 h 623080"/>
              <a:gd name="connsiteX9" fmla="*/ 1172912 w 1936748"/>
              <a:gd name="connsiteY9" fmla="*/ 293460 h 623080"/>
              <a:gd name="connsiteX10" fmla="*/ 1170635 w 1936748"/>
              <a:gd name="connsiteY10" fmla="*/ 270869 h 623080"/>
              <a:gd name="connsiteX11" fmla="*/ 1509041 w 1936748"/>
              <a:gd name="connsiteY11" fmla="*/ 156899 h 623080"/>
              <a:gd name="connsiteX12" fmla="*/ 1868376 w 1936748"/>
              <a:gd name="connsiteY12" fmla="*/ 26902 h 623080"/>
              <a:gd name="connsiteX13" fmla="*/ 1936748 w 1936748"/>
              <a:gd name="connsiteY13" fmla="*/ 0 h 62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36748" h="623080">
                <a:moveTo>
                  <a:pt x="1936748" y="0"/>
                </a:moveTo>
                <a:lnTo>
                  <a:pt x="1936748" y="623080"/>
                </a:lnTo>
                <a:lnTo>
                  <a:pt x="0" y="623080"/>
                </a:lnTo>
                <a:lnTo>
                  <a:pt x="0" y="613884"/>
                </a:lnTo>
                <a:lnTo>
                  <a:pt x="352298" y="519526"/>
                </a:lnTo>
                <a:cubicBezTo>
                  <a:pt x="487129" y="481602"/>
                  <a:pt x="619924" y="442867"/>
                  <a:pt x="750617" y="403342"/>
                </a:cubicBezTo>
                <a:lnTo>
                  <a:pt x="791646" y="390480"/>
                </a:lnTo>
                <a:lnTo>
                  <a:pt x="823745" y="438090"/>
                </a:lnTo>
                <a:cubicBezTo>
                  <a:pt x="860759" y="475104"/>
                  <a:pt x="911894" y="497997"/>
                  <a:pt x="968375" y="497997"/>
                </a:cubicBezTo>
                <a:cubicBezTo>
                  <a:pt x="1081338" y="497997"/>
                  <a:pt x="1172912" y="406423"/>
                  <a:pt x="1172912" y="293460"/>
                </a:cubicBezTo>
                <a:lnTo>
                  <a:pt x="1170635" y="270869"/>
                </a:lnTo>
                <a:lnTo>
                  <a:pt x="1509041" y="156899"/>
                </a:lnTo>
                <a:cubicBezTo>
                  <a:pt x="1631071" y="114305"/>
                  <a:pt x="1750871" y="70965"/>
                  <a:pt x="1868376" y="26902"/>
                </a:cubicBezTo>
                <a:lnTo>
                  <a:pt x="193674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0759729" y="3329938"/>
            <a:ext cx="288000" cy="288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9525713" y="4311357"/>
            <a:ext cx="288000" cy="288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8291695" y="4951331"/>
            <a:ext cx="288000" cy="288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6679853" y="5518349"/>
            <a:ext cx="288000" cy="288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666287" y="1871625"/>
            <a:ext cx="1133625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输入标题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236886" y="2251602"/>
            <a:ext cx="2563026" cy="349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866140">
              <a:lnSpc>
                <a:spcPct val="120000"/>
              </a:lnSpc>
              <a:defRPr/>
            </a:pPr>
            <a:r>
              <a:rPr lang="zh-CN" sz="14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lang="zh-CN" sz="1400" dirty="0">
              <a:solidFill>
                <a:schemeClr val="tx1">
                  <a:lumMod val="75000"/>
                </a:schemeClr>
              </a:solidFill>
              <a:latin typeface="Source Han Sans K Medium" panose="020B0600000000000000" pitchFamily="34" charset="-128"/>
              <a:ea typeface="宋体" panose="02010600030101010101" pitchFamily="2" charset="-122"/>
              <a:sym typeface="Source Han Sans K Medium" panose="020B0600000000000000" pitchFamily="34" charset="-128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666287" y="2973446"/>
            <a:ext cx="1133625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输入标题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236886" y="3353423"/>
            <a:ext cx="2563026" cy="349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866140">
              <a:lnSpc>
                <a:spcPct val="120000"/>
              </a:lnSpc>
              <a:defRPr/>
            </a:pPr>
            <a:r>
              <a:rPr lang="zh-CN" sz="14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lang="zh-CN" altLang="en-US" sz="1400" dirty="0">
              <a:solidFill>
                <a:schemeClr val="tx1">
                  <a:lumMod val="75000"/>
                </a:schemeClr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666287" y="4075267"/>
            <a:ext cx="1133625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输入标题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236886" y="4455244"/>
            <a:ext cx="2563026" cy="349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866140">
              <a:lnSpc>
                <a:spcPct val="120000"/>
              </a:lnSpc>
              <a:defRPr/>
            </a:pPr>
            <a:r>
              <a:rPr lang="zh-CN" sz="14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lang="zh-CN" altLang="en-US" sz="1400" dirty="0">
              <a:solidFill>
                <a:schemeClr val="tx1">
                  <a:lumMod val="75000"/>
                </a:schemeClr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666287" y="5177088"/>
            <a:ext cx="1133625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输入标题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236886" y="5557065"/>
            <a:ext cx="2563026" cy="349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866140">
              <a:lnSpc>
                <a:spcPct val="120000"/>
              </a:lnSpc>
              <a:defRPr/>
            </a:pPr>
            <a:r>
              <a:rPr lang="zh-CN" sz="14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lang="zh-CN" altLang="en-US" sz="1400" dirty="0">
              <a:solidFill>
                <a:schemeClr val="tx1">
                  <a:lumMod val="75000"/>
                </a:schemeClr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cxnSp>
        <p:nvCxnSpPr>
          <p:cNvPr id="54" name="直接连接符 53"/>
          <p:cNvCxnSpPr/>
          <p:nvPr/>
        </p:nvCxnSpPr>
        <p:spPr>
          <a:xfrm>
            <a:off x="477601" y="1023361"/>
            <a:ext cx="837651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9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6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-1"/>
            <a:ext cx="12333918" cy="6958149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3616740" y="3818836"/>
            <a:ext cx="4966104" cy="2859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895" cap="all" dirty="0">
                <a:solidFill>
                  <a:schemeClr val="bg1">
                    <a:lumMod val="95000"/>
                  </a:schemeClr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rPr>
              <a:t>Please replace the written content</a:t>
            </a:r>
            <a:endParaRPr lang="zh-CN" altLang="en-US" sz="1895" b="1" cap="all" dirty="0">
              <a:solidFill>
                <a:schemeClr val="bg1">
                  <a:lumMod val="95000"/>
                </a:schemeClr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4362047" y="2733487"/>
            <a:ext cx="3467904" cy="846377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5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Han Sans K Medium" panose="020B0600000000000000" pitchFamily="34" charset="-128"/>
                <a:ea typeface="Source Han Sans K Bold" panose="020B0800000000000000" pitchFamily="34" charset="-128"/>
                <a:cs typeface="+mn-ea"/>
                <a:sym typeface="Source Han Sans K Medium" panose="020B0600000000000000" pitchFamily="34" charset="-128"/>
              </a:rPr>
              <a:t>人员安排</a:t>
            </a:r>
            <a:endParaRPr kumimoji="1" lang="en-US" altLang="ko-KR" sz="50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urce Han Sans K Medium" panose="020B0600000000000000" pitchFamily="34" charset="-128"/>
              <a:ea typeface="Source Han Sans K Bold" panose="020B0800000000000000" pitchFamily="34" charset="-128"/>
              <a:cs typeface="+mn-ea"/>
              <a:sym typeface="Source Han Sans K Medium" panose="020B0600000000000000" pitchFamily="34" charset="-128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848783" y="3693186"/>
            <a:ext cx="2494433" cy="0"/>
          </a:xfrm>
          <a:prstGeom prst="line">
            <a:avLst/>
          </a:prstGeom>
          <a:ln w="12700">
            <a:solidFill>
              <a:srgbClr val="CB713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1152889" y="833189"/>
            <a:ext cx="3209158" cy="10213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6635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Han Sans K Medium" panose="020B0600000000000000" pitchFamily="34" charset="-128"/>
                <a:ea typeface="Source Han Sans K Bold" panose="020B0800000000000000" pitchFamily="34" charset="-128"/>
                <a:cs typeface="Arial" panose="020B0604020202020204" pitchFamily="34" charset="0"/>
                <a:sym typeface="Source Han Sans K Medium" panose="020B0600000000000000" pitchFamily="34" charset="-128"/>
              </a:rPr>
              <a:t>Part.02</a:t>
            </a:r>
            <a:endParaRPr lang="zh-CN" altLang="en-US" sz="6635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urce Han Sans K Medium" panose="020B0600000000000000" pitchFamily="34" charset="-128"/>
              <a:ea typeface="Source Han Sans K Bold" panose="020B0800000000000000" pitchFamily="34" charset="-128"/>
              <a:cs typeface="Arial" panose="020B0604020202020204" pitchFamily="34" charset="0"/>
              <a:sym typeface="Source Han Sans K Medium" panose="020B0600000000000000" pitchFamily="34" charset="-128"/>
            </a:endParaRPr>
          </a:p>
        </p:txBody>
      </p:sp>
      <p:sp>
        <p:nvSpPr>
          <p:cNvPr id="11" name="TextBox 12"/>
          <p:cNvSpPr txBox="1"/>
          <p:nvPr/>
        </p:nvSpPr>
        <p:spPr>
          <a:xfrm>
            <a:off x="2859576" y="4258724"/>
            <a:ext cx="6472847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1400" dirty="0">
                <a:solidFill>
                  <a:schemeClr val="bg1">
                    <a:lumMod val="9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6000">
        <p:randomBar dir="vert"/>
      </p:transition>
    </mc:Choice>
    <mc:Fallback>
      <p:transition spd="slow" advClick="0" advTm="600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385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665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8" grpId="0"/>
      <p:bldP spid="8" grpId="1"/>
      <p:bldP spid="9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>
            <a:picLocks noChangeAspect="1"/>
          </p:cNvPicPr>
          <p:nvPr/>
        </p:nvPicPr>
        <p:blipFill>
          <a:blip r:embed="rId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-1"/>
            <a:ext cx="12333918" cy="6958149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>
            <a:off x="452846" y="461554"/>
            <a:ext cx="11373394" cy="60785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024151" y="1278571"/>
            <a:ext cx="1924051" cy="2752725"/>
            <a:chOff x="1083229" y="2454948"/>
            <a:chExt cx="1924051" cy="2752725"/>
          </a:xfrm>
          <a:solidFill>
            <a:schemeClr val="accent1"/>
          </a:solidFill>
        </p:grpSpPr>
        <p:sp>
          <p:nvSpPr>
            <p:cNvPr id="9" name="Freeform 11"/>
            <p:cNvSpPr/>
            <p:nvPr/>
          </p:nvSpPr>
          <p:spPr bwMode="auto">
            <a:xfrm>
              <a:off x="1521379" y="2454948"/>
              <a:ext cx="1052513" cy="384175"/>
            </a:xfrm>
            <a:custGeom>
              <a:avLst/>
              <a:gdLst>
                <a:gd name="T0" fmla="*/ 88 w 663"/>
                <a:gd name="T1" fmla="*/ 242 h 242"/>
                <a:gd name="T2" fmla="*/ 575 w 663"/>
                <a:gd name="T3" fmla="*/ 242 h 242"/>
                <a:gd name="T4" fmla="*/ 663 w 663"/>
                <a:gd name="T5" fmla="*/ 0 h 242"/>
                <a:gd name="T6" fmla="*/ 0 w 663"/>
                <a:gd name="T7" fmla="*/ 0 h 242"/>
                <a:gd name="T8" fmla="*/ 88 w 663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242">
                  <a:moveTo>
                    <a:pt x="88" y="242"/>
                  </a:moveTo>
                  <a:lnTo>
                    <a:pt x="575" y="242"/>
                  </a:lnTo>
                  <a:lnTo>
                    <a:pt x="663" y="0"/>
                  </a:lnTo>
                  <a:lnTo>
                    <a:pt x="0" y="0"/>
                  </a:lnTo>
                  <a:lnTo>
                    <a:pt x="88" y="24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0" name="Freeform 12"/>
            <p:cNvSpPr/>
            <p:nvPr/>
          </p:nvSpPr>
          <p:spPr bwMode="auto">
            <a:xfrm>
              <a:off x="1083229" y="2454948"/>
              <a:ext cx="879475" cy="1525588"/>
            </a:xfrm>
            <a:custGeom>
              <a:avLst/>
              <a:gdLst>
                <a:gd name="T0" fmla="*/ 0 w 233"/>
                <a:gd name="T1" fmla="*/ 102 h 405"/>
                <a:gd name="T2" fmla="*/ 131 w 233"/>
                <a:gd name="T3" fmla="*/ 405 h 405"/>
                <a:gd name="T4" fmla="*/ 233 w 233"/>
                <a:gd name="T5" fmla="*/ 360 h 405"/>
                <a:gd name="T6" fmla="*/ 139 w 233"/>
                <a:gd name="T7" fmla="*/ 102 h 405"/>
                <a:gd name="T8" fmla="*/ 102 w 233"/>
                <a:gd name="T9" fmla="*/ 0 h 405"/>
                <a:gd name="T10" fmla="*/ 0 w 233"/>
                <a:gd name="T11" fmla="*/ 10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5">
                  <a:moveTo>
                    <a:pt x="0" y="102"/>
                  </a:moveTo>
                  <a:cubicBezTo>
                    <a:pt x="131" y="405"/>
                    <a:pt x="131" y="405"/>
                    <a:pt x="131" y="405"/>
                  </a:cubicBezTo>
                  <a:cubicBezTo>
                    <a:pt x="159" y="381"/>
                    <a:pt x="194" y="365"/>
                    <a:pt x="233" y="36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02" y="0"/>
                    <a:pt x="102" y="0"/>
                    <a:pt x="102" y="0"/>
                  </a:cubicBez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1" name="Freeform 13"/>
            <p:cNvSpPr/>
            <p:nvPr/>
          </p:nvSpPr>
          <p:spPr bwMode="auto">
            <a:xfrm>
              <a:off x="2129392" y="2454948"/>
              <a:ext cx="877888" cy="1520825"/>
            </a:xfrm>
            <a:custGeom>
              <a:avLst/>
              <a:gdLst>
                <a:gd name="T0" fmla="*/ 131 w 233"/>
                <a:gd name="T1" fmla="*/ 0 h 404"/>
                <a:gd name="T2" fmla="*/ 94 w 233"/>
                <a:gd name="T3" fmla="*/ 102 h 404"/>
                <a:gd name="T4" fmla="*/ 0 w 233"/>
                <a:gd name="T5" fmla="*/ 360 h 404"/>
                <a:gd name="T6" fmla="*/ 103 w 233"/>
                <a:gd name="T7" fmla="*/ 404 h 404"/>
                <a:gd name="T8" fmla="*/ 233 w 233"/>
                <a:gd name="T9" fmla="*/ 102 h 404"/>
                <a:gd name="T10" fmla="*/ 131 w 233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4">
                  <a:moveTo>
                    <a:pt x="131" y="0"/>
                  </a:moveTo>
                  <a:cubicBezTo>
                    <a:pt x="94" y="102"/>
                    <a:pt x="94" y="102"/>
                    <a:pt x="94" y="102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39" y="364"/>
                    <a:pt x="74" y="380"/>
                    <a:pt x="103" y="404"/>
                  </a:cubicBezTo>
                  <a:cubicBezTo>
                    <a:pt x="233" y="102"/>
                    <a:pt x="233" y="102"/>
                    <a:pt x="233" y="102"/>
                  </a:cubicBezTo>
                  <a:lnTo>
                    <a:pt x="131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2" name="任意多边形 11"/>
            <p:cNvSpPr/>
            <p:nvPr/>
          </p:nvSpPr>
          <p:spPr bwMode="auto">
            <a:xfrm>
              <a:off x="1370567" y="3851948"/>
              <a:ext cx="1358900" cy="1355725"/>
            </a:xfrm>
            <a:custGeom>
              <a:avLst/>
              <a:gdLst>
                <a:gd name="connsiteX0" fmla="*/ 637447 w 1358900"/>
                <a:gd name="connsiteY0" fmla="*/ 104775 h 1355725"/>
                <a:gd name="connsiteX1" fmla="*/ 618579 w 1358900"/>
                <a:gd name="connsiteY1" fmla="*/ 108545 h 1355725"/>
                <a:gd name="connsiteX2" fmla="*/ 297826 w 1358900"/>
                <a:gd name="connsiteY2" fmla="*/ 248047 h 1355725"/>
                <a:gd name="connsiteX3" fmla="*/ 282731 w 1358900"/>
                <a:gd name="connsiteY3" fmla="*/ 263128 h 1355725"/>
                <a:gd name="connsiteX4" fmla="*/ 267637 w 1358900"/>
                <a:gd name="connsiteY4" fmla="*/ 278210 h 1355725"/>
                <a:gd name="connsiteX5" fmla="*/ 101600 w 1358900"/>
                <a:gd name="connsiteY5" fmla="*/ 677863 h 1355725"/>
                <a:gd name="connsiteX6" fmla="*/ 678956 w 1358900"/>
                <a:gd name="connsiteY6" fmla="*/ 1250950 h 1355725"/>
                <a:gd name="connsiteX7" fmla="*/ 1252538 w 1358900"/>
                <a:gd name="connsiteY7" fmla="*/ 677863 h 1355725"/>
                <a:gd name="connsiteX8" fmla="*/ 1086501 w 1358900"/>
                <a:gd name="connsiteY8" fmla="*/ 274439 h 1355725"/>
                <a:gd name="connsiteX9" fmla="*/ 1071407 w 1358900"/>
                <a:gd name="connsiteY9" fmla="*/ 259358 h 1355725"/>
                <a:gd name="connsiteX10" fmla="*/ 1056313 w 1358900"/>
                <a:gd name="connsiteY10" fmla="*/ 248047 h 1355725"/>
                <a:gd name="connsiteX11" fmla="*/ 731786 w 1358900"/>
                <a:gd name="connsiteY11" fmla="*/ 104775 h 1355725"/>
                <a:gd name="connsiteX12" fmla="*/ 712918 w 1358900"/>
                <a:gd name="connsiteY12" fmla="*/ 104775 h 1355725"/>
                <a:gd name="connsiteX13" fmla="*/ 690277 w 1358900"/>
                <a:gd name="connsiteY13" fmla="*/ 104775 h 1355725"/>
                <a:gd name="connsiteX14" fmla="*/ 678956 w 1358900"/>
                <a:gd name="connsiteY14" fmla="*/ 104775 h 1355725"/>
                <a:gd name="connsiteX15" fmla="*/ 660088 w 1358900"/>
                <a:gd name="connsiteY15" fmla="*/ 104775 h 1355725"/>
                <a:gd name="connsiteX16" fmla="*/ 637447 w 1358900"/>
                <a:gd name="connsiteY16" fmla="*/ 104775 h 1355725"/>
                <a:gd name="connsiteX17" fmla="*/ 656802 w 1358900"/>
                <a:gd name="connsiteY17" fmla="*/ 0 h 1355725"/>
                <a:gd name="connsiteX18" fmla="*/ 679450 w 1358900"/>
                <a:gd name="connsiteY18" fmla="*/ 0 h 1355725"/>
                <a:gd name="connsiteX19" fmla="*/ 694549 w 1358900"/>
                <a:gd name="connsiteY19" fmla="*/ 0 h 1355725"/>
                <a:gd name="connsiteX20" fmla="*/ 720972 w 1358900"/>
                <a:gd name="connsiteY20" fmla="*/ 0 h 1355725"/>
                <a:gd name="connsiteX21" fmla="*/ 743620 w 1358900"/>
                <a:gd name="connsiteY21" fmla="*/ 3766 h 1355725"/>
                <a:gd name="connsiteX22" fmla="*/ 1124867 w 1358900"/>
                <a:gd name="connsiteY22" fmla="*/ 169466 h 1355725"/>
                <a:gd name="connsiteX23" fmla="*/ 1143741 w 1358900"/>
                <a:gd name="connsiteY23" fmla="*/ 184529 h 1355725"/>
                <a:gd name="connsiteX24" fmla="*/ 1162615 w 1358900"/>
                <a:gd name="connsiteY24" fmla="*/ 203359 h 1355725"/>
                <a:gd name="connsiteX25" fmla="*/ 1358900 w 1358900"/>
                <a:gd name="connsiteY25" fmla="*/ 677863 h 1355725"/>
                <a:gd name="connsiteX26" fmla="*/ 679450 w 1358900"/>
                <a:gd name="connsiteY26" fmla="*/ 1355725 h 1355725"/>
                <a:gd name="connsiteX27" fmla="*/ 0 w 1358900"/>
                <a:gd name="connsiteY27" fmla="*/ 677863 h 1355725"/>
                <a:gd name="connsiteX28" fmla="*/ 192511 w 1358900"/>
                <a:gd name="connsiteY28" fmla="*/ 207125 h 1355725"/>
                <a:gd name="connsiteX29" fmla="*/ 207610 w 1358900"/>
                <a:gd name="connsiteY29" fmla="*/ 188295 h 1355725"/>
                <a:gd name="connsiteX30" fmla="*/ 226483 w 1358900"/>
                <a:gd name="connsiteY30" fmla="*/ 173232 h 1355725"/>
                <a:gd name="connsiteX31" fmla="*/ 607730 w 1358900"/>
                <a:gd name="connsiteY31" fmla="*/ 3766 h 1355725"/>
                <a:gd name="connsiteX32" fmla="*/ 634153 w 1358900"/>
                <a:gd name="connsiteY32" fmla="*/ 3766 h 1355725"/>
                <a:gd name="connsiteX33" fmla="*/ 656802 w 1358900"/>
                <a:gd name="connsiteY33" fmla="*/ 0 h 135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58900" h="1355725">
                  <a:moveTo>
                    <a:pt x="637447" y="104775"/>
                  </a:moveTo>
                  <a:cubicBezTo>
                    <a:pt x="633673" y="104775"/>
                    <a:pt x="626126" y="104775"/>
                    <a:pt x="618579" y="108545"/>
                  </a:cubicBezTo>
                  <a:cubicBezTo>
                    <a:pt x="494051" y="119856"/>
                    <a:pt x="384618" y="172641"/>
                    <a:pt x="297826" y="248047"/>
                  </a:cubicBezTo>
                  <a:cubicBezTo>
                    <a:pt x="290278" y="255588"/>
                    <a:pt x="286505" y="259358"/>
                    <a:pt x="282731" y="263128"/>
                  </a:cubicBezTo>
                  <a:cubicBezTo>
                    <a:pt x="275184" y="266899"/>
                    <a:pt x="271411" y="274439"/>
                    <a:pt x="267637" y="278210"/>
                  </a:cubicBezTo>
                  <a:cubicBezTo>
                    <a:pt x="165751" y="380008"/>
                    <a:pt x="101600" y="523280"/>
                    <a:pt x="101600" y="677863"/>
                  </a:cubicBezTo>
                  <a:cubicBezTo>
                    <a:pt x="101600" y="994569"/>
                    <a:pt x="361976" y="1250950"/>
                    <a:pt x="678956" y="1250950"/>
                  </a:cubicBezTo>
                  <a:cubicBezTo>
                    <a:pt x="995936" y="1250950"/>
                    <a:pt x="1252538" y="994569"/>
                    <a:pt x="1252538" y="677863"/>
                  </a:cubicBezTo>
                  <a:cubicBezTo>
                    <a:pt x="1252538" y="519510"/>
                    <a:pt x="1188388" y="380008"/>
                    <a:pt x="1086501" y="274439"/>
                  </a:cubicBezTo>
                  <a:cubicBezTo>
                    <a:pt x="1082728" y="270669"/>
                    <a:pt x="1078954" y="266899"/>
                    <a:pt x="1071407" y="259358"/>
                  </a:cubicBezTo>
                  <a:cubicBezTo>
                    <a:pt x="1067633" y="255588"/>
                    <a:pt x="1060086" y="251817"/>
                    <a:pt x="1056313" y="248047"/>
                  </a:cubicBezTo>
                  <a:cubicBezTo>
                    <a:pt x="969521" y="168870"/>
                    <a:pt x="856314" y="119856"/>
                    <a:pt x="731786" y="104775"/>
                  </a:cubicBezTo>
                  <a:cubicBezTo>
                    <a:pt x="728012" y="104775"/>
                    <a:pt x="720465" y="104775"/>
                    <a:pt x="712918" y="104775"/>
                  </a:cubicBezTo>
                  <a:cubicBezTo>
                    <a:pt x="705371" y="104775"/>
                    <a:pt x="697824" y="104775"/>
                    <a:pt x="690277" y="104775"/>
                  </a:cubicBezTo>
                  <a:cubicBezTo>
                    <a:pt x="686503" y="104775"/>
                    <a:pt x="682729" y="104775"/>
                    <a:pt x="678956" y="104775"/>
                  </a:cubicBezTo>
                  <a:cubicBezTo>
                    <a:pt x="671409" y="104775"/>
                    <a:pt x="667635" y="104775"/>
                    <a:pt x="660088" y="104775"/>
                  </a:cubicBezTo>
                  <a:cubicBezTo>
                    <a:pt x="652541" y="104775"/>
                    <a:pt x="644994" y="104775"/>
                    <a:pt x="637447" y="104775"/>
                  </a:cubicBezTo>
                  <a:close/>
                  <a:moveTo>
                    <a:pt x="656802" y="0"/>
                  </a:moveTo>
                  <a:cubicBezTo>
                    <a:pt x="664351" y="0"/>
                    <a:pt x="671901" y="0"/>
                    <a:pt x="679450" y="0"/>
                  </a:cubicBezTo>
                  <a:cubicBezTo>
                    <a:pt x="683225" y="0"/>
                    <a:pt x="690774" y="0"/>
                    <a:pt x="694549" y="0"/>
                  </a:cubicBezTo>
                  <a:cubicBezTo>
                    <a:pt x="702098" y="0"/>
                    <a:pt x="709648" y="0"/>
                    <a:pt x="720972" y="0"/>
                  </a:cubicBezTo>
                  <a:cubicBezTo>
                    <a:pt x="728522" y="3766"/>
                    <a:pt x="736071" y="3766"/>
                    <a:pt x="743620" y="3766"/>
                  </a:cubicBezTo>
                  <a:cubicBezTo>
                    <a:pt x="890835" y="15064"/>
                    <a:pt x="1022950" y="75318"/>
                    <a:pt x="1124867" y="169466"/>
                  </a:cubicBezTo>
                  <a:cubicBezTo>
                    <a:pt x="1132417" y="173232"/>
                    <a:pt x="1139966" y="180763"/>
                    <a:pt x="1143741" y="184529"/>
                  </a:cubicBezTo>
                  <a:cubicBezTo>
                    <a:pt x="1151290" y="192061"/>
                    <a:pt x="1155065" y="195827"/>
                    <a:pt x="1162615" y="203359"/>
                  </a:cubicBezTo>
                  <a:cubicBezTo>
                    <a:pt x="1283406" y="323868"/>
                    <a:pt x="1358900" y="493333"/>
                    <a:pt x="1358900" y="677863"/>
                  </a:cubicBezTo>
                  <a:cubicBezTo>
                    <a:pt x="1358900" y="1054453"/>
                    <a:pt x="1053148" y="1355725"/>
                    <a:pt x="679450" y="1355725"/>
                  </a:cubicBezTo>
                  <a:cubicBezTo>
                    <a:pt x="301978" y="1355725"/>
                    <a:pt x="0" y="1054453"/>
                    <a:pt x="0" y="677863"/>
                  </a:cubicBezTo>
                  <a:cubicBezTo>
                    <a:pt x="0" y="493333"/>
                    <a:pt x="71720" y="327634"/>
                    <a:pt x="192511" y="207125"/>
                  </a:cubicBezTo>
                  <a:cubicBezTo>
                    <a:pt x="196286" y="199593"/>
                    <a:pt x="203835" y="195827"/>
                    <a:pt x="207610" y="188295"/>
                  </a:cubicBezTo>
                  <a:cubicBezTo>
                    <a:pt x="215159" y="180763"/>
                    <a:pt x="222709" y="176998"/>
                    <a:pt x="226483" y="173232"/>
                  </a:cubicBezTo>
                  <a:cubicBezTo>
                    <a:pt x="332176" y="79084"/>
                    <a:pt x="464291" y="18830"/>
                    <a:pt x="607730" y="3766"/>
                  </a:cubicBezTo>
                  <a:cubicBezTo>
                    <a:pt x="615280" y="3766"/>
                    <a:pt x="622829" y="3766"/>
                    <a:pt x="634153" y="3766"/>
                  </a:cubicBezTo>
                  <a:cubicBezTo>
                    <a:pt x="641703" y="0"/>
                    <a:pt x="649252" y="0"/>
                    <a:pt x="656802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583506" y="4212279"/>
              <a:ext cx="928258" cy="646331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chemeClr val="accent1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rPr>
                <a:t>01</a:t>
              </a:r>
              <a:endParaRPr lang="zh-CN" altLang="en-US" sz="3600" b="1" dirty="0">
                <a:solidFill>
                  <a:schemeClr val="accent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721666" y="1278571"/>
            <a:ext cx="1924051" cy="2752725"/>
            <a:chOff x="3780744" y="2454948"/>
            <a:chExt cx="1924051" cy="2752725"/>
          </a:xfrm>
          <a:solidFill>
            <a:schemeClr val="accent2"/>
          </a:solidFill>
        </p:grpSpPr>
        <p:sp>
          <p:nvSpPr>
            <p:cNvPr id="15" name="Freeform 11"/>
            <p:cNvSpPr/>
            <p:nvPr/>
          </p:nvSpPr>
          <p:spPr bwMode="auto">
            <a:xfrm>
              <a:off x="4218894" y="2454948"/>
              <a:ext cx="1052513" cy="384175"/>
            </a:xfrm>
            <a:custGeom>
              <a:avLst/>
              <a:gdLst>
                <a:gd name="T0" fmla="*/ 88 w 663"/>
                <a:gd name="T1" fmla="*/ 242 h 242"/>
                <a:gd name="T2" fmla="*/ 575 w 663"/>
                <a:gd name="T3" fmla="*/ 242 h 242"/>
                <a:gd name="T4" fmla="*/ 663 w 663"/>
                <a:gd name="T5" fmla="*/ 0 h 242"/>
                <a:gd name="T6" fmla="*/ 0 w 663"/>
                <a:gd name="T7" fmla="*/ 0 h 242"/>
                <a:gd name="T8" fmla="*/ 88 w 663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242">
                  <a:moveTo>
                    <a:pt x="88" y="242"/>
                  </a:moveTo>
                  <a:lnTo>
                    <a:pt x="575" y="242"/>
                  </a:lnTo>
                  <a:lnTo>
                    <a:pt x="663" y="0"/>
                  </a:lnTo>
                  <a:lnTo>
                    <a:pt x="0" y="0"/>
                  </a:lnTo>
                  <a:lnTo>
                    <a:pt x="88" y="24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6" name="Freeform 12"/>
            <p:cNvSpPr/>
            <p:nvPr/>
          </p:nvSpPr>
          <p:spPr bwMode="auto">
            <a:xfrm>
              <a:off x="3780744" y="2454948"/>
              <a:ext cx="879475" cy="1525588"/>
            </a:xfrm>
            <a:custGeom>
              <a:avLst/>
              <a:gdLst>
                <a:gd name="T0" fmla="*/ 0 w 233"/>
                <a:gd name="T1" fmla="*/ 102 h 405"/>
                <a:gd name="T2" fmla="*/ 131 w 233"/>
                <a:gd name="T3" fmla="*/ 405 h 405"/>
                <a:gd name="T4" fmla="*/ 233 w 233"/>
                <a:gd name="T5" fmla="*/ 360 h 405"/>
                <a:gd name="T6" fmla="*/ 139 w 233"/>
                <a:gd name="T7" fmla="*/ 102 h 405"/>
                <a:gd name="T8" fmla="*/ 102 w 233"/>
                <a:gd name="T9" fmla="*/ 0 h 405"/>
                <a:gd name="T10" fmla="*/ 0 w 233"/>
                <a:gd name="T11" fmla="*/ 10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5">
                  <a:moveTo>
                    <a:pt x="0" y="102"/>
                  </a:moveTo>
                  <a:cubicBezTo>
                    <a:pt x="131" y="405"/>
                    <a:pt x="131" y="405"/>
                    <a:pt x="131" y="405"/>
                  </a:cubicBezTo>
                  <a:cubicBezTo>
                    <a:pt x="159" y="381"/>
                    <a:pt x="194" y="365"/>
                    <a:pt x="233" y="36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02" y="0"/>
                    <a:pt x="102" y="0"/>
                    <a:pt x="102" y="0"/>
                  </a:cubicBez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7" name="Freeform 13"/>
            <p:cNvSpPr/>
            <p:nvPr/>
          </p:nvSpPr>
          <p:spPr bwMode="auto">
            <a:xfrm>
              <a:off x="4826907" y="2454948"/>
              <a:ext cx="877888" cy="1520825"/>
            </a:xfrm>
            <a:custGeom>
              <a:avLst/>
              <a:gdLst>
                <a:gd name="T0" fmla="*/ 131 w 233"/>
                <a:gd name="T1" fmla="*/ 0 h 404"/>
                <a:gd name="T2" fmla="*/ 94 w 233"/>
                <a:gd name="T3" fmla="*/ 102 h 404"/>
                <a:gd name="T4" fmla="*/ 0 w 233"/>
                <a:gd name="T5" fmla="*/ 360 h 404"/>
                <a:gd name="T6" fmla="*/ 103 w 233"/>
                <a:gd name="T7" fmla="*/ 404 h 404"/>
                <a:gd name="T8" fmla="*/ 233 w 233"/>
                <a:gd name="T9" fmla="*/ 102 h 404"/>
                <a:gd name="T10" fmla="*/ 131 w 233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4">
                  <a:moveTo>
                    <a:pt x="131" y="0"/>
                  </a:moveTo>
                  <a:cubicBezTo>
                    <a:pt x="94" y="102"/>
                    <a:pt x="94" y="102"/>
                    <a:pt x="94" y="102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39" y="364"/>
                    <a:pt x="74" y="380"/>
                    <a:pt x="103" y="404"/>
                  </a:cubicBezTo>
                  <a:cubicBezTo>
                    <a:pt x="233" y="102"/>
                    <a:pt x="233" y="102"/>
                    <a:pt x="233" y="102"/>
                  </a:cubicBezTo>
                  <a:lnTo>
                    <a:pt x="131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18" name="任意多边形 17"/>
            <p:cNvSpPr/>
            <p:nvPr/>
          </p:nvSpPr>
          <p:spPr bwMode="auto">
            <a:xfrm>
              <a:off x="4068082" y="3851948"/>
              <a:ext cx="1358900" cy="1355725"/>
            </a:xfrm>
            <a:custGeom>
              <a:avLst/>
              <a:gdLst>
                <a:gd name="connsiteX0" fmla="*/ 637447 w 1358900"/>
                <a:gd name="connsiteY0" fmla="*/ 104775 h 1355725"/>
                <a:gd name="connsiteX1" fmla="*/ 618579 w 1358900"/>
                <a:gd name="connsiteY1" fmla="*/ 108545 h 1355725"/>
                <a:gd name="connsiteX2" fmla="*/ 297826 w 1358900"/>
                <a:gd name="connsiteY2" fmla="*/ 248047 h 1355725"/>
                <a:gd name="connsiteX3" fmla="*/ 282731 w 1358900"/>
                <a:gd name="connsiteY3" fmla="*/ 263128 h 1355725"/>
                <a:gd name="connsiteX4" fmla="*/ 267637 w 1358900"/>
                <a:gd name="connsiteY4" fmla="*/ 278210 h 1355725"/>
                <a:gd name="connsiteX5" fmla="*/ 101600 w 1358900"/>
                <a:gd name="connsiteY5" fmla="*/ 677863 h 1355725"/>
                <a:gd name="connsiteX6" fmla="*/ 678956 w 1358900"/>
                <a:gd name="connsiteY6" fmla="*/ 1250950 h 1355725"/>
                <a:gd name="connsiteX7" fmla="*/ 1252538 w 1358900"/>
                <a:gd name="connsiteY7" fmla="*/ 677863 h 1355725"/>
                <a:gd name="connsiteX8" fmla="*/ 1086501 w 1358900"/>
                <a:gd name="connsiteY8" fmla="*/ 274439 h 1355725"/>
                <a:gd name="connsiteX9" fmla="*/ 1071407 w 1358900"/>
                <a:gd name="connsiteY9" fmla="*/ 259358 h 1355725"/>
                <a:gd name="connsiteX10" fmla="*/ 1056313 w 1358900"/>
                <a:gd name="connsiteY10" fmla="*/ 248047 h 1355725"/>
                <a:gd name="connsiteX11" fmla="*/ 731786 w 1358900"/>
                <a:gd name="connsiteY11" fmla="*/ 104775 h 1355725"/>
                <a:gd name="connsiteX12" fmla="*/ 712918 w 1358900"/>
                <a:gd name="connsiteY12" fmla="*/ 104775 h 1355725"/>
                <a:gd name="connsiteX13" fmla="*/ 690277 w 1358900"/>
                <a:gd name="connsiteY13" fmla="*/ 104775 h 1355725"/>
                <a:gd name="connsiteX14" fmla="*/ 678956 w 1358900"/>
                <a:gd name="connsiteY14" fmla="*/ 104775 h 1355725"/>
                <a:gd name="connsiteX15" fmla="*/ 660088 w 1358900"/>
                <a:gd name="connsiteY15" fmla="*/ 104775 h 1355725"/>
                <a:gd name="connsiteX16" fmla="*/ 637447 w 1358900"/>
                <a:gd name="connsiteY16" fmla="*/ 104775 h 1355725"/>
                <a:gd name="connsiteX17" fmla="*/ 656802 w 1358900"/>
                <a:gd name="connsiteY17" fmla="*/ 0 h 1355725"/>
                <a:gd name="connsiteX18" fmla="*/ 679450 w 1358900"/>
                <a:gd name="connsiteY18" fmla="*/ 0 h 1355725"/>
                <a:gd name="connsiteX19" fmla="*/ 694549 w 1358900"/>
                <a:gd name="connsiteY19" fmla="*/ 0 h 1355725"/>
                <a:gd name="connsiteX20" fmla="*/ 720972 w 1358900"/>
                <a:gd name="connsiteY20" fmla="*/ 0 h 1355725"/>
                <a:gd name="connsiteX21" fmla="*/ 743620 w 1358900"/>
                <a:gd name="connsiteY21" fmla="*/ 3766 h 1355725"/>
                <a:gd name="connsiteX22" fmla="*/ 1124867 w 1358900"/>
                <a:gd name="connsiteY22" fmla="*/ 169466 h 1355725"/>
                <a:gd name="connsiteX23" fmla="*/ 1143741 w 1358900"/>
                <a:gd name="connsiteY23" fmla="*/ 184529 h 1355725"/>
                <a:gd name="connsiteX24" fmla="*/ 1162615 w 1358900"/>
                <a:gd name="connsiteY24" fmla="*/ 203359 h 1355725"/>
                <a:gd name="connsiteX25" fmla="*/ 1358900 w 1358900"/>
                <a:gd name="connsiteY25" fmla="*/ 677863 h 1355725"/>
                <a:gd name="connsiteX26" fmla="*/ 679450 w 1358900"/>
                <a:gd name="connsiteY26" fmla="*/ 1355725 h 1355725"/>
                <a:gd name="connsiteX27" fmla="*/ 0 w 1358900"/>
                <a:gd name="connsiteY27" fmla="*/ 677863 h 1355725"/>
                <a:gd name="connsiteX28" fmla="*/ 192511 w 1358900"/>
                <a:gd name="connsiteY28" fmla="*/ 207125 h 1355725"/>
                <a:gd name="connsiteX29" fmla="*/ 207610 w 1358900"/>
                <a:gd name="connsiteY29" fmla="*/ 188295 h 1355725"/>
                <a:gd name="connsiteX30" fmla="*/ 226484 w 1358900"/>
                <a:gd name="connsiteY30" fmla="*/ 173232 h 1355725"/>
                <a:gd name="connsiteX31" fmla="*/ 607730 w 1358900"/>
                <a:gd name="connsiteY31" fmla="*/ 3766 h 1355725"/>
                <a:gd name="connsiteX32" fmla="*/ 634154 w 1358900"/>
                <a:gd name="connsiteY32" fmla="*/ 3766 h 1355725"/>
                <a:gd name="connsiteX33" fmla="*/ 656802 w 1358900"/>
                <a:gd name="connsiteY33" fmla="*/ 0 h 135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58900" h="1355725">
                  <a:moveTo>
                    <a:pt x="637447" y="104775"/>
                  </a:moveTo>
                  <a:cubicBezTo>
                    <a:pt x="633673" y="104775"/>
                    <a:pt x="626126" y="104775"/>
                    <a:pt x="618579" y="108545"/>
                  </a:cubicBezTo>
                  <a:cubicBezTo>
                    <a:pt x="494051" y="119856"/>
                    <a:pt x="384618" y="172641"/>
                    <a:pt x="297826" y="248047"/>
                  </a:cubicBezTo>
                  <a:cubicBezTo>
                    <a:pt x="290279" y="255588"/>
                    <a:pt x="286505" y="259358"/>
                    <a:pt x="282731" y="263128"/>
                  </a:cubicBezTo>
                  <a:cubicBezTo>
                    <a:pt x="275184" y="266899"/>
                    <a:pt x="271411" y="274439"/>
                    <a:pt x="267637" y="278210"/>
                  </a:cubicBezTo>
                  <a:cubicBezTo>
                    <a:pt x="165751" y="380008"/>
                    <a:pt x="101600" y="523280"/>
                    <a:pt x="101600" y="677863"/>
                  </a:cubicBezTo>
                  <a:cubicBezTo>
                    <a:pt x="101600" y="994569"/>
                    <a:pt x="361976" y="1250950"/>
                    <a:pt x="678956" y="1250950"/>
                  </a:cubicBezTo>
                  <a:cubicBezTo>
                    <a:pt x="995936" y="1250950"/>
                    <a:pt x="1252538" y="994569"/>
                    <a:pt x="1252538" y="677863"/>
                  </a:cubicBezTo>
                  <a:cubicBezTo>
                    <a:pt x="1252538" y="519510"/>
                    <a:pt x="1188388" y="380008"/>
                    <a:pt x="1086501" y="274439"/>
                  </a:cubicBezTo>
                  <a:cubicBezTo>
                    <a:pt x="1082728" y="270669"/>
                    <a:pt x="1078954" y="266899"/>
                    <a:pt x="1071407" y="259358"/>
                  </a:cubicBezTo>
                  <a:cubicBezTo>
                    <a:pt x="1067633" y="255588"/>
                    <a:pt x="1060086" y="251817"/>
                    <a:pt x="1056313" y="248047"/>
                  </a:cubicBezTo>
                  <a:cubicBezTo>
                    <a:pt x="969521" y="168870"/>
                    <a:pt x="856314" y="119856"/>
                    <a:pt x="731786" y="104775"/>
                  </a:cubicBezTo>
                  <a:cubicBezTo>
                    <a:pt x="728012" y="104775"/>
                    <a:pt x="720465" y="104775"/>
                    <a:pt x="712918" y="104775"/>
                  </a:cubicBezTo>
                  <a:cubicBezTo>
                    <a:pt x="705371" y="104775"/>
                    <a:pt x="697824" y="104775"/>
                    <a:pt x="690277" y="104775"/>
                  </a:cubicBezTo>
                  <a:cubicBezTo>
                    <a:pt x="686503" y="104775"/>
                    <a:pt x="682730" y="104775"/>
                    <a:pt x="678956" y="104775"/>
                  </a:cubicBezTo>
                  <a:cubicBezTo>
                    <a:pt x="671409" y="104775"/>
                    <a:pt x="667635" y="104775"/>
                    <a:pt x="660088" y="104775"/>
                  </a:cubicBezTo>
                  <a:cubicBezTo>
                    <a:pt x="652541" y="104775"/>
                    <a:pt x="644994" y="104775"/>
                    <a:pt x="637447" y="104775"/>
                  </a:cubicBezTo>
                  <a:close/>
                  <a:moveTo>
                    <a:pt x="656802" y="0"/>
                  </a:moveTo>
                  <a:cubicBezTo>
                    <a:pt x="664351" y="0"/>
                    <a:pt x="671901" y="0"/>
                    <a:pt x="679450" y="0"/>
                  </a:cubicBezTo>
                  <a:cubicBezTo>
                    <a:pt x="683225" y="0"/>
                    <a:pt x="690774" y="0"/>
                    <a:pt x="694549" y="0"/>
                  </a:cubicBezTo>
                  <a:cubicBezTo>
                    <a:pt x="702099" y="0"/>
                    <a:pt x="709648" y="0"/>
                    <a:pt x="720972" y="0"/>
                  </a:cubicBezTo>
                  <a:cubicBezTo>
                    <a:pt x="728522" y="3766"/>
                    <a:pt x="736071" y="3766"/>
                    <a:pt x="743620" y="3766"/>
                  </a:cubicBezTo>
                  <a:cubicBezTo>
                    <a:pt x="890835" y="15064"/>
                    <a:pt x="1022950" y="75318"/>
                    <a:pt x="1124867" y="169466"/>
                  </a:cubicBezTo>
                  <a:cubicBezTo>
                    <a:pt x="1132417" y="173232"/>
                    <a:pt x="1139966" y="180763"/>
                    <a:pt x="1143741" y="184529"/>
                  </a:cubicBezTo>
                  <a:cubicBezTo>
                    <a:pt x="1151290" y="192061"/>
                    <a:pt x="1155065" y="195827"/>
                    <a:pt x="1162615" y="203359"/>
                  </a:cubicBezTo>
                  <a:cubicBezTo>
                    <a:pt x="1283406" y="323868"/>
                    <a:pt x="1358900" y="493333"/>
                    <a:pt x="1358900" y="677863"/>
                  </a:cubicBezTo>
                  <a:cubicBezTo>
                    <a:pt x="1358900" y="1054453"/>
                    <a:pt x="1053148" y="1355725"/>
                    <a:pt x="679450" y="1355725"/>
                  </a:cubicBezTo>
                  <a:cubicBezTo>
                    <a:pt x="301978" y="1355725"/>
                    <a:pt x="0" y="1054453"/>
                    <a:pt x="0" y="677863"/>
                  </a:cubicBezTo>
                  <a:cubicBezTo>
                    <a:pt x="0" y="493333"/>
                    <a:pt x="71720" y="327634"/>
                    <a:pt x="192511" y="207125"/>
                  </a:cubicBezTo>
                  <a:cubicBezTo>
                    <a:pt x="196286" y="199593"/>
                    <a:pt x="203835" y="195827"/>
                    <a:pt x="207610" y="188295"/>
                  </a:cubicBezTo>
                  <a:cubicBezTo>
                    <a:pt x="215159" y="180763"/>
                    <a:pt x="222709" y="176998"/>
                    <a:pt x="226484" y="173232"/>
                  </a:cubicBezTo>
                  <a:cubicBezTo>
                    <a:pt x="332176" y="79084"/>
                    <a:pt x="464291" y="18830"/>
                    <a:pt x="607730" y="3766"/>
                  </a:cubicBezTo>
                  <a:cubicBezTo>
                    <a:pt x="615280" y="3766"/>
                    <a:pt x="622829" y="3766"/>
                    <a:pt x="634154" y="3766"/>
                  </a:cubicBezTo>
                  <a:cubicBezTo>
                    <a:pt x="641703" y="0"/>
                    <a:pt x="649252" y="0"/>
                    <a:pt x="656802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4218894" y="4184463"/>
              <a:ext cx="1039393" cy="646331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chemeClr val="accent1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rPr>
                <a:t>02</a:t>
              </a:r>
              <a:endParaRPr lang="zh-CN" altLang="en-US" sz="3600" b="1" dirty="0">
                <a:solidFill>
                  <a:schemeClr val="accent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428706" y="1278571"/>
            <a:ext cx="1924051" cy="2752725"/>
            <a:chOff x="6487784" y="2454948"/>
            <a:chExt cx="1924051" cy="2752725"/>
          </a:xfrm>
          <a:solidFill>
            <a:schemeClr val="accent1"/>
          </a:solidFill>
        </p:grpSpPr>
        <p:sp>
          <p:nvSpPr>
            <p:cNvPr id="23" name="Freeform 11"/>
            <p:cNvSpPr/>
            <p:nvPr/>
          </p:nvSpPr>
          <p:spPr bwMode="auto">
            <a:xfrm>
              <a:off x="6925934" y="2454948"/>
              <a:ext cx="1052513" cy="384175"/>
            </a:xfrm>
            <a:custGeom>
              <a:avLst/>
              <a:gdLst>
                <a:gd name="T0" fmla="*/ 88 w 663"/>
                <a:gd name="T1" fmla="*/ 242 h 242"/>
                <a:gd name="T2" fmla="*/ 575 w 663"/>
                <a:gd name="T3" fmla="*/ 242 h 242"/>
                <a:gd name="T4" fmla="*/ 663 w 663"/>
                <a:gd name="T5" fmla="*/ 0 h 242"/>
                <a:gd name="T6" fmla="*/ 0 w 663"/>
                <a:gd name="T7" fmla="*/ 0 h 242"/>
                <a:gd name="T8" fmla="*/ 88 w 663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242">
                  <a:moveTo>
                    <a:pt x="88" y="242"/>
                  </a:moveTo>
                  <a:lnTo>
                    <a:pt x="575" y="242"/>
                  </a:lnTo>
                  <a:lnTo>
                    <a:pt x="663" y="0"/>
                  </a:lnTo>
                  <a:lnTo>
                    <a:pt x="0" y="0"/>
                  </a:lnTo>
                  <a:lnTo>
                    <a:pt x="88" y="24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24" name="Freeform 12"/>
            <p:cNvSpPr/>
            <p:nvPr/>
          </p:nvSpPr>
          <p:spPr bwMode="auto">
            <a:xfrm>
              <a:off x="6487784" y="2454948"/>
              <a:ext cx="879475" cy="1525588"/>
            </a:xfrm>
            <a:custGeom>
              <a:avLst/>
              <a:gdLst>
                <a:gd name="T0" fmla="*/ 0 w 233"/>
                <a:gd name="T1" fmla="*/ 102 h 405"/>
                <a:gd name="T2" fmla="*/ 131 w 233"/>
                <a:gd name="T3" fmla="*/ 405 h 405"/>
                <a:gd name="T4" fmla="*/ 233 w 233"/>
                <a:gd name="T5" fmla="*/ 360 h 405"/>
                <a:gd name="T6" fmla="*/ 139 w 233"/>
                <a:gd name="T7" fmla="*/ 102 h 405"/>
                <a:gd name="T8" fmla="*/ 102 w 233"/>
                <a:gd name="T9" fmla="*/ 0 h 405"/>
                <a:gd name="T10" fmla="*/ 0 w 233"/>
                <a:gd name="T11" fmla="*/ 10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5">
                  <a:moveTo>
                    <a:pt x="0" y="102"/>
                  </a:moveTo>
                  <a:cubicBezTo>
                    <a:pt x="131" y="405"/>
                    <a:pt x="131" y="405"/>
                    <a:pt x="131" y="405"/>
                  </a:cubicBezTo>
                  <a:cubicBezTo>
                    <a:pt x="159" y="381"/>
                    <a:pt x="194" y="365"/>
                    <a:pt x="233" y="36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02" y="0"/>
                    <a:pt x="102" y="0"/>
                    <a:pt x="102" y="0"/>
                  </a:cubicBez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25" name="Freeform 13"/>
            <p:cNvSpPr/>
            <p:nvPr/>
          </p:nvSpPr>
          <p:spPr bwMode="auto">
            <a:xfrm>
              <a:off x="7533947" y="2454948"/>
              <a:ext cx="877888" cy="1520825"/>
            </a:xfrm>
            <a:custGeom>
              <a:avLst/>
              <a:gdLst>
                <a:gd name="T0" fmla="*/ 131 w 233"/>
                <a:gd name="T1" fmla="*/ 0 h 404"/>
                <a:gd name="T2" fmla="*/ 94 w 233"/>
                <a:gd name="T3" fmla="*/ 102 h 404"/>
                <a:gd name="T4" fmla="*/ 0 w 233"/>
                <a:gd name="T5" fmla="*/ 360 h 404"/>
                <a:gd name="T6" fmla="*/ 103 w 233"/>
                <a:gd name="T7" fmla="*/ 404 h 404"/>
                <a:gd name="T8" fmla="*/ 233 w 233"/>
                <a:gd name="T9" fmla="*/ 102 h 404"/>
                <a:gd name="T10" fmla="*/ 131 w 233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4">
                  <a:moveTo>
                    <a:pt x="131" y="0"/>
                  </a:moveTo>
                  <a:cubicBezTo>
                    <a:pt x="94" y="102"/>
                    <a:pt x="94" y="102"/>
                    <a:pt x="94" y="102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39" y="364"/>
                    <a:pt x="74" y="380"/>
                    <a:pt x="103" y="404"/>
                  </a:cubicBezTo>
                  <a:cubicBezTo>
                    <a:pt x="233" y="102"/>
                    <a:pt x="233" y="102"/>
                    <a:pt x="233" y="102"/>
                  </a:cubicBezTo>
                  <a:lnTo>
                    <a:pt x="131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26" name="任意多边形 25"/>
            <p:cNvSpPr/>
            <p:nvPr/>
          </p:nvSpPr>
          <p:spPr bwMode="auto">
            <a:xfrm>
              <a:off x="6775122" y="3851948"/>
              <a:ext cx="1358900" cy="1355725"/>
            </a:xfrm>
            <a:custGeom>
              <a:avLst/>
              <a:gdLst>
                <a:gd name="connsiteX0" fmla="*/ 637447 w 1358900"/>
                <a:gd name="connsiteY0" fmla="*/ 104775 h 1355725"/>
                <a:gd name="connsiteX1" fmla="*/ 618579 w 1358900"/>
                <a:gd name="connsiteY1" fmla="*/ 108545 h 1355725"/>
                <a:gd name="connsiteX2" fmla="*/ 297826 w 1358900"/>
                <a:gd name="connsiteY2" fmla="*/ 248047 h 1355725"/>
                <a:gd name="connsiteX3" fmla="*/ 282731 w 1358900"/>
                <a:gd name="connsiteY3" fmla="*/ 263128 h 1355725"/>
                <a:gd name="connsiteX4" fmla="*/ 267637 w 1358900"/>
                <a:gd name="connsiteY4" fmla="*/ 278210 h 1355725"/>
                <a:gd name="connsiteX5" fmla="*/ 101600 w 1358900"/>
                <a:gd name="connsiteY5" fmla="*/ 677863 h 1355725"/>
                <a:gd name="connsiteX6" fmla="*/ 678956 w 1358900"/>
                <a:gd name="connsiteY6" fmla="*/ 1250950 h 1355725"/>
                <a:gd name="connsiteX7" fmla="*/ 1252538 w 1358900"/>
                <a:gd name="connsiteY7" fmla="*/ 677863 h 1355725"/>
                <a:gd name="connsiteX8" fmla="*/ 1086501 w 1358900"/>
                <a:gd name="connsiteY8" fmla="*/ 274439 h 1355725"/>
                <a:gd name="connsiteX9" fmla="*/ 1071407 w 1358900"/>
                <a:gd name="connsiteY9" fmla="*/ 259358 h 1355725"/>
                <a:gd name="connsiteX10" fmla="*/ 1056313 w 1358900"/>
                <a:gd name="connsiteY10" fmla="*/ 248047 h 1355725"/>
                <a:gd name="connsiteX11" fmla="*/ 731786 w 1358900"/>
                <a:gd name="connsiteY11" fmla="*/ 104775 h 1355725"/>
                <a:gd name="connsiteX12" fmla="*/ 712918 w 1358900"/>
                <a:gd name="connsiteY12" fmla="*/ 104775 h 1355725"/>
                <a:gd name="connsiteX13" fmla="*/ 690277 w 1358900"/>
                <a:gd name="connsiteY13" fmla="*/ 104775 h 1355725"/>
                <a:gd name="connsiteX14" fmla="*/ 678956 w 1358900"/>
                <a:gd name="connsiteY14" fmla="*/ 104775 h 1355725"/>
                <a:gd name="connsiteX15" fmla="*/ 660088 w 1358900"/>
                <a:gd name="connsiteY15" fmla="*/ 104775 h 1355725"/>
                <a:gd name="connsiteX16" fmla="*/ 637447 w 1358900"/>
                <a:gd name="connsiteY16" fmla="*/ 104775 h 1355725"/>
                <a:gd name="connsiteX17" fmla="*/ 656802 w 1358900"/>
                <a:gd name="connsiteY17" fmla="*/ 0 h 1355725"/>
                <a:gd name="connsiteX18" fmla="*/ 679450 w 1358900"/>
                <a:gd name="connsiteY18" fmla="*/ 0 h 1355725"/>
                <a:gd name="connsiteX19" fmla="*/ 694549 w 1358900"/>
                <a:gd name="connsiteY19" fmla="*/ 0 h 1355725"/>
                <a:gd name="connsiteX20" fmla="*/ 720972 w 1358900"/>
                <a:gd name="connsiteY20" fmla="*/ 0 h 1355725"/>
                <a:gd name="connsiteX21" fmla="*/ 743620 w 1358900"/>
                <a:gd name="connsiteY21" fmla="*/ 3766 h 1355725"/>
                <a:gd name="connsiteX22" fmla="*/ 1124867 w 1358900"/>
                <a:gd name="connsiteY22" fmla="*/ 169466 h 1355725"/>
                <a:gd name="connsiteX23" fmla="*/ 1143741 w 1358900"/>
                <a:gd name="connsiteY23" fmla="*/ 184529 h 1355725"/>
                <a:gd name="connsiteX24" fmla="*/ 1162615 w 1358900"/>
                <a:gd name="connsiteY24" fmla="*/ 203359 h 1355725"/>
                <a:gd name="connsiteX25" fmla="*/ 1358900 w 1358900"/>
                <a:gd name="connsiteY25" fmla="*/ 677863 h 1355725"/>
                <a:gd name="connsiteX26" fmla="*/ 679450 w 1358900"/>
                <a:gd name="connsiteY26" fmla="*/ 1355725 h 1355725"/>
                <a:gd name="connsiteX27" fmla="*/ 0 w 1358900"/>
                <a:gd name="connsiteY27" fmla="*/ 677863 h 1355725"/>
                <a:gd name="connsiteX28" fmla="*/ 192511 w 1358900"/>
                <a:gd name="connsiteY28" fmla="*/ 207125 h 1355725"/>
                <a:gd name="connsiteX29" fmla="*/ 207610 w 1358900"/>
                <a:gd name="connsiteY29" fmla="*/ 188295 h 1355725"/>
                <a:gd name="connsiteX30" fmla="*/ 226484 w 1358900"/>
                <a:gd name="connsiteY30" fmla="*/ 173232 h 1355725"/>
                <a:gd name="connsiteX31" fmla="*/ 607730 w 1358900"/>
                <a:gd name="connsiteY31" fmla="*/ 3766 h 1355725"/>
                <a:gd name="connsiteX32" fmla="*/ 634154 w 1358900"/>
                <a:gd name="connsiteY32" fmla="*/ 3766 h 1355725"/>
                <a:gd name="connsiteX33" fmla="*/ 656802 w 1358900"/>
                <a:gd name="connsiteY33" fmla="*/ 0 h 135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58900" h="1355725">
                  <a:moveTo>
                    <a:pt x="637447" y="104775"/>
                  </a:moveTo>
                  <a:cubicBezTo>
                    <a:pt x="633673" y="104775"/>
                    <a:pt x="626126" y="104775"/>
                    <a:pt x="618579" y="108545"/>
                  </a:cubicBezTo>
                  <a:cubicBezTo>
                    <a:pt x="494051" y="119856"/>
                    <a:pt x="384618" y="172641"/>
                    <a:pt x="297826" y="248047"/>
                  </a:cubicBezTo>
                  <a:cubicBezTo>
                    <a:pt x="290279" y="255588"/>
                    <a:pt x="286505" y="259358"/>
                    <a:pt x="282731" y="263128"/>
                  </a:cubicBezTo>
                  <a:cubicBezTo>
                    <a:pt x="275184" y="266899"/>
                    <a:pt x="271411" y="274439"/>
                    <a:pt x="267637" y="278210"/>
                  </a:cubicBezTo>
                  <a:cubicBezTo>
                    <a:pt x="165751" y="380008"/>
                    <a:pt x="101600" y="523280"/>
                    <a:pt x="101600" y="677863"/>
                  </a:cubicBezTo>
                  <a:cubicBezTo>
                    <a:pt x="101600" y="994569"/>
                    <a:pt x="361976" y="1250950"/>
                    <a:pt x="678956" y="1250950"/>
                  </a:cubicBezTo>
                  <a:cubicBezTo>
                    <a:pt x="995936" y="1250950"/>
                    <a:pt x="1252538" y="994569"/>
                    <a:pt x="1252538" y="677863"/>
                  </a:cubicBezTo>
                  <a:cubicBezTo>
                    <a:pt x="1252538" y="519510"/>
                    <a:pt x="1188388" y="380008"/>
                    <a:pt x="1086501" y="274439"/>
                  </a:cubicBezTo>
                  <a:cubicBezTo>
                    <a:pt x="1082728" y="270669"/>
                    <a:pt x="1078954" y="266899"/>
                    <a:pt x="1071407" y="259358"/>
                  </a:cubicBezTo>
                  <a:cubicBezTo>
                    <a:pt x="1067633" y="255588"/>
                    <a:pt x="1060086" y="251817"/>
                    <a:pt x="1056313" y="248047"/>
                  </a:cubicBezTo>
                  <a:cubicBezTo>
                    <a:pt x="969521" y="168870"/>
                    <a:pt x="856314" y="119856"/>
                    <a:pt x="731786" y="104775"/>
                  </a:cubicBezTo>
                  <a:cubicBezTo>
                    <a:pt x="728012" y="104775"/>
                    <a:pt x="720465" y="104775"/>
                    <a:pt x="712918" y="104775"/>
                  </a:cubicBezTo>
                  <a:cubicBezTo>
                    <a:pt x="705371" y="104775"/>
                    <a:pt x="697824" y="104775"/>
                    <a:pt x="690277" y="104775"/>
                  </a:cubicBezTo>
                  <a:cubicBezTo>
                    <a:pt x="686503" y="104775"/>
                    <a:pt x="682730" y="104775"/>
                    <a:pt x="678956" y="104775"/>
                  </a:cubicBezTo>
                  <a:cubicBezTo>
                    <a:pt x="671409" y="104775"/>
                    <a:pt x="667635" y="104775"/>
                    <a:pt x="660088" y="104775"/>
                  </a:cubicBezTo>
                  <a:cubicBezTo>
                    <a:pt x="652541" y="104775"/>
                    <a:pt x="644994" y="104775"/>
                    <a:pt x="637447" y="104775"/>
                  </a:cubicBezTo>
                  <a:close/>
                  <a:moveTo>
                    <a:pt x="656802" y="0"/>
                  </a:moveTo>
                  <a:cubicBezTo>
                    <a:pt x="664351" y="0"/>
                    <a:pt x="671901" y="0"/>
                    <a:pt x="679450" y="0"/>
                  </a:cubicBezTo>
                  <a:cubicBezTo>
                    <a:pt x="683225" y="0"/>
                    <a:pt x="690774" y="0"/>
                    <a:pt x="694549" y="0"/>
                  </a:cubicBezTo>
                  <a:cubicBezTo>
                    <a:pt x="702099" y="0"/>
                    <a:pt x="709648" y="0"/>
                    <a:pt x="720972" y="0"/>
                  </a:cubicBezTo>
                  <a:cubicBezTo>
                    <a:pt x="728522" y="3766"/>
                    <a:pt x="736071" y="3766"/>
                    <a:pt x="743620" y="3766"/>
                  </a:cubicBezTo>
                  <a:cubicBezTo>
                    <a:pt x="890835" y="15064"/>
                    <a:pt x="1022950" y="75318"/>
                    <a:pt x="1124867" y="169466"/>
                  </a:cubicBezTo>
                  <a:cubicBezTo>
                    <a:pt x="1132417" y="173232"/>
                    <a:pt x="1139966" y="180763"/>
                    <a:pt x="1143741" y="184529"/>
                  </a:cubicBezTo>
                  <a:cubicBezTo>
                    <a:pt x="1151290" y="192061"/>
                    <a:pt x="1155065" y="195827"/>
                    <a:pt x="1162615" y="203359"/>
                  </a:cubicBezTo>
                  <a:cubicBezTo>
                    <a:pt x="1283406" y="323868"/>
                    <a:pt x="1358900" y="493333"/>
                    <a:pt x="1358900" y="677863"/>
                  </a:cubicBezTo>
                  <a:cubicBezTo>
                    <a:pt x="1358900" y="1054453"/>
                    <a:pt x="1053148" y="1355725"/>
                    <a:pt x="679450" y="1355725"/>
                  </a:cubicBezTo>
                  <a:cubicBezTo>
                    <a:pt x="301978" y="1355725"/>
                    <a:pt x="0" y="1054453"/>
                    <a:pt x="0" y="677863"/>
                  </a:cubicBezTo>
                  <a:cubicBezTo>
                    <a:pt x="0" y="493333"/>
                    <a:pt x="71720" y="327634"/>
                    <a:pt x="192511" y="207125"/>
                  </a:cubicBezTo>
                  <a:cubicBezTo>
                    <a:pt x="196286" y="199593"/>
                    <a:pt x="203835" y="195827"/>
                    <a:pt x="207610" y="188295"/>
                  </a:cubicBezTo>
                  <a:cubicBezTo>
                    <a:pt x="215159" y="180763"/>
                    <a:pt x="222709" y="176998"/>
                    <a:pt x="226484" y="173232"/>
                  </a:cubicBezTo>
                  <a:cubicBezTo>
                    <a:pt x="332176" y="79084"/>
                    <a:pt x="464291" y="18830"/>
                    <a:pt x="607730" y="3766"/>
                  </a:cubicBezTo>
                  <a:cubicBezTo>
                    <a:pt x="615280" y="3766"/>
                    <a:pt x="622829" y="3766"/>
                    <a:pt x="634154" y="3766"/>
                  </a:cubicBezTo>
                  <a:cubicBezTo>
                    <a:pt x="641703" y="0"/>
                    <a:pt x="649252" y="0"/>
                    <a:pt x="656802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925934" y="4212279"/>
              <a:ext cx="1039393" cy="646331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chemeClr val="accent1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rPr>
                <a:t>03</a:t>
              </a:r>
              <a:endParaRPr lang="zh-CN" altLang="en-US" sz="3600" b="1" dirty="0">
                <a:solidFill>
                  <a:schemeClr val="accent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126221" y="1278571"/>
            <a:ext cx="1924051" cy="2752725"/>
            <a:chOff x="9185299" y="2454948"/>
            <a:chExt cx="1924051" cy="2752725"/>
          </a:xfrm>
          <a:solidFill>
            <a:schemeClr val="accent2"/>
          </a:solidFill>
        </p:grpSpPr>
        <p:sp>
          <p:nvSpPr>
            <p:cNvPr id="29" name="Freeform 11"/>
            <p:cNvSpPr/>
            <p:nvPr/>
          </p:nvSpPr>
          <p:spPr bwMode="auto">
            <a:xfrm>
              <a:off x="9623449" y="2454948"/>
              <a:ext cx="1052513" cy="384175"/>
            </a:xfrm>
            <a:custGeom>
              <a:avLst/>
              <a:gdLst>
                <a:gd name="T0" fmla="*/ 88 w 663"/>
                <a:gd name="T1" fmla="*/ 242 h 242"/>
                <a:gd name="T2" fmla="*/ 575 w 663"/>
                <a:gd name="T3" fmla="*/ 242 h 242"/>
                <a:gd name="T4" fmla="*/ 663 w 663"/>
                <a:gd name="T5" fmla="*/ 0 h 242"/>
                <a:gd name="T6" fmla="*/ 0 w 663"/>
                <a:gd name="T7" fmla="*/ 0 h 242"/>
                <a:gd name="T8" fmla="*/ 88 w 663"/>
                <a:gd name="T9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242">
                  <a:moveTo>
                    <a:pt x="88" y="242"/>
                  </a:moveTo>
                  <a:lnTo>
                    <a:pt x="575" y="242"/>
                  </a:lnTo>
                  <a:lnTo>
                    <a:pt x="663" y="0"/>
                  </a:lnTo>
                  <a:lnTo>
                    <a:pt x="0" y="0"/>
                  </a:lnTo>
                  <a:lnTo>
                    <a:pt x="88" y="24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30" name="Freeform 12"/>
            <p:cNvSpPr/>
            <p:nvPr/>
          </p:nvSpPr>
          <p:spPr bwMode="auto">
            <a:xfrm>
              <a:off x="9185299" y="2454948"/>
              <a:ext cx="879475" cy="1525588"/>
            </a:xfrm>
            <a:custGeom>
              <a:avLst/>
              <a:gdLst>
                <a:gd name="T0" fmla="*/ 0 w 233"/>
                <a:gd name="T1" fmla="*/ 102 h 405"/>
                <a:gd name="T2" fmla="*/ 131 w 233"/>
                <a:gd name="T3" fmla="*/ 405 h 405"/>
                <a:gd name="T4" fmla="*/ 233 w 233"/>
                <a:gd name="T5" fmla="*/ 360 h 405"/>
                <a:gd name="T6" fmla="*/ 139 w 233"/>
                <a:gd name="T7" fmla="*/ 102 h 405"/>
                <a:gd name="T8" fmla="*/ 102 w 233"/>
                <a:gd name="T9" fmla="*/ 0 h 405"/>
                <a:gd name="T10" fmla="*/ 0 w 233"/>
                <a:gd name="T11" fmla="*/ 10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5">
                  <a:moveTo>
                    <a:pt x="0" y="102"/>
                  </a:moveTo>
                  <a:cubicBezTo>
                    <a:pt x="131" y="405"/>
                    <a:pt x="131" y="405"/>
                    <a:pt x="131" y="405"/>
                  </a:cubicBezTo>
                  <a:cubicBezTo>
                    <a:pt x="159" y="381"/>
                    <a:pt x="194" y="365"/>
                    <a:pt x="233" y="36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02" y="0"/>
                    <a:pt x="102" y="0"/>
                    <a:pt x="102" y="0"/>
                  </a:cubicBez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31" name="Freeform 13"/>
            <p:cNvSpPr/>
            <p:nvPr/>
          </p:nvSpPr>
          <p:spPr bwMode="auto">
            <a:xfrm>
              <a:off x="10231462" y="2454948"/>
              <a:ext cx="877888" cy="1520825"/>
            </a:xfrm>
            <a:custGeom>
              <a:avLst/>
              <a:gdLst>
                <a:gd name="T0" fmla="*/ 131 w 233"/>
                <a:gd name="T1" fmla="*/ 0 h 404"/>
                <a:gd name="T2" fmla="*/ 94 w 233"/>
                <a:gd name="T3" fmla="*/ 102 h 404"/>
                <a:gd name="T4" fmla="*/ 0 w 233"/>
                <a:gd name="T5" fmla="*/ 360 h 404"/>
                <a:gd name="T6" fmla="*/ 103 w 233"/>
                <a:gd name="T7" fmla="*/ 404 h 404"/>
                <a:gd name="T8" fmla="*/ 233 w 233"/>
                <a:gd name="T9" fmla="*/ 102 h 404"/>
                <a:gd name="T10" fmla="*/ 131 w 233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404">
                  <a:moveTo>
                    <a:pt x="131" y="0"/>
                  </a:moveTo>
                  <a:cubicBezTo>
                    <a:pt x="94" y="102"/>
                    <a:pt x="94" y="102"/>
                    <a:pt x="94" y="102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39" y="364"/>
                    <a:pt x="74" y="380"/>
                    <a:pt x="103" y="404"/>
                  </a:cubicBezTo>
                  <a:cubicBezTo>
                    <a:pt x="233" y="102"/>
                    <a:pt x="233" y="102"/>
                    <a:pt x="233" y="102"/>
                  </a:cubicBezTo>
                  <a:lnTo>
                    <a:pt x="131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32" name="任意多边形 31"/>
            <p:cNvSpPr/>
            <p:nvPr/>
          </p:nvSpPr>
          <p:spPr bwMode="auto">
            <a:xfrm>
              <a:off x="9472637" y="3851948"/>
              <a:ext cx="1358900" cy="1355725"/>
            </a:xfrm>
            <a:custGeom>
              <a:avLst/>
              <a:gdLst>
                <a:gd name="connsiteX0" fmla="*/ 637447 w 1358900"/>
                <a:gd name="connsiteY0" fmla="*/ 104775 h 1355725"/>
                <a:gd name="connsiteX1" fmla="*/ 618579 w 1358900"/>
                <a:gd name="connsiteY1" fmla="*/ 108545 h 1355725"/>
                <a:gd name="connsiteX2" fmla="*/ 297825 w 1358900"/>
                <a:gd name="connsiteY2" fmla="*/ 248047 h 1355725"/>
                <a:gd name="connsiteX3" fmla="*/ 282731 w 1358900"/>
                <a:gd name="connsiteY3" fmla="*/ 263128 h 1355725"/>
                <a:gd name="connsiteX4" fmla="*/ 267637 w 1358900"/>
                <a:gd name="connsiteY4" fmla="*/ 278210 h 1355725"/>
                <a:gd name="connsiteX5" fmla="*/ 101600 w 1358900"/>
                <a:gd name="connsiteY5" fmla="*/ 677863 h 1355725"/>
                <a:gd name="connsiteX6" fmla="*/ 678956 w 1358900"/>
                <a:gd name="connsiteY6" fmla="*/ 1250950 h 1355725"/>
                <a:gd name="connsiteX7" fmla="*/ 1252538 w 1358900"/>
                <a:gd name="connsiteY7" fmla="*/ 677863 h 1355725"/>
                <a:gd name="connsiteX8" fmla="*/ 1086501 w 1358900"/>
                <a:gd name="connsiteY8" fmla="*/ 274439 h 1355725"/>
                <a:gd name="connsiteX9" fmla="*/ 1071407 w 1358900"/>
                <a:gd name="connsiteY9" fmla="*/ 259358 h 1355725"/>
                <a:gd name="connsiteX10" fmla="*/ 1056313 w 1358900"/>
                <a:gd name="connsiteY10" fmla="*/ 248047 h 1355725"/>
                <a:gd name="connsiteX11" fmla="*/ 731786 w 1358900"/>
                <a:gd name="connsiteY11" fmla="*/ 104775 h 1355725"/>
                <a:gd name="connsiteX12" fmla="*/ 712918 w 1358900"/>
                <a:gd name="connsiteY12" fmla="*/ 104775 h 1355725"/>
                <a:gd name="connsiteX13" fmla="*/ 690277 w 1358900"/>
                <a:gd name="connsiteY13" fmla="*/ 104775 h 1355725"/>
                <a:gd name="connsiteX14" fmla="*/ 678956 w 1358900"/>
                <a:gd name="connsiteY14" fmla="*/ 104775 h 1355725"/>
                <a:gd name="connsiteX15" fmla="*/ 660088 w 1358900"/>
                <a:gd name="connsiteY15" fmla="*/ 104775 h 1355725"/>
                <a:gd name="connsiteX16" fmla="*/ 637447 w 1358900"/>
                <a:gd name="connsiteY16" fmla="*/ 104775 h 1355725"/>
                <a:gd name="connsiteX17" fmla="*/ 656802 w 1358900"/>
                <a:gd name="connsiteY17" fmla="*/ 0 h 1355725"/>
                <a:gd name="connsiteX18" fmla="*/ 679450 w 1358900"/>
                <a:gd name="connsiteY18" fmla="*/ 0 h 1355725"/>
                <a:gd name="connsiteX19" fmla="*/ 694549 w 1358900"/>
                <a:gd name="connsiteY19" fmla="*/ 0 h 1355725"/>
                <a:gd name="connsiteX20" fmla="*/ 720972 w 1358900"/>
                <a:gd name="connsiteY20" fmla="*/ 0 h 1355725"/>
                <a:gd name="connsiteX21" fmla="*/ 743620 w 1358900"/>
                <a:gd name="connsiteY21" fmla="*/ 3766 h 1355725"/>
                <a:gd name="connsiteX22" fmla="*/ 1124867 w 1358900"/>
                <a:gd name="connsiteY22" fmla="*/ 169466 h 1355725"/>
                <a:gd name="connsiteX23" fmla="*/ 1143741 w 1358900"/>
                <a:gd name="connsiteY23" fmla="*/ 184529 h 1355725"/>
                <a:gd name="connsiteX24" fmla="*/ 1162615 w 1358900"/>
                <a:gd name="connsiteY24" fmla="*/ 203359 h 1355725"/>
                <a:gd name="connsiteX25" fmla="*/ 1358900 w 1358900"/>
                <a:gd name="connsiteY25" fmla="*/ 677863 h 1355725"/>
                <a:gd name="connsiteX26" fmla="*/ 679450 w 1358900"/>
                <a:gd name="connsiteY26" fmla="*/ 1355725 h 1355725"/>
                <a:gd name="connsiteX27" fmla="*/ 0 w 1358900"/>
                <a:gd name="connsiteY27" fmla="*/ 677863 h 1355725"/>
                <a:gd name="connsiteX28" fmla="*/ 192511 w 1358900"/>
                <a:gd name="connsiteY28" fmla="*/ 207125 h 1355725"/>
                <a:gd name="connsiteX29" fmla="*/ 207610 w 1358900"/>
                <a:gd name="connsiteY29" fmla="*/ 188295 h 1355725"/>
                <a:gd name="connsiteX30" fmla="*/ 226483 w 1358900"/>
                <a:gd name="connsiteY30" fmla="*/ 173232 h 1355725"/>
                <a:gd name="connsiteX31" fmla="*/ 607730 w 1358900"/>
                <a:gd name="connsiteY31" fmla="*/ 3766 h 1355725"/>
                <a:gd name="connsiteX32" fmla="*/ 634153 w 1358900"/>
                <a:gd name="connsiteY32" fmla="*/ 3766 h 1355725"/>
                <a:gd name="connsiteX33" fmla="*/ 656802 w 1358900"/>
                <a:gd name="connsiteY33" fmla="*/ 0 h 135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58900" h="1355725">
                  <a:moveTo>
                    <a:pt x="637447" y="104775"/>
                  </a:moveTo>
                  <a:cubicBezTo>
                    <a:pt x="633673" y="104775"/>
                    <a:pt x="626126" y="104775"/>
                    <a:pt x="618579" y="108545"/>
                  </a:cubicBezTo>
                  <a:cubicBezTo>
                    <a:pt x="494051" y="119856"/>
                    <a:pt x="384618" y="172641"/>
                    <a:pt x="297825" y="248047"/>
                  </a:cubicBezTo>
                  <a:cubicBezTo>
                    <a:pt x="290278" y="255588"/>
                    <a:pt x="286505" y="259358"/>
                    <a:pt x="282731" y="263128"/>
                  </a:cubicBezTo>
                  <a:cubicBezTo>
                    <a:pt x="275184" y="266899"/>
                    <a:pt x="271411" y="274439"/>
                    <a:pt x="267637" y="278210"/>
                  </a:cubicBezTo>
                  <a:cubicBezTo>
                    <a:pt x="165751" y="380008"/>
                    <a:pt x="101600" y="523280"/>
                    <a:pt x="101600" y="677863"/>
                  </a:cubicBezTo>
                  <a:cubicBezTo>
                    <a:pt x="101600" y="994569"/>
                    <a:pt x="361976" y="1250950"/>
                    <a:pt x="678956" y="1250950"/>
                  </a:cubicBezTo>
                  <a:cubicBezTo>
                    <a:pt x="995935" y="1250950"/>
                    <a:pt x="1252538" y="994569"/>
                    <a:pt x="1252538" y="677863"/>
                  </a:cubicBezTo>
                  <a:cubicBezTo>
                    <a:pt x="1252538" y="519510"/>
                    <a:pt x="1188387" y="380008"/>
                    <a:pt x="1086501" y="274439"/>
                  </a:cubicBezTo>
                  <a:cubicBezTo>
                    <a:pt x="1082727" y="270669"/>
                    <a:pt x="1078954" y="266899"/>
                    <a:pt x="1071407" y="259358"/>
                  </a:cubicBezTo>
                  <a:cubicBezTo>
                    <a:pt x="1067633" y="255588"/>
                    <a:pt x="1060086" y="251817"/>
                    <a:pt x="1056313" y="248047"/>
                  </a:cubicBezTo>
                  <a:cubicBezTo>
                    <a:pt x="969520" y="168870"/>
                    <a:pt x="856313" y="119856"/>
                    <a:pt x="731786" y="104775"/>
                  </a:cubicBezTo>
                  <a:cubicBezTo>
                    <a:pt x="728012" y="104775"/>
                    <a:pt x="720465" y="104775"/>
                    <a:pt x="712918" y="104775"/>
                  </a:cubicBezTo>
                  <a:cubicBezTo>
                    <a:pt x="705371" y="104775"/>
                    <a:pt x="697824" y="104775"/>
                    <a:pt x="690277" y="104775"/>
                  </a:cubicBezTo>
                  <a:cubicBezTo>
                    <a:pt x="686503" y="104775"/>
                    <a:pt x="682729" y="104775"/>
                    <a:pt x="678956" y="104775"/>
                  </a:cubicBezTo>
                  <a:cubicBezTo>
                    <a:pt x="671409" y="104775"/>
                    <a:pt x="667635" y="104775"/>
                    <a:pt x="660088" y="104775"/>
                  </a:cubicBezTo>
                  <a:cubicBezTo>
                    <a:pt x="652541" y="104775"/>
                    <a:pt x="644994" y="104775"/>
                    <a:pt x="637447" y="104775"/>
                  </a:cubicBezTo>
                  <a:close/>
                  <a:moveTo>
                    <a:pt x="656802" y="0"/>
                  </a:moveTo>
                  <a:cubicBezTo>
                    <a:pt x="664351" y="0"/>
                    <a:pt x="671901" y="0"/>
                    <a:pt x="679450" y="0"/>
                  </a:cubicBezTo>
                  <a:cubicBezTo>
                    <a:pt x="683225" y="0"/>
                    <a:pt x="690774" y="0"/>
                    <a:pt x="694549" y="0"/>
                  </a:cubicBezTo>
                  <a:cubicBezTo>
                    <a:pt x="702098" y="0"/>
                    <a:pt x="709648" y="0"/>
                    <a:pt x="720972" y="0"/>
                  </a:cubicBezTo>
                  <a:cubicBezTo>
                    <a:pt x="728521" y="3766"/>
                    <a:pt x="736071" y="3766"/>
                    <a:pt x="743620" y="3766"/>
                  </a:cubicBezTo>
                  <a:cubicBezTo>
                    <a:pt x="890834" y="15064"/>
                    <a:pt x="1022950" y="75318"/>
                    <a:pt x="1124867" y="169466"/>
                  </a:cubicBezTo>
                  <a:cubicBezTo>
                    <a:pt x="1132417" y="173232"/>
                    <a:pt x="1139966" y="180763"/>
                    <a:pt x="1143741" y="184529"/>
                  </a:cubicBezTo>
                  <a:cubicBezTo>
                    <a:pt x="1151290" y="192061"/>
                    <a:pt x="1155065" y="195827"/>
                    <a:pt x="1162615" y="203359"/>
                  </a:cubicBezTo>
                  <a:cubicBezTo>
                    <a:pt x="1283405" y="323868"/>
                    <a:pt x="1358900" y="493333"/>
                    <a:pt x="1358900" y="677863"/>
                  </a:cubicBezTo>
                  <a:cubicBezTo>
                    <a:pt x="1358900" y="1054453"/>
                    <a:pt x="1053147" y="1355725"/>
                    <a:pt x="679450" y="1355725"/>
                  </a:cubicBezTo>
                  <a:cubicBezTo>
                    <a:pt x="301978" y="1355725"/>
                    <a:pt x="0" y="1054453"/>
                    <a:pt x="0" y="677863"/>
                  </a:cubicBezTo>
                  <a:cubicBezTo>
                    <a:pt x="0" y="493333"/>
                    <a:pt x="71720" y="327634"/>
                    <a:pt x="192511" y="207125"/>
                  </a:cubicBezTo>
                  <a:cubicBezTo>
                    <a:pt x="196286" y="199593"/>
                    <a:pt x="203835" y="195827"/>
                    <a:pt x="207610" y="188295"/>
                  </a:cubicBezTo>
                  <a:cubicBezTo>
                    <a:pt x="215159" y="180763"/>
                    <a:pt x="222709" y="176998"/>
                    <a:pt x="226483" y="173232"/>
                  </a:cubicBezTo>
                  <a:cubicBezTo>
                    <a:pt x="332176" y="79084"/>
                    <a:pt x="464291" y="18830"/>
                    <a:pt x="607730" y="3766"/>
                  </a:cubicBezTo>
                  <a:cubicBezTo>
                    <a:pt x="615280" y="3766"/>
                    <a:pt x="622829" y="3766"/>
                    <a:pt x="634153" y="3766"/>
                  </a:cubicBezTo>
                  <a:cubicBezTo>
                    <a:pt x="641703" y="0"/>
                    <a:pt x="649252" y="0"/>
                    <a:pt x="656802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accent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9601138" y="4184462"/>
              <a:ext cx="1039393" cy="646331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600" b="1" dirty="0">
                  <a:solidFill>
                    <a:schemeClr val="accent1"/>
                  </a:solidFill>
                  <a:latin typeface="Source Han Sans K Medium" panose="020B0600000000000000" pitchFamily="34" charset="-128"/>
                  <a:ea typeface="Source Han Sans K Bold" panose="020B0800000000000000" pitchFamily="34" charset="-128"/>
                  <a:sym typeface="Source Han Sans K Medium" panose="020B0600000000000000" pitchFamily="34" charset="-128"/>
                </a:rPr>
                <a:t>04</a:t>
              </a:r>
              <a:endParaRPr lang="zh-CN" altLang="en-US" sz="3600" b="1" dirty="0">
                <a:solidFill>
                  <a:schemeClr val="accent1"/>
                </a:solidFill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endParaRPr>
            </a:p>
          </p:txBody>
        </p:sp>
      </p:grpSp>
      <p:cxnSp>
        <p:nvCxnSpPr>
          <p:cNvPr id="36" name="直接连接符 35"/>
          <p:cNvCxnSpPr/>
          <p:nvPr/>
        </p:nvCxnSpPr>
        <p:spPr>
          <a:xfrm>
            <a:off x="477601" y="1023361"/>
            <a:ext cx="837651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išľíďè"/>
          <p:cNvSpPr/>
          <p:nvPr/>
        </p:nvSpPr>
        <p:spPr bwMode="auto">
          <a:xfrm>
            <a:off x="858651" y="4836344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5" name="iSlíďè"/>
          <p:cNvSpPr txBox="1"/>
          <p:nvPr/>
        </p:nvSpPr>
        <p:spPr bwMode="auto">
          <a:xfrm>
            <a:off x="886811" y="4485148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7" name="išľíďè"/>
          <p:cNvSpPr/>
          <p:nvPr/>
        </p:nvSpPr>
        <p:spPr bwMode="auto">
          <a:xfrm>
            <a:off x="3576961" y="4887183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8" name="iSlíďè"/>
          <p:cNvSpPr txBox="1"/>
          <p:nvPr/>
        </p:nvSpPr>
        <p:spPr bwMode="auto">
          <a:xfrm>
            <a:off x="3605121" y="4535987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39" name="išľíďè"/>
          <p:cNvSpPr/>
          <p:nvPr/>
        </p:nvSpPr>
        <p:spPr bwMode="auto">
          <a:xfrm>
            <a:off x="6323431" y="4836344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40" name="iSlíďè"/>
          <p:cNvSpPr txBox="1"/>
          <p:nvPr/>
        </p:nvSpPr>
        <p:spPr bwMode="auto">
          <a:xfrm>
            <a:off x="6351591" y="4485148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45" name="išľíďè"/>
          <p:cNvSpPr/>
          <p:nvPr/>
        </p:nvSpPr>
        <p:spPr bwMode="auto">
          <a:xfrm>
            <a:off x="9098061" y="4887183"/>
            <a:ext cx="2639862" cy="107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sz="1200" dirty="0">
                <a:solidFill>
                  <a:schemeClr val="tx1">
                    <a:lumMod val="75000"/>
                  </a:schemeClr>
                </a:solidFill>
                <a:latin typeface="Source Han Sans K Medium" panose="020B0600000000000000" pitchFamily="34" charset="-128"/>
                <a:ea typeface="宋体" panose="02010600030101010101" pitchFamily="2" charset="-122"/>
                <a:sym typeface="Source Han Sans K Medium" panose="020B0600000000000000" pitchFamily="34" charset="-128"/>
              </a:rPr>
              <a:t>输入替换内容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  <p:sp>
        <p:nvSpPr>
          <p:cNvPr id="46" name="iSlíďè"/>
          <p:cNvSpPr txBox="1"/>
          <p:nvPr/>
        </p:nvSpPr>
        <p:spPr bwMode="auto">
          <a:xfrm>
            <a:off x="9126221" y="4535987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Source Han Sans K Medium" panose="020B0600000000000000" pitchFamily="34" charset="-128"/>
                <a:ea typeface="Source Han Sans K Bold" panose="020B0800000000000000" pitchFamily="34" charset="-128"/>
                <a:sym typeface="Source Han Sans K Medium" panose="020B0600000000000000" pitchFamily="34" charset="-128"/>
              </a:rPr>
              <a:t>标题文本预设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Source Han Sans K Medium" panose="020B0600000000000000" pitchFamily="34" charset="-128"/>
              <a:ea typeface="Source Han Sans K Bold" panose="020B0800000000000000" pitchFamily="34" charset="-128"/>
              <a:sym typeface="Source Han Sans K Medium" panose="020B0600000000000000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randomBar dir="vert"/>
      </p:transition>
    </mc:Choice>
    <mc:Fallback>
      <p:transition spd="slow" advClick="0" advTm="0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7" grpId="0"/>
      <p:bldP spid="38" grpId="0"/>
      <p:bldP spid="39" grpId="0"/>
      <p:bldP spid="40" grpId="0"/>
      <p:bldP spid="45" grpId="0"/>
      <p:bldP spid="46" grpId="0"/>
    </p:bldLst>
  </p:timing>
</p:sld>
</file>

<file path=ppt/tags/tag1.xml><?xml version="1.0" encoding="utf-8"?>
<p:tagLst xmlns:p="http://schemas.openxmlformats.org/presentationml/2006/main">
  <p:tag name="MH" val="20160830110903"/>
  <p:tag name="MH_LIBRARY" val="CONTENTS"/>
  <p:tag name="MH_TYPE" val="ENTRY"/>
  <p:tag name="ID" val="545819"/>
  <p:tag name="MH_ORDER" val="1"/>
</p:tagLst>
</file>

<file path=ppt/tags/tag10.xml><?xml version="1.0" encoding="utf-8"?>
<p:tagLst xmlns:p="http://schemas.openxmlformats.org/presentationml/2006/main">
  <p:tag name="MH" val="20160830110903"/>
  <p:tag name="MH_LIBRARY" val="CONTENTS"/>
  <p:tag name="MH_TYPE" val="OTHERS"/>
  <p:tag name="ID" val="545819"/>
</p:tagLst>
</file>

<file path=ppt/tags/tag11.xml><?xml version="1.0" encoding="utf-8"?>
<p:tagLst xmlns:p="http://schemas.openxmlformats.org/presentationml/2006/main">
  <p:tag name="MH" val="20160830110903"/>
  <p:tag name="MH_LIBRARY" val="CONTENTS"/>
  <p:tag name="MH_TYPE" val="OTHERS"/>
  <p:tag name="ID" val="545819"/>
</p:tagLst>
</file>

<file path=ppt/tags/tag12.xml><?xml version="1.0" encoding="utf-8"?>
<p:tagLst xmlns:p="http://schemas.openxmlformats.org/presentationml/2006/main">
  <p:tag name="MH" val="20160830110903"/>
  <p:tag name="MH_LIBRARY" val="CONTENTS"/>
  <p:tag name="MH_TYPE" val="ENTRY"/>
  <p:tag name="ID" val="545819"/>
  <p:tag name="MH_ORDER" val="4"/>
</p:tagLst>
</file>

<file path=ppt/tags/tag13.xml><?xml version="1.0" encoding="utf-8"?>
<p:tagLst xmlns:p="http://schemas.openxmlformats.org/presentationml/2006/main">
  <p:tag name="MH" val="20160830110903"/>
  <p:tag name="MH_LIBRARY" val="CONTENTS"/>
  <p:tag name="MH_AUTOCOLOR" val="TRUE"/>
  <p:tag name="MH_TYPE" val="CONTENTS"/>
  <p:tag name="ID" val="545819"/>
</p:tagLst>
</file>

<file path=ppt/tags/tag14.xml><?xml version="1.0" encoding="utf-8"?>
<p:tagLst xmlns:p="http://schemas.openxmlformats.org/presentationml/2006/main">
  <p:tag name="PA" val="v4.0.0"/>
</p:tagLst>
</file>

<file path=ppt/tags/tag15.xml><?xml version="1.0" encoding="utf-8"?>
<p:tagLst xmlns:p="http://schemas.openxmlformats.org/presentationml/2006/main">
  <p:tag name="PA" val="v4.0.0"/>
</p:tagLst>
</file>

<file path=ppt/tags/tag16.xml><?xml version="1.0" encoding="utf-8"?>
<p:tagLst xmlns:p="http://schemas.openxmlformats.org/presentationml/2006/main">
  <p:tag name="PA" val="v4.0.0"/>
</p:tagLst>
</file>

<file path=ppt/tags/tag17.xml><?xml version="1.0" encoding="utf-8"?>
<p:tagLst xmlns:p="http://schemas.openxmlformats.org/presentationml/2006/main">
  <p:tag name="PA" val="v4.0.0"/>
</p:tagLst>
</file>

<file path=ppt/tags/tag18.xml><?xml version="1.0" encoding="utf-8"?>
<p:tagLst xmlns:p="http://schemas.openxmlformats.org/presentationml/2006/main">
  <p:tag name="PA" val="v4.0.0"/>
</p:tagLst>
</file>

<file path=ppt/tags/tag19.xml><?xml version="1.0" encoding="utf-8"?>
<p:tagLst xmlns:p="http://schemas.openxmlformats.org/presentationml/2006/main">
  <p:tag name="PA" val="v4.0.0"/>
</p:tagLst>
</file>

<file path=ppt/tags/tag2.xml><?xml version="1.0" encoding="utf-8"?>
<p:tagLst xmlns:p="http://schemas.openxmlformats.org/presentationml/2006/main">
  <p:tag name="MH" val="20160830110903"/>
  <p:tag name="MH_LIBRARY" val="CONTENTS"/>
  <p:tag name="MH_TYPE" val="NUMBER"/>
  <p:tag name="ID" val="545819"/>
  <p:tag name="MH_ORDER" val="1"/>
</p:tagLst>
</file>

<file path=ppt/tags/tag20.xml><?xml version="1.0" encoding="utf-8"?>
<p:tagLst xmlns:p="http://schemas.openxmlformats.org/presentationml/2006/main">
  <p:tag name="PA" val="v4.0.0"/>
</p:tagLst>
</file>

<file path=ppt/tags/tag21.xml><?xml version="1.0" encoding="utf-8"?>
<p:tagLst xmlns:p="http://schemas.openxmlformats.org/presentationml/2006/main">
  <p:tag name="PA" val="v4.0.0"/>
</p:tagLst>
</file>

<file path=ppt/tags/tag22.xml><?xml version="1.0" encoding="utf-8"?>
<p:tagLst xmlns:p="http://schemas.openxmlformats.org/presentationml/2006/main">
  <p:tag name="PA" val="v4.0.0"/>
</p:tagLst>
</file>

<file path=ppt/tags/tag23.xml><?xml version="1.0" encoding="utf-8"?>
<p:tagLst xmlns:p="http://schemas.openxmlformats.org/presentationml/2006/main">
  <p:tag name="PA" val="v4.0.0"/>
</p:tagLst>
</file>

<file path=ppt/tags/tag24.xml><?xml version="1.0" encoding="utf-8"?>
<p:tagLst xmlns:p="http://schemas.openxmlformats.org/presentationml/2006/main">
  <p:tag name="PA" val="v4.0.0"/>
</p:tagLst>
</file>

<file path=ppt/tags/tag25.xml><?xml version="1.0" encoding="utf-8"?>
<p:tagLst xmlns:p="http://schemas.openxmlformats.org/presentationml/2006/main">
  <p:tag name="PA" val="v4.0.0"/>
</p:tagLst>
</file>

<file path=ppt/tags/tag26.xml><?xml version="1.0" encoding="utf-8"?>
<p:tagLst xmlns:p="http://schemas.openxmlformats.org/presentationml/2006/main">
  <p:tag name="PA" val="v4.0.0"/>
</p:tagLst>
</file>

<file path=ppt/tags/tag27.xml><?xml version="1.0" encoding="utf-8"?>
<p:tagLst xmlns:p="http://schemas.openxmlformats.org/presentationml/2006/main">
  <p:tag name="PA" val="v4.0.0"/>
</p:tagLst>
</file>

<file path=ppt/tags/tag28.xml><?xml version="1.0" encoding="utf-8"?>
<p:tagLst xmlns:p="http://schemas.openxmlformats.org/presentationml/2006/main">
  <p:tag name="PA" val="v4.0.0"/>
</p:tagLst>
</file>

<file path=ppt/tags/tag29.xml><?xml version="1.0" encoding="utf-8"?>
<p:tagLst xmlns:p="http://schemas.openxmlformats.org/presentationml/2006/main">
  <p:tag name="PA" val="v4.0.0"/>
</p:tagLst>
</file>

<file path=ppt/tags/tag3.xml><?xml version="1.0" encoding="utf-8"?>
<p:tagLst xmlns:p="http://schemas.openxmlformats.org/presentationml/2006/main">
  <p:tag name="MH" val="20160830110903"/>
  <p:tag name="MH_LIBRARY" val="CONTENTS"/>
  <p:tag name="MH_TYPE" val="OTHERS"/>
  <p:tag name="ID" val="545819"/>
</p:tagLst>
</file>

<file path=ppt/tags/tag30.xml><?xml version="1.0" encoding="utf-8"?>
<p:tagLst xmlns:p="http://schemas.openxmlformats.org/presentationml/2006/main">
  <p:tag name="PA" val="v4.0.0"/>
</p:tagLst>
</file>

<file path=ppt/tags/tag31.xml><?xml version="1.0" encoding="utf-8"?>
<p:tagLst xmlns:p="http://schemas.openxmlformats.org/presentationml/2006/main">
  <p:tag name="PA" val="v4.0.0"/>
</p:tagLst>
</file>

<file path=ppt/tags/tag32.xml><?xml version="1.0" encoding="utf-8"?>
<p:tagLst xmlns:p="http://schemas.openxmlformats.org/presentationml/2006/main">
  <p:tag name="ISPRING_PRESENTATION_TITLE" val="92"/>
</p:tagLst>
</file>

<file path=ppt/tags/tag4.xml><?xml version="1.0" encoding="utf-8"?>
<p:tagLst xmlns:p="http://schemas.openxmlformats.org/presentationml/2006/main">
  <p:tag name="MH" val="20160830110903"/>
  <p:tag name="MH_LIBRARY" val="CONTENTS"/>
  <p:tag name="MH_TYPE" val="ENTRY"/>
  <p:tag name="ID" val="545819"/>
  <p:tag name="MH_ORDER" val="3"/>
</p:tagLst>
</file>

<file path=ppt/tags/tag5.xml><?xml version="1.0" encoding="utf-8"?>
<p:tagLst xmlns:p="http://schemas.openxmlformats.org/presentationml/2006/main">
  <p:tag name="MH" val="20160830110903"/>
  <p:tag name="MH_LIBRARY" val="CONTENTS"/>
  <p:tag name="MH_TYPE" val="NUMBER"/>
  <p:tag name="ID" val="545819"/>
  <p:tag name="MH_ORDER" val="3"/>
</p:tagLst>
</file>

<file path=ppt/tags/tag6.xml><?xml version="1.0" encoding="utf-8"?>
<p:tagLst xmlns:p="http://schemas.openxmlformats.org/presentationml/2006/main">
  <p:tag name="MH" val="20160830110903"/>
  <p:tag name="MH_LIBRARY" val="CONTENTS"/>
  <p:tag name="MH_TYPE" val="ENTRY"/>
  <p:tag name="ID" val="545819"/>
  <p:tag name="MH_ORDER" val="2"/>
</p:tagLst>
</file>

<file path=ppt/tags/tag7.xml><?xml version="1.0" encoding="utf-8"?>
<p:tagLst xmlns:p="http://schemas.openxmlformats.org/presentationml/2006/main">
  <p:tag name="MH" val="20160830110903"/>
  <p:tag name="MH_LIBRARY" val="CONTENTS"/>
  <p:tag name="MH_TYPE" val="NUMBER"/>
  <p:tag name="ID" val="545819"/>
  <p:tag name="MH_ORDER" val="2"/>
</p:tagLst>
</file>

<file path=ppt/tags/tag8.xml><?xml version="1.0" encoding="utf-8"?>
<p:tagLst xmlns:p="http://schemas.openxmlformats.org/presentationml/2006/main">
  <p:tag name="MH" val="20160830110903"/>
  <p:tag name="MH_LIBRARY" val="CONTENTS"/>
  <p:tag name="MH_TYPE" val="NUMBER"/>
  <p:tag name="ID" val="545819"/>
  <p:tag name="MH_ORDER" val="4"/>
</p:tagLst>
</file>

<file path=ppt/tags/tag9.xml><?xml version="1.0" encoding="utf-8"?>
<p:tagLst xmlns:p="http://schemas.openxmlformats.org/presentationml/2006/main">
  <p:tag name="MH" val="20160830110903"/>
  <p:tag name="MH_LIBRARY" val="CONTENTS"/>
  <p:tag name="MH_TYPE" val="OTHERS"/>
  <p:tag name="ID" val="545819"/>
</p:tagLst>
</file>

<file path=ppt/theme/theme1.xml><?xml version="1.0" encoding="utf-8"?>
<a:theme xmlns:a="http://schemas.openxmlformats.org/drawingml/2006/main" name="千图网海量PPT模板www.58pic.com​​">
  <a:themeElements>
    <a:clrScheme name="自定义 248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AE2626"/>
      </a:accent1>
      <a:accent2>
        <a:srgbClr val="AE2626"/>
      </a:accent2>
      <a:accent3>
        <a:srgbClr val="AE2626"/>
      </a:accent3>
      <a:accent4>
        <a:srgbClr val="AE2626"/>
      </a:accent4>
      <a:accent5>
        <a:srgbClr val="AE2626"/>
      </a:accent5>
      <a:accent6>
        <a:srgbClr val="AE2626"/>
      </a:accent6>
      <a:hlink>
        <a:srgbClr val="AE2626"/>
      </a:hlink>
      <a:folHlink>
        <a:srgbClr val="7F7F7F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1544</Words>
  <Application>WPS 演示</Application>
  <PresentationFormat>宽屏</PresentationFormat>
  <Paragraphs>415</Paragraphs>
  <Slides>24</Slides>
  <Notes>25</Notes>
  <HiddenSlides>0</HiddenSlides>
  <MMClips>1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3" baseType="lpstr">
      <vt:lpstr>Arial</vt:lpstr>
      <vt:lpstr>宋体</vt:lpstr>
      <vt:lpstr>Wingdings</vt:lpstr>
      <vt:lpstr>微软雅黑</vt:lpstr>
      <vt:lpstr>Calibri</vt:lpstr>
      <vt:lpstr>Source Han Sans K Medium</vt:lpstr>
      <vt:lpstr>MS UI Gothic</vt:lpstr>
      <vt:lpstr>Source Han Sans K Bold</vt:lpstr>
      <vt:lpstr>幼圆</vt:lpstr>
      <vt:lpstr>Verdana</vt:lpstr>
      <vt:lpstr>Arial Narrow</vt:lpstr>
      <vt:lpstr>等线</vt:lpstr>
      <vt:lpstr>Yu Gothic UI Semibold</vt:lpstr>
      <vt:lpstr>Arial Unicode MS</vt:lpstr>
      <vt:lpstr>等线 Light</vt:lpstr>
      <vt:lpstr>Lato</vt:lpstr>
      <vt:lpstr>Roboto</vt:lpstr>
      <vt:lpstr>Menk Amglang Tig</vt:lpstr>
      <vt:lpstr>千图网海量PPT模板www.58pic.com​​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92</dc:title>
  <dc:creator>lenovo</dc:creator>
  <cp:lastModifiedBy>http://www.kingedu.net</cp:lastModifiedBy>
  <cp:revision>20</cp:revision>
  <dcterms:created xsi:type="dcterms:W3CDTF">2018-03-25T08:50:00Z</dcterms:created>
  <dcterms:modified xsi:type="dcterms:W3CDTF">2021-12-29T08:16:49Z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9A10BABA90634D939E08AE799D66747F</vt:lpwstr>
  </property>
  <property fmtid="{D5CDD505-2E9C-101B-9397-08002B2CF9AE}" pid="3" name="KSOProductBuildVer">
    <vt:lpwstr>2052-11.1.0.11194</vt:lpwstr>
  </property>
</Properties>
</file>