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11088700" r:id="rId4"/>
    <p:sldId id="11088702" r:id="rId6"/>
    <p:sldId id="11088701" r:id="rId7"/>
    <p:sldId id="11088703" r:id="rId8"/>
    <p:sldId id="11088705" r:id="rId9"/>
    <p:sldId id="11088706" r:id="rId10"/>
    <p:sldId id="11088707" r:id="rId11"/>
    <p:sldId id="11088708" r:id="rId12"/>
    <p:sldId id="11088711" r:id="rId13"/>
    <p:sldId id="11088712" r:id="rId14"/>
    <p:sldId id="11088713" r:id="rId15"/>
    <p:sldId id="11088714" r:id="rId16"/>
    <p:sldId id="11088719" r:id="rId17"/>
    <p:sldId id="11088715" r:id="rId18"/>
    <p:sldId id="11088716" r:id="rId19"/>
    <p:sldId id="11088717" r:id="rId20"/>
    <p:sldId id="11088718" r:id="rId21"/>
    <p:sldId id="11088709" r:id="rId22"/>
    <p:sldId id="11088720" r:id="rId23"/>
    <p:sldId id="11088721" r:id="rId24"/>
    <p:sldId id="11088723" r:id="rId25"/>
    <p:sldId id="11088722" r:id="rId26"/>
    <p:sldId id="11088724" r:id="rId27"/>
    <p:sldId id="11088725" r:id="rId28"/>
    <p:sldId id="1108872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221F"/>
    <a:srgbClr val="E4CB96"/>
    <a:srgbClr val="C12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7" autoAdjust="0"/>
    <p:restoredTop sz="95673" autoAdjust="0"/>
  </p:normalViewPr>
  <p:slideViewPr>
    <p:cSldViewPr snapToGrid="0">
      <p:cViewPr>
        <p:scale>
          <a:sx n="75" d="100"/>
          <a:sy n="75" d="100"/>
        </p:scale>
        <p:origin x="-1962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5F31F-6699-49F5-B8FD-90D80BC7A3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31B34-7D79-4F72-ABF9-A8BE835CF2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31B34-7D79-4F72-ABF9-A8BE835CF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31B34-7D79-4F72-ABF9-A8BE835CF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762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26.png"/><Relationship Id="rId4" Type="http://schemas.openxmlformats.org/officeDocument/2006/relationships/image" Target="../media/image3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26.png"/><Relationship Id="rId4" Type="http://schemas.openxmlformats.org/officeDocument/2006/relationships/image" Target="../media/image3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4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6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tags" Target="../tags/tag1.xml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6765" y="393748"/>
              <a:ext cx="11600047" cy="6097698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6696" y="1772708"/>
            <a:ext cx="5698341" cy="48222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49463" y="652274"/>
            <a:ext cx="786564" cy="199936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47" y="0"/>
            <a:ext cx="3691985" cy="44291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48716" y="5083415"/>
            <a:ext cx="877552" cy="9214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290253" y="2291128"/>
            <a:ext cx="557164" cy="47049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387492" y="2531589"/>
            <a:ext cx="463932" cy="4600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79135" y="4059885"/>
            <a:ext cx="658839" cy="658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5771733" y="2292120"/>
            <a:ext cx="4618351" cy="17371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9461906" y="2723551"/>
            <a:ext cx="2150959" cy="172186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9928430" y="4381273"/>
            <a:ext cx="396004" cy="396004"/>
          </a:xfrm>
          <a:prstGeom prst="rect">
            <a:avLst/>
          </a:prstGeom>
        </p:spPr>
      </p:pic>
      <p:sp>
        <p:nvSpPr>
          <p:cNvPr id="37" name="标题 1"/>
          <p:cNvSpPr>
            <a:spLocks noGrp="1"/>
          </p:cNvSpPr>
          <p:nvPr>
            <p:ph type="title"/>
          </p:nvPr>
        </p:nvSpPr>
        <p:spPr>
          <a:xfrm>
            <a:off x="5887482" y="4101188"/>
            <a:ext cx="4166573" cy="617536"/>
          </a:xfrm>
        </p:spPr>
        <p:txBody>
          <a:bodyPr>
            <a:normAutofit/>
          </a:bodyPr>
          <a:lstStyle/>
          <a:p>
            <a:r>
              <a:rPr lang="zh-CN" altLang="en-US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</a:t>
            </a:r>
            <a:r>
              <a:rPr lang="en-US" altLang="zh-CN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</a:t>
            </a:r>
            <a:r>
              <a:rPr lang="en-US" altLang="zh-CN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lang="en-US" altLang="zh-CN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象</a:t>
            </a:r>
            <a:endParaRPr lang="zh-CN" altLang="en-US" sz="2400" spc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5498099" y="4645169"/>
            <a:ext cx="4706008" cy="617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C1221F"/>
                </a:solidFill>
                <a:latin typeface="+mn-lt"/>
                <a:ea typeface="+mn-ea"/>
                <a:cs typeface="+mn-ea"/>
                <a:sym typeface="+mn-lt"/>
              </a:rPr>
              <a:t>CHINESE AUSPICIOUS FESTIVAL</a:t>
            </a:r>
            <a:endParaRPr lang="zh-CN" altLang="en-US" sz="2000" dirty="0">
              <a:solidFill>
                <a:srgbClr val="C1221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10341690" y="1"/>
            <a:ext cx="1867957" cy="168258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8227770" y="1676249"/>
            <a:ext cx="1773237" cy="70565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29522" y="5028105"/>
            <a:ext cx="3471301" cy="2314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贰添加内容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20766" y="2177227"/>
            <a:ext cx="1973815" cy="3212209"/>
            <a:chOff x="3118448" y="1487349"/>
            <a:chExt cx="2241190" cy="3647338"/>
          </a:xfrm>
        </p:grpSpPr>
        <p:sp>
          <p:nvSpPr>
            <p:cNvPr id="11" name="缺角矩形 10"/>
            <p:cNvSpPr/>
            <p:nvPr/>
          </p:nvSpPr>
          <p:spPr>
            <a:xfrm>
              <a:off x="3118448" y="1487349"/>
              <a:ext cx="2241190" cy="3647338"/>
            </a:xfrm>
            <a:prstGeom prst="plaque">
              <a:avLst>
                <a:gd name="adj" fmla="val 12971"/>
              </a:avLst>
            </a:prstGeom>
            <a:solidFill>
              <a:schemeClr val="bg1">
                <a:lumMod val="85000"/>
                <a:alpha val="17000"/>
              </a:schemeClr>
            </a:solidFill>
            <a:ln>
              <a:solidFill>
                <a:srgbClr val="C82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90193" y="1883956"/>
              <a:ext cx="1228964" cy="29859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09600">
                <a:lnSpc>
                  <a:spcPts val="3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有了春节，生活不再乏味，人生有了意义。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7789" y="1814252"/>
              <a:ext cx="357908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400">
                  <a:latin typeface="字魂73号-江南手书" panose="00000500000000000000" pitchFamily="2" charset="-122"/>
                  <a:ea typeface="字魂73号-江南手书" panose="000005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32533" y="2177227"/>
            <a:ext cx="1973815" cy="3212209"/>
            <a:chOff x="5739786" y="1487349"/>
            <a:chExt cx="2241190" cy="3647338"/>
          </a:xfrm>
        </p:grpSpPr>
        <p:sp>
          <p:nvSpPr>
            <p:cNvPr id="15" name="缺角矩形 14"/>
            <p:cNvSpPr/>
            <p:nvPr/>
          </p:nvSpPr>
          <p:spPr>
            <a:xfrm>
              <a:off x="5739786" y="1487349"/>
              <a:ext cx="2241190" cy="3647338"/>
            </a:xfrm>
            <a:prstGeom prst="plaque">
              <a:avLst>
                <a:gd name="adj" fmla="val 12971"/>
              </a:avLst>
            </a:prstGeom>
            <a:solidFill>
              <a:schemeClr val="bg1">
                <a:lumMod val="85000"/>
                <a:alpha val="17000"/>
              </a:schemeClr>
            </a:solidFill>
            <a:ln>
              <a:solidFill>
                <a:srgbClr val="C82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65683" y="1867022"/>
              <a:ext cx="1228964" cy="30028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09600">
                <a:lnSpc>
                  <a:spcPts val="3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有了春节，生活不再乏味，人生有了意义。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99127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400">
                  <a:latin typeface="字魂73号-江南手书" panose="00000500000000000000" pitchFamily="2" charset="-122"/>
                  <a:ea typeface="字魂73号-江南手书" panose="000005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297520" y="1857721"/>
            <a:ext cx="2967413" cy="36035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45390" y="4017806"/>
            <a:ext cx="2207324" cy="2207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贰添加内容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9566" y="2476971"/>
            <a:ext cx="829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8557" y="2522358"/>
            <a:ext cx="1467068" cy="12278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609600">
              <a:lnSpc>
                <a:spcPts val="25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有了春节，生活不再乏味，人生有了意义。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2305" y="255442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911842" y="2350359"/>
            <a:ext cx="829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99015" y="2382269"/>
            <a:ext cx="1467068" cy="1174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609600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有了春节，生活不再乏味，人生有了意义。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854376" y="2476971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883507" y="4742921"/>
            <a:ext cx="829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2498" y="4788308"/>
            <a:ext cx="1467068" cy="12278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609600">
              <a:lnSpc>
                <a:spcPts val="25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有了春节，生活不再乏味，人生有了意义。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86246" y="482037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155502" y="4623313"/>
            <a:ext cx="829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6317" y="4599540"/>
            <a:ext cx="1467068" cy="11741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609600">
              <a:lnSpc>
                <a:spcPts val="25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有了春节，生活不再乏味，人生有了意义。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098036" y="474992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251477" y="1873050"/>
            <a:ext cx="5121762" cy="380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269470" y="6477848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914" y="2530388"/>
            <a:ext cx="1809750" cy="9429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7331" y="2670353"/>
            <a:ext cx="1809750" cy="94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贰添加内容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33051" y="2741180"/>
            <a:ext cx="1418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n w="158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5400" dirty="0">
              <a:ln w="158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9470" y="4122710"/>
            <a:ext cx="2687462" cy="11962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12261" y="2789975"/>
            <a:ext cx="1251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n w="15875">
                  <a:noFill/>
                </a:ln>
                <a:solidFill>
                  <a:srgbClr val="282828"/>
                </a:solidFill>
                <a:cs typeface="+mn-ea"/>
                <a:sym typeface="+mn-lt"/>
              </a:rPr>
              <a:t>贰</a:t>
            </a:r>
            <a:endParaRPr lang="zh-CN" altLang="en-US" sz="5400" dirty="0">
              <a:ln w="15875">
                <a:noFill/>
              </a:ln>
              <a:solidFill>
                <a:srgbClr val="282828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17227" y="2816552"/>
            <a:ext cx="12799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n w="158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叁</a:t>
            </a:r>
            <a:endParaRPr lang="zh-CN" altLang="en-US" sz="5400" dirty="0">
              <a:ln w="158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7709" y="3651983"/>
            <a:ext cx="1702677" cy="461665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282828"/>
                </a:solidFill>
                <a:cs typeface="+mn-ea"/>
                <a:sym typeface="+mn-lt"/>
              </a:rPr>
              <a:t>填写标题</a:t>
            </a:r>
            <a:endParaRPr lang="zh-CN" altLang="en-US" sz="2400" spc="300" dirty="0">
              <a:solidFill>
                <a:srgbClr val="282828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52134" y="3651983"/>
            <a:ext cx="1702677" cy="461665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282828"/>
                </a:solidFill>
                <a:cs typeface="+mn-ea"/>
                <a:sym typeface="+mn-lt"/>
              </a:rPr>
              <a:t>填写标题</a:t>
            </a:r>
            <a:endParaRPr lang="zh-CN" altLang="en-US" sz="2400" spc="300" dirty="0">
              <a:solidFill>
                <a:srgbClr val="282828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56834" y="3671390"/>
            <a:ext cx="1702677" cy="461665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282828"/>
                </a:solidFill>
                <a:cs typeface="+mn-ea"/>
                <a:sym typeface="+mn-lt"/>
              </a:rPr>
              <a:t>填写标题</a:t>
            </a:r>
            <a:endParaRPr lang="zh-CN" altLang="en-US" sz="2400" spc="300" dirty="0">
              <a:solidFill>
                <a:srgbClr val="282828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377973" y="2276481"/>
            <a:ext cx="0" cy="3591387"/>
          </a:xfrm>
          <a:prstGeom prst="line">
            <a:avLst/>
          </a:prstGeom>
          <a:ln>
            <a:gradFill flip="none" rotWithShape="1">
              <a:gsLst>
                <a:gs pos="0">
                  <a:srgbClr val="DACAA6">
                    <a:alpha val="0"/>
                  </a:srgbClr>
                </a:gs>
                <a:gs pos="99163">
                  <a:srgbClr val="DACAA6">
                    <a:alpha val="0"/>
                  </a:srgbClr>
                </a:gs>
                <a:gs pos="52000">
                  <a:srgbClr val="AE6A53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797084" y="2373931"/>
            <a:ext cx="0" cy="3493937"/>
          </a:xfrm>
          <a:prstGeom prst="line">
            <a:avLst/>
          </a:prstGeom>
          <a:ln>
            <a:gradFill flip="none" rotWithShape="1">
              <a:gsLst>
                <a:gs pos="0">
                  <a:srgbClr val="DACAA6">
                    <a:alpha val="0"/>
                  </a:srgbClr>
                </a:gs>
                <a:gs pos="99163">
                  <a:srgbClr val="DACAA6">
                    <a:alpha val="0"/>
                  </a:srgbClr>
                </a:gs>
                <a:gs pos="52000">
                  <a:srgbClr val="AE6A53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27455" y="4122710"/>
            <a:ext cx="2628742" cy="119558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53336" y="4130950"/>
            <a:ext cx="2660632" cy="119558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108159" y="2317261"/>
            <a:ext cx="1931161" cy="903718"/>
            <a:chOff x="5284747" y="2301181"/>
            <a:chExt cx="3032461" cy="141908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284747" y="2301181"/>
              <a:ext cx="1652588" cy="140017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flipH="1">
              <a:off x="6664620" y="2320095"/>
              <a:ext cx="1652588" cy="14001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任意多边形: 形状 7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28" y="5496550"/>
            <a:ext cx="11600047" cy="7978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660" y="2374806"/>
            <a:ext cx="1967512" cy="1979809"/>
          </a:xfrm>
          <a:prstGeom prst="rect">
            <a:avLst/>
          </a:prstGeom>
        </p:spPr>
      </p:pic>
      <p:sp>
        <p:nvSpPr>
          <p:cNvPr id="16" name="标题 1"/>
          <p:cNvSpPr txBox="1"/>
          <p:nvPr/>
        </p:nvSpPr>
        <p:spPr>
          <a:xfrm>
            <a:off x="5665584" y="2635053"/>
            <a:ext cx="2791972" cy="73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添加内容</a:t>
            </a:r>
            <a:endParaRPr lang="zh-CN" altLang="en-US" sz="40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5951" y="2827501"/>
            <a:ext cx="15199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3648" y="3557480"/>
            <a:ext cx="403859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600" spc="300" dirty="0"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600" spc="3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3" y="112388"/>
            <a:ext cx="4038598" cy="19801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363877" y="1810464"/>
            <a:ext cx="635493" cy="16153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2652947" y="2191230"/>
            <a:ext cx="1233003" cy="853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89920" y="606070"/>
            <a:ext cx="2910136" cy="35208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叁添加内容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713623" y="2622095"/>
            <a:ext cx="1207578" cy="120757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60867" y="3638095"/>
            <a:ext cx="1207578" cy="120757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rot="5400000">
            <a:off x="2764659" y="2721849"/>
            <a:ext cx="1292662" cy="12075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春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 rot="5400000">
            <a:off x="4312994" y="3676397"/>
            <a:ext cx="1292662" cy="12075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</a:t>
            </a:r>
            <a:endParaRPr lang="en-US" altLang="zh-CN" sz="7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75568" y="2958198"/>
            <a:ext cx="433137" cy="103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 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90742" y="3107093"/>
            <a:ext cx="1082348" cy="26611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defTabSz="609600">
              <a:lnSpc>
                <a:spcPts val="3500"/>
              </a:lnSpc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有了春节，生活不再乏味，人生有了意义。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3118" y="2915880"/>
            <a:ext cx="433137" cy="103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96643" y="3024078"/>
            <a:ext cx="1082348" cy="263227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defTabSz="609600">
              <a:lnSpc>
                <a:spcPts val="3500"/>
              </a:lnSpc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有了春节，生活不再乏味，人生有了意义。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44652" y="3516656"/>
            <a:ext cx="4347168" cy="276597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7376011" y="2628076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340476" y="2628076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  <p:bldP spid="25" grpId="0"/>
      <p:bldP spid="27" grpId="0"/>
      <p:bldP spid="28" grpId="0"/>
      <p:bldP spid="29" grpId="0"/>
      <p:bldP spid="30" grpId="0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叁添加内容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8127" y="2827647"/>
            <a:ext cx="266396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春节是我们一切感情的归宿，春节是我们所有哲学的基础。有了春节，生活不再乏味，人生有了意义。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43010" y="2313403"/>
            <a:ext cx="1895107" cy="53129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文本信息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4831" y="4060082"/>
            <a:ext cx="2562361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春节是我们一切感情的归宿，春节是我们所有哲学的基础。有了春节，生活不再乏味，人生有了意义。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4654" y="3506377"/>
            <a:ext cx="1957748" cy="53129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文本信息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266787">
            <a:off x="5263743" y="1352503"/>
            <a:ext cx="1701209" cy="51943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9556" y="4515828"/>
            <a:ext cx="2247900" cy="11239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1913" y="1887031"/>
            <a:ext cx="3371850" cy="11239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965001" y="2859265"/>
            <a:ext cx="557164" cy="47049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430353" y="4444990"/>
            <a:ext cx="463932" cy="460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52" y="2928937"/>
            <a:ext cx="9448800" cy="3314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叁添加内容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3107" y="3422709"/>
            <a:ext cx="2577126" cy="11962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9837" y="2967335"/>
            <a:ext cx="1702677" cy="461665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282828"/>
                </a:solidFill>
                <a:cs typeface="+mn-ea"/>
                <a:sym typeface="+mn-lt"/>
              </a:rPr>
              <a:t>填写标题</a:t>
            </a:r>
            <a:endParaRPr lang="zh-CN" altLang="en-US" sz="2400" spc="300" dirty="0">
              <a:solidFill>
                <a:srgbClr val="282828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49327" y="2999144"/>
            <a:ext cx="1702677" cy="461665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282828"/>
                </a:solidFill>
                <a:cs typeface="+mn-ea"/>
                <a:sym typeface="+mn-lt"/>
              </a:rPr>
              <a:t>填写标题</a:t>
            </a:r>
            <a:endParaRPr lang="zh-CN" altLang="en-US" sz="2400" spc="300" dirty="0">
              <a:solidFill>
                <a:srgbClr val="282828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86157" y="3454518"/>
            <a:ext cx="2520817" cy="11962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春节是我们一切感情的归宿，春节是我们所有哲学的基础。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96483" y="2549400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586735" y="2581209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5" grpId="0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叁添加内容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01824" y="1992926"/>
            <a:ext cx="2291362" cy="3728989"/>
            <a:chOff x="3118448" y="1487349"/>
            <a:chExt cx="2241190" cy="3647338"/>
          </a:xfrm>
        </p:grpSpPr>
        <p:sp>
          <p:nvSpPr>
            <p:cNvPr id="11" name="缺角矩形 10"/>
            <p:cNvSpPr/>
            <p:nvPr/>
          </p:nvSpPr>
          <p:spPr>
            <a:xfrm>
              <a:off x="3118448" y="1487349"/>
              <a:ext cx="2241190" cy="3647338"/>
            </a:xfrm>
            <a:prstGeom prst="plaque">
              <a:avLst>
                <a:gd name="adj" fmla="val 12971"/>
              </a:avLst>
            </a:prstGeom>
            <a:solidFill>
              <a:srgbClr val="BF221F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485654" y="1959663"/>
              <a:ext cx="1309513" cy="2904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7789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400">
                  <a:latin typeface="字魂73号-江南手书" panose="00000500000000000000" pitchFamily="2" charset="-122"/>
                  <a:ea typeface="字魂73号-江南手书" panose="000005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32782" y="1992926"/>
            <a:ext cx="2291362" cy="3728989"/>
            <a:chOff x="5739786" y="1487349"/>
            <a:chExt cx="2241190" cy="3647338"/>
          </a:xfrm>
        </p:grpSpPr>
        <p:sp>
          <p:nvSpPr>
            <p:cNvPr id="15" name="缺角矩形 14"/>
            <p:cNvSpPr/>
            <p:nvPr/>
          </p:nvSpPr>
          <p:spPr>
            <a:xfrm>
              <a:off x="5739786" y="1487349"/>
              <a:ext cx="2241190" cy="3647338"/>
            </a:xfrm>
            <a:prstGeom prst="plaque">
              <a:avLst>
                <a:gd name="adj" fmla="val 12971"/>
              </a:avLst>
            </a:prstGeom>
            <a:solidFill>
              <a:srgbClr val="BF221F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089620" y="1959662"/>
              <a:ext cx="1309513" cy="2904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99127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400">
                  <a:latin typeface="字魂73号-江南手书" panose="00000500000000000000" pitchFamily="2" charset="-122"/>
                  <a:ea typeface="字魂73号-江南手书" panose="000005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32024" y="2325315"/>
            <a:ext cx="6079588" cy="45146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任意多边形: 形状 7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28" y="5496550"/>
            <a:ext cx="11600047" cy="7978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660" y="2374806"/>
            <a:ext cx="1967512" cy="1979809"/>
          </a:xfrm>
          <a:prstGeom prst="rect">
            <a:avLst/>
          </a:prstGeom>
        </p:spPr>
      </p:pic>
      <p:sp>
        <p:nvSpPr>
          <p:cNvPr id="16" name="标题 1"/>
          <p:cNvSpPr txBox="1"/>
          <p:nvPr/>
        </p:nvSpPr>
        <p:spPr>
          <a:xfrm>
            <a:off x="5665584" y="2635053"/>
            <a:ext cx="2791972" cy="73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添加内容</a:t>
            </a:r>
            <a:endParaRPr lang="zh-CN" altLang="en-US" sz="40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5951" y="2827501"/>
            <a:ext cx="15199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3648" y="3557480"/>
            <a:ext cx="403859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600" spc="300" dirty="0"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600" spc="3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3" y="112388"/>
            <a:ext cx="4038598" cy="19801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363877" y="1810464"/>
            <a:ext cx="635493" cy="16153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2652947" y="2191230"/>
            <a:ext cx="1233003" cy="853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0992" y="2545595"/>
            <a:ext cx="590771" cy="590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33611" y="2488282"/>
            <a:ext cx="1338828" cy="1257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62765" y="2488282"/>
            <a:ext cx="590771" cy="590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39540" y="2400819"/>
            <a:ext cx="1723549" cy="1257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有了春节，生活不再乏味，人生有了意义。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90992" y="4330202"/>
            <a:ext cx="590771" cy="590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73690" y="4226896"/>
            <a:ext cx="1723549" cy="1257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有了春节，生活不再乏味，人生有了意义。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62765" y="4272889"/>
            <a:ext cx="590771" cy="590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98002" y="4215455"/>
            <a:ext cx="1338828" cy="1257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春节是我们所有哲学的基础。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81559" y="1947788"/>
            <a:ext cx="2955731" cy="3990939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5249977" y="2197454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24973" y="2197454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249977" y="4026197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324973" y="4026197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任意多边形: 形状 4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23" name="内容占位符 2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44651" y="3746500"/>
            <a:ext cx="11242675" cy="2497137"/>
          </a:xfr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54382" y="1274277"/>
            <a:ext cx="759637" cy="526032"/>
          </a:xfrm>
          <a:prstGeom prst="rect">
            <a:avLst/>
          </a:prstGeom>
        </p:spPr>
      </p:pic>
      <p:sp>
        <p:nvSpPr>
          <p:cNvPr id="31" name="标题 1"/>
          <p:cNvSpPr txBox="1"/>
          <p:nvPr/>
        </p:nvSpPr>
        <p:spPr>
          <a:xfrm>
            <a:off x="5145934" y="1230315"/>
            <a:ext cx="1948418" cy="617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4000" spc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9532" y="2271713"/>
            <a:ext cx="5397606" cy="2397936"/>
            <a:chOff x="3369532" y="2271713"/>
            <a:chExt cx="5397606" cy="2397936"/>
          </a:xfrm>
        </p:grpSpPr>
        <p:sp>
          <p:nvSpPr>
            <p:cNvPr id="38" name="标题 1"/>
            <p:cNvSpPr txBox="1"/>
            <p:nvPr/>
          </p:nvSpPr>
          <p:spPr>
            <a:xfrm>
              <a:off x="4910711" y="2381989"/>
              <a:ext cx="759637" cy="2268113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贰添加内容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81077" y="2271713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3369532" y="2381989"/>
              <a:ext cx="759637" cy="2268113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壹添加内容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581077" y="4602901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122256" y="2271713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22256" y="4602901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763295" y="2272259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标题 1"/>
            <p:cNvSpPr txBox="1"/>
            <p:nvPr/>
          </p:nvSpPr>
          <p:spPr>
            <a:xfrm>
              <a:off x="6551750" y="2382535"/>
              <a:ext cx="759637" cy="2268113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叁添加内容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763295" y="4603447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219046" y="2291260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标题 1"/>
            <p:cNvSpPr txBox="1"/>
            <p:nvPr/>
          </p:nvSpPr>
          <p:spPr>
            <a:xfrm>
              <a:off x="8007501" y="2401536"/>
              <a:ext cx="759637" cy="2268113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肆添加内容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219046" y="4622448"/>
              <a:ext cx="323850" cy="47201"/>
            </a:xfrm>
            <a:prstGeom prst="rect">
              <a:avLst/>
            </a:prstGeom>
            <a:solidFill>
              <a:srgbClr val="BF2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993899" y="1615186"/>
            <a:ext cx="1182189" cy="46533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834320" y="4457223"/>
            <a:ext cx="1085769" cy="291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13454" y="3156573"/>
            <a:ext cx="2270581" cy="2612748"/>
            <a:chOff x="1941530" y="2197864"/>
            <a:chExt cx="2270581" cy="2612748"/>
          </a:xfrm>
        </p:grpSpPr>
        <p:sp>
          <p:nvSpPr>
            <p:cNvPr id="11" name="矩形 10"/>
            <p:cNvSpPr/>
            <p:nvPr/>
          </p:nvSpPr>
          <p:spPr>
            <a:xfrm>
              <a:off x="2186238" y="3075027"/>
              <a:ext cx="1723549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2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941530" y="3597972"/>
              <a:ext cx="2270581" cy="121264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我国喝腊八粥的历史，已有一千多年。腊八粥的最早文字记载在宋代。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43525" y="2197864"/>
              <a:ext cx="723275" cy="646331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壹</a:t>
              </a:r>
              <a:endParaRPr kumimoji="0" lang="zh-CN" altLang="en-US" sz="3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41463" y="2456862"/>
            <a:ext cx="2270581" cy="2828373"/>
            <a:chOff x="4960709" y="2692182"/>
            <a:chExt cx="2270581" cy="2828373"/>
          </a:xfrm>
        </p:grpSpPr>
        <p:sp>
          <p:nvSpPr>
            <p:cNvPr id="16" name="矩形 15"/>
            <p:cNvSpPr/>
            <p:nvPr/>
          </p:nvSpPr>
          <p:spPr>
            <a:xfrm>
              <a:off x="5244262" y="3703643"/>
              <a:ext cx="1723549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60709" y="4307915"/>
              <a:ext cx="2270581" cy="121264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每逢腊八这天，不论是朝廷、官府、寺院还是黎民百姓家都要做腊八粥。</a:t>
              </a:r>
              <a:endParaRPr kumimoji="0" lang="zh-CN" altLang="en-US" sz="14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57380" y="2692182"/>
              <a:ext cx="723275" cy="646331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贰</a:t>
              </a:r>
              <a:endParaRPr kumimoji="0" lang="zh-CN" altLang="en-US" sz="3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54050" y="1788810"/>
            <a:ext cx="2270581" cy="2059237"/>
            <a:chOff x="7933417" y="2185359"/>
            <a:chExt cx="2270581" cy="2059237"/>
          </a:xfrm>
        </p:grpSpPr>
        <p:sp>
          <p:nvSpPr>
            <p:cNvPr id="21" name="矩形 20"/>
            <p:cNvSpPr/>
            <p:nvPr/>
          </p:nvSpPr>
          <p:spPr>
            <a:xfrm>
              <a:off x="8199695" y="3075027"/>
              <a:ext cx="1723549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933417" y="3592110"/>
              <a:ext cx="2270581" cy="6524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到了清朝，喝腊八粥的风俗更是盛行。</a:t>
              </a:r>
              <a:endParaRPr kumimoji="0" lang="zh-CN" altLang="en-US" sz="14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666017" y="2185359"/>
              <a:ext cx="723275" cy="646331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叁</a:t>
              </a:r>
              <a:endParaRPr kumimoji="0" lang="zh-CN" altLang="en-US" sz="3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84372" y="-49778"/>
            <a:ext cx="3459018" cy="51860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2211" y="4212041"/>
            <a:ext cx="4156533" cy="20379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178777" y="2554181"/>
            <a:ext cx="522916" cy="522916"/>
          </a:xfrm>
          <a:prstGeom prst="ellipse">
            <a:avLst/>
          </a:prstGeom>
          <a:solidFill>
            <a:srgbClr val="C82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贰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7816930" y="2557657"/>
            <a:ext cx="1338828" cy="3061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609600">
              <a:lnSpc>
                <a:spcPts val="3500"/>
              </a:lnSpc>
              <a:defRPr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  <a:lvl2pPr marL="0" lvl="1">
              <a:lnSpc>
                <a:spcPct val="140000"/>
              </a:lnSpc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678754" y="2550705"/>
            <a:ext cx="522916" cy="522916"/>
          </a:xfrm>
          <a:prstGeom prst="ellipse">
            <a:avLst/>
          </a:prstGeom>
          <a:solidFill>
            <a:srgbClr val="C82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22416" y="2554181"/>
            <a:ext cx="1338828" cy="3061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609600">
              <a:lnSpc>
                <a:spcPts val="3500"/>
              </a:lnSpc>
              <a:defRPr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  <a:lvl2pPr marL="0" lvl="1">
              <a:lnSpc>
                <a:spcPct val="140000"/>
              </a:lnSpc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2pPr>
          </a:lstStyle>
          <a:p>
            <a:pPr>
              <a:lnSpc>
                <a:spcPts val="3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36759" y="1906287"/>
            <a:ext cx="3366370" cy="4337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880600" y="4646266"/>
            <a:ext cx="1802782" cy="16100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4" grpId="0"/>
      <p:bldP spid="15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18802" y="2285160"/>
            <a:ext cx="2095546" cy="3410315"/>
            <a:chOff x="3118448" y="1487349"/>
            <a:chExt cx="2241190" cy="3647338"/>
          </a:xfrm>
        </p:grpSpPr>
        <p:sp>
          <p:nvSpPr>
            <p:cNvPr id="11" name="缺角矩形 10"/>
            <p:cNvSpPr/>
            <p:nvPr/>
          </p:nvSpPr>
          <p:spPr>
            <a:xfrm>
              <a:off x="3118448" y="1487349"/>
              <a:ext cx="2241190" cy="3647338"/>
            </a:xfrm>
            <a:prstGeom prst="plaque">
              <a:avLst>
                <a:gd name="adj" fmla="val 12971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657335" y="1959662"/>
              <a:ext cx="1234378" cy="288350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7789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南构唐宝楷" panose="03000509000000000000" pitchFamily="65" charset="-122"/>
                  <a:ea typeface="南构唐宝楷" panose="03000509000000000000" pitchFamily="65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03777" y="2261965"/>
            <a:ext cx="2095546" cy="3410315"/>
            <a:chOff x="8361124" y="1487349"/>
            <a:chExt cx="2241190" cy="3647338"/>
          </a:xfrm>
        </p:grpSpPr>
        <p:sp>
          <p:nvSpPr>
            <p:cNvPr id="21" name="缺角矩形 20"/>
            <p:cNvSpPr/>
            <p:nvPr/>
          </p:nvSpPr>
          <p:spPr>
            <a:xfrm>
              <a:off x="8361124" y="1487349"/>
              <a:ext cx="2241190" cy="3647338"/>
            </a:xfrm>
            <a:prstGeom prst="plaque">
              <a:avLst>
                <a:gd name="adj" fmla="val 12971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786093" y="1959663"/>
              <a:ext cx="1234378" cy="290831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20465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400">
                  <a:latin typeface="字魂73号-江南手书" panose="00000500000000000000" pitchFamily="2" charset="-122"/>
                  <a:ea typeface="字魂73号-江南手书" panose="000005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2010" y="608013"/>
            <a:ext cx="3020802" cy="19700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326013" y="2285653"/>
            <a:ext cx="2095546" cy="3410315"/>
            <a:chOff x="3118448" y="1487349"/>
            <a:chExt cx="2241190" cy="3647338"/>
          </a:xfrm>
        </p:grpSpPr>
        <p:sp>
          <p:nvSpPr>
            <p:cNvPr id="26" name="缺角矩形 25"/>
            <p:cNvSpPr/>
            <p:nvPr/>
          </p:nvSpPr>
          <p:spPr>
            <a:xfrm>
              <a:off x="3118448" y="1487349"/>
              <a:ext cx="2241190" cy="3647338"/>
            </a:xfrm>
            <a:prstGeom prst="plaque">
              <a:avLst>
                <a:gd name="adj" fmla="val 12971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57336" y="1959663"/>
              <a:ext cx="1234378" cy="288297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77789" y="1889958"/>
              <a:ext cx="357907" cy="1763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南构唐宝楷" panose="03000509000000000000" pitchFamily="65" charset="-122"/>
                  <a:ea typeface="南构唐宝楷" panose="03000509000000000000" pitchFamily="65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237254" y="2084164"/>
            <a:ext cx="553998" cy="1742272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  <a:lvl2pPr marL="0" lvl="1">
              <a:lnSpc>
                <a:spcPct val="140000"/>
              </a:lnSpc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325" y="2071587"/>
            <a:ext cx="1531188" cy="31482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8542481" y="2172096"/>
            <a:ext cx="1531188" cy="3135674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  <a:lvl2pPr marL="0" lvl="1">
              <a:lnSpc>
                <a:spcPct val="140000"/>
              </a:lnSpc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10107426" y="2172097"/>
            <a:ext cx="553998" cy="1742272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  <a:lvl2pPr marL="0" lvl="1">
              <a:lnSpc>
                <a:spcPct val="140000"/>
              </a:lnSpc>
              <a:defRPr sz="1400" spc="300"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22060" y="1783880"/>
            <a:ext cx="3479238" cy="4171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348" y="-11809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肆添加内容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Rectangle 20"/>
          <p:cNvSpPr/>
          <p:nvPr/>
        </p:nvSpPr>
        <p:spPr>
          <a:xfrm>
            <a:off x="1454713" y="2767355"/>
            <a:ext cx="5024135" cy="791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0"/>
          <p:cNvSpPr/>
          <p:nvPr/>
        </p:nvSpPr>
        <p:spPr>
          <a:xfrm>
            <a:off x="1454834" y="2251261"/>
            <a:ext cx="3200497" cy="58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PA-矩形 13"/>
          <p:cNvSpPr/>
          <p:nvPr>
            <p:custDataLst>
              <p:tags r:id="rId5"/>
            </p:custDataLst>
          </p:nvPr>
        </p:nvSpPr>
        <p:spPr>
          <a:xfrm>
            <a:off x="1513263" y="2046155"/>
            <a:ext cx="1541820" cy="138837"/>
          </a:xfrm>
          <a:prstGeom prst="rect">
            <a:avLst/>
          </a:prstGeom>
          <a:solidFill>
            <a:srgbClr val="BF22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ïs1ïḋe"/>
          <p:cNvSpPr/>
          <p:nvPr/>
        </p:nvSpPr>
        <p:spPr bwMode="auto">
          <a:xfrm>
            <a:off x="3278349" y="4795822"/>
            <a:ext cx="4399707" cy="791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春节是我们所有哲学的基础。有了春节，生活不再乏味，人生有了意义。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iṣḷïḑê"/>
          <p:cNvSpPr txBox="1"/>
          <p:nvPr/>
        </p:nvSpPr>
        <p:spPr bwMode="auto">
          <a:xfrm>
            <a:off x="3278350" y="4339358"/>
            <a:ext cx="2090838" cy="5975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文本预设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8796" y="1545558"/>
            <a:ext cx="4501270" cy="470443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986192" y="4037735"/>
            <a:ext cx="1112255" cy="116786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791548" y="5325794"/>
            <a:ext cx="750772" cy="6339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28137" y="4321920"/>
            <a:ext cx="667353" cy="661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 animBg="1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6765" y="393748"/>
              <a:ext cx="11600047" cy="6097698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6696" y="1772708"/>
            <a:ext cx="5698341" cy="48222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49463" y="652274"/>
            <a:ext cx="786564" cy="199936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47" y="0"/>
            <a:ext cx="3691985" cy="44291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48716" y="5083415"/>
            <a:ext cx="877552" cy="9214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290253" y="2291128"/>
            <a:ext cx="557164" cy="47049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387492" y="2531589"/>
            <a:ext cx="463932" cy="46006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9461906" y="2723551"/>
            <a:ext cx="2150959" cy="172186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9687130" y="4423436"/>
            <a:ext cx="396004" cy="396004"/>
          </a:xfrm>
          <a:prstGeom prst="rect">
            <a:avLst/>
          </a:prstGeom>
        </p:spPr>
      </p:pic>
      <p:sp>
        <p:nvSpPr>
          <p:cNvPr id="37" name="标题 1"/>
          <p:cNvSpPr>
            <a:spLocks noGrp="1"/>
          </p:cNvSpPr>
          <p:nvPr>
            <p:ph type="title"/>
          </p:nvPr>
        </p:nvSpPr>
        <p:spPr>
          <a:xfrm>
            <a:off x="6065989" y="3279431"/>
            <a:ext cx="4901002" cy="617536"/>
          </a:xfrm>
        </p:spPr>
        <p:txBody>
          <a:bodyPr>
            <a:noAutofit/>
          </a:bodyPr>
          <a:lstStyle/>
          <a:p>
            <a:r>
              <a:rPr lang="zh-CN" altLang="en-US" sz="66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感谢欣赏</a:t>
            </a:r>
            <a:endParaRPr lang="zh-CN" altLang="en-US" sz="6600" spc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5735037" y="3845846"/>
            <a:ext cx="4706008" cy="617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b="1" dirty="0">
                <a:solidFill>
                  <a:srgbClr val="C1221F"/>
                </a:solidFill>
                <a:latin typeface="+mn-lt"/>
                <a:ea typeface="+mn-ea"/>
                <a:cs typeface="+mn-ea"/>
                <a:sym typeface="+mn-lt"/>
              </a:rPr>
              <a:t>CHINESE AUSPICIOUS FESTIVAL</a:t>
            </a:r>
            <a:endParaRPr lang="zh-CN" altLang="en-US" sz="2000" b="1" dirty="0">
              <a:solidFill>
                <a:srgbClr val="C1221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0341690" y="1"/>
            <a:ext cx="1867957" cy="168258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8458900" y="2373321"/>
            <a:ext cx="1773237" cy="70565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29522" y="5028105"/>
            <a:ext cx="3471301" cy="2314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任意多边形: 形状 7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28" y="5496550"/>
            <a:ext cx="11600047" cy="7978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660" y="2374806"/>
            <a:ext cx="1967512" cy="1979809"/>
          </a:xfrm>
          <a:prstGeom prst="rect">
            <a:avLst/>
          </a:prstGeom>
        </p:spPr>
      </p:pic>
      <p:sp>
        <p:nvSpPr>
          <p:cNvPr id="16" name="标题 1"/>
          <p:cNvSpPr txBox="1"/>
          <p:nvPr/>
        </p:nvSpPr>
        <p:spPr>
          <a:xfrm>
            <a:off x="5665584" y="2635053"/>
            <a:ext cx="2791972" cy="73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添加内容</a:t>
            </a:r>
            <a:endParaRPr lang="zh-CN" altLang="en-US" sz="40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5951" y="2827501"/>
            <a:ext cx="15199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3648" y="3557480"/>
            <a:ext cx="403859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600" spc="300" dirty="0"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600" spc="3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3" y="112388"/>
            <a:ext cx="4038598" cy="19801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363877" y="1810464"/>
            <a:ext cx="635493" cy="16153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2652947" y="2191230"/>
            <a:ext cx="1233003" cy="853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壹添加内容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4663053" y="2476554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444649" y="2001387"/>
            <a:ext cx="4059050" cy="42422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634027" y="2826677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06750" y="2513962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4692080" y="4314573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3054" y="4664696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35777" y="4351981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081441" y="2476554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52415" y="2826677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725138" y="2513962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110468" y="4314573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81442" y="4664696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54165" y="4351981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壹添加内容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94495" y="2404832"/>
            <a:ext cx="1338828" cy="297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12185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defTabSz="12185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6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00220" y="2371150"/>
            <a:ext cx="2564527" cy="2997529"/>
            <a:chOff x="8508220" y="2218750"/>
            <a:chExt cx="2564527" cy="2997529"/>
          </a:xfrm>
        </p:grpSpPr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8508220" y="2218750"/>
              <a:ext cx="1338828" cy="2979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85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l" defTabSz="12185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algn="l">
                <a:lnSpc>
                  <a:spcPts val="2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春节是我们一切感情的归宿，春节是我们所有哲学的基础。</a:t>
              </a:r>
              <a:endPara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411308" y="2450525"/>
              <a:ext cx="661439" cy="661439"/>
              <a:chOff x="2658183" y="2556937"/>
              <a:chExt cx="661439" cy="66143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658183" y="2556937"/>
                <a:ext cx="661439" cy="661439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729732" y="26467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中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411308" y="3508715"/>
              <a:ext cx="661439" cy="661439"/>
              <a:chOff x="2658183" y="2569002"/>
              <a:chExt cx="661439" cy="66143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658183" y="2569002"/>
                <a:ext cx="661439" cy="661439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729732" y="26467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国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411308" y="4554840"/>
              <a:ext cx="661439" cy="661439"/>
              <a:chOff x="2658183" y="2569002"/>
              <a:chExt cx="661439" cy="66143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658183" y="2569002"/>
                <a:ext cx="661439" cy="661439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729732" y="26467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节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47648" y="1921739"/>
            <a:ext cx="3429899" cy="41652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壹添加内容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581595" y="3672217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52569" y="4022340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674313" y="3324076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05048" y="1988326"/>
            <a:ext cx="4869672" cy="4869672"/>
          </a:xfrm>
          <a:prstGeom prst="rect">
            <a:avLst/>
          </a:prstGeom>
        </p:spPr>
      </p:pic>
      <p:sp>
        <p:nvSpPr>
          <p:cNvPr id="25" name="Text Placeholder 2"/>
          <p:cNvSpPr txBox="1"/>
          <p:nvPr/>
        </p:nvSpPr>
        <p:spPr>
          <a:xfrm>
            <a:off x="2218395" y="3988751"/>
            <a:ext cx="1920081" cy="530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ts val="2500"/>
              </a:lnSpc>
              <a:spcBef>
                <a:spcPct val="0"/>
              </a:spcBef>
              <a:buNone/>
              <a:defRPr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南构钦雕汉古" panose="00020600040101010101" pitchFamily="18" charset="-122"/>
                <a:ea typeface="南构钦雕汉古" panose="00020600040101010101" pitchFamily="18" charset="-122"/>
                <a:cs typeface="+mj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32600" y="4372463"/>
            <a:ext cx="305243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r">
              <a:lnSpc>
                <a:spcPts val="25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691118" y="3640610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 animBg="1"/>
      <p:bldP spid="25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壹添加内容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37669" y="2404412"/>
            <a:ext cx="2527300" cy="3338983"/>
            <a:chOff x="7679571" y="1264873"/>
            <a:chExt cx="2527300" cy="2593434"/>
          </a:xfrm>
        </p:grpSpPr>
        <p:sp>
          <p:nvSpPr>
            <p:cNvPr id="11" name="矩形 10"/>
            <p:cNvSpPr/>
            <p:nvPr/>
          </p:nvSpPr>
          <p:spPr>
            <a:xfrm>
              <a:off x="7679571" y="1264873"/>
              <a:ext cx="2527300" cy="2593434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340597" y="1459039"/>
              <a:ext cx="1467068" cy="21453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春节是我们一切感情的归宿，春节是我们所有哲学的基础。有了春节，生活不再乏味，人生有了意义。</a:t>
              </a:r>
              <a:endPara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33624" y="2416476"/>
            <a:ext cx="2527300" cy="3327708"/>
            <a:chOff x="7679571" y="1264873"/>
            <a:chExt cx="2527300" cy="1967952"/>
          </a:xfrm>
        </p:grpSpPr>
        <p:sp>
          <p:nvSpPr>
            <p:cNvPr id="14" name="矩形 13"/>
            <p:cNvSpPr/>
            <p:nvPr/>
          </p:nvSpPr>
          <p:spPr>
            <a:xfrm>
              <a:off x="7679571" y="1264873"/>
              <a:ext cx="2527300" cy="1967952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462016" y="1466380"/>
              <a:ext cx="1467068" cy="15726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春节是我们一切感情的归宿，春节是我们所有哲学的基础。有了春节，生活不再乏味，人生有了意义。</a:t>
              </a:r>
              <a:endPara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84869" y="2404411"/>
            <a:ext cx="2527300" cy="3343246"/>
            <a:chOff x="7679571" y="1264873"/>
            <a:chExt cx="2527300" cy="1967952"/>
          </a:xfrm>
        </p:grpSpPr>
        <p:sp>
          <p:nvSpPr>
            <p:cNvPr id="17" name="矩形 16"/>
            <p:cNvSpPr/>
            <p:nvPr/>
          </p:nvSpPr>
          <p:spPr>
            <a:xfrm>
              <a:off x="7679571" y="1264873"/>
              <a:ext cx="2527300" cy="1967952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434912" y="1459530"/>
              <a:ext cx="1467068" cy="155843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春节是我们一切感情的归宿，春节是我们所有哲学的基础。有了春节，生活不再乏味，人生有了意义。</a:t>
              </a:r>
              <a:endPara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079832" y="-602025"/>
            <a:ext cx="4119117" cy="41191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任意多边形: 形状 7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28" y="5496550"/>
            <a:ext cx="11600047" cy="7978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660" y="2374806"/>
            <a:ext cx="1967512" cy="1979809"/>
          </a:xfrm>
          <a:prstGeom prst="rect">
            <a:avLst/>
          </a:prstGeom>
        </p:spPr>
      </p:pic>
      <p:sp>
        <p:nvSpPr>
          <p:cNvPr id="16" name="标题 1"/>
          <p:cNvSpPr txBox="1"/>
          <p:nvPr/>
        </p:nvSpPr>
        <p:spPr>
          <a:xfrm>
            <a:off x="5665584" y="2635053"/>
            <a:ext cx="2791972" cy="73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添加内容</a:t>
            </a:r>
            <a:endParaRPr lang="zh-CN" altLang="en-US" sz="40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5951" y="2827501"/>
            <a:ext cx="15199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3648" y="3557480"/>
            <a:ext cx="4038598" cy="739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000" spc="600">
                <a:solidFill>
                  <a:schemeClr val="tx1">
                    <a:lumMod val="75000"/>
                    <a:lumOff val="25000"/>
                  </a:schemeClr>
                </a:solidFill>
                <a:latin typeface="南构明史稿鉴" panose="00020600040101010101" pitchFamily="18" charset="-122"/>
                <a:ea typeface="南构明史稿鉴" panose="00020600040101010101" pitchFamily="18" charset="-122"/>
                <a:cs typeface="+mj-cs"/>
              </a:defRPr>
            </a:lvl1pPr>
          </a:lstStyle>
          <a:p>
            <a:pPr algn="l">
              <a:lnSpc>
                <a:spcPts val="2500"/>
              </a:lnSpc>
            </a:pPr>
            <a:r>
              <a:rPr lang="zh-CN" altLang="en-US" sz="1600" spc="300" dirty="0">
                <a:latin typeface="+mn-lt"/>
                <a:ea typeface="+mn-ea"/>
                <a:cs typeface="+mn-ea"/>
                <a:sym typeface="+mn-lt"/>
              </a:rPr>
              <a:t>春节是我们一切感情的归宿，春节是我们所有哲学的基础。</a:t>
            </a:r>
            <a:endParaRPr lang="zh-CN" altLang="en-US" sz="1600" spc="3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3" y="112388"/>
            <a:ext cx="4038598" cy="19801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363877" y="1810464"/>
            <a:ext cx="635493" cy="16153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2652947" y="2191230"/>
            <a:ext cx="1233003" cy="85382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任意多边形: 形状 5"/>
            <p:cNvSpPr/>
            <p:nvPr/>
          </p:nvSpPr>
          <p:spPr>
            <a:xfrm>
              <a:off x="444652" y="608012"/>
              <a:ext cx="11242675" cy="5635625"/>
            </a:xfrm>
            <a:custGeom>
              <a:avLst/>
              <a:gdLst>
                <a:gd name="connsiteX0" fmla="*/ 0 w 11239500"/>
                <a:gd name="connsiteY0" fmla="*/ 85725 h 5629275"/>
                <a:gd name="connsiteX1" fmla="*/ 0 w 11239500"/>
                <a:gd name="connsiteY1" fmla="*/ 5514975 h 5629275"/>
                <a:gd name="connsiteX2" fmla="*/ 123825 w 11239500"/>
                <a:gd name="connsiteY2" fmla="*/ 5514975 h 5629275"/>
                <a:gd name="connsiteX3" fmla="*/ 123825 w 11239500"/>
                <a:gd name="connsiteY3" fmla="*/ 5629275 h 5629275"/>
                <a:gd name="connsiteX4" fmla="*/ 11134725 w 11239500"/>
                <a:gd name="connsiteY4" fmla="*/ 5629275 h 5629275"/>
                <a:gd name="connsiteX5" fmla="*/ 11134725 w 11239500"/>
                <a:gd name="connsiteY5" fmla="*/ 5524500 h 5629275"/>
                <a:gd name="connsiteX6" fmla="*/ 11239500 w 11239500"/>
                <a:gd name="connsiteY6" fmla="*/ 5524500 h 5629275"/>
                <a:gd name="connsiteX7" fmla="*/ 11239500 w 11239500"/>
                <a:gd name="connsiteY7" fmla="*/ 95250 h 5629275"/>
                <a:gd name="connsiteX8" fmla="*/ 11134725 w 11239500"/>
                <a:gd name="connsiteY8" fmla="*/ 95250 h 5629275"/>
                <a:gd name="connsiteX9" fmla="*/ 11134725 w 11239500"/>
                <a:gd name="connsiteY9" fmla="*/ 0 h 5629275"/>
                <a:gd name="connsiteX10" fmla="*/ 133350 w 11239500"/>
                <a:gd name="connsiteY10" fmla="*/ 0 h 5629275"/>
                <a:gd name="connsiteX11" fmla="*/ 133350 w 11239500"/>
                <a:gd name="connsiteY11" fmla="*/ 95250 h 5629275"/>
                <a:gd name="connsiteX12" fmla="*/ 0 w 11239500"/>
                <a:gd name="connsiteY12" fmla="*/ 85725 h 5629275"/>
                <a:gd name="connsiteX0-1" fmla="*/ 3175 w 11239500"/>
                <a:gd name="connsiteY0-2" fmla="*/ 98425 h 5629275"/>
                <a:gd name="connsiteX1-3" fmla="*/ 0 w 11239500"/>
                <a:gd name="connsiteY1-4" fmla="*/ 5514975 h 5629275"/>
                <a:gd name="connsiteX2-5" fmla="*/ 123825 w 11239500"/>
                <a:gd name="connsiteY2-6" fmla="*/ 5514975 h 5629275"/>
                <a:gd name="connsiteX3-7" fmla="*/ 123825 w 11239500"/>
                <a:gd name="connsiteY3-8" fmla="*/ 5629275 h 5629275"/>
                <a:gd name="connsiteX4-9" fmla="*/ 11134725 w 11239500"/>
                <a:gd name="connsiteY4-10" fmla="*/ 5629275 h 5629275"/>
                <a:gd name="connsiteX5-11" fmla="*/ 11134725 w 11239500"/>
                <a:gd name="connsiteY5-12" fmla="*/ 5524500 h 5629275"/>
                <a:gd name="connsiteX6-13" fmla="*/ 11239500 w 11239500"/>
                <a:gd name="connsiteY6-14" fmla="*/ 5524500 h 5629275"/>
                <a:gd name="connsiteX7-15" fmla="*/ 11239500 w 11239500"/>
                <a:gd name="connsiteY7-16" fmla="*/ 95250 h 5629275"/>
                <a:gd name="connsiteX8-17" fmla="*/ 11134725 w 11239500"/>
                <a:gd name="connsiteY8-18" fmla="*/ 95250 h 5629275"/>
                <a:gd name="connsiteX9-19" fmla="*/ 11134725 w 11239500"/>
                <a:gd name="connsiteY9-20" fmla="*/ 0 h 5629275"/>
                <a:gd name="connsiteX10-21" fmla="*/ 133350 w 11239500"/>
                <a:gd name="connsiteY10-22" fmla="*/ 0 h 5629275"/>
                <a:gd name="connsiteX11-23" fmla="*/ 133350 w 11239500"/>
                <a:gd name="connsiteY11-24" fmla="*/ 95250 h 5629275"/>
                <a:gd name="connsiteX12-25" fmla="*/ 3175 w 11239500"/>
                <a:gd name="connsiteY12-26" fmla="*/ 98425 h 5629275"/>
                <a:gd name="connsiteX0-27" fmla="*/ 3175 w 11239500"/>
                <a:gd name="connsiteY0-28" fmla="*/ 104775 h 5629275"/>
                <a:gd name="connsiteX1-29" fmla="*/ 0 w 11239500"/>
                <a:gd name="connsiteY1-30" fmla="*/ 5514975 h 5629275"/>
                <a:gd name="connsiteX2-31" fmla="*/ 123825 w 11239500"/>
                <a:gd name="connsiteY2-32" fmla="*/ 5514975 h 5629275"/>
                <a:gd name="connsiteX3-33" fmla="*/ 123825 w 11239500"/>
                <a:gd name="connsiteY3-34" fmla="*/ 5629275 h 5629275"/>
                <a:gd name="connsiteX4-35" fmla="*/ 11134725 w 11239500"/>
                <a:gd name="connsiteY4-36" fmla="*/ 5629275 h 5629275"/>
                <a:gd name="connsiteX5-37" fmla="*/ 11134725 w 11239500"/>
                <a:gd name="connsiteY5-38" fmla="*/ 5524500 h 5629275"/>
                <a:gd name="connsiteX6-39" fmla="*/ 11239500 w 11239500"/>
                <a:gd name="connsiteY6-40" fmla="*/ 5524500 h 5629275"/>
                <a:gd name="connsiteX7-41" fmla="*/ 11239500 w 11239500"/>
                <a:gd name="connsiteY7-42" fmla="*/ 95250 h 5629275"/>
                <a:gd name="connsiteX8-43" fmla="*/ 11134725 w 11239500"/>
                <a:gd name="connsiteY8-44" fmla="*/ 95250 h 5629275"/>
                <a:gd name="connsiteX9-45" fmla="*/ 11134725 w 11239500"/>
                <a:gd name="connsiteY9-46" fmla="*/ 0 h 5629275"/>
                <a:gd name="connsiteX10-47" fmla="*/ 133350 w 11239500"/>
                <a:gd name="connsiteY10-48" fmla="*/ 0 h 5629275"/>
                <a:gd name="connsiteX11-49" fmla="*/ 133350 w 11239500"/>
                <a:gd name="connsiteY11-50" fmla="*/ 95250 h 5629275"/>
                <a:gd name="connsiteX12-51" fmla="*/ 3175 w 11239500"/>
                <a:gd name="connsiteY12-52" fmla="*/ 104775 h 5629275"/>
                <a:gd name="connsiteX0-53" fmla="*/ 305 w 11239805"/>
                <a:gd name="connsiteY0-54" fmla="*/ 101600 h 5629275"/>
                <a:gd name="connsiteX1-55" fmla="*/ 305 w 11239805"/>
                <a:gd name="connsiteY1-56" fmla="*/ 5514975 h 5629275"/>
                <a:gd name="connsiteX2-57" fmla="*/ 124130 w 11239805"/>
                <a:gd name="connsiteY2-58" fmla="*/ 5514975 h 5629275"/>
                <a:gd name="connsiteX3-59" fmla="*/ 124130 w 11239805"/>
                <a:gd name="connsiteY3-60" fmla="*/ 5629275 h 5629275"/>
                <a:gd name="connsiteX4-61" fmla="*/ 11135030 w 11239805"/>
                <a:gd name="connsiteY4-62" fmla="*/ 5629275 h 5629275"/>
                <a:gd name="connsiteX5-63" fmla="*/ 11135030 w 11239805"/>
                <a:gd name="connsiteY5-64" fmla="*/ 5524500 h 5629275"/>
                <a:gd name="connsiteX6-65" fmla="*/ 11239805 w 11239805"/>
                <a:gd name="connsiteY6-66" fmla="*/ 5524500 h 5629275"/>
                <a:gd name="connsiteX7-67" fmla="*/ 11239805 w 11239805"/>
                <a:gd name="connsiteY7-68" fmla="*/ 95250 h 5629275"/>
                <a:gd name="connsiteX8-69" fmla="*/ 11135030 w 11239805"/>
                <a:gd name="connsiteY8-70" fmla="*/ 95250 h 5629275"/>
                <a:gd name="connsiteX9-71" fmla="*/ 11135030 w 11239805"/>
                <a:gd name="connsiteY9-72" fmla="*/ 0 h 5629275"/>
                <a:gd name="connsiteX10-73" fmla="*/ 133655 w 11239805"/>
                <a:gd name="connsiteY10-74" fmla="*/ 0 h 5629275"/>
                <a:gd name="connsiteX11-75" fmla="*/ 133655 w 11239805"/>
                <a:gd name="connsiteY11-76" fmla="*/ 95250 h 5629275"/>
                <a:gd name="connsiteX12-77" fmla="*/ 305 w 11239805"/>
                <a:gd name="connsiteY12-78" fmla="*/ 101600 h 5629275"/>
                <a:gd name="connsiteX0-79" fmla="*/ 305 w 11239805"/>
                <a:gd name="connsiteY0-80" fmla="*/ 92075 h 5629275"/>
                <a:gd name="connsiteX1-81" fmla="*/ 305 w 11239805"/>
                <a:gd name="connsiteY1-82" fmla="*/ 5514975 h 5629275"/>
                <a:gd name="connsiteX2-83" fmla="*/ 124130 w 11239805"/>
                <a:gd name="connsiteY2-84" fmla="*/ 5514975 h 5629275"/>
                <a:gd name="connsiteX3-85" fmla="*/ 124130 w 11239805"/>
                <a:gd name="connsiteY3-86" fmla="*/ 5629275 h 5629275"/>
                <a:gd name="connsiteX4-87" fmla="*/ 11135030 w 11239805"/>
                <a:gd name="connsiteY4-88" fmla="*/ 5629275 h 5629275"/>
                <a:gd name="connsiteX5-89" fmla="*/ 11135030 w 11239805"/>
                <a:gd name="connsiteY5-90" fmla="*/ 5524500 h 5629275"/>
                <a:gd name="connsiteX6-91" fmla="*/ 11239805 w 11239805"/>
                <a:gd name="connsiteY6-92" fmla="*/ 5524500 h 5629275"/>
                <a:gd name="connsiteX7-93" fmla="*/ 11239805 w 11239805"/>
                <a:gd name="connsiteY7-94" fmla="*/ 95250 h 5629275"/>
                <a:gd name="connsiteX8-95" fmla="*/ 11135030 w 11239805"/>
                <a:gd name="connsiteY8-96" fmla="*/ 95250 h 5629275"/>
                <a:gd name="connsiteX9-97" fmla="*/ 11135030 w 11239805"/>
                <a:gd name="connsiteY9-98" fmla="*/ 0 h 5629275"/>
                <a:gd name="connsiteX10-99" fmla="*/ 133655 w 11239805"/>
                <a:gd name="connsiteY10-100" fmla="*/ 0 h 5629275"/>
                <a:gd name="connsiteX11-101" fmla="*/ 133655 w 11239805"/>
                <a:gd name="connsiteY11-102" fmla="*/ 95250 h 5629275"/>
                <a:gd name="connsiteX12-103" fmla="*/ 305 w 11239805"/>
                <a:gd name="connsiteY12-104" fmla="*/ 92075 h 5629275"/>
                <a:gd name="connsiteX0-105" fmla="*/ 305 w 11239805"/>
                <a:gd name="connsiteY0-106" fmla="*/ 92075 h 5629275"/>
                <a:gd name="connsiteX1-107" fmla="*/ 305 w 11239805"/>
                <a:gd name="connsiteY1-108" fmla="*/ 5514975 h 5629275"/>
                <a:gd name="connsiteX2-109" fmla="*/ 124130 w 11239805"/>
                <a:gd name="connsiteY2-110" fmla="*/ 5514975 h 5629275"/>
                <a:gd name="connsiteX3-111" fmla="*/ 124130 w 11239805"/>
                <a:gd name="connsiteY3-112" fmla="*/ 5629275 h 5629275"/>
                <a:gd name="connsiteX4-113" fmla="*/ 11135030 w 11239805"/>
                <a:gd name="connsiteY4-114" fmla="*/ 5629275 h 5629275"/>
                <a:gd name="connsiteX5-115" fmla="*/ 11135030 w 11239805"/>
                <a:gd name="connsiteY5-116" fmla="*/ 5524500 h 5629275"/>
                <a:gd name="connsiteX6-117" fmla="*/ 11239805 w 11239805"/>
                <a:gd name="connsiteY6-118" fmla="*/ 5524500 h 5629275"/>
                <a:gd name="connsiteX7-119" fmla="*/ 11239805 w 11239805"/>
                <a:gd name="connsiteY7-120" fmla="*/ 95250 h 5629275"/>
                <a:gd name="connsiteX8-121" fmla="*/ 11135030 w 11239805"/>
                <a:gd name="connsiteY8-122" fmla="*/ 95250 h 5629275"/>
                <a:gd name="connsiteX9-123" fmla="*/ 11135030 w 11239805"/>
                <a:gd name="connsiteY9-124" fmla="*/ 0 h 5629275"/>
                <a:gd name="connsiteX10-125" fmla="*/ 133655 w 11239805"/>
                <a:gd name="connsiteY10-126" fmla="*/ 0 h 5629275"/>
                <a:gd name="connsiteX11-127" fmla="*/ 114605 w 11239805"/>
                <a:gd name="connsiteY11-128" fmla="*/ 95250 h 5629275"/>
                <a:gd name="connsiteX12-129" fmla="*/ 305 w 11239805"/>
                <a:gd name="connsiteY12-130" fmla="*/ 92075 h 5629275"/>
                <a:gd name="connsiteX0-131" fmla="*/ 305 w 11239805"/>
                <a:gd name="connsiteY0-132" fmla="*/ 98425 h 5635625"/>
                <a:gd name="connsiteX1-133" fmla="*/ 305 w 11239805"/>
                <a:gd name="connsiteY1-134" fmla="*/ 5521325 h 5635625"/>
                <a:gd name="connsiteX2-135" fmla="*/ 124130 w 11239805"/>
                <a:gd name="connsiteY2-136" fmla="*/ 5521325 h 5635625"/>
                <a:gd name="connsiteX3-137" fmla="*/ 124130 w 11239805"/>
                <a:gd name="connsiteY3-138" fmla="*/ 5635625 h 5635625"/>
                <a:gd name="connsiteX4-139" fmla="*/ 11135030 w 11239805"/>
                <a:gd name="connsiteY4-140" fmla="*/ 5635625 h 5635625"/>
                <a:gd name="connsiteX5-141" fmla="*/ 11135030 w 11239805"/>
                <a:gd name="connsiteY5-142" fmla="*/ 5530850 h 5635625"/>
                <a:gd name="connsiteX6-143" fmla="*/ 11239805 w 11239805"/>
                <a:gd name="connsiteY6-144" fmla="*/ 5530850 h 5635625"/>
                <a:gd name="connsiteX7-145" fmla="*/ 11239805 w 11239805"/>
                <a:gd name="connsiteY7-146" fmla="*/ 101600 h 5635625"/>
                <a:gd name="connsiteX8-147" fmla="*/ 11135030 w 11239805"/>
                <a:gd name="connsiteY8-148" fmla="*/ 101600 h 5635625"/>
                <a:gd name="connsiteX9-149" fmla="*/ 11135030 w 11239805"/>
                <a:gd name="connsiteY9-150" fmla="*/ 6350 h 5635625"/>
                <a:gd name="connsiteX10-151" fmla="*/ 117780 w 11239805"/>
                <a:gd name="connsiteY10-152" fmla="*/ 0 h 5635625"/>
                <a:gd name="connsiteX11-153" fmla="*/ 114605 w 11239805"/>
                <a:gd name="connsiteY11-154" fmla="*/ 101600 h 5635625"/>
                <a:gd name="connsiteX12-155" fmla="*/ 305 w 11239805"/>
                <a:gd name="connsiteY12-156" fmla="*/ 98425 h 5635625"/>
                <a:gd name="connsiteX0-157" fmla="*/ 305 w 11239805"/>
                <a:gd name="connsiteY0-158" fmla="*/ 98425 h 5635625"/>
                <a:gd name="connsiteX1-159" fmla="*/ 305 w 11239805"/>
                <a:gd name="connsiteY1-160" fmla="*/ 5521325 h 5635625"/>
                <a:gd name="connsiteX2-161" fmla="*/ 124130 w 11239805"/>
                <a:gd name="connsiteY2-162" fmla="*/ 5521325 h 5635625"/>
                <a:gd name="connsiteX3-163" fmla="*/ 124130 w 11239805"/>
                <a:gd name="connsiteY3-164" fmla="*/ 5635625 h 5635625"/>
                <a:gd name="connsiteX4-165" fmla="*/ 11135030 w 11239805"/>
                <a:gd name="connsiteY4-166" fmla="*/ 5635625 h 5635625"/>
                <a:gd name="connsiteX5-167" fmla="*/ 11135030 w 11239805"/>
                <a:gd name="connsiteY5-168" fmla="*/ 5530850 h 5635625"/>
                <a:gd name="connsiteX6-169" fmla="*/ 11239805 w 11239805"/>
                <a:gd name="connsiteY6-170" fmla="*/ 5530850 h 5635625"/>
                <a:gd name="connsiteX7-171" fmla="*/ 11239805 w 11239805"/>
                <a:gd name="connsiteY7-172" fmla="*/ 101600 h 5635625"/>
                <a:gd name="connsiteX8-173" fmla="*/ 11135030 w 11239805"/>
                <a:gd name="connsiteY8-174" fmla="*/ 101600 h 5635625"/>
                <a:gd name="connsiteX9-175" fmla="*/ 11135030 w 11239805"/>
                <a:gd name="connsiteY9-176" fmla="*/ 6350 h 5635625"/>
                <a:gd name="connsiteX10-177" fmla="*/ 114605 w 11239805"/>
                <a:gd name="connsiteY10-178" fmla="*/ 0 h 5635625"/>
                <a:gd name="connsiteX11-179" fmla="*/ 114605 w 11239805"/>
                <a:gd name="connsiteY11-180" fmla="*/ 101600 h 5635625"/>
                <a:gd name="connsiteX12-181" fmla="*/ 305 w 11239805"/>
                <a:gd name="connsiteY12-182" fmla="*/ 98425 h 5635625"/>
                <a:gd name="connsiteX0-183" fmla="*/ 3175 w 11242675"/>
                <a:gd name="connsiteY0-184" fmla="*/ 98425 h 5635625"/>
                <a:gd name="connsiteX1-185" fmla="*/ 0 w 11242675"/>
                <a:gd name="connsiteY1-186" fmla="*/ 5537200 h 5635625"/>
                <a:gd name="connsiteX2-187" fmla="*/ 127000 w 11242675"/>
                <a:gd name="connsiteY2-188" fmla="*/ 5521325 h 5635625"/>
                <a:gd name="connsiteX3-189" fmla="*/ 127000 w 11242675"/>
                <a:gd name="connsiteY3-190" fmla="*/ 5635625 h 5635625"/>
                <a:gd name="connsiteX4-191" fmla="*/ 11137900 w 11242675"/>
                <a:gd name="connsiteY4-192" fmla="*/ 5635625 h 5635625"/>
                <a:gd name="connsiteX5-193" fmla="*/ 11137900 w 11242675"/>
                <a:gd name="connsiteY5-194" fmla="*/ 5530850 h 5635625"/>
                <a:gd name="connsiteX6-195" fmla="*/ 11242675 w 11242675"/>
                <a:gd name="connsiteY6-196" fmla="*/ 5530850 h 5635625"/>
                <a:gd name="connsiteX7-197" fmla="*/ 11242675 w 11242675"/>
                <a:gd name="connsiteY7-198" fmla="*/ 101600 h 5635625"/>
                <a:gd name="connsiteX8-199" fmla="*/ 11137900 w 11242675"/>
                <a:gd name="connsiteY8-200" fmla="*/ 101600 h 5635625"/>
                <a:gd name="connsiteX9-201" fmla="*/ 11137900 w 11242675"/>
                <a:gd name="connsiteY9-202" fmla="*/ 6350 h 5635625"/>
                <a:gd name="connsiteX10-203" fmla="*/ 117475 w 11242675"/>
                <a:gd name="connsiteY10-204" fmla="*/ 0 h 5635625"/>
                <a:gd name="connsiteX11-205" fmla="*/ 117475 w 11242675"/>
                <a:gd name="connsiteY11-206" fmla="*/ 101600 h 5635625"/>
                <a:gd name="connsiteX12-207" fmla="*/ 3175 w 11242675"/>
                <a:gd name="connsiteY12-208" fmla="*/ 98425 h 5635625"/>
                <a:gd name="connsiteX0-209" fmla="*/ 3175 w 11242675"/>
                <a:gd name="connsiteY0-210" fmla="*/ 98425 h 5635625"/>
                <a:gd name="connsiteX1-211" fmla="*/ 0 w 11242675"/>
                <a:gd name="connsiteY1-212" fmla="*/ 5537200 h 5635625"/>
                <a:gd name="connsiteX2-213" fmla="*/ 114300 w 11242675"/>
                <a:gd name="connsiteY2-214" fmla="*/ 5534025 h 5635625"/>
                <a:gd name="connsiteX3-215" fmla="*/ 127000 w 11242675"/>
                <a:gd name="connsiteY3-216" fmla="*/ 5635625 h 5635625"/>
                <a:gd name="connsiteX4-217" fmla="*/ 11137900 w 11242675"/>
                <a:gd name="connsiteY4-218" fmla="*/ 5635625 h 5635625"/>
                <a:gd name="connsiteX5-219" fmla="*/ 11137900 w 11242675"/>
                <a:gd name="connsiteY5-220" fmla="*/ 5530850 h 5635625"/>
                <a:gd name="connsiteX6-221" fmla="*/ 11242675 w 11242675"/>
                <a:gd name="connsiteY6-222" fmla="*/ 5530850 h 5635625"/>
                <a:gd name="connsiteX7-223" fmla="*/ 11242675 w 11242675"/>
                <a:gd name="connsiteY7-224" fmla="*/ 101600 h 5635625"/>
                <a:gd name="connsiteX8-225" fmla="*/ 11137900 w 11242675"/>
                <a:gd name="connsiteY8-226" fmla="*/ 101600 h 5635625"/>
                <a:gd name="connsiteX9-227" fmla="*/ 11137900 w 11242675"/>
                <a:gd name="connsiteY9-228" fmla="*/ 6350 h 5635625"/>
                <a:gd name="connsiteX10-229" fmla="*/ 117475 w 11242675"/>
                <a:gd name="connsiteY10-230" fmla="*/ 0 h 5635625"/>
                <a:gd name="connsiteX11-231" fmla="*/ 117475 w 11242675"/>
                <a:gd name="connsiteY11-232" fmla="*/ 101600 h 5635625"/>
                <a:gd name="connsiteX12-233" fmla="*/ 3175 w 11242675"/>
                <a:gd name="connsiteY12-234" fmla="*/ 98425 h 5635625"/>
                <a:gd name="connsiteX0-235" fmla="*/ 3175 w 11242675"/>
                <a:gd name="connsiteY0-236" fmla="*/ 98425 h 5635625"/>
                <a:gd name="connsiteX1-237" fmla="*/ 0 w 11242675"/>
                <a:gd name="connsiteY1-238" fmla="*/ 5537200 h 5635625"/>
                <a:gd name="connsiteX2-239" fmla="*/ 114300 w 11242675"/>
                <a:gd name="connsiteY2-240" fmla="*/ 5534025 h 5635625"/>
                <a:gd name="connsiteX3-241" fmla="*/ 114300 w 11242675"/>
                <a:gd name="connsiteY3-242" fmla="*/ 5632450 h 5635625"/>
                <a:gd name="connsiteX4-243" fmla="*/ 11137900 w 11242675"/>
                <a:gd name="connsiteY4-244" fmla="*/ 5635625 h 5635625"/>
                <a:gd name="connsiteX5-245" fmla="*/ 11137900 w 11242675"/>
                <a:gd name="connsiteY5-246" fmla="*/ 5530850 h 5635625"/>
                <a:gd name="connsiteX6-247" fmla="*/ 11242675 w 11242675"/>
                <a:gd name="connsiteY6-248" fmla="*/ 5530850 h 5635625"/>
                <a:gd name="connsiteX7-249" fmla="*/ 11242675 w 11242675"/>
                <a:gd name="connsiteY7-250" fmla="*/ 101600 h 5635625"/>
                <a:gd name="connsiteX8-251" fmla="*/ 11137900 w 11242675"/>
                <a:gd name="connsiteY8-252" fmla="*/ 101600 h 5635625"/>
                <a:gd name="connsiteX9-253" fmla="*/ 11137900 w 11242675"/>
                <a:gd name="connsiteY9-254" fmla="*/ 6350 h 5635625"/>
                <a:gd name="connsiteX10-255" fmla="*/ 117475 w 11242675"/>
                <a:gd name="connsiteY10-256" fmla="*/ 0 h 5635625"/>
                <a:gd name="connsiteX11-257" fmla="*/ 117475 w 11242675"/>
                <a:gd name="connsiteY11-258" fmla="*/ 101600 h 5635625"/>
                <a:gd name="connsiteX12-259" fmla="*/ 3175 w 11242675"/>
                <a:gd name="connsiteY12-260" fmla="*/ 98425 h 5635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1242675" h="5635625">
                  <a:moveTo>
                    <a:pt x="3175" y="98425"/>
                  </a:moveTo>
                  <a:cubicBezTo>
                    <a:pt x="2117" y="1903942"/>
                    <a:pt x="1058" y="3731683"/>
                    <a:pt x="0" y="5537200"/>
                  </a:cubicBezTo>
                  <a:lnTo>
                    <a:pt x="114300" y="5534025"/>
                  </a:lnTo>
                  <a:lnTo>
                    <a:pt x="114300" y="5632450"/>
                  </a:lnTo>
                  <a:lnTo>
                    <a:pt x="11137900" y="5635625"/>
                  </a:lnTo>
                  <a:lnTo>
                    <a:pt x="11137900" y="5530850"/>
                  </a:lnTo>
                  <a:lnTo>
                    <a:pt x="11242675" y="5530850"/>
                  </a:lnTo>
                  <a:lnTo>
                    <a:pt x="11242675" y="101600"/>
                  </a:lnTo>
                  <a:lnTo>
                    <a:pt x="11137900" y="101600"/>
                  </a:lnTo>
                  <a:lnTo>
                    <a:pt x="11137900" y="6350"/>
                  </a:lnTo>
                  <a:lnTo>
                    <a:pt x="117475" y="0"/>
                  </a:lnTo>
                  <a:cubicBezTo>
                    <a:pt x="116417" y="33867"/>
                    <a:pt x="118533" y="67733"/>
                    <a:pt x="117475" y="101600"/>
                  </a:cubicBezTo>
                  <a:lnTo>
                    <a:pt x="3175" y="9842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14325" y="380150"/>
              <a:ext cx="11600047" cy="609769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49977" y="843809"/>
            <a:ext cx="1644308" cy="3794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34027" y="1241844"/>
            <a:ext cx="296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贰添加内容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0" name="iS1íḑe"/>
          <p:cNvGrpSpPr/>
          <p:nvPr/>
        </p:nvGrpSpPr>
        <p:grpSpPr>
          <a:xfrm>
            <a:off x="1482778" y="2608963"/>
            <a:ext cx="5037580" cy="1112240"/>
            <a:chOff x="1577477" y="1221513"/>
            <a:chExt cx="4109340" cy="1112240"/>
          </a:xfrm>
        </p:grpSpPr>
        <p:sp>
          <p:nvSpPr>
            <p:cNvPr id="21" name="íśḻîḑè"/>
            <p:cNvSpPr/>
            <p:nvPr/>
          </p:nvSpPr>
          <p:spPr bwMode="auto">
            <a:xfrm>
              <a:off x="1577477" y="1634394"/>
              <a:ext cx="4109340" cy="6993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春节是我们一切感情的归宿，春节是我们所有哲学的基础。有了春节，生活不再乏味，人生有了意义。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îšľíḓé"/>
            <p:cNvSpPr txBox="1"/>
            <p:nvPr/>
          </p:nvSpPr>
          <p:spPr bwMode="auto">
            <a:xfrm>
              <a:off x="1577477" y="1221513"/>
              <a:ext cx="1409289" cy="425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isḻiḋè"/>
          <p:cNvGrpSpPr/>
          <p:nvPr/>
        </p:nvGrpSpPr>
        <p:grpSpPr>
          <a:xfrm>
            <a:off x="1482778" y="4126416"/>
            <a:ext cx="5037580" cy="1112240"/>
            <a:chOff x="1577477" y="2859469"/>
            <a:chExt cx="4109340" cy="1112240"/>
          </a:xfrm>
        </p:grpSpPr>
        <p:sp>
          <p:nvSpPr>
            <p:cNvPr id="25" name="ïŝḷíḋe"/>
            <p:cNvSpPr/>
            <p:nvPr/>
          </p:nvSpPr>
          <p:spPr bwMode="auto">
            <a:xfrm>
              <a:off x="1577477" y="3272350"/>
              <a:ext cx="4109340" cy="6993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春节是我们一切感情的归宿，春节是我们所有哲学的基础。有了春节，生活不再乏味，人生有了意义。</a:t>
              </a:r>
              <a:endPara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ïşḻiḓê"/>
            <p:cNvSpPr txBox="1"/>
            <p:nvPr/>
          </p:nvSpPr>
          <p:spPr bwMode="auto">
            <a:xfrm>
              <a:off x="1577477" y="2859469"/>
              <a:ext cx="1593902" cy="425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2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561035" y="3895863"/>
            <a:ext cx="476356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0358" y="296015"/>
            <a:ext cx="5145314" cy="685800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189755" y="2659966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189755" y="4176316"/>
            <a:ext cx="227860" cy="227860"/>
          </a:xfrm>
          <a:prstGeom prst="ellipse">
            <a:avLst/>
          </a:prstGeom>
          <a:solidFill>
            <a:srgbClr val="BF221F"/>
          </a:solidFill>
          <a:ln w="38100">
            <a:solidFill>
              <a:srgbClr val="E4C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2" grpId="0" animBg="1"/>
      <p:bldP spid="34" grpId="0" animBg="1"/>
    </p:bldLst>
  </p:timing>
</p:sld>
</file>

<file path=ppt/tags/tag1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虎年新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qucr11zw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1788</Words>
  <Application>WPS 演示</Application>
  <PresentationFormat>自定义</PresentationFormat>
  <Paragraphs>280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南构明史稿鉴</vt:lpstr>
      <vt:lpstr>南构钦雕汉古</vt:lpstr>
      <vt:lpstr>Calibri</vt:lpstr>
      <vt:lpstr>字魂73号-江南手书</vt:lpstr>
      <vt:lpstr>义启小魏楷</vt:lpstr>
      <vt:lpstr>等线</vt:lpstr>
      <vt:lpstr>Arial Unicode MS</vt:lpstr>
      <vt:lpstr>南构唐宝楷</vt:lpstr>
      <vt:lpstr>汉仪中圆简</vt:lpstr>
      <vt:lpstr>Arial</vt:lpstr>
      <vt:lpstr>虎年新春</vt:lpstr>
      <vt:lpstr>自定义设计方案</vt:lpstr>
      <vt:lpstr>新|年|新|气|象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感谢欣赏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虎年新年</dc:title>
  <dc:creator>第一PPT</dc:creator>
  <cp:keywords>www.1ppt.com</cp:keywords>
  <dc:description>www.1ppt.com</dc:description>
  <cp:lastModifiedBy>铭</cp:lastModifiedBy>
  <cp:revision>35</cp:revision>
  <dcterms:created xsi:type="dcterms:W3CDTF">2021-11-02T11:43:00Z</dcterms:created>
  <dcterms:modified xsi:type="dcterms:W3CDTF">2022-01-06T02:23:18Z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DCBA33BC05474E9899705EDB1A022BF0</vt:lpwstr>
  </property>
  <property fmtid="{D5CDD505-2E9C-101B-9397-08002B2CF9AE}" pid="3" name="KSOProductBuildVer">
    <vt:lpwstr>2052-11.1.0.11045</vt:lpwstr>
  </property>
</Properties>
</file>