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B458F-22BD-4018-85EC-26A007BA6D31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AB0AD-37BC-4E50-AA1A-48795D17B1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52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AB0AD-37BC-4E50-AA1A-48795D17B18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88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5635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尺寸链计算简化方法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4564130"/>
            <a:ext cx="2720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制造一部 廖士军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20201101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7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7" y="0"/>
            <a:ext cx="9258387" cy="6858000"/>
          </a:xfrm>
        </p:spPr>
      </p:pic>
      <p:sp>
        <p:nvSpPr>
          <p:cNvPr id="2" name="TextBox 1"/>
          <p:cNvSpPr txBox="1"/>
          <p:nvPr/>
        </p:nvSpPr>
        <p:spPr>
          <a:xfrm>
            <a:off x="757658" y="1268760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我们在编制工艺时，经常会进行尺寸链计算</a:t>
            </a:r>
            <a:endParaRPr lang="en-US" altLang="zh-CN" dirty="0" smtClean="0"/>
          </a:p>
          <a:p>
            <a:r>
              <a:rPr lang="zh-CN" altLang="en-US" dirty="0" smtClean="0"/>
              <a:t>教科书上的经典计算方法是</a:t>
            </a:r>
            <a:r>
              <a:rPr lang="en-US" altLang="zh-CN" dirty="0" smtClean="0"/>
              <a:t>:</a:t>
            </a:r>
          </a:p>
          <a:p>
            <a:r>
              <a:rPr lang="zh-CN" altLang="en-US" dirty="0" smtClean="0"/>
              <a:t>一、准备工作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1.</a:t>
            </a:r>
            <a:r>
              <a:rPr lang="zh-CN" altLang="en-US" b="1" dirty="0" smtClean="0">
                <a:solidFill>
                  <a:srgbClr val="00B050"/>
                </a:solidFill>
              </a:rPr>
              <a:t>确定封闭环</a:t>
            </a:r>
            <a:r>
              <a:rPr lang="en-US" altLang="zh-CN" dirty="0" smtClean="0"/>
              <a:t>;</a:t>
            </a:r>
          </a:p>
          <a:p>
            <a:pPr lvl="1"/>
            <a:r>
              <a:rPr lang="en-US" altLang="zh-CN" dirty="0" smtClean="0"/>
              <a:t>2.</a:t>
            </a:r>
            <a:r>
              <a:rPr lang="zh-CN" altLang="en-US" dirty="0" smtClean="0"/>
              <a:t>查找组成环</a:t>
            </a:r>
            <a:r>
              <a:rPr lang="en-US" altLang="zh-CN" dirty="0" smtClean="0"/>
              <a:t>,</a:t>
            </a:r>
            <a:r>
              <a:rPr lang="zh-CN" altLang="en-US" b="1" dirty="0" smtClean="0">
                <a:solidFill>
                  <a:srgbClr val="00B050"/>
                </a:solidFill>
              </a:rPr>
              <a:t>画出尺寸链图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3.</a:t>
            </a:r>
            <a:r>
              <a:rPr lang="zh-CN" altLang="en-US" b="1" dirty="0" smtClean="0">
                <a:solidFill>
                  <a:srgbClr val="00B050"/>
                </a:solidFill>
              </a:rPr>
              <a:t>判断</a:t>
            </a:r>
            <a:r>
              <a:rPr lang="zh-CN" altLang="en-US" dirty="0" smtClean="0"/>
              <a:t>每一个组成环是</a:t>
            </a:r>
            <a:r>
              <a:rPr lang="zh-CN" altLang="en-US" b="1" dirty="0" smtClean="0">
                <a:solidFill>
                  <a:srgbClr val="00B050"/>
                </a:solidFill>
              </a:rPr>
              <a:t>增环还是减环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78537" y="436510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注意到：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上述公式中</a:t>
            </a:r>
            <a:r>
              <a:rPr lang="zh-CN" altLang="en-US" b="1" dirty="0" smtClean="0">
                <a:solidFill>
                  <a:srgbClr val="FF0000"/>
                </a:solidFill>
              </a:rPr>
              <a:t>上下偏差要单独计算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2.</a:t>
            </a:r>
            <a:r>
              <a:rPr lang="zh-CN" altLang="en-US" dirty="0" smtClean="0"/>
              <a:t>上下偏差的</a:t>
            </a:r>
            <a:r>
              <a:rPr lang="zh-CN" altLang="en-US" b="1" dirty="0" smtClean="0">
                <a:solidFill>
                  <a:srgbClr val="FF0000"/>
                </a:solidFill>
              </a:rPr>
              <a:t>计算跟组成环是增环还是减环息息相关</a:t>
            </a:r>
            <a:r>
              <a:rPr lang="zh-CN" altLang="en-US" dirty="0" smtClean="0"/>
              <a:t>，计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</a:t>
            </a:r>
            <a:r>
              <a:rPr lang="zh-CN" altLang="en-US" dirty="0" smtClean="0"/>
              <a:t>算过程繁琐，需要特别注意组成环的性质，如果组成环的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</a:t>
            </a:r>
            <a:r>
              <a:rPr lang="zh-CN" altLang="en-US" dirty="0" smtClean="0"/>
              <a:t>判断出现失误，则会得出错误结果。如果要对公差加严</a:t>
            </a:r>
            <a:r>
              <a:rPr lang="en-US" altLang="zh-CN" dirty="0" smtClean="0"/>
              <a:t>,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</a:t>
            </a:r>
            <a:r>
              <a:rPr lang="zh-CN" altLang="en-US" dirty="0" smtClean="0"/>
              <a:t>需要重复上述过程</a:t>
            </a:r>
            <a:r>
              <a:rPr lang="en-US" altLang="zh-CN" dirty="0" smtClean="0"/>
              <a:t>,</a:t>
            </a:r>
            <a:r>
              <a:rPr lang="zh-CN" altLang="en-US" dirty="0" smtClean="0"/>
              <a:t>更容易出现错误。</a:t>
            </a:r>
            <a:endParaRPr lang="en-US" altLang="zh-CN" dirty="0" smtClean="0"/>
          </a:p>
          <a:p>
            <a:r>
              <a:rPr lang="zh-CN" altLang="en-US" dirty="0" smtClean="0"/>
              <a:t>现介绍一种简便方法</a:t>
            </a:r>
            <a:r>
              <a:rPr lang="en-US" altLang="zh-CN" dirty="0" smtClean="0"/>
              <a:t>: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2933610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二、计算公式：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封闭环的基本尺寸：直接算术加减；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封闭环的上偏差</a:t>
            </a:r>
            <a:r>
              <a:rPr lang="en-US" altLang="zh-CN" dirty="0" smtClean="0"/>
              <a:t>=</a:t>
            </a:r>
            <a:r>
              <a:rPr lang="zh-CN" altLang="en-US" b="1" dirty="0" smtClean="0">
                <a:solidFill>
                  <a:srgbClr val="00B050"/>
                </a:solidFill>
              </a:rPr>
              <a:t>所有增环上偏差减去所有减环下偏差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封闭环的下偏差</a:t>
            </a:r>
            <a:r>
              <a:rPr lang="en-US" altLang="zh-CN" dirty="0" smtClean="0"/>
              <a:t>=</a:t>
            </a:r>
            <a:r>
              <a:rPr lang="zh-CN" altLang="en-US" b="1" dirty="0" smtClean="0">
                <a:solidFill>
                  <a:srgbClr val="00B050"/>
                </a:solidFill>
              </a:rPr>
              <a:t>所有增环下偏差减去所有减环上偏差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3207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6" name="内容占位符 5" descr="XD4-135(156)排气叶轮.pdf - Adobe Read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0" y="1600200"/>
            <a:ext cx="8219760" cy="4525963"/>
          </a:xfr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7" y="0"/>
            <a:ext cx="9258387" cy="6858000"/>
          </a:xfrm>
        </p:spPr>
      </p:pic>
      <p:sp>
        <p:nvSpPr>
          <p:cNvPr id="9" name="矩形 8"/>
          <p:cNvSpPr/>
          <p:nvPr/>
        </p:nvSpPr>
        <p:spPr>
          <a:xfrm>
            <a:off x="3419872" y="1700808"/>
            <a:ext cx="67402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1592796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此零件的长</a:t>
            </a:r>
            <a:r>
              <a:rPr lang="zh-CN" altLang="en-US" sz="1400" dirty="0">
                <a:solidFill>
                  <a:srgbClr val="FF0000"/>
                </a:solidFill>
              </a:rPr>
              <a:t>槽是在精车右</a:t>
            </a:r>
            <a:r>
              <a:rPr lang="zh-CN" altLang="en-US" sz="1400" dirty="0" smtClean="0">
                <a:solidFill>
                  <a:srgbClr val="FF0000"/>
                </a:solidFill>
              </a:rPr>
              <a:t>端面</a:t>
            </a:r>
            <a:r>
              <a:rPr lang="zh-CN" altLang="en-US" sz="1400" dirty="0" smtClean="0">
                <a:solidFill>
                  <a:srgbClr val="FF0000"/>
                </a:solidFill>
              </a:rPr>
              <a:t>前加工</a:t>
            </a:r>
            <a:r>
              <a:rPr lang="en-US" altLang="zh-CN" sz="1400" dirty="0" smtClean="0">
                <a:solidFill>
                  <a:srgbClr val="FF0000"/>
                </a:solidFill>
              </a:rPr>
              <a:t>(</a:t>
            </a:r>
            <a:r>
              <a:rPr lang="zh-CN" altLang="en-US" sz="1400" dirty="0" smtClean="0">
                <a:solidFill>
                  <a:srgbClr val="FF0000"/>
                </a:solidFill>
              </a:rPr>
              <a:t>加工顺序见下图</a:t>
            </a:r>
            <a:r>
              <a:rPr lang="en-US" altLang="zh-CN" sz="1400" dirty="0" smtClean="0">
                <a:solidFill>
                  <a:srgbClr val="FF0000"/>
                </a:solidFill>
              </a:rPr>
              <a:t>)</a:t>
            </a:r>
            <a:r>
              <a:rPr lang="zh-CN" altLang="en-US" sz="1400" dirty="0" smtClean="0">
                <a:solidFill>
                  <a:srgbClr val="FF0000"/>
                </a:solidFill>
              </a:rPr>
              <a:t>，所以本尺寸为间接保证的尺寸，为封闭环。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22" y="4653136"/>
            <a:ext cx="1276821" cy="13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209" y="1154646"/>
            <a:ext cx="24288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350" y="3592425"/>
            <a:ext cx="3744416" cy="155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4930" y="5426276"/>
            <a:ext cx="14812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加工左端面</a:t>
            </a:r>
            <a:endParaRPr lang="zh-CN" alt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178629" y="542352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/>
              <a:t>加工长槽</a:t>
            </a:r>
            <a:endParaRPr lang="zh-CN" alt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606135" y="539274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加工右端面</a:t>
            </a:r>
            <a:endParaRPr lang="zh-CN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822" y="1592796"/>
            <a:ext cx="2595485" cy="3964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 flipH="1">
            <a:off x="3923928" y="1700808"/>
            <a:ext cx="230425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13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98"/>
            <a:ext cx="9258387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1282017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确定基本尺寸</a:t>
            </a:r>
            <a:r>
              <a:rPr lang="en-US" altLang="zh-CN" dirty="0" smtClean="0"/>
              <a:t>:</a:t>
            </a:r>
            <a:endParaRPr lang="zh-CN" altLang="en-US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81128"/>
            <a:ext cx="2160240" cy="126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923928" y="4294684"/>
            <a:ext cx="2517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0000"/>
                </a:solidFill>
              </a:rPr>
              <a:t>公差如何分配</a:t>
            </a:r>
            <a:r>
              <a:rPr lang="en-US" altLang="zh-CN" sz="1100" dirty="0" smtClean="0">
                <a:solidFill>
                  <a:srgbClr val="FF0000"/>
                </a:solidFill>
              </a:rPr>
              <a:t>(</a:t>
            </a:r>
            <a:r>
              <a:rPr lang="zh-CN" altLang="en-US" sz="1100" dirty="0" smtClean="0">
                <a:solidFill>
                  <a:srgbClr val="FF0000"/>
                </a:solidFill>
              </a:rPr>
              <a:t>有</a:t>
            </a:r>
            <a:r>
              <a:rPr lang="en-US" altLang="zh-CN" sz="1100" dirty="0" smtClean="0">
                <a:solidFill>
                  <a:srgbClr val="FF0000"/>
                </a:solidFill>
              </a:rPr>
              <a:t>3</a:t>
            </a:r>
            <a:r>
              <a:rPr lang="zh-CN" altLang="en-US" sz="1100" dirty="0" smtClean="0">
                <a:solidFill>
                  <a:srgbClr val="FF0000"/>
                </a:solidFill>
              </a:rPr>
              <a:t>个组成环，各取</a:t>
            </a:r>
            <a:r>
              <a:rPr lang="en-US" altLang="zh-CN" sz="1100" dirty="0" smtClean="0">
                <a:solidFill>
                  <a:srgbClr val="FF0000"/>
                </a:solidFill>
              </a:rPr>
              <a:t>1/3)</a:t>
            </a:r>
            <a:endParaRPr lang="zh-CN" altLang="en-US" sz="1100" dirty="0">
              <a:solidFill>
                <a:srgbClr val="FF0000"/>
              </a:solidFill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210" y="4531460"/>
            <a:ext cx="1584176" cy="131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54459"/>
            <a:ext cx="432047" cy="17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092"/>
            <a:ext cx="443364" cy="17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66012"/>
            <a:ext cx="443364" cy="17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372200" y="53170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计算完毕！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9592" y="4148490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FF0000"/>
                </a:solidFill>
              </a:rPr>
              <a:t>按加工过程绘制尺寸链图如下：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9492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?=34.5-34+12.55=13.05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6" y="1656467"/>
            <a:ext cx="8964488" cy="251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16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27" grpId="0"/>
      <p:bldP spid="28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7" y="0"/>
            <a:ext cx="92583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2059107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总结</a:t>
            </a:r>
            <a:r>
              <a:rPr lang="en-US" altLang="zh-CN" dirty="0" smtClean="0"/>
              <a:t>:</a:t>
            </a:r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先把已知的尺寸公差化成正负公差形式</a:t>
            </a:r>
            <a:r>
              <a:rPr lang="en-US" altLang="zh-CN" dirty="0" smtClean="0"/>
              <a:t>,</a:t>
            </a:r>
            <a:r>
              <a:rPr lang="zh-CN" altLang="en-US" dirty="0" smtClean="0"/>
              <a:t>如把上面的已知封闭环尺寸</a:t>
            </a:r>
            <a:endParaRPr lang="en-US" altLang="zh-CN" dirty="0" smtClean="0"/>
          </a:p>
          <a:p>
            <a:r>
              <a:rPr lang="en-US" altLang="zh-CN" dirty="0" smtClean="0"/>
              <a:t>    2.5(+0.1 0)</a:t>
            </a:r>
            <a:r>
              <a:rPr lang="zh-CN" altLang="en-US" dirty="0" smtClean="0"/>
              <a:t>化成</a:t>
            </a:r>
            <a:r>
              <a:rPr lang="en-US" altLang="zh-CN" dirty="0" smtClean="0"/>
              <a:t>2.55±0.05</a:t>
            </a:r>
            <a:r>
              <a:rPr lang="zh-CN" altLang="en-US" dirty="0"/>
              <a:t>。</a:t>
            </a:r>
            <a:r>
              <a:rPr lang="zh-CN" altLang="en-US" dirty="0" smtClean="0"/>
              <a:t>所有已知的尺寸和公差均转换为中差，这样可以避免应用前述公式，而公式就转换成了：封闭环的公差等于组成环的公差和，就这一句而已；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8600" y="3635732"/>
            <a:ext cx="359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计算名义尺寸：只是算术加减；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155182"/>
            <a:ext cx="8321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大家发现没有：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用这个方法</a:t>
            </a:r>
            <a:r>
              <a:rPr lang="zh-CN" altLang="en-US" b="1" dirty="0" smtClean="0">
                <a:solidFill>
                  <a:srgbClr val="FF0000"/>
                </a:solidFill>
              </a:rPr>
              <a:t>只有组成环的概念</a:t>
            </a:r>
            <a:r>
              <a:rPr lang="en-US" altLang="zh-CN" dirty="0" smtClean="0"/>
              <a:t>,</a:t>
            </a:r>
            <a:r>
              <a:rPr lang="zh-CN" altLang="en-US" dirty="0" smtClean="0"/>
              <a:t>而没有判断组成环是增环还是减环，也不用管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什么增环的上差减减环的下差之类的东西，而且分配公差时可以灵活分配。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067780"/>
            <a:ext cx="8207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公差分配：可以采用均分，根据加工能达到的精度适当调整个别尺寸的公差；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4582869"/>
            <a:ext cx="7976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得出的公差都是正负公差形式。这种形式对于数控编程有天然的优势，可以</a:t>
            </a:r>
            <a:endParaRPr lang="en-US" altLang="zh-CN" dirty="0" smtClean="0"/>
          </a:p>
          <a:p>
            <a:r>
              <a:rPr lang="zh-CN" altLang="en-US" dirty="0" smtClean="0"/>
              <a:t>直接采用名义值编程。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10122" y="5589240"/>
            <a:ext cx="7666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另外告诉大家一个技巧：如何快速计算尺寸的中差？</a:t>
            </a:r>
            <a:endParaRPr lang="en-US" altLang="zh-CN" dirty="0" smtClean="0"/>
          </a:p>
          <a:p>
            <a:r>
              <a:rPr lang="zh-CN" altLang="en-US" dirty="0" smtClean="0"/>
              <a:t>比如：</a:t>
            </a:r>
            <a:r>
              <a:rPr lang="en-US" altLang="zh-CN" dirty="0" smtClean="0"/>
              <a:t>φ75(-0.08 -0.10)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=(75*2-0.08-0.10)/2=74.91</a:t>
            </a:r>
            <a:r>
              <a:rPr lang="zh-CN" altLang="en-US" dirty="0" smtClean="0"/>
              <a:t>，正负公差是</a:t>
            </a:r>
            <a:r>
              <a:rPr lang="en-US" altLang="zh-CN" dirty="0" smtClean="0"/>
              <a:t>±0.01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001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7" y="0"/>
            <a:ext cx="92583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295786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感谢聆听！欢迎交流！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28202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502</Words>
  <Application>Microsoft Office PowerPoint</Application>
  <PresentationFormat>全屏显示(4:3)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廖士军</dc:creator>
  <cp:lastModifiedBy>Administrator</cp:lastModifiedBy>
  <cp:revision>51</cp:revision>
  <dcterms:modified xsi:type="dcterms:W3CDTF">2021-07-28T04:16:53Z</dcterms:modified>
</cp:coreProperties>
</file>