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62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345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23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292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227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724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277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614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82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792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7DA4F-A112-4AA0-AD45-1F40F0AC0B66}" type="datetimeFigureOut">
              <a:rPr lang="zh-CN" altLang="en-US" smtClean="0"/>
              <a:t>2017/2/15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79256-FA27-475B-B905-861F58B7B7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90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4323426" y="1642368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配置参数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4323426" y="2229775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停止</a:t>
            </a:r>
          </a:p>
        </p:txBody>
      </p:sp>
      <p:sp>
        <p:nvSpPr>
          <p:cNvPr id="6" name="矩形: 圆角 5"/>
          <p:cNvSpPr/>
          <p:nvPr/>
        </p:nvSpPr>
        <p:spPr>
          <a:xfrm>
            <a:off x="3027285" y="3110143"/>
            <a:ext cx="1296141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前进</a:t>
            </a:r>
          </a:p>
        </p:txBody>
      </p:sp>
      <p:sp>
        <p:nvSpPr>
          <p:cNvPr id="7" name="矩形: 圆角 6"/>
          <p:cNvSpPr/>
          <p:nvPr/>
        </p:nvSpPr>
        <p:spPr>
          <a:xfrm>
            <a:off x="5477521" y="3110143"/>
            <a:ext cx="1260629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后退</a:t>
            </a:r>
          </a:p>
        </p:txBody>
      </p:sp>
      <p:cxnSp>
        <p:nvCxnSpPr>
          <p:cNvPr id="8" name="直接箭头连接符 7"/>
          <p:cNvCxnSpPr>
            <a:cxnSpLocks/>
            <a:stCxn id="4" idx="2"/>
            <a:endCxn id="5" idx="0"/>
          </p:cNvCxnSpPr>
          <p:nvPr/>
        </p:nvCxnSpPr>
        <p:spPr>
          <a:xfrm>
            <a:off x="4900474" y="2006354"/>
            <a:ext cx="0" cy="223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064710" y="2690634"/>
            <a:ext cx="825623" cy="461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后退开关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断开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706119" y="2368805"/>
            <a:ext cx="803432" cy="461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后退开关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接通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982745" y="2690634"/>
            <a:ext cx="793443" cy="461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前进开关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断开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263652" y="2368805"/>
            <a:ext cx="823405" cy="461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前进开关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接通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698810" y="3569524"/>
            <a:ext cx="49803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首先配置参数，然后直接进入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，</a:t>
            </a:r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中：</a:t>
            </a:r>
            <a:endParaRPr lang="en-US" altLang="zh-CN" dirty="0"/>
          </a:p>
          <a:p>
            <a:r>
              <a:rPr lang="zh-CN" altLang="en-US" dirty="0"/>
              <a:t>如果前进开关接通，则进入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如果后退开关接通，则进入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</a:p>
          <a:p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或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中：</a:t>
            </a:r>
            <a:endParaRPr lang="en-US" altLang="zh-CN" dirty="0"/>
          </a:p>
          <a:p>
            <a:r>
              <a:rPr lang="zh-CN" altLang="en-US" dirty="0"/>
              <a:t>若相应的开关断开，则返回到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</a:p>
          <a:p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2698810" y="1655063"/>
            <a:ext cx="1110375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点动模式</a:t>
            </a:r>
          </a:p>
        </p:txBody>
      </p:sp>
      <p:cxnSp>
        <p:nvCxnSpPr>
          <p:cNvPr id="20" name="直接箭头连接符 19"/>
          <p:cNvCxnSpPr>
            <a:stCxn id="6" idx="3"/>
          </p:cNvCxnSpPr>
          <p:nvPr/>
        </p:nvCxnSpPr>
        <p:spPr>
          <a:xfrm flipV="1">
            <a:off x="4323426" y="2593761"/>
            <a:ext cx="577048" cy="698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7" idx="1"/>
          </p:cNvCxnSpPr>
          <p:nvPr/>
        </p:nvCxnSpPr>
        <p:spPr>
          <a:xfrm flipH="1" flipV="1">
            <a:off x="4900474" y="2593761"/>
            <a:ext cx="577047" cy="698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连接符: 肘形 25"/>
          <p:cNvCxnSpPr>
            <a:stCxn id="5" idx="1"/>
            <a:endCxn id="6" idx="0"/>
          </p:cNvCxnSpPr>
          <p:nvPr/>
        </p:nvCxnSpPr>
        <p:spPr>
          <a:xfrm rot="10800000" flipV="1">
            <a:off x="3675356" y="2411767"/>
            <a:ext cx="648070" cy="69837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连接符: 肘形 27"/>
          <p:cNvCxnSpPr>
            <a:cxnSpLocks/>
            <a:stCxn id="5" idx="3"/>
            <a:endCxn id="7" idx="0"/>
          </p:cNvCxnSpPr>
          <p:nvPr/>
        </p:nvCxnSpPr>
        <p:spPr>
          <a:xfrm>
            <a:off x="5477522" y="2411768"/>
            <a:ext cx="630314" cy="69837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896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4216894" y="1411549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配置参数</a:t>
            </a:r>
          </a:p>
        </p:txBody>
      </p:sp>
      <p:sp>
        <p:nvSpPr>
          <p:cNvPr id="3" name="矩形: 圆角 2"/>
          <p:cNvSpPr/>
          <p:nvPr/>
        </p:nvSpPr>
        <p:spPr>
          <a:xfrm>
            <a:off x="4216894" y="1998956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停止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2920753" y="2686296"/>
            <a:ext cx="1296141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前进</a:t>
            </a:r>
          </a:p>
        </p:txBody>
      </p:sp>
      <p:sp>
        <p:nvSpPr>
          <p:cNvPr id="6" name="矩形: 圆角 5"/>
          <p:cNvSpPr/>
          <p:nvPr/>
        </p:nvSpPr>
        <p:spPr>
          <a:xfrm>
            <a:off x="5370990" y="2689258"/>
            <a:ext cx="1260629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后退</a:t>
            </a:r>
          </a:p>
        </p:txBody>
      </p:sp>
      <p:cxnSp>
        <p:nvCxnSpPr>
          <p:cNvPr id="7" name="直接箭头连接符 6"/>
          <p:cNvCxnSpPr>
            <a:stCxn id="4" idx="2"/>
            <a:endCxn id="3" idx="0"/>
          </p:cNvCxnSpPr>
          <p:nvPr/>
        </p:nvCxnSpPr>
        <p:spPr>
          <a:xfrm>
            <a:off x="4793942" y="1775535"/>
            <a:ext cx="0" cy="223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cxnSpLocks/>
            <a:stCxn id="5" idx="3"/>
            <a:endCxn id="6" idx="1"/>
          </p:cNvCxnSpPr>
          <p:nvPr/>
        </p:nvCxnSpPr>
        <p:spPr>
          <a:xfrm>
            <a:off x="4216894" y="2868289"/>
            <a:ext cx="1154096" cy="2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422035" y="2213225"/>
            <a:ext cx="1158537" cy="461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停止开关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61408" y="2642262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完成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2290441" y="2132109"/>
            <a:ext cx="805647" cy="461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启动开关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546339" y="3280366"/>
            <a:ext cx="48279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首先配置参数，然后直接进入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中：</a:t>
            </a:r>
            <a:endParaRPr lang="en-US" altLang="zh-CN" dirty="0"/>
          </a:p>
          <a:p>
            <a:r>
              <a:rPr lang="zh-CN" altLang="en-US" dirty="0"/>
              <a:t>启动开关接通，则进入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前进完成，则进入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后退完成，则进入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。如此循环。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或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中</a:t>
            </a:r>
            <a:endParaRPr lang="en-US" altLang="zh-CN" dirty="0"/>
          </a:p>
          <a:p>
            <a:r>
              <a:rPr lang="zh-CN" altLang="en-US" dirty="0"/>
              <a:t>若停止开关被触发，则返回到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</a:p>
        </p:txBody>
      </p:sp>
      <p:cxnSp>
        <p:nvCxnSpPr>
          <p:cNvPr id="33" name="连接符: 肘形 32"/>
          <p:cNvCxnSpPr>
            <a:cxnSpLocks/>
            <a:stCxn id="6" idx="2"/>
            <a:endCxn id="5" idx="2"/>
          </p:cNvCxnSpPr>
          <p:nvPr/>
        </p:nvCxnSpPr>
        <p:spPr>
          <a:xfrm rot="5400000" flipH="1">
            <a:off x="4783584" y="1835523"/>
            <a:ext cx="2962" cy="2432481"/>
          </a:xfrm>
          <a:prstGeom prst="bentConnector3">
            <a:avLst>
              <a:gd name="adj1" fmla="val -771775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4161407" y="3060081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完成</a:t>
            </a:r>
          </a:p>
        </p:txBody>
      </p:sp>
      <p:cxnSp>
        <p:nvCxnSpPr>
          <p:cNvPr id="40" name="连接符: 肘形 39"/>
          <p:cNvCxnSpPr>
            <a:stCxn id="6" idx="0"/>
            <a:endCxn id="3" idx="3"/>
          </p:cNvCxnSpPr>
          <p:nvPr/>
        </p:nvCxnSpPr>
        <p:spPr>
          <a:xfrm rot="16200000" flipV="1">
            <a:off x="5431994" y="2119946"/>
            <a:ext cx="508309" cy="6303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3353690" y="2283730"/>
            <a:ext cx="10136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停止开关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422644" y="1401794"/>
            <a:ext cx="1580521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自动往返模式</a:t>
            </a:r>
          </a:p>
        </p:txBody>
      </p:sp>
      <p:cxnSp>
        <p:nvCxnSpPr>
          <p:cNvPr id="51" name="连接符: 肘形 50"/>
          <p:cNvCxnSpPr>
            <a:stCxn id="3" idx="1"/>
            <a:endCxn id="5" idx="1"/>
          </p:cNvCxnSpPr>
          <p:nvPr/>
        </p:nvCxnSpPr>
        <p:spPr>
          <a:xfrm rot="10800000" flipV="1">
            <a:off x="2920754" y="2180949"/>
            <a:ext cx="1296141" cy="687340"/>
          </a:xfrm>
          <a:prstGeom prst="bentConnector3">
            <a:avLst>
              <a:gd name="adj1" fmla="val 11763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连接符: 肘形 52"/>
          <p:cNvCxnSpPr>
            <a:stCxn id="5" idx="0"/>
            <a:endCxn id="3" idx="2"/>
          </p:cNvCxnSpPr>
          <p:nvPr/>
        </p:nvCxnSpPr>
        <p:spPr>
          <a:xfrm rot="5400000" flipH="1" flipV="1">
            <a:off x="4019706" y="1912060"/>
            <a:ext cx="323354" cy="122511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548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4216894" y="1411549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配置参数</a:t>
            </a:r>
          </a:p>
        </p:txBody>
      </p:sp>
      <p:sp>
        <p:nvSpPr>
          <p:cNvPr id="3" name="矩形: 圆角 2"/>
          <p:cNvSpPr/>
          <p:nvPr/>
        </p:nvSpPr>
        <p:spPr>
          <a:xfrm>
            <a:off x="4216894" y="1998956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停止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2920753" y="2686296"/>
            <a:ext cx="1296141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前进</a:t>
            </a:r>
          </a:p>
        </p:txBody>
      </p:sp>
      <p:sp>
        <p:nvSpPr>
          <p:cNvPr id="6" name="矩形: 圆角 5"/>
          <p:cNvSpPr/>
          <p:nvPr/>
        </p:nvSpPr>
        <p:spPr>
          <a:xfrm>
            <a:off x="5370990" y="2689258"/>
            <a:ext cx="1260629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后退</a:t>
            </a:r>
          </a:p>
        </p:txBody>
      </p:sp>
      <p:cxnSp>
        <p:nvCxnSpPr>
          <p:cNvPr id="7" name="直接箭头连接符 6"/>
          <p:cNvCxnSpPr>
            <a:stCxn id="4" idx="2"/>
            <a:endCxn id="3" idx="0"/>
          </p:cNvCxnSpPr>
          <p:nvPr/>
        </p:nvCxnSpPr>
        <p:spPr>
          <a:xfrm>
            <a:off x="4793942" y="1775535"/>
            <a:ext cx="0" cy="223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cxnSpLocks/>
            <a:stCxn id="5" idx="3"/>
            <a:endCxn id="6" idx="1"/>
          </p:cNvCxnSpPr>
          <p:nvPr/>
        </p:nvCxnSpPr>
        <p:spPr>
          <a:xfrm>
            <a:off x="4216894" y="2868289"/>
            <a:ext cx="1154096" cy="2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422035" y="2213225"/>
            <a:ext cx="1158537" cy="461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停止开关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61408" y="2642262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完成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2290441" y="2132109"/>
            <a:ext cx="805647" cy="461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启动开关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546339" y="3280366"/>
            <a:ext cx="48279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首先配置参数，然后直接进入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中：</a:t>
            </a:r>
            <a:endParaRPr lang="en-US" altLang="zh-CN" dirty="0"/>
          </a:p>
          <a:p>
            <a:r>
              <a:rPr lang="zh-CN" altLang="en-US" dirty="0"/>
              <a:t>启动开关接通，则进入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前进完成，则进入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后退完成，则进入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。如此循环。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或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中</a:t>
            </a:r>
            <a:endParaRPr lang="en-US" altLang="zh-CN" dirty="0"/>
          </a:p>
          <a:p>
            <a:r>
              <a:rPr lang="zh-CN" altLang="en-US" dirty="0"/>
              <a:t>若停止开关被触发，则返回到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</a:p>
        </p:txBody>
      </p:sp>
      <p:cxnSp>
        <p:nvCxnSpPr>
          <p:cNvPr id="33" name="连接符: 肘形 32"/>
          <p:cNvCxnSpPr>
            <a:cxnSpLocks/>
            <a:stCxn id="6" idx="2"/>
            <a:endCxn id="5" idx="2"/>
          </p:cNvCxnSpPr>
          <p:nvPr/>
        </p:nvCxnSpPr>
        <p:spPr>
          <a:xfrm rot="5400000" flipH="1">
            <a:off x="4783584" y="1835523"/>
            <a:ext cx="2962" cy="2432481"/>
          </a:xfrm>
          <a:prstGeom prst="bentConnector3">
            <a:avLst>
              <a:gd name="adj1" fmla="val -771775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4161407" y="3060081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完成</a:t>
            </a:r>
          </a:p>
        </p:txBody>
      </p:sp>
      <p:cxnSp>
        <p:nvCxnSpPr>
          <p:cNvPr id="40" name="连接符: 肘形 39"/>
          <p:cNvCxnSpPr>
            <a:stCxn id="6" idx="0"/>
            <a:endCxn id="3" idx="3"/>
          </p:cNvCxnSpPr>
          <p:nvPr/>
        </p:nvCxnSpPr>
        <p:spPr>
          <a:xfrm rot="16200000" flipV="1">
            <a:off x="5431994" y="2119946"/>
            <a:ext cx="508309" cy="6303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3353690" y="2283730"/>
            <a:ext cx="10136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停止开关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422644" y="1401794"/>
            <a:ext cx="1580521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自动往返模式</a:t>
            </a:r>
          </a:p>
        </p:txBody>
      </p:sp>
      <p:cxnSp>
        <p:nvCxnSpPr>
          <p:cNvPr id="51" name="连接符: 肘形 50"/>
          <p:cNvCxnSpPr>
            <a:stCxn id="3" idx="1"/>
            <a:endCxn id="5" idx="1"/>
          </p:cNvCxnSpPr>
          <p:nvPr/>
        </p:nvCxnSpPr>
        <p:spPr>
          <a:xfrm rot="10800000" flipV="1">
            <a:off x="2920754" y="2180949"/>
            <a:ext cx="1296141" cy="687340"/>
          </a:xfrm>
          <a:prstGeom prst="bentConnector3">
            <a:avLst>
              <a:gd name="adj1" fmla="val 11763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连接符: 肘形 52"/>
          <p:cNvCxnSpPr>
            <a:stCxn id="5" idx="0"/>
            <a:endCxn id="3" idx="2"/>
          </p:cNvCxnSpPr>
          <p:nvPr/>
        </p:nvCxnSpPr>
        <p:spPr>
          <a:xfrm rot="5400000" flipH="1" flipV="1">
            <a:off x="4019706" y="1912060"/>
            <a:ext cx="323354" cy="122511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408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4500980" y="1269505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配置参数</a:t>
            </a:r>
          </a:p>
        </p:txBody>
      </p:sp>
      <p:sp>
        <p:nvSpPr>
          <p:cNvPr id="3" name="矩形: 圆角 2"/>
          <p:cNvSpPr/>
          <p:nvPr/>
        </p:nvSpPr>
        <p:spPr>
          <a:xfrm>
            <a:off x="4500980" y="1856912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停止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3204839" y="2526493"/>
            <a:ext cx="1296141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前进</a:t>
            </a:r>
          </a:p>
        </p:txBody>
      </p:sp>
      <p:sp>
        <p:nvSpPr>
          <p:cNvPr id="6" name="矩形: 圆角 5"/>
          <p:cNvSpPr/>
          <p:nvPr/>
        </p:nvSpPr>
        <p:spPr>
          <a:xfrm>
            <a:off x="5655076" y="2529455"/>
            <a:ext cx="1260629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后退</a:t>
            </a:r>
          </a:p>
        </p:txBody>
      </p:sp>
      <p:cxnSp>
        <p:nvCxnSpPr>
          <p:cNvPr id="7" name="直接箭头连接符 6"/>
          <p:cNvCxnSpPr>
            <a:stCxn id="4" idx="2"/>
            <a:endCxn id="3" idx="0"/>
          </p:cNvCxnSpPr>
          <p:nvPr/>
        </p:nvCxnSpPr>
        <p:spPr>
          <a:xfrm>
            <a:off x="5078028" y="1633491"/>
            <a:ext cx="0" cy="223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cxnSpLocks/>
            <a:stCxn id="5" idx="3"/>
            <a:endCxn id="6" idx="1"/>
          </p:cNvCxnSpPr>
          <p:nvPr/>
        </p:nvCxnSpPr>
        <p:spPr>
          <a:xfrm>
            <a:off x="4500980" y="2708486"/>
            <a:ext cx="1154096" cy="2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3271421" y="2005700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触发开关</a:t>
            </a:r>
            <a:endParaRPr lang="en-US" altLang="zh-CN" sz="1200" dirty="0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724782" y="3251503"/>
            <a:ext cx="45859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首先配置参数，然后直接进入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中触发开关，则进入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或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中：</a:t>
            </a:r>
            <a:endParaRPr lang="en-US" altLang="zh-CN" dirty="0"/>
          </a:p>
          <a:p>
            <a:r>
              <a:rPr lang="zh-CN" altLang="en-US" dirty="0"/>
              <a:t>若触发开关，则进入另一边。</a:t>
            </a:r>
          </a:p>
        </p:txBody>
      </p:sp>
      <p:cxnSp>
        <p:nvCxnSpPr>
          <p:cNvPr id="33" name="连接符: 肘形 32"/>
          <p:cNvCxnSpPr>
            <a:cxnSpLocks/>
            <a:stCxn id="6" idx="2"/>
            <a:endCxn id="5" idx="2"/>
          </p:cNvCxnSpPr>
          <p:nvPr/>
        </p:nvCxnSpPr>
        <p:spPr>
          <a:xfrm rot="5400000" flipH="1">
            <a:off x="5067670" y="1675720"/>
            <a:ext cx="2962" cy="2432481"/>
          </a:xfrm>
          <a:prstGeom prst="bentConnector3">
            <a:avLst>
              <a:gd name="adj1" fmla="val -771775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2729219" y="1269505"/>
            <a:ext cx="1589769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触发单程模式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483224" y="2470521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触发开关</a:t>
            </a:r>
            <a:endParaRPr lang="en-US" altLang="zh-CN" sz="1200" dirty="0">
              <a:solidFill>
                <a:srgbClr val="FF00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483224" y="2884846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触发开关</a:t>
            </a:r>
            <a:endParaRPr lang="en-US" altLang="zh-CN" sz="1200" dirty="0">
              <a:solidFill>
                <a:srgbClr val="FF0000"/>
              </a:solidFill>
            </a:endParaRPr>
          </a:p>
        </p:txBody>
      </p:sp>
      <p:cxnSp>
        <p:nvCxnSpPr>
          <p:cNvPr id="8" name="连接符: 肘形 7"/>
          <p:cNvCxnSpPr>
            <a:stCxn id="3" idx="1"/>
            <a:endCxn id="5" idx="0"/>
          </p:cNvCxnSpPr>
          <p:nvPr/>
        </p:nvCxnSpPr>
        <p:spPr>
          <a:xfrm rot="10800000" flipV="1">
            <a:off x="3852910" y="2038905"/>
            <a:ext cx="648070" cy="4875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533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2575338" y="2880093"/>
            <a:ext cx="52339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首先配置参数，然后直接进入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中触发开关，则进入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中完成，则进入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中完成，则返回到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42" name="文本框 41"/>
          <p:cNvSpPr txBox="1"/>
          <p:nvPr/>
        </p:nvSpPr>
        <p:spPr>
          <a:xfrm>
            <a:off x="2691489" y="1122116"/>
            <a:ext cx="1607523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触发往返模式</a:t>
            </a:r>
          </a:p>
        </p:txBody>
      </p:sp>
      <p:sp>
        <p:nvSpPr>
          <p:cNvPr id="34" name="矩形: 圆角 33"/>
          <p:cNvSpPr/>
          <p:nvPr/>
        </p:nvSpPr>
        <p:spPr>
          <a:xfrm>
            <a:off x="4367815" y="1127462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配置参数</a:t>
            </a:r>
          </a:p>
        </p:txBody>
      </p:sp>
      <p:sp>
        <p:nvSpPr>
          <p:cNvPr id="35" name="矩形: 圆角 34"/>
          <p:cNvSpPr/>
          <p:nvPr/>
        </p:nvSpPr>
        <p:spPr>
          <a:xfrm>
            <a:off x="4367815" y="1714869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停止</a:t>
            </a:r>
          </a:p>
        </p:txBody>
      </p:sp>
      <p:sp>
        <p:nvSpPr>
          <p:cNvPr id="36" name="矩形: 圆角 35"/>
          <p:cNvSpPr/>
          <p:nvPr/>
        </p:nvSpPr>
        <p:spPr>
          <a:xfrm>
            <a:off x="3071674" y="2421101"/>
            <a:ext cx="1296141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前进</a:t>
            </a:r>
          </a:p>
        </p:txBody>
      </p:sp>
      <p:sp>
        <p:nvSpPr>
          <p:cNvPr id="37" name="矩形: 圆角 36"/>
          <p:cNvSpPr/>
          <p:nvPr/>
        </p:nvSpPr>
        <p:spPr>
          <a:xfrm>
            <a:off x="5521911" y="2424063"/>
            <a:ext cx="1260629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后退</a:t>
            </a:r>
          </a:p>
        </p:txBody>
      </p:sp>
      <p:cxnSp>
        <p:nvCxnSpPr>
          <p:cNvPr id="38" name="直接箭头连接符 37"/>
          <p:cNvCxnSpPr>
            <a:stCxn id="34" idx="2"/>
            <a:endCxn id="35" idx="0"/>
          </p:cNvCxnSpPr>
          <p:nvPr/>
        </p:nvCxnSpPr>
        <p:spPr>
          <a:xfrm>
            <a:off x="4944863" y="1491448"/>
            <a:ext cx="0" cy="223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>
            <a:cxnSpLocks/>
            <a:stCxn id="36" idx="3"/>
            <a:endCxn id="37" idx="1"/>
          </p:cNvCxnSpPr>
          <p:nvPr/>
        </p:nvCxnSpPr>
        <p:spPr>
          <a:xfrm>
            <a:off x="4367815" y="2603094"/>
            <a:ext cx="1154096" cy="2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5572956" y="1877187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完成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4355939" y="2332789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完成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140475" y="1877188"/>
            <a:ext cx="11585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触发开关</a:t>
            </a:r>
            <a:endParaRPr lang="en-US" altLang="zh-CN" sz="1200" dirty="0">
              <a:solidFill>
                <a:srgbClr val="FF0000"/>
              </a:solidFill>
            </a:endParaRPr>
          </a:p>
        </p:txBody>
      </p:sp>
      <p:cxnSp>
        <p:nvCxnSpPr>
          <p:cNvPr id="48" name="连接符: 肘形 47"/>
          <p:cNvCxnSpPr>
            <a:stCxn id="37" idx="0"/>
            <a:endCxn id="35" idx="3"/>
          </p:cNvCxnSpPr>
          <p:nvPr/>
        </p:nvCxnSpPr>
        <p:spPr>
          <a:xfrm rot="16200000" flipV="1">
            <a:off x="5573469" y="1845305"/>
            <a:ext cx="527201" cy="6303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连接符: 肘形 9"/>
          <p:cNvCxnSpPr>
            <a:cxnSpLocks/>
            <a:stCxn id="35" idx="1"/>
            <a:endCxn id="36" idx="0"/>
          </p:cNvCxnSpPr>
          <p:nvPr/>
        </p:nvCxnSpPr>
        <p:spPr>
          <a:xfrm rot="10800000" flipV="1">
            <a:off x="3719745" y="1896861"/>
            <a:ext cx="648070" cy="52423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10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2535539" y="3360194"/>
            <a:ext cx="52339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首先配置参数，然后直接进入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中：</a:t>
            </a:r>
            <a:endParaRPr lang="en-US" altLang="zh-CN" dirty="0"/>
          </a:p>
          <a:p>
            <a:r>
              <a:rPr lang="zh-CN" altLang="en-US" dirty="0"/>
              <a:t>触发前进开关，则进入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触发后退开关，则进入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前进</a:t>
            </a:r>
            <a:r>
              <a:rPr lang="en-US" altLang="zh-CN" dirty="0"/>
              <a:t>&gt;</a:t>
            </a:r>
            <a:r>
              <a:rPr lang="zh-CN" altLang="en-US" dirty="0"/>
              <a:t>或</a:t>
            </a:r>
            <a:r>
              <a:rPr lang="en-US" altLang="zh-CN" dirty="0"/>
              <a:t>&lt;</a:t>
            </a:r>
            <a:r>
              <a:rPr lang="zh-CN" altLang="en-US" dirty="0"/>
              <a:t>工作</a:t>
            </a:r>
            <a:r>
              <a:rPr lang="en-US" altLang="zh-CN" dirty="0"/>
              <a:t>_</a:t>
            </a:r>
            <a:r>
              <a:rPr lang="zh-CN" altLang="en-US" dirty="0"/>
              <a:t>后退</a:t>
            </a:r>
            <a:r>
              <a:rPr lang="en-US" altLang="zh-CN" dirty="0"/>
              <a:t>&gt;</a:t>
            </a:r>
            <a:r>
              <a:rPr lang="zh-CN" altLang="en-US" dirty="0"/>
              <a:t>中：</a:t>
            </a:r>
            <a:endParaRPr lang="en-US" altLang="zh-CN" dirty="0"/>
          </a:p>
          <a:p>
            <a:r>
              <a:rPr lang="zh-CN" altLang="en-US" dirty="0"/>
              <a:t>马达只走一圈，工作完成则返回到</a:t>
            </a:r>
            <a:r>
              <a:rPr lang="en-US" altLang="zh-CN" dirty="0"/>
              <a:t>&lt;</a:t>
            </a:r>
            <a:r>
              <a:rPr lang="zh-CN" altLang="en-US" dirty="0"/>
              <a:t>停止</a:t>
            </a:r>
            <a:r>
              <a:rPr lang="en-US" altLang="zh-CN" dirty="0"/>
              <a:t>&gt;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42" name="文本框 41"/>
          <p:cNvSpPr txBox="1"/>
          <p:nvPr/>
        </p:nvSpPr>
        <p:spPr>
          <a:xfrm>
            <a:off x="2342049" y="1722266"/>
            <a:ext cx="1580890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触发步进模式</a:t>
            </a:r>
          </a:p>
        </p:txBody>
      </p:sp>
      <p:sp>
        <p:nvSpPr>
          <p:cNvPr id="34" name="矩形: 圆角 33"/>
          <p:cNvSpPr/>
          <p:nvPr/>
        </p:nvSpPr>
        <p:spPr>
          <a:xfrm>
            <a:off x="4049478" y="1722266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配置参数</a:t>
            </a:r>
          </a:p>
        </p:txBody>
      </p:sp>
      <p:sp>
        <p:nvSpPr>
          <p:cNvPr id="35" name="矩形: 圆角 34"/>
          <p:cNvSpPr/>
          <p:nvPr/>
        </p:nvSpPr>
        <p:spPr>
          <a:xfrm>
            <a:off x="4049478" y="2309673"/>
            <a:ext cx="1154096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停止</a:t>
            </a:r>
          </a:p>
        </p:txBody>
      </p:sp>
      <p:sp>
        <p:nvSpPr>
          <p:cNvPr id="36" name="矩形: 圆角 35"/>
          <p:cNvSpPr/>
          <p:nvPr/>
        </p:nvSpPr>
        <p:spPr>
          <a:xfrm>
            <a:off x="2702291" y="2954781"/>
            <a:ext cx="1296141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前进</a:t>
            </a:r>
          </a:p>
        </p:txBody>
      </p:sp>
      <p:sp>
        <p:nvSpPr>
          <p:cNvPr id="37" name="矩形: 圆角 36"/>
          <p:cNvSpPr/>
          <p:nvPr/>
        </p:nvSpPr>
        <p:spPr>
          <a:xfrm>
            <a:off x="5152528" y="2957743"/>
            <a:ext cx="1260629" cy="36398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工作</a:t>
            </a:r>
            <a:r>
              <a:rPr lang="en-US" altLang="zh-CN" dirty="0">
                <a:solidFill>
                  <a:schemeClr val="tx1"/>
                </a:solidFill>
              </a:rPr>
              <a:t>_</a:t>
            </a:r>
            <a:r>
              <a:rPr lang="zh-CN" altLang="en-US" dirty="0">
                <a:solidFill>
                  <a:schemeClr val="tx1"/>
                </a:solidFill>
              </a:rPr>
              <a:t>后退</a:t>
            </a:r>
          </a:p>
        </p:txBody>
      </p:sp>
      <p:cxnSp>
        <p:nvCxnSpPr>
          <p:cNvPr id="38" name="直接箭头连接符 37"/>
          <p:cNvCxnSpPr>
            <a:stCxn id="34" idx="2"/>
            <a:endCxn id="35" idx="0"/>
          </p:cNvCxnSpPr>
          <p:nvPr/>
        </p:nvCxnSpPr>
        <p:spPr>
          <a:xfrm>
            <a:off x="4626526" y="2086252"/>
            <a:ext cx="0" cy="223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>
            <a:cxnSpLocks/>
            <a:stCxn id="36" idx="3"/>
            <a:endCxn id="35" idx="2"/>
          </p:cNvCxnSpPr>
          <p:nvPr/>
        </p:nvCxnSpPr>
        <p:spPr>
          <a:xfrm flipV="1">
            <a:off x="3998432" y="2673659"/>
            <a:ext cx="628094" cy="463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5356834" y="2455716"/>
            <a:ext cx="81242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后退开关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</a:t>
            </a:r>
            <a:endParaRPr lang="en-US" altLang="zh-CN" sz="1200" dirty="0">
              <a:solidFill>
                <a:srgbClr val="FF0000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845172" y="2688764"/>
            <a:ext cx="51496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完成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949830" y="2455716"/>
            <a:ext cx="8010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前进开关</a:t>
            </a:r>
            <a:endParaRPr lang="en-US" altLang="zh-CN" sz="1200" dirty="0">
              <a:solidFill>
                <a:srgbClr val="FF0000"/>
              </a:solidFill>
            </a:endParaRPr>
          </a:p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触发</a:t>
            </a:r>
            <a:endParaRPr lang="en-US" altLang="zh-CN" sz="1200" dirty="0">
              <a:solidFill>
                <a:srgbClr val="FF0000"/>
              </a:solidFill>
            </a:endParaRPr>
          </a:p>
        </p:txBody>
      </p:sp>
      <p:cxnSp>
        <p:nvCxnSpPr>
          <p:cNvPr id="10" name="连接符: 肘形 9"/>
          <p:cNvCxnSpPr>
            <a:cxnSpLocks/>
            <a:stCxn id="35" idx="1"/>
            <a:endCxn id="36" idx="0"/>
          </p:cNvCxnSpPr>
          <p:nvPr/>
        </p:nvCxnSpPr>
        <p:spPr>
          <a:xfrm rot="10800000" flipV="1">
            <a:off x="3350362" y="2491665"/>
            <a:ext cx="699116" cy="46311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>
            <a:cxnSpLocks/>
            <a:stCxn id="37" idx="1"/>
            <a:endCxn id="35" idx="2"/>
          </p:cNvCxnSpPr>
          <p:nvPr/>
        </p:nvCxnSpPr>
        <p:spPr>
          <a:xfrm flipH="1" flipV="1">
            <a:off x="4626526" y="2673659"/>
            <a:ext cx="526002" cy="466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4790824" y="2677782"/>
            <a:ext cx="51496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完成</a:t>
            </a:r>
          </a:p>
        </p:txBody>
      </p:sp>
      <p:cxnSp>
        <p:nvCxnSpPr>
          <p:cNvPr id="8" name="连接符: 肘形 7"/>
          <p:cNvCxnSpPr>
            <a:cxnSpLocks/>
            <a:stCxn id="35" idx="3"/>
            <a:endCxn id="37" idx="0"/>
          </p:cNvCxnSpPr>
          <p:nvPr/>
        </p:nvCxnSpPr>
        <p:spPr>
          <a:xfrm>
            <a:off x="5203574" y="2491666"/>
            <a:ext cx="579269" cy="4660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712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534</Words>
  <Application>Microsoft Office PowerPoint</Application>
  <PresentationFormat>宽屏</PresentationFormat>
  <Paragraphs>106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彭武</dc:creator>
  <cp:lastModifiedBy>彭武</cp:lastModifiedBy>
  <cp:revision>30</cp:revision>
  <dcterms:created xsi:type="dcterms:W3CDTF">2017-02-15T01:00:41Z</dcterms:created>
  <dcterms:modified xsi:type="dcterms:W3CDTF">2017-02-15T09:35:37Z</dcterms:modified>
</cp:coreProperties>
</file>