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9"/>
  </p:notesMasterIdLst>
  <p:sldIdLst>
    <p:sldId id="276" r:id="rId4"/>
    <p:sldId id="278" r:id="rId5"/>
    <p:sldId id="279" r:id="rId6"/>
    <p:sldId id="266" r:id="rId7"/>
    <p:sldId id="267" r:id="rId8"/>
    <p:sldId id="15714535" r:id="rId10"/>
    <p:sldId id="282" r:id="rId11"/>
    <p:sldId id="15714476" r:id="rId12"/>
    <p:sldId id="15714548" r:id="rId13"/>
    <p:sldId id="15714521" r:id="rId14"/>
    <p:sldId id="15714547" r:id="rId15"/>
    <p:sldId id="15714498" r:id="rId16"/>
    <p:sldId id="15714537" r:id="rId17"/>
    <p:sldId id="15714544" r:id="rId18"/>
    <p:sldId id="15714538" r:id="rId19"/>
    <p:sldId id="280" r:id="rId20"/>
    <p:sldId id="15714344" r:id="rId21"/>
    <p:sldId id="15714499" r:id="rId22"/>
    <p:sldId id="15714539" r:id="rId23"/>
    <p:sldId id="15714549" r:id="rId24"/>
    <p:sldId id="15714540" r:id="rId25"/>
    <p:sldId id="15714546" r:id="rId26"/>
    <p:sldId id="281" r:id="rId27"/>
    <p:sldId id="15714541" r:id="rId28"/>
    <p:sldId id="15714550" r:id="rId29"/>
    <p:sldId id="15714542" r:id="rId30"/>
    <p:sldId id="15714543" r:id="rId31"/>
    <p:sldId id="15714545" r:id="rId32"/>
    <p:sldId id="283"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7" d="100"/>
          <a:sy n="57" d="100"/>
        </p:scale>
        <p:origin x="-2580" y="-13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2"/>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tx2">
                <a:lumMod val="60000"/>
                <a:lumOff val="40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75"/>
        <c:overlap val="-71"/>
        <c:axId val="218695552"/>
        <c:axId val="218697088"/>
      </c:barChart>
      <c:catAx>
        <c:axId val="218695552"/>
        <c:scaling>
          <c:orientation val="minMax"/>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218697088"/>
        <c:crosses val="autoZero"/>
        <c:auto val="1"/>
        <c:lblAlgn val="ctr"/>
        <c:lblOffset val="100"/>
        <c:noMultiLvlLbl val="0"/>
      </c:catAx>
      <c:valAx>
        <c:axId val="218697088"/>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218695552"/>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8B939-A10F-408A-ABD7-64C3BD07739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3C724F-A111-4BDD-9B78-0A5FDEC32FC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4DF715-C661-4A4B-BB5A-CE67FF753190}"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30FE25F-8BC0-4BE2-A57A-787CA670B114}"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30FE25F-8BC0-4BE2-A57A-787CA670B114}" type="slidenum">
              <a:rPr kumimoji="0" lang="zh-CN" altLang="en-US" sz="1200" b="0" i="0" u="none" strike="noStrike" kern="1200" cap="none" spc="0" normalizeH="0" baseline="0" noProof="0" smtClean="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rPr>
            </a:fld>
            <a:endParaRPr kumimoji="0" lang="zh-CN" altLang="en-US" sz="1200" b="0" i="0" u="none" strike="noStrike" kern="1200" cap="none" spc="0" normalizeH="0" baseline="0" noProof="0" dirty="0">
              <a:ln>
                <a:noFill/>
              </a:ln>
              <a:solidFill>
                <a:prstClr val="black"/>
              </a:solidFill>
              <a:effectLst/>
              <a:uLnTx/>
              <a:uFillTx/>
              <a:latin typeface="思源黑体 CN Regular" panose="020B0500000000000000" pitchFamily="34" charset="-122"/>
              <a:ea typeface="思源黑体 CN Regular" panose="020B0500000000000000" pitchFamily="34"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pic>
        <p:nvPicPr>
          <p:cNvPr id="7" name="图片 6" descr="0401211R738"/>
          <p:cNvPicPr>
            <a:picLocks noChangeAspect="1" noChangeArrowheads="1"/>
          </p:cNvPicPr>
          <p:nvPr userDrawn="1"/>
        </p:nvPicPr>
        <p:blipFill>
          <a:blip r:embed="rId2">
            <a:extLst>
              <a:ext uri="{28A0092B-C50C-407E-A947-70E740481C1C}">
                <a14:useLocalDpi xmlns:a14="http://schemas.microsoft.com/office/drawing/2010/main" val="0"/>
              </a:ext>
            </a:extLst>
          </a:blip>
          <a:srcRect l="45836"/>
          <a:stretch>
            <a:fillRect/>
          </a:stretch>
        </p:blipFill>
        <p:spPr bwMode="auto">
          <a:xfrm>
            <a:off x="0" y="2173525"/>
            <a:ext cx="7039378" cy="4887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descr="0401211R738"/>
          <p:cNvPicPr>
            <a:picLocks noChangeAspect="1" noChangeArrowheads="1"/>
          </p:cNvPicPr>
          <p:nvPr userDrawn="1"/>
        </p:nvPicPr>
        <p:blipFill>
          <a:blip r:embed="rId2">
            <a:extLst>
              <a:ext uri="{28A0092B-C50C-407E-A947-70E740481C1C}">
                <a14:useLocalDpi xmlns:a14="http://schemas.microsoft.com/office/drawing/2010/main" val="0"/>
              </a:ext>
            </a:extLst>
          </a:blip>
          <a:srcRect l="3976" r="54359"/>
          <a:stretch>
            <a:fillRect/>
          </a:stretch>
        </p:blipFill>
        <p:spPr bwMode="auto">
          <a:xfrm>
            <a:off x="6502401" y="1925155"/>
            <a:ext cx="5689600" cy="513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10"/>
          <p:cNvSpPr txBox="1"/>
          <p:nvPr userDrawn="1"/>
        </p:nvSpPr>
        <p:spPr>
          <a:xfrm>
            <a:off x="1758075"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PA-Freeform: Shape 36"/>
          <p:cNvSpPr/>
          <p:nvPr userDrawn="1"/>
        </p:nvSpPr>
        <p:spPr bwMode="auto">
          <a:xfrm>
            <a:off x="524464" y="356808"/>
            <a:ext cx="552230" cy="657723"/>
          </a:xfrm>
          <a:custGeom>
            <a:avLst/>
            <a:gdLst>
              <a:gd name="connsiteX0" fmla="*/ 89718 w 502496"/>
              <a:gd name="connsiteY0" fmla="*/ 426004 h 598488"/>
              <a:gd name="connsiteX1" fmla="*/ 134440 w 502496"/>
              <a:gd name="connsiteY1" fmla="*/ 470445 h 598488"/>
              <a:gd name="connsiteX2" fmla="*/ 109743 w 502496"/>
              <a:gd name="connsiteY2" fmla="*/ 517107 h 598488"/>
              <a:gd name="connsiteX3" fmla="*/ 170485 w 502496"/>
              <a:gd name="connsiteY3" fmla="*/ 578657 h 598488"/>
              <a:gd name="connsiteX4" fmla="*/ 9173 w 502496"/>
              <a:gd name="connsiteY4" fmla="*/ 578657 h 598488"/>
              <a:gd name="connsiteX5" fmla="*/ 69915 w 502496"/>
              <a:gd name="connsiteY5" fmla="*/ 517107 h 598488"/>
              <a:gd name="connsiteX6" fmla="*/ 45218 w 502496"/>
              <a:gd name="connsiteY6" fmla="*/ 470445 h 598488"/>
              <a:gd name="connsiteX7" fmla="*/ 89718 w 502496"/>
              <a:gd name="connsiteY7" fmla="*/ 426004 h 598488"/>
              <a:gd name="connsiteX8" fmla="*/ 412601 w 502496"/>
              <a:gd name="connsiteY8" fmla="*/ 425933 h 598488"/>
              <a:gd name="connsiteX9" fmla="*/ 457120 w 502496"/>
              <a:gd name="connsiteY9" fmla="*/ 470391 h 598488"/>
              <a:gd name="connsiteX10" fmla="*/ 432412 w 502496"/>
              <a:gd name="connsiteY10" fmla="*/ 517072 h 598488"/>
              <a:gd name="connsiteX11" fmla="*/ 493181 w 502496"/>
              <a:gd name="connsiteY11" fmla="*/ 578647 h 598488"/>
              <a:gd name="connsiteX12" fmla="*/ 331798 w 502496"/>
              <a:gd name="connsiteY12" fmla="*/ 578647 h 598488"/>
              <a:gd name="connsiteX13" fmla="*/ 392567 w 502496"/>
              <a:gd name="connsiteY13" fmla="*/ 517072 h 598488"/>
              <a:gd name="connsiteX14" fmla="*/ 368081 w 502496"/>
              <a:gd name="connsiteY14" fmla="*/ 470391 h 598488"/>
              <a:gd name="connsiteX15" fmla="*/ 412601 w 502496"/>
              <a:gd name="connsiteY15" fmla="*/ 425933 h 598488"/>
              <a:gd name="connsiteX16" fmla="*/ 251253 w 502496"/>
              <a:gd name="connsiteY16" fmla="*/ 425933 h 598488"/>
              <a:gd name="connsiteX17" fmla="*/ 295753 w 502496"/>
              <a:gd name="connsiteY17" fmla="*/ 470391 h 598488"/>
              <a:gd name="connsiteX18" fmla="*/ 271056 w 502496"/>
              <a:gd name="connsiteY18" fmla="*/ 517072 h 598488"/>
              <a:gd name="connsiteX19" fmla="*/ 331798 w 502496"/>
              <a:gd name="connsiteY19" fmla="*/ 578647 h 598488"/>
              <a:gd name="connsiteX20" fmla="*/ 170486 w 502496"/>
              <a:gd name="connsiteY20" fmla="*/ 578647 h 598488"/>
              <a:gd name="connsiteX21" fmla="*/ 231228 w 502496"/>
              <a:gd name="connsiteY21" fmla="*/ 517072 h 598488"/>
              <a:gd name="connsiteX22" fmla="*/ 206531 w 502496"/>
              <a:gd name="connsiteY22" fmla="*/ 470391 h 598488"/>
              <a:gd name="connsiteX23" fmla="*/ 251253 w 502496"/>
              <a:gd name="connsiteY23" fmla="*/ 425933 h 598488"/>
              <a:gd name="connsiteX24" fmla="*/ 298703 w 502496"/>
              <a:gd name="connsiteY24" fmla="*/ 213955 h 598488"/>
              <a:gd name="connsiteX25" fmla="*/ 322060 w 502496"/>
              <a:gd name="connsiteY25" fmla="*/ 213955 h 598488"/>
              <a:gd name="connsiteX26" fmla="*/ 322060 w 502496"/>
              <a:gd name="connsiteY26" fmla="*/ 280004 h 598488"/>
              <a:gd name="connsiteX27" fmla="*/ 298703 w 502496"/>
              <a:gd name="connsiteY27" fmla="*/ 280004 h 598488"/>
              <a:gd name="connsiteX28" fmla="*/ 333845 w 502496"/>
              <a:gd name="connsiteY28" fmla="*/ 184458 h 598488"/>
              <a:gd name="connsiteX29" fmla="*/ 357202 w 502496"/>
              <a:gd name="connsiteY29" fmla="*/ 184458 h 598488"/>
              <a:gd name="connsiteX30" fmla="*/ 357202 w 502496"/>
              <a:gd name="connsiteY30" fmla="*/ 280004 h 598488"/>
              <a:gd name="connsiteX31" fmla="*/ 333845 w 502496"/>
              <a:gd name="connsiteY31" fmla="*/ 280004 h 598488"/>
              <a:gd name="connsiteX32" fmla="*/ 369198 w 502496"/>
              <a:gd name="connsiteY32" fmla="*/ 147976 h 598488"/>
              <a:gd name="connsiteX33" fmla="*/ 392555 w 502496"/>
              <a:gd name="connsiteY33" fmla="*/ 147976 h 598488"/>
              <a:gd name="connsiteX34" fmla="*/ 392555 w 502496"/>
              <a:gd name="connsiteY34" fmla="*/ 280004 h 598488"/>
              <a:gd name="connsiteX35" fmla="*/ 369198 w 502496"/>
              <a:gd name="connsiteY35" fmla="*/ 280004 h 598488"/>
              <a:gd name="connsiteX36" fmla="*/ 170514 w 502496"/>
              <a:gd name="connsiteY36" fmla="*/ 142683 h 598488"/>
              <a:gd name="connsiteX37" fmla="*/ 174075 w 502496"/>
              <a:gd name="connsiteY37" fmla="*/ 149348 h 598488"/>
              <a:gd name="connsiteX38" fmla="*/ 164505 w 502496"/>
              <a:gd name="connsiteY38" fmla="*/ 224219 h 598488"/>
              <a:gd name="connsiteX39" fmla="*/ 175855 w 502496"/>
              <a:gd name="connsiteY39" fmla="*/ 244214 h 598488"/>
              <a:gd name="connsiteX40" fmla="*/ 187204 w 502496"/>
              <a:gd name="connsiteY40" fmla="*/ 224219 h 598488"/>
              <a:gd name="connsiteX41" fmla="*/ 177635 w 502496"/>
              <a:gd name="connsiteY41" fmla="*/ 149348 h 598488"/>
              <a:gd name="connsiteX42" fmla="*/ 177858 w 502496"/>
              <a:gd name="connsiteY42" fmla="*/ 149348 h 598488"/>
              <a:gd name="connsiteX43" fmla="*/ 181196 w 502496"/>
              <a:gd name="connsiteY43" fmla="*/ 142683 h 598488"/>
              <a:gd name="connsiteX44" fmla="*/ 237499 w 502496"/>
              <a:gd name="connsiteY44" fmla="*/ 154680 h 598488"/>
              <a:gd name="connsiteX45" fmla="*/ 306042 w 502496"/>
              <a:gd name="connsiteY45" fmla="*/ 177341 h 598488"/>
              <a:gd name="connsiteX46" fmla="*/ 315166 w 502496"/>
              <a:gd name="connsiteY46" fmla="*/ 195559 h 598488"/>
              <a:gd name="connsiteX47" fmla="*/ 301591 w 502496"/>
              <a:gd name="connsiteY47" fmla="*/ 205334 h 598488"/>
              <a:gd name="connsiteX48" fmla="*/ 296918 w 502496"/>
              <a:gd name="connsiteY48" fmla="*/ 204446 h 598488"/>
              <a:gd name="connsiteX49" fmla="*/ 228375 w 502496"/>
              <a:gd name="connsiteY49" fmla="*/ 181785 h 598488"/>
              <a:gd name="connsiteX50" fmla="*/ 228375 w 502496"/>
              <a:gd name="connsiteY50" fmla="*/ 181562 h 598488"/>
              <a:gd name="connsiteX51" fmla="*/ 228152 w 502496"/>
              <a:gd name="connsiteY51" fmla="*/ 181562 h 598488"/>
              <a:gd name="connsiteX52" fmla="*/ 215912 w 502496"/>
              <a:gd name="connsiteY52" fmla="*/ 177786 h 598488"/>
              <a:gd name="connsiteX53" fmla="*/ 215912 w 502496"/>
              <a:gd name="connsiteY53" fmla="*/ 275095 h 598488"/>
              <a:gd name="connsiteX54" fmla="*/ 227262 w 502496"/>
              <a:gd name="connsiteY54" fmla="*/ 416172 h 598488"/>
              <a:gd name="connsiteX55" fmla="*/ 211462 w 502496"/>
              <a:gd name="connsiteY55" fmla="*/ 434612 h 598488"/>
              <a:gd name="connsiteX56" fmla="*/ 210126 w 502496"/>
              <a:gd name="connsiteY56" fmla="*/ 434612 h 598488"/>
              <a:gd name="connsiteX57" fmla="*/ 192991 w 502496"/>
              <a:gd name="connsiteY57" fmla="*/ 418838 h 598488"/>
              <a:gd name="connsiteX58" fmla="*/ 182754 w 502496"/>
              <a:gd name="connsiteY58" fmla="*/ 291314 h 598488"/>
              <a:gd name="connsiteX59" fmla="*/ 175855 w 502496"/>
              <a:gd name="connsiteY59" fmla="*/ 292869 h 598488"/>
              <a:gd name="connsiteX60" fmla="*/ 168956 w 502496"/>
              <a:gd name="connsiteY60" fmla="*/ 291314 h 598488"/>
              <a:gd name="connsiteX61" fmla="*/ 158719 w 502496"/>
              <a:gd name="connsiteY61" fmla="*/ 418838 h 598488"/>
              <a:gd name="connsiteX62" fmla="*/ 141583 w 502496"/>
              <a:gd name="connsiteY62" fmla="*/ 434612 h 598488"/>
              <a:gd name="connsiteX63" fmla="*/ 140248 w 502496"/>
              <a:gd name="connsiteY63" fmla="*/ 434612 h 598488"/>
              <a:gd name="connsiteX64" fmla="*/ 124448 w 502496"/>
              <a:gd name="connsiteY64" fmla="*/ 416172 h 598488"/>
              <a:gd name="connsiteX65" fmla="*/ 135797 w 502496"/>
              <a:gd name="connsiteY65" fmla="*/ 275095 h 598488"/>
              <a:gd name="connsiteX66" fmla="*/ 135797 w 502496"/>
              <a:gd name="connsiteY66" fmla="*/ 177786 h 598488"/>
              <a:gd name="connsiteX67" fmla="*/ 130901 w 502496"/>
              <a:gd name="connsiteY67" fmla="*/ 179119 h 598488"/>
              <a:gd name="connsiteX68" fmla="*/ 109760 w 502496"/>
              <a:gd name="connsiteY68" fmla="*/ 273984 h 598488"/>
              <a:gd name="connsiteX69" fmla="*/ 95962 w 502496"/>
              <a:gd name="connsiteY69" fmla="*/ 285093 h 598488"/>
              <a:gd name="connsiteX70" fmla="*/ 92847 w 502496"/>
              <a:gd name="connsiteY70" fmla="*/ 284649 h 598488"/>
              <a:gd name="connsiteX71" fmla="*/ 81942 w 502496"/>
              <a:gd name="connsiteY71" fmla="*/ 267764 h 598488"/>
              <a:gd name="connsiteX72" fmla="*/ 104864 w 502496"/>
              <a:gd name="connsiteY72" fmla="*/ 165122 h 598488"/>
              <a:gd name="connsiteX73" fmla="*/ 105309 w 502496"/>
              <a:gd name="connsiteY73" fmla="*/ 163567 h 598488"/>
              <a:gd name="connsiteX74" fmla="*/ 106644 w 502496"/>
              <a:gd name="connsiteY74" fmla="*/ 161123 h 598488"/>
              <a:gd name="connsiteX75" fmla="*/ 108202 w 502496"/>
              <a:gd name="connsiteY75" fmla="*/ 158901 h 598488"/>
              <a:gd name="connsiteX76" fmla="*/ 110205 w 502496"/>
              <a:gd name="connsiteY76" fmla="*/ 157124 h 598488"/>
              <a:gd name="connsiteX77" fmla="*/ 112430 w 502496"/>
              <a:gd name="connsiteY77" fmla="*/ 155569 h 598488"/>
              <a:gd name="connsiteX78" fmla="*/ 113988 w 502496"/>
              <a:gd name="connsiteY78" fmla="*/ 154680 h 598488"/>
              <a:gd name="connsiteX79" fmla="*/ 170514 w 502496"/>
              <a:gd name="connsiteY79" fmla="*/ 142683 h 598488"/>
              <a:gd name="connsiteX80" fmla="*/ 175743 w 502496"/>
              <a:gd name="connsiteY80" fmla="*/ 60475 h 598488"/>
              <a:gd name="connsiteX81" fmla="*/ 211908 w 502496"/>
              <a:gd name="connsiteY81" fmla="*/ 100027 h 598488"/>
              <a:gd name="connsiteX82" fmla="*/ 175743 w 502496"/>
              <a:gd name="connsiteY82" fmla="*/ 139579 h 598488"/>
              <a:gd name="connsiteX83" fmla="*/ 139578 w 502496"/>
              <a:gd name="connsiteY83" fmla="*/ 100027 h 598488"/>
              <a:gd name="connsiteX84" fmla="*/ 175743 w 502496"/>
              <a:gd name="connsiteY84" fmla="*/ 60475 h 598488"/>
              <a:gd name="connsiteX85" fmla="*/ 59641 w 502496"/>
              <a:gd name="connsiteY85" fmla="*/ 0 h 598488"/>
              <a:gd name="connsiteX86" fmla="*/ 442633 w 502496"/>
              <a:gd name="connsiteY86" fmla="*/ 0 h 598488"/>
              <a:gd name="connsiteX87" fmla="*/ 502496 w 502496"/>
              <a:gd name="connsiteY87" fmla="*/ 59774 h 598488"/>
              <a:gd name="connsiteX88" fmla="*/ 502496 w 502496"/>
              <a:gd name="connsiteY88" fmla="*/ 278870 h 598488"/>
              <a:gd name="connsiteX89" fmla="*/ 442633 w 502496"/>
              <a:gd name="connsiteY89" fmla="*/ 338644 h 598488"/>
              <a:gd name="connsiteX90" fmla="*/ 239453 w 502496"/>
              <a:gd name="connsiteY90" fmla="*/ 338644 h 598488"/>
              <a:gd name="connsiteX91" fmla="*/ 237450 w 502496"/>
              <a:gd name="connsiteY91" fmla="*/ 314868 h 598488"/>
              <a:gd name="connsiteX92" fmla="*/ 442633 w 502496"/>
              <a:gd name="connsiteY92" fmla="*/ 314868 h 598488"/>
              <a:gd name="connsiteX93" fmla="*/ 478462 w 502496"/>
              <a:gd name="connsiteY93" fmla="*/ 278870 h 598488"/>
              <a:gd name="connsiteX94" fmla="*/ 478462 w 502496"/>
              <a:gd name="connsiteY94" fmla="*/ 59774 h 598488"/>
              <a:gd name="connsiteX95" fmla="*/ 442633 w 502496"/>
              <a:gd name="connsiteY95" fmla="*/ 23776 h 598488"/>
              <a:gd name="connsiteX96" fmla="*/ 59641 w 502496"/>
              <a:gd name="connsiteY96" fmla="*/ 23776 h 598488"/>
              <a:gd name="connsiteX97" fmla="*/ 23812 w 502496"/>
              <a:gd name="connsiteY97" fmla="*/ 59774 h 598488"/>
              <a:gd name="connsiteX98" fmla="*/ 23812 w 502496"/>
              <a:gd name="connsiteY98" fmla="*/ 278870 h 598488"/>
              <a:gd name="connsiteX99" fmla="*/ 59641 w 502496"/>
              <a:gd name="connsiteY99" fmla="*/ 314646 h 598488"/>
              <a:gd name="connsiteX100" fmla="*/ 113941 w 502496"/>
              <a:gd name="connsiteY100" fmla="*/ 314646 h 598488"/>
              <a:gd name="connsiteX101" fmla="*/ 112160 w 502496"/>
              <a:gd name="connsiteY101" fmla="*/ 338644 h 598488"/>
              <a:gd name="connsiteX102" fmla="*/ 59641 w 502496"/>
              <a:gd name="connsiteY102" fmla="*/ 338644 h 598488"/>
              <a:gd name="connsiteX103" fmla="*/ 0 w 502496"/>
              <a:gd name="connsiteY103" fmla="*/ 278870 h 598488"/>
              <a:gd name="connsiteX104" fmla="*/ 0 w 502496"/>
              <a:gd name="connsiteY104" fmla="*/ 59774 h 598488"/>
              <a:gd name="connsiteX105" fmla="*/ 59641 w 502496"/>
              <a:gd name="connsiteY105" fmla="*/ 0 h 598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02496" h="598488">
                <a:moveTo>
                  <a:pt x="89718" y="426004"/>
                </a:moveTo>
                <a:cubicBezTo>
                  <a:pt x="114415" y="426004"/>
                  <a:pt x="134440" y="446002"/>
                  <a:pt x="134440" y="470445"/>
                </a:cubicBezTo>
                <a:cubicBezTo>
                  <a:pt x="134440" y="487998"/>
                  <a:pt x="124205" y="507330"/>
                  <a:pt x="109743" y="517107"/>
                </a:cubicBezTo>
                <a:cubicBezTo>
                  <a:pt x="144675" y="525995"/>
                  <a:pt x="170485" y="556215"/>
                  <a:pt x="170485" y="578657"/>
                </a:cubicBezTo>
                <a:cubicBezTo>
                  <a:pt x="170485" y="605099"/>
                  <a:pt x="9173" y="605099"/>
                  <a:pt x="9173" y="578657"/>
                </a:cubicBezTo>
                <a:cubicBezTo>
                  <a:pt x="9173" y="556215"/>
                  <a:pt x="34983" y="525995"/>
                  <a:pt x="69915" y="517107"/>
                </a:cubicBezTo>
                <a:cubicBezTo>
                  <a:pt x="55230" y="507330"/>
                  <a:pt x="45218" y="487998"/>
                  <a:pt x="45218" y="470445"/>
                </a:cubicBezTo>
                <a:cubicBezTo>
                  <a:pt x="45218" y="446002"/>
                  <a:pt x="65243" y="426004"/>
                  <a:pt x="89718" y="426004"/>
                </a:cubicBezTo>
                <a:close/>
                <a:moveTo>
                  <a:pt x="412601" y="425933"/>
                </a:moveTo>
                <a:cubicBezTo>
                  <a:pt x="437087" y="425933"/>
                  <a:pt x="457120" y="445939"/>
                  <a:pt x="457120" y="470391"/>
                </a:cubicBezTo>
                <a:cubicBezTo>
                  <a:pt x="457120" y="487952"/>
                  <a:pt x="447103" y="507291"/>
                  <a:pt x="432412" y="517072"/>
                </a:cubicBezTo>
                <a:cubicBezTo>
                  <a:pt x="467360" y="525964"/>
                  <a:pt x="493181" y="556195"/>
                  <a:pt x="493181" y="578647"/>
                </a:cubicBezTo>
                <a:cubicBezTo>
                  <a:pt x="493181" y="605099"/>
                  <a:pt x="331798" y="605099"/>
                  <a:pt x="331798" y="578647"/>
                </a:cubicBezTo>
                <a:cubicBezTo>
                  <a:pt x="331798" y="556195"/>
                  <a:pt x="357619" y="525964"/>
                  <a:pt x="392567" y="517072"/>
                </a:cubicBezTo>
                <a:cubicBezTo>
                  <a:pt x="378098" y="507291"/>
                  <a:pt x="368081" y="487952"/>
                  <a:pt x="368081" y="470391"/>
                </a:cubicBezTo>
                <a:cubicBezTo>
                  <a:pt x="368081" y="445939"/>
                  <a:pt x="387893" y="425933"/>
                  <a:pt x="412601" y="425933"/>
                </a:cubicBezTo>
                <a:close/>
                <a:moveTo>
                  <a:pt x="251253" y="425933"/>
                </a:moveTo>
                <a:cubicBezTo>
                  <a:pt x="275728" y="425933"/>
                  <a:pt x="295753" y="445939"/>
                  <a:pt x="295753" y="470391"/>
                </a:cubicBezTo>
                <a:cubicBezTo>
                  <a:pt x="295753" y="487952"/>
                  <a:pt x="285518" y="507291"/>
                  <a:pt x="271056" y="517072"/>
                </a:cubicBezTo>
                <a:cubicBezTo>
                  <a:pt x="305988" y="525964"/>
                  <a:pt x="331798" y="556195"/>
                  <a:pt x="331798" y="578647"/>
                </a:cubicBezTo>
                <a:cubicBezTo>
                  <a:pt x="331798" y="605099"/>
                  <a:pt x="170486" y="605099"/>
                  <a:pt x="170486" y="578647"/>
                </a:cubicBezTo>
                <a:cubicBezTo>
                  <a:pt x="170486" y="556195"/>
                  <a:pt x="196296" y="525964"/>
                  <a:pt x="231228" y="517072"/>
                </a:cubicBezTo>
                <a:cubicBezTo>
                  <a:pt x="216766" y="507291"/>
                  <a:pt x="206531" y="487952"/>
                  <a:pt x="206531" y="470391"/>
                </a:cubicBezTo>
                <a:cubicBezTo>
                  <a:pt x="206531" y="445939"/>
                  <a:pt x="226556" y="425933"/>
                  <a:pt x="251253" y="425933"/>
                </a:cubicBezTo>
                <a:close/>
                <a:moveTo>
                  <a:pt x="298703" y="213955"/>
                </a:moveTo>
                <a:lnTo>
                  <a:pt x="322060" y="213955"/>
                </a:lnTo>
                <a:lnTo>
                  <a:pt x="322060" y="280004"/>
                </a:lnTo>
                <a:lnTo>
                  <a:pt x="298703" y="280004"/>
                </a:lnTo>
                <a:close/>
                <a:moveTo>
                  <a:pt x="333845" y="184458"/>
                </a:moveTo>
                <a:lnTo>
                  <a:pt x="357202" y="184458"/>
                </a:lnTo>
                <a:lnTo>
                  <a:pt x="357202" y="280004"/>
                </a:lnTo>
                <a:lnTo>
                  <a:pt x="333845" y="280004"/>
                </a:lnTo>
                <a:close/>
                <a:moveTo>
                  <a:pt x="369198" y="147976"/>
                </a:moveTo>
                <a:lnTo>
                  <a:pt x="392555" y="147976"/>
                </a:lnTo>
                <a:lnTo>
                  <a:pt x="392555" y="280004"/>
                </a:lnTo>
                <a:lnTo>
                  <a:pt x="369198" y="280004"/>
                </a:lnTo>
                <a:close/>
                <a:moveTo>
                  <a:pt x="170514" y="142683"/>
                </a:moveTo>
                <a:lnTo>
                  <a:pt x="174075" y="149348"/>
                </a:lnTo>
                <a:lnTo>
                  <a:pt x="164505" y="224219"/>
                </a:lnTo>
                <a:lnTo>
                  <a:pt x="175855" y="244214"/>
                </a:lnTo>
                <a:lnTo>
                  <a:pt x="187204" y="224219"/>
                </a:lnTo>
                <a:lnTo>
                  <a:pt x="177635" y="149348"/>
                </a:lnTo>
                <a:lnTo>
                  <a:pt x="177858" y="149348"/>
                </a:lnTo>
                <a:lnTo>
                  <a:pt x="181196" y="142683"/>
                </a:lnTo>
                <a:cubicBezTo>
                  <a:pt x="206566" y="143794"/>
                  <a:pt x="234383" y="153569"/>
                  <a:pt x="237499" y="154680"/>
                </a:cubicBezTo>
                <a:lnTo>
                  <a:pt x="306042" y="177341"/>
                </a:lnTo>
                <a:cubicBezTo>
                  <a:pt x="313608" y="180007"/>
                  <a:pt x="317614" y="188005"/>
                  <a:pt x="315166" y="195559"/>
                </a:cubicBezTo>
                <a:cubicBezTo>
                  <a:pt x="313163" y="201335"/>
                  <a:pt x="307600" y="205334"/>
                  <a:pt x="301591" y="205334"/>
                </a:cubicBezTo>
                <a:cubicBezTo>
                  <a:pt x="300033" y="205334"/>
                  <a:pt x="298475" y="204890"/>
                  <a:pt x="296918" y="204446"/>
                </a:cubicBezTo>
                <a:lnTo>
                  <a:pt x="228375" y="181785"/>
                </a:lnTo>
                <a:cubicBezTo>
                  <a:pt x="228375" y="181562"/>
                  <a:pt x="228375" y="181562"/>
                  <a:pt x="228375" y="181562"/>
                </a:cubicBezTo>
                <a:cubicBezTo>
                  <a:pt x="228152" y="181562"/>
                  <a:pt x="228152" y="181562"/>
                  <a:pt x="228152" y="181562"/>
                </a:cubicBezTo>
                <a:cubicBezTo>
                  <a:pt x="227930" y="181562"/>
                  <a:pt x="223034" y="179785"/>
                  <a:pt x="215912" y="177786"/>
                </a:cubicBezTo>
                <a:lnTo>
                  <a:pt x="215912" y="275095"/>
                </a:lnTo>
                <a:lnTo>
                  <a:pt x="227262" y="416172"/>
                </a:lnTo>
                <a:cubicBezTo>
                  <a:pt x="227930" y="425503"/>
                  <a:pt x="221031" y="433723"/>
                  <a:pt x="211462" y="434612"/>
                </a:cubicBezTo>
                <a:cubicBezTo>
                  <a:pt x="211016" y="434612"/>
                  <a:pt x="210571" y="434612"/>
                  <a:pt x="210126" y="434612"/>
                </a:cubicBezTo>
                <a:cubicBezTo>
                  <a:pt x="201225" y="434612"/>
                  <a:pt x="193881" y="427947"/>
                  <a:pt x="192991" y="418838"/>
                </a:cubicBezTo>
                <a:lnTo>
                  <a:pt x="182754" y="291314"/>
                </a:lnTo>
                <a:cubicBezTo>
                  <a:pt x="180751" y="292202"/>
                  <a:pt x="178303" y="292869"/>
                  <a:pt x="175855" y="292869"/>
                </a:cubicBezTo>
                <a:cubicBezTo>
                  <a:pt x="173407" y="292869"/>
                  <a:pt x="170959" y="292202"/>
                  <a:pt x="168956" y="291314"/>
                </a:cubicBezTo>
                <a:lnTo>
                  <a:pt x="158719" y="418838"/>
                </a:lnTo>
                <a:cubicBezTo>
                  <a:pt x="158052" y="427947"/>
                  <a:pt x="150485" y="434612"/>
                  <a:pt x="141583" y="434612"/>
                </a:cubicBezTo>
                <a:cubicBezTo>
                  <a:pt x="141138" y="434612"/>
                  <a:pt x="140693" y="434612"/>
                  <a:pt x="140248" y="434612"/>
                </a:cubicBezTo>
                <a:cubicBezTo>
                  <a:pt x="130679" y="433723"/>
                  <a:pt x="123780" y="425503"/>
                  <a:pt x="124448" y="416172"/>
                </a:cubicBezTo>
                <a:lnTo>
                  <a:pt x="135797" y="275095"/>
                </a:lnTo>
                <a:lnTo>
                  <a:pt x="135797" y="177786"/>
                </a:lnTo>
                <a:cubicBezTo>
                  <a:pt x="134017" y="178230"/>
                  <a:pt x="132459" y="178674"/>
                  <a:pt x="130901" y="179119"/>
                </a:cubicBezTo>
                <a:lnTo>
                  <a:pt x="109760" y="273984"/>
                </a:lnTo>
                <a:cubicBezTo>
                  <a:pt x="108425" y="280650"/>
                  <a:pt x="102416" y="285093"/>
                  <a:pt x="95962" y="285093"/>
                </a:cubicBezTo>
                <a:cubicBezTo>
                  <a:pt x="94850" y="285093"/>
                  <a:pt x="93737" y="284871"/>
                  <a:pt x="92847" y="284649"/>
                </a:cubicBezTo>
                <a:cubicBezTo>
                  <a:pt x="85058" y="283093"/>
                  <a:pt x="80162" y="275317"/>
                  <a:pt x="81942" y="267764"/>
                </a:cubicBezTo>
                <a:lnTo>
                  <a:pt x="104864" y="165122"/>
                </a:lnTo>
                <a:cubicBezTo>
                  <a:pt x="104864" y="164456"/>
                  <a:pt x="105309" y="164233"/>
                  <a:pt x="105309" y="163567"/>
                </a:cubicBezTo>
                <a:cubicBezTo>
                  <a:pt x="105754" y="162678"/>
                  <a:pt x="105977" y="161790"/>
                  <a:pt x="106644" y="161123"/>
                </a:cubicBezTo>
                <a:cubicBezTo>
                  <a:pt x="107089" y="160234"/>
                  <a:pt x="107535" y="159568"/>
                  <a:pt x="108202" y="158901"/>
                </a:cubicBezTo>
                <a:cubicBezTo>
                  <a:pt x="108647" y="158235"/>
                  <a:pt x="109315" y="157568"/>
                  <a:pt x="110205" y="157124"/>
                </a:cubicBezTo>
                <a:cubicBezTo>
                  <a:pt x="110873" y="156457"/>
                  <a:pt x="111540" y="156013"/>
                  <a:pt x="112430" y="155569"/>
                </a:cubicBezTo>
                <a:cubicBezTo>
                  <a:pt x="112876" y="155347"/>
                  <a:pt x="113321" y="154902"/>
                  <a:pt x="113988" y="154680"/>
                </a:cubicBezTo>
                <a:cubicBezTo>
                  <a:pt x="115101" y="154236"/>
                  <a:pt x="144031" y="144016"/>
                  <a:pt x="170514" y="142683"/>
                </a:cubicBezTo>
                <a:close/>
                <a:moveTo>
                  <a:pt x="175743" y="60475"/>
                </a:moveTo>
                <a:cubicBezTo>
                  <a:pt x="195716" y="60475"/>
                  <a:pt x="211908" y="78183"/>
                  <a:pt x="211908" y="100027"/>
                </a:cubicBezTo>
                <a:cubicBezTo>
                  <a:pt x="211908" y="121871"/>
                  <a:pt x="195716" y="139579"/>
                  <a:pt x="175743" y="139579"/>
                </a:cubicBezTo>
                <a:cubicBezTo>
                  <a:pt x="155770" y="139579"/>
                  <a:pt x="139578" y="121871"/>
                  <a:pt x="139578" y="100027"/>
                </a:cubicBezTo>
                <a:cubicBezTo>
                  <a:pt x="139578" y="78183"/>
                  <a:pt x="155770" y="60475"/>
                  <a:pt x="175743" y="60475"/>
                </a:cubicBezTo>
                <a:close/>
                <a:moveTo>
                  <a:pt x="59641" y="0"/>
                </a:moveTo>
                <a:lnTo>
                  <a:pt x="442633" y="0"/>
                </a:lnTo>
                <a:cubicBezTo>
                  <a:pt x="475569" y="0"/>
                  <a:pt x="502496" y="26665"/>
                  <a:pt x="502496" y="59774"/>
                </a:cubicBezTo>
                <a:lnTo>
                  <a:pt x="502496" y="278870"/>
                </a:lnTo>
                <a:cubicBezTo>
                  <a:pt x="502496" y="311979"/>
                  <a:pt x="475569" y="338644"/>
                  <a:pt x="442633" y="338644"/>
                </a:cubicBezTo>
                <a:lnTo>
                  <a:pt x="239453" y="338644"/>
                </a:lnTo>
                <a:lnTo>
                  <a:pt x="237450" y="314868"/>
                </a:lnTo>
                <a:lnTo>
                  <a:pt x="442633" y="314868"/>
                </a:lnTo>
                <a:cubicBezTo>
                  <a:pt x="462439" y="314868"/>
                  <a:pt x="478462" y="298647"/>
                  <a:pt x="478462" y="278870"/>
                </a:cubicBezTo>
                <a:lnTo>
                  <a:pt x="478462" y="59774"/>
                </a:lnTo>
                <a:cubicBezTo>
                  <a:pt x="478462" y="39997"/>
                  <a:pt x="462439" y="23776"/>
                  <a:pt x="442633" y="23776"/>
                </a:cubicBezTo>
                <a:lnTo>
                  <a:pt x="59641" y="23776"/>
                </a:lnTo>
                <a:cubicBezTo>
                  <a:pt x="40057" y="23776"/>
                  <a:pt x="23812" y="39997"/>
                  <a:pt x="23812" y="59774"/>
                </a:cubicBezTo>
                <a:lnTo>
                  <a:pt x="23812" y="278870"/>
                </a:lnTo>
                <a:cubicBezTo>
                  <a:pt x="23812" y="298647"/>
                  <a:pt x="40057" y="314646"/>
                  <a:pt x="59641" y="314646"/>
                </a:cubicBezTo>
                <a:lnTo>
                  <a:pt x="113941" y="314646"/>
                </a:lnTo>
                <a:lnTo>
                  <a:pt x="112160" y="338644"/>
                </a:lnTo>
                <a:lnTo>
                  <a:pt x="59641" y="338644"/>
                </a:lnTo>
                <a:cubicBezTo>
                  <a:pt x="26705" y="338644"/>
                  <a:pt x="0" y="311979"/>
                  <a:pt x="0" y="278870"/>
                </a:cubicBezTo>
                <a:lnTo>
                  <a:pt x="0" y="59774"/>
                </a:lnTo>
                <a:cubicBezTo>
                  <a:pt x="0" y="26665"/>
                  <a:pt x="26705" y="0"/>
                  <a:pt x="59641" y="0"/>
                </a:cubicBez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lumMod val="85000"/>
                  <a:lumOff val="15000"/>
                </a:srgbClr>
              </a:solidFill>
              <a:effectLst/>
              <a:uLnTx/>
              <a:uFillTx/>
              <a:latin typeface="Calibri" panose="020F0502020204030204" pitchFamily="34" charset="0"/>
              <a:cs typeface="+mn-ea"/>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3" Type="http://schemas.openxmlformats.org/officeDocument/2006/relationships/notesSlide" Target="../notesSlides/notesSlide7.xml"/><Relationship Id="rId12" Type="http://schemas.openxmlformats.org/officeDocument/2006/relationships/slideLayout" Target="../slideLayouts/slideLayout8.xml"/><Relationship Id="rId11" Type="http://schemas.openxmlformats.org/officeDocument/2006/relationships/tags" Target="../tags/tag61.xml"/><Relationship Id="rId10" Type="http://schemas.openxmlformats.org/officeDocument/2006/relationships/tags" Target="../tags/tag60.xml"/><Relationship Id="rId1" Type="http://schemas.openxmlformats.org/officeDocument/2006/relationships/chart" Target="../charts/chart1.xml"/></Relationships>
</file>

<file path=ppt/slides/_rels/slide13.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1" Type="http://schemas.openxmlformats.org/officeDocument/2006/relationships/notesSlide" Target="../notesSlides/notesSlide8.xml"/><Relationship Id="rId30" Type="http://schemas.openxmlformats.org/officeDocument/2006/relationships/slideLayout" Target="../slideLayouts/slideLayout8.xml"/><Relationship Id="rId3" Type="http://schemas.openxmlformats.org/officeDocument/2006/relationships/tags" Target="../tags/tag64.xml"/><Relationship Id="rId29" Type="http://schemas.openxmlformats.org/officeDocument/2006/relationships/tags" Target="../tags/tag90.xml"/><Relationship Id="rId28" Type="http://schemas.openxmlformats.org/officeDocument/2006/relationships/tags" Target="../tags/tag89.xml"/><Relationship Id="rId27" Type="http://schemas.openxmlformats.org/officeDocument/2006/relationships/tags" Target="../tags/tag88.xml"/><Relationship Id="rId26" Type="http://schemas.openxmlformats.org/officeDocument/2006/relationships/tags" Target="../tags/tag87.xml"/><Relationship Id="rId25" Type="http://schemas.openxmlformats.org/officeDocument/2006/relationships/tags" Target="../tags/tag86.xml"/><Relationship Id="rId24" Type="http://schemas.openxmlformats.org/officeDocument/2006/relationships/tags" Target="../tags/tag85.xml"/><Relationship Id="rId23" Type="http://schemas.openxmlformats.org/officeDocument/2006/relationships/tags" Target="../tags/tag84.xml"/><Relationship Id="rId22" Type="http://schemas.openxmlformats.org/officeDocument/2006/relationships/tags" Target="../tags/tag83.xml"/><Relationship Id="rId21" Type="http://schemas.openxmlformats.org/officeDocument/2006/relationships/tags" Target="../tags/tag82.xml"/><Relationship Id="rId20" Type="http://schemas.openxmlformats.org/officeDocument/2006/relationships/tags" Target="../tags/tag81.xml"/><Relationship Id="rId2" Type="http://schemas.openxmlformats.org/officeDocument/2006/relationships/tags" Target="../tags/tag63.xml"/><Relationship Id="rId19" Type="http://schemas.openxmlformats.org/officeDocument/2006/relationships/tags" Target="../tags/tag80.xml"/><Relationship Id="rId18" Type="http://schemas.openxmlformats.org/officeDocument/2006/relationships/tags" Target="../tags/tag79.xml"/><Relationship Id="rId17" Type="http://schemas.openxmlformats.org/officeDocument/2006/relationships/tags" Target="../tags/tag78.xml"/><Relationship Id="rId16" Type="http://schemas.openxmlformats.org/officeDocument/2006/relationships/tags" Target="../tags/tag77.xml"/><Relationship Id="rId15" Type="http://schemas.openxmlformats.org/officeDocument/2006/relationships/tags" Target="../tags/tag76.xml"/><Relationship Id="rId14" Type="http://schemas.openxmlformats.org/officeDocument/2006/relationships/tags" Target="../tags/tag75.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tags" Target="../tags/tag6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microsoft.com/office/2007/relationships/hdphoto" Target="../media/image11.wdp"/><Relationship Id="rId7" Type="http://schemas.openxmlformats.org/officeDocument/2006/relationships/image" Target="../media/image10.png"/><Relationship Id="rId6" Type="http://schemas.microsoft.com/office/2007/relationships/hdphoto" Target="../media/image9.wdp"/><Relationship Id="rId5" Type="http://schemas.openxmlformats.org/officeDocument/2006/relationships/image" Target="../media/image8.png"/><Relationship Id="rId4" Type="http://schemas.microsoft.com/office/2007/relationships/hdphoto" Target="../media/image7.wdp"/><Relationship Id="rId3" Type="http://schemas.openxmlformats.org/officeDocument/2006/relationships/image" Target="../media/image6.png"/><Relationship Id="rId2" Type="http://schemas.microsoft.com/office/2007/relationships/hdphoto" Target="../media/image5.wdp"/><Relationship Id="rId10" Type="http://schemas.openxmlformats.org/officeDocument/2006/relationships/notesSlide" Target="../notesSlides/notesSlide13.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2" Type="http://schemas.openxmlformats.org/officeDocument/2006/relationships/notesSlide" Target="../notesSlides/notesSlide17.xml"/><Relationship Id="rId21" Type="http://schemas.openxmlformats.org/officeDocument/2006/relationships/slideLayout" Target="../slideLayouts/slideLayout8.xml"/><Relationship Id="rId20" Type="http://schemas.openxmlformats.org/officeDocument/2006/relationships/tags" Target="../tags/tag110.xml"/><Relationship Id="rId2" Type="http://schemas.openxmlformats.org/officeDocument/2006/relationships/tags" Target="../tags/tag92.xml"/><Relationship Id="rId19" Type="http://schemas.openxmlformats.org/officeDocument/2006/relationships/tags" Target="../tags/tag109.xml"/><Relationship Id="rId18" Type="http://schemas.openxmlformats.org/officeDocument/2006/relationships/tags" Target="../tags/tag108.xml"/><Relationship Id="rId17" Type="http://schemas.openxmlformats.org/officeDocument/2006/relationships/tags" Target="../tags/tag107.xml"/><Relationship Id="rId16" Type="http://schemas.openxmlformats.org/officeDocument/2006/relationships/tags" Target="../tags/tag106.xml"/><Relationship Id="rId15" Type="http://schemas.openxmlformats.org/officeDocument/2006/relationships/tags" Target="../tags/tag105.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tags" Target="../tags/tag9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9" Type="http://schemas.openxmlformats.org/officeDocument/2006/relationships/notesSlide" Target="../notesSlides/notesSlide1.xml"/><Relationship Id="rId18" Type="http://schemas.openxmlformats.org/officeDocument/2006/relationships/slideLayout" Target="../slideLayouts/slideLayout2.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6" Type="http://schemas.openxmlformats.org/officeDocument/2006/relationships/notesSlide" Target="../notesSlides/notesSlide4.xml"/><Relationship Id="rId35" Type="http://schemas.openxmlformats.org/officeDocument/2006/relationships/slideLayout" Target="../slideLayouts/slideLayout8.xml"/><Relationship Id="rId34" Type="http://schemas.openxmlformats.org/officeDocument/2006/relationships/tags" Target="../tags/tag51.xml"/><Relationship Id="rId33" Type="http://schemas.openxmlformats.org/officeDocument/2006/relationships/tags" Target="../tags/tag50.xml"/><Relationship Id="rId32" Type="http://schemas.openxmlformats.org/officeDocument/2006/relationships/tags" Target="../tags/tag49.xml"/><Relationship Id="rId31" Type="http://schemas.openxmlformats.org/officeDocument/2006/relationships/tags" Target="../tags/tag48.xml"/><Relationship Id="rId30" Type="http://schemas.openxmlformats.org/officeDocument/2006/relationships/tags" Target="../tags/tag47.xml"/><Relationship Id="rId3" Type="http://schemas.openxmlformats.org/officeDocument/2006/relationships/tags" Target="../tags/tag20.xml"/><Relationship Id="rId29" Type="http://schemas.openxmlformats.org/officeDocument/2006/relationships/tags" Target="../tags/tag46.xml"/><Relationship Id="rId28" Type="http://schemas.openxmlformats.org/officeDocument/2006/relationships/tags" Target="../tags/tag45.xml"/><Relationship Id="rId27" Type="http://schemas.openxmlformats.org/officeDocument/2006/relationships/tags" Target="../tags/tag44.xml"/><Relationship Id="rId26" Type="http://schemas.openxmlformats.org/officeDocument/2006/relationships/tags" Target="../tags/tag43.xml"/><Relationship Id="rId25" Type="http://schemas.openxmlformats.org/officeDocument/2006/relationships/tags" Target="../tags/tag42.xml"/><Relationship Id="rId24" Type="http://schemas.openxmlformats.org/officeDocument/2006/relationships/tags" Target="../tags/tag41.xml"/><Relationship Id="rId23" Type="http://schemas.openxmlformats.org/officeDocument/2006/relationships/tags" Target="../tags/tag40.xml"/><Relationship Id="rId22" Type="http://schemas.openxmlformats.org/officeDocument/2006/relationships/tags" Target="../tags/tag39.xml"/><Relationship Id="rId21" Type="http://schemas.openxmlformats.org/officeDocument/2006/relationships/tags" Target="../tags/tag38.xml"/><Relationship Id="rId20" Type="http://schemas.openxmlformats.org/officeDocument/2006/relationships/tags" Target="../tags/tag37.xml"/><Relationship Id="rId2" Type="http://schemas.openxmlformats.org/officeDocument/2006/relationships/tags" Target="../tags/tag19.xml"/><Relationship Id="rId19" Type="http://schemas.openxmlformats.org/officeDocument/2006/relationships/tags" Target="../tags/tag36.xml"/><Relationship Id="rId18" Type="http://schemas.openxmlformats.org/officeDocument/2006/relationships/tags" Target="../tags/tag35.xml"/><Relationship Id="rId17" Type="http://schemas.openxmlformats.org/officeDocument/2006/relationships/tags" Target="../tags/tag34.xml"/><Relationship Id="rId16" Type="http://schemas.openxmlformats.org/officeDocument/2006/relationships/tags" Target="../tags/tag33.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371559" y="4753262"/>
            <a:ext cx="3448879" cy="568563"/>
            <a:chOff x="4371559" y="4468822"/>
            <a:chExt cx="3448879" cy="568563"/>
          </a:xfrm>
        </p:grpSpPr>
        <p:sp>
          <p:nvSpPr>
            <p:cNvPr id="15" name="矩形: 圆角 14"/>
            <p:cNvSpPr/>
            <p:nvPr/>
          </p:nvSpPr>
          <p:spPr>
            <a:xfrm>
              <a:off x="4371559" y="4472609"/>
              <a:ext cx="3448879" cy="564776"/>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16" name="TextBox 22"/>
            <p:cNvSpPr txBox="1"/>
            <p:nvPr/>
          </p:nvSpPr>
          <p:spPr>
            <a:xfrm>
              <a:off x="4592558" y="4468822"/>
              <a:ext cx="3006880" cy="553720"/>
            </a:xfrm>
            <a:prstGeom prst="rect">
              <a:avLst/>
            </a:prstGeom>
            <a:noFill/>
            <a:ln>
              <a:noFill/>
            </a:ln>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cs typeface="+mn-ea"/>
                  <a:sym typeface="+mn-lt"/>
                </a:rPr>
                <a:t>汇报人</a:t>
              </a:r>
              <a:r>
                <a:rPr lang="zh-CN" altLang="en-US" sz="2400" dirty="0" smtClean="0">
                  <a:solidFill>
                    <a:schemeClr val="tx1">
                      <a:lumMod val="75000"/>
                      <a:lumOff val="25000"/>
                    </a:schemeClr>
                  </a:solidFill>
                  <a:cs typeface="+mn-ea"/>
                  <a:sym typeface="+mn-lt"/>
                </a:rPr>
                <a:t>：</a:t>
              </a:r>
              <a:r>
                <a:rPr lang="en-US" altLang="zh-CN" sz="2400" dirty="0" smtClean="0">
                  <a:solidFill>
                    <a:schemeClr val="tx1">
                      <a:lumMod val="75000"/>
                      <a:lumOff val="25000"/>
                    </a:schemeClr>
                  </a:solidFill>
                  <a:cs typeface="+mn-ea"/>
                  <a:sym typeface="+mn-lt"/>
                </a:rPr>
                <a:t>XXX</a:t>
              </a:r>
              <a:endParaRPr lang="en-US" altLang="zh-CN" sz="2400" dirty="0" smtClean="0">
                <a:solidFill>
                  <a:schemeClr val="tx1">
                    <a:lumMod val="75000"/>
                    <a:lumOff val="25000"/>
                  </a:schemeClr>
                </a:solidFill>
                <a:cs typeface="+mn-ea"/>
                <a:sym typeface="+mn-lt"/>
              </a:endParaRPr>
            </a:p>
          </p:txBody>
        </p:sp>
      </p:grpSp>
      <p:sp>
        <p:nvSpPr>
          <p:cNvPr id="18" name="椭圆 17"/>
          <p:cNvSpPr/>
          <p:nvPr/>
        </p:nvSpPr>
        <p:spPr>
          <a:xfrm>
            <a:off x="4592558" y="485434"/>
            <a:ext cx="3711587" cy="370567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9" name="文本框 18"/>
          <p:cNvSpPr txBox="1"/>
          <p:nvPr/>
        </p:nvSpPr>
        <p:spPr>
          <a:xfrm>
            <a:off x="3564392" y="797923"/>
            <a:ext cx="2236510" cy="1323439"/>
          </a:xfrm>
          <a:prstGeom prst="rect">
            <a:avLst/>
          </a:prstGeom>
        </p:spPr>
        <p:txBody>
          <a:bodyPr wrap="none" rtlCol="0">
            <a:spAutoFit/>
          </a:bodyPr>
          <a:lstStyle/>
          <a:p>
            <a:r>
              <a:rPr lang="zh-CN" altLang="en-US" sz="8000" b="1" i="1" dirty="0">
                <a:solidFill>
                  <a:schemeClr val="tx1">
                    <a:lumMod val="75000"/>
                    <a:lumOff val="25000"/>
                  </a:schemeClr>
                </a:solidFill>
                <a:effectLst>
                  <a:outerShdw blurRad="38100" dist="38100" dir="2700000" algn="tl">
                    <a:srgbClr val="000000">
                      <a:alpha val="43137"/>
                    </a:srgbClr>
                  </a:outerShdw>
                </a:effectLst>
                <a:cs typeface="+mn-ea"/>
                <a:sym typeface="+mn-lt"/>
              </a:rPr>
              <a:t>员</a:t>
            </a:r>
            <a:r>
              <a:rPr lang="zh-CN" altLang="en-US" sz="8000" b="1" i="1" dirty="0" smtClean="0">
                <a:solidFill>
                  <a:schemeClr val="tx1">
                    <a:lumMod val="75000"/>
                    <a:lumOff val="25000"/>
                  </a:schemeClr>
                </a:solidFill>
                <a:effectLst>
                  <a:outerShdw blurRad="38100" dist="38100" dir="2700000" algn="tl">
                    <a:srgbClr val="000000">
                      <a:alpha val="43137"/>
                    </a:srgbClr>
                  </a:outerShdw>
                </a:effectLst>
                <a:cs typeface="+mn-ea"/>
                <a:sym typeface="+mn-lt"/>
              </a:rPr>
              <a:t>工</a:t>
            </a:r>
            <a:endParaRPr lang="zh-CN" altLang="en-US" sz="8000" b="1" i="1" dirty="0">
              <a:solidFill>
                <a:schemeClr val="tx1">
                  <a:lumMod val="75000"/>
                  <a:lumOff val="25000"/>
                </a:schemeClr>
              </a:solidFill>
              <a:effectLst>
                <a:outerShdw blurRad="38100" dist="38100" dir="2700000" algn="tl">
                  <a:srgbClr val="000000">
                    <a:alpha val="43137"/>
                  </a:srgbClr>
                </a:outerShdw>
              </a:effectLst>
              <a:cs typeface="+mn-ea"/>
              <a:sym typeface="+mn-lt"/>
            </a:endParaRPr>
          </a:p>
        </p:txBody>
      </p:sp>
      <p:sp>
        <p:nvSpPr>
          <p:cNvPr id="20" name="文本框 19"/>
          <p:cNvSpPr txBox="1"/>
          <p:nvPr/>
        </p:nvSpPr>
        <p:spPr>
          <a:xfrm>
            <a:off x="3832927" y="1863666"/>
            <a:ext cx="6075842" cy="1200329"/>
          </a:xfrm>
          <a:prstGeom prst="rect">
            <a:avLst/>
          </a:prstGeom>
        </p:spPr>
        <p:txBody>
          <a:bodyPr wrap="square" rtlCol="0">
            <a:spAutoFit/>
          </a:bodyPr>
          <a:lstStyle/>
          <a:p>
            <a:r>
              <a:rPr lang="zh-CN" altLang="en-US" sz="7200" b="1" i="1" dirty="0">
                <a:solidFill>
                  <a:schemeClr val="tx1">
                    <a:lumMod val="75000"/>
                    <a:lumOff val="25000"/>
                  </a:schemeClr>
                </a:solidFill>
                <a:effectLst>
                  <a:outerShdw blurRad="38100" dist="38100" dir="2700000" algn="tl">
                    <a:srgbClr val="000000">
                      <a:alpha val="43137"/>
                    </a:srgbClr>
                  </a:outerShdw>
                </a:effectLst>
                <a:cs typeface="+mn-ea"/>
                <a:sym typeface="+mn-lt"/>
              </a:rPr>
              <a:t>转正</a:t>
            </a:r>
            <a:r>
              <a:rPr lang="zh-CN" altLang="en-US" sz="7200" b="1" i="1" dirty="0" smtClean="0">
                <a:solidFill>
                  <a:schemeClr val="tx1">
                    <a:lumMod val="75000"/>
                    <a:lumOff val="25000"/>
                  </a:schemeClr>
                </a:solidFill>
                <a:effectLst>
                  <a:outerShdw blurRad="38100" dist="38100" dir="2700000" algn="tl">
                    <a:srgbClr val="000000">
                      <a:alpha val="43137"/>
                    </a:srgbClr>
                  </a:outerShdw>
                </a:effectLst>
                <a:cs typeface="+mn-ea"/>
                <a:sym typeface="+mn-lt"/>
              </a:rPr>
              <a:t>述</a:t>
            </a:r>
            <a:r>
              <a:rPr lang="zh-CN" altLang="en-US" sz="7200" b="1" i="1" dirty="0">
                <a:solidFill>
                  <a:schemeClr val="tx1">
                    <a:lumMod val="75000"/>
                    <a:lumOff val="25000"/>
                  </a:schemeClr>
                </a:solidFill>
                <a:effectLst>
                  <a:outerShdw blurRad="38100" dist="38100" dir="2700000" algn="tl">
                    <a:srgbClr val="000000">
                      <a:alpha val="43137"/>
                    </a:srgbClr>
                  </a:outerShdw>
                </a:effectLst>
                <a:cs typeface="+mn-ea"/>
                <a:sym typeface="+mn-lt"/>
              </a:rPr>
              <a:t>职报告</a:t>
            </a:r>
            <a:endParaRPr lang="zh-CN" altLang="en-US" sz="7200" b="1" i="1" dirty="0">
              <a:solidFill>
                <a:schemeClr val="tx1">
                  <a:lumMod val="75000"/>
                  <a:lumOff val="25000"/>
                </a:schemeClr>
              </a:solidFill>
              <a:effectLst>
                <a:outerShdw blurRad="38100" dist="38100" dir="2700000" algn="tl">
                  <a:srgbClr val="000000">
                    <a:alpha val="43137"/>
                  </a:srgbClr>
                </a:outerShdw>
              </a:effectLst>
              <a:cs typeface="+mn-ea"/>
              <a:sym typeface="+mn-lt"/>
            </a:endParaRPr>
          </a:p>
        </p:txBody>
      </p:sp>
      <p:sp>
        <p:nvSpPr>
          <p:cNvPr id="22" name="文本框 21"/>
          <p:cNvSpPr txBox="1"/>
          <p:nvPr/>
        </p:nvSpPr>
        <p:spPr>
          <a:xfrm>
            <a:off x="5933072" y="1278513"/>
            <a:ext cx="2106706" cy="523220"/>
          </a:xfrm>
          <a:prstGeom prst="rect">
            <a:avLst/>
          </a:prstGeom>
          <a:noFill/>
        </p:spPr>
        <p:txBody>
          <a:bodyPr wrap="square">
            <a:spAutoFit/>
          </a:bodyPr>
          <a:lstStyle/>
          <a:p>
            <a:r>
              <a:rPr lang="en-US" altLang="zh-CN" sz="2800" dirty="0">
                <a:solidFill>
                  <a:schemeClr val="tx1">
                    <a:lumMod val="75000"/>
                    <a:lumOff val="25000"/>
                  </a:schemeClr>
                </a:solidFill>
                <a:cs typeface="+mn-ea"/>
                <a:sym typeface="+mn-lt"/>
              </a:rPr>
              <a:t>BUSINESS </a:t>
            </a:r>
            <a:endParaRPr lang="zh-CN" altLang="en-US" sz="2800" dirty="0">
              <a:solidFill>
                <a:schemeClr val="tx1">
                  <a:lumMod val="75000"/>
                  <a:lumOff val="25000"/>
                </a:schemeClr>
              </a:solidFill>
              <a:cs typeface="+mn-ea"/>
              <a:sym typeface="+mn-lt"/>
            </a:endParaRPr>
          </a:p>
        </p:txBody>
      </p:sp>
      <p:sp>
        <p:nvSpPr>
          <p:cNvPr id="23" name="文本框 22"/>
          <p:cNvSpPr txBox="1"/>
          <p:nvPr/>
        </p:nvSpPr>
        <p:spPr>
          <a:xfrm>
            <a:off x="4592558" y="2986702"/>
            <a:ext cx="3937001" cy="461665"/>
          </a:xfrm>
          <a:prstGeom prst="rect">
            <a:avLst/>
          </a:prstGeom>
          <a:noFill/>
        </p:spPr>
        <p:txBody>
          <a:bodyPr wrap="square">
            <a:spAutoFit/>
          </a:bodyPr>
          <a:lstStyle/>
          <a:p>
            <a:pPr algn="ctr"/>
            <a:r>
              <a:rPr lang="zh-CN" altLang="en-US" sz="2400" dirty="0" smtClean="0">
                <a:solidFill>
                  <a:schemeClr val="tx1">
                    <a:lumMod val="75000"/>
                    <a:lumOff val="25000"/>
                  </a:schemeClr>
                </a:solidFill>
                <a:cs typeface="+mn-ea"/>
                <a:sym typeface="+mn-lt"/>
              </a:rPr>
              <a:t>回顾工作不足</a:t>
            </a:r>
            <a:endParaRPr lang="en-US" altLang="zh-CN" sz="2400" dirty="0">
              <a:solidFill>
                <a:schemeClr val="tx1">
                  <a:lumMod val="75000"/>
                  <a:lumOff val="25000"/>
                </a:schemeClr>
              </a:solidFill>
              <a:cs typeface="+mn-ea"/>
              <a:sym typeface="+mn-lt"/>
            </a:endParaRPr>
          </a:p>
        </p:txBody>
      </p:sp>
      <p:sp>
        <p:nvSpPr>
          <p:cNvPr id="24" name="文本框 23"/>
          <p:cNvSpPr txBox="1"/>
          <p:nvPr/>
        </p:nvSpPr>
        <p:spPr>
          <a:xfrm>
            <a:off x="5858176" y="3391835"/>
            <a:ext cx="312868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tx1">
                    <a:lumMod val="75000"/>
                    <a:lumOff val="25000"/>
                  </a:schemeClr>
                </a:solidFill>
                <a:effectLst/>
                <a:uLnTx/>
                <a:uFillTx/>
                <a:cs typeface="+mn-ea"/>
                <a:sym typeface="+mn-lt"/>
              </a:rPr>
              <a:t>未来工作计</a:t>
            </a: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划</a:t>
            </a:r>
            <a:endPar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25" name="直接连接符 24"/>
          <p:cNvCxnSpPr/>
          <p:nvPr/>
        </p:nvCxnSpPr>
        <p:spPr>
          <a:xfrm flipV="1">
            <a:off x="2420441" y="3041948"/>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186452" y="2963220"/>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7330592" y="194289"/>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8096603" y="115561"/>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309066" y="302703"/>
            <a:ext cx="3672008"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重点工作完成情况</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2" name="Block Arc 45"/>
          <p:cNvSpPr/>
          <p:nvPr/>
        </p:nvSpPr>
        <p:spPr>
          <a:xfrm rot="2700000">
            <a:off x="1895295" y="2523846"/>
            <a:ext cx="2279282" cy="2279281"/>
          </a:xfrm>
          <a:prstGeom prst="blockArc">
            <a:avLst>
              <a:gd name="adj1" fmla="val 19782491"/>
              <a:gd name="adj2" fmla="val 13507335"/>
              <a:gd name="adj3" fmla="val 65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grpSp>
        <p:nvGrpSpPr>
          <p:cNvPr id="43" name="Group 110"/>
          <p:cNvGrpSpPr/>
          <p:nvPr/>
        </p:nvGrpSpPr>
        <p:grpSpPr>
          <a:xfrm>
            <a:off x="901954" y="2134649"/>
            <a:ext cx="3668150" cy="3814224"/>
            <a:chOff x="630206" y="1507089"/>
            <a:chExt cx="2608605" cy="2712486"/>
          </a:xfrm>
        </p:grpSpPr>
        <p:grpSp>
          <p:nvGrpSpPr>
            <p:cNvPr id="44" name="Group 53"/>
            <p:cNvGrpSpPr/>
            <p:nvPr/>
          </p:nvGrpSpPr>
          <p:grpSpPr>
            <a:xfrm rot="21351568">
              <a:off x="630206" y="3582137"/>
              <a:ext cx="1112944" cy="637438"/>
              <a:chOff x="2355915" y="3857572"/>
              <a:chExt cx="1347923" cy="772022"/>
            </a:xfrm>
          </p:grpSpPr>
          <p:sp>
            <p:nvSpPr>
              <p:cNvPr id="46" name="Rectangle 30"/>
              <p:cNvSpPr/>
              <p:nvPr/>
            </p:nvSpPr>
            <p:spPr>
              <a:xfrm rot="2700000">
                <a:off x="3093973" y="3472415"/>
                <a:ext cx="224707" cy="99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sp>
            <p:nvSpPr>
              <p:cNvPr id="47" name="Rounded Rectangle 31"/>
              <p:cNvSpPr/>
              <p:nvPr/>
            </p:nvSpPr>
            <p:spPr>
              <a:xfrm rot="2700000">
                <a:off x="2538069" y="4020237"/>
                <a:ext cx="427203" cy="79151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grpSp>
        <p:sp>
          <p:nvSpPr>
            <p:cNvPr id="45" name="Block Arc 29"/>
            <p:cNvSpPr/>
            <p:nvPr/>
          </p:nvSpPr>
          <p:spPr>
            <a:xfrm rot="2700000">
              <a:off x="1114680" y="1507089"/>
              <a:ext cx="2124132" cy="2124131"/>
            </a:xfrm>
            <a:prstGeom prst="blockArc">
              <a:avLst>
                <a:gd name="adj1" fmla="val 21433357"/>
                <a:gd name="adj2" fmla="val 13378235"/>
                <a:gd name="adj3" fmla="val 474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grpSp>
      <p:sp>
        <p:nvSpPr>
          <p:cNvPr id="48" name="Block Arc 48"/>
          <p:cNvSpPr/>
          <p:nvPr/>
        </p:nvSpPr>
        <p:spPr>
          <a:xfrm rot="2700000">
            <a:off x="2208088" y="2836639"/>
            <a:ext cx="1653696" cy="1653694"/>
          </a:xfrm>
          <a:prstGeom prst="blockArc">
            <a:avLst>
              <a:gd name="adj1" fmla="val 17805926"/>
              <a:gd name="adj2" fmla="val 13444767"/>
              <a:gd name="adj3" fmla="val 74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sp>
        <p:nvSpPr>
          <p:cNvPr id="49" name="Oval 51"/>
          <p:cNvSpPr/>
          <p:nvPr/>
        </p:nvSpPr>
        <p:spPr>
          <a:xfrm rot="2700000">
            <a:off x="2458320" y="3086872"/>
            <a:ext cx="1153230" cy="11532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800" dirty="0">
              <a:solidFill>
                <a:schemeClr val="tx1">
                  <a:lumMod val="65000"/>
                  <a:lumOff val="35000"/>
                </a:schemeClr>
              </a:solidFill>
              <a:cs typeface="+mn-ea"/>
              <a:sym typeface="+mn-lt"/>
            </a:endParaRPr>
          </a:p>
        </p:txBody>
      </p:sp>
      <p:grpSp>
        <p:nvGrpSpPr>
          <p:cNvPr id="50" name="Group 73"/>
          <p:cNvGrpSpPr/>
          <p:nvPr/>
        </p:nvGrpSpPr>
        <p:grpSpPr>
          <a:xfrm>
            <a:off x="3089135" y="2216065"/>
            <a:ext cx="3167070" cy="306208"/>
            <a:chOff x="2901397" y="1463917"/>
            <a:chExt cx="2252262" cy="221448"/>
          </a:xfrm>
        </p:grpSpPr>
        <p:cxnSp>
          <p:nvCxnSpPr>
            <p:cNvPr id="51" name="Straight Connector 59"/>
            <p:cNvCxnSpPr/>
            <p:nvPr/>
          </p:nvCxnSpPr>
          <p:spPr>
            <a:xfrm flipH="1" flipV="1">
              <a:off x="4914605" y="1465097"/>
              <a:ext cx="239054" cy="220268"/>
            </a:xfrm>
            <a:prstGeom prst="line">
              <a:avLst/>
            </a:prstGeom>
            <a:ln w="1270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60"/>
            <p:cNvCxnSpPr/>
            <p:nvPr/>
          </p:nvCxnSpPr>
          <p:spPr>
            <a:xfrm rot="10800000">
              <a:off x="2901397" y="1463917"/>
              <a:ext cx="2013208" cy="1615"/>
            </a:xfrm>
            <a:prstGeom prst="line">
              <a:avLst/>
            </a:prstGeom>
            <a:ln w="1270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3" name="Group 73"/>
          <p:cNvGrpSpPr/>
          <p:nvPr/>
        </p:nvGrpSpPr>
        <p:grpSpPr>
          <a:xfrm>
            <a:off x="3089136" y="2604326"/>
            <a:ext cx="2646018" cy="306208"/>
            <a:chOff x="2901397" y="1463917"/>
            <a:chExt cx="1881716" cy="221448"/>
          </a:xfrm>
        </p:grpSpPr>
        <p:cxnSp>
          <p:nvCxnSpPr>
            <p:cNvPr id="54" name="Straight Connector 67"/>
            <p:cNvCxnSpPr/>
            <p:nvPr/>
          </p:nvCxnSpPr>
          <p:spPr>
            <a:xfrm flipH="1" flipV="1">
              <a:off x="4544059" y="1465097"/>
              <a:ext cx="239054" cy="220268"/>
            </a:xfrm>
            <a:prstGeom prst="line">
              <a:avLst/>
            </a:prstGeom>
            <a:ln w="1270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70"/>
            <p:cNvCxnSpPr/>
            <p:nvPr/>
          </p:nvCxnSpPr>
          <p:spPr>
            <a:xfrm rot="10800000">
              <a:off x="2901397" y="1463917"/>
              <a:ext cx="1642662" cy="1615"/>
            </a:xfrm>
            <a:prstGeom prst="line">
              <a:avLst/>
            </a:prstGeom>
            <a:ln w="1270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6" name="Group 73"/>
          <p:cNvGrpSpPr/>
          <p:nvPr/>
        </p:nvGrpSpPr>
        <p:grpSpPr>
          <a:xfrm>
            <a:off x="3089136" y="2901450"/>
            <a:ext cx="2202716" cy="306211"/>
            <a:chOff x="2683251" y="1463915"/>
            <a:chExt cx="1566462" cy="221450"/>
          </a:xfrm>
        </p:grpSpPr>
        <p:cxnSp>
          <p:nvCxnSpPr>
            <p:cNvPr id="57" name="Straight Connector 81"/>
            <p:cNvCxnSpPr/>
            <p:nvPr/>
          </p:nvCxnSpPr>
          <p:spPr>
            <a:xfrm flipH="1" flipV="1">
              <a:off x="4010659" y="1465097"/>
              <a:ext cx="239054" cy="220268"/>
            </a:xfrm>
            <a:prstGeom prst="line">
              <a:avLst/>
            </a:prstGeom>
            <a:ln w="1270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82"/>
            <p:cNvCxnSpPr/>
            <p:nvPr/>
          </p:nvCxnSpPr>
          <p:spPr>
            <a:xfrm rot="10800000" flipV="1">
              <a:off x="2683251" y="1463915"/>
              <a:ext cx="1325760" cy="1182"/>
            </a:xfrm>
            <a:prstGeom prst="line">
              <a:avLst/>
            </a:prstGeom>
            <a:ln w="1270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9" name="Group 73"/>
          <p:cNvGrpSpPr/>
          <p:nvPr/>
        </p:nvGrpSpPr>
        <p:grpSpPr>
          <a:xfrm>
            <a:off x="3485592" y="3250291"/>
            <a:ext cx="1285208" cy="304577"/>
            <a:chOff x="2683251" y="1465095"/>
            <a:chExt cx="913976" cy="220268"/>
          </a:xfrm>
        </p:grpSpPr>
        <p:cxnSp>
          <p:nvCxnSpPr>
            <p:cNvPr id="60" name="Straight Connector 87"/>
            <p:cNvCxnSpPr/>
            <p:nvPr/>
          </p:nvCxnSpPr>
          <p:spPr>
            <a:xfrm flipH="1" flipV="1">
              <a:off x="3358173" y="1465095"/>
              <a:ext cx="239054" cy="220268"/>
            </a:xfrm>
            <a:prstGeom prst="line">
              <a:avLst/>
            </a:prstGeom>
            <a:ln w="1270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88"/>
            <p:cNvCxnSpPr/>
            <p:nvPr/>
          </p:nvCxnSpPr>
          <p:spPr>
            <a:xfrm rot="10800000">
              <a:off x="2683251" y="1465097"/>
              <a:ext cx="674922" cy="1615"/>
            </a:xfrm>
            <a:prstGeom prst="line">
              <a:avLst/>
            </a:prstGeom>
            <a:ln w="1270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62" name="Text Placeholder 3"/>
          <p:cNvSpPr txBox="1"/>
          <p:nvPr/>
        </p:nvSpPr>
        <p:spPr>
          <a:xfrm>
            <a:off x="6119049" y="2655412"/>
            <a:ext cx="387927" cy="28507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240" fontAlgn="auto">
              <a:lnSpc>
                <a:spcPct val="150000"/>
              </a:lnSpc>
              <a:spcBef>
                <a:spcPct val="20000"/>
              </a:spcBef>
              <a:spcAft>
                <a:spcPts val="0"/>
              </a:spcAft>
              <a:defRPr/>
            </a:pPr>
            <a:r>
              <a:rPr lang="en-US" sz="1400" dirty="0">
                <a:solidFill>
                  <a:schemeClr val="tx1">
                    <a:lumMod val="65000"/>
                    <a:lumOff val="35000"/>
                  </a:schemeClr>
                </a:solidFill>
                <a:cs typeface="+mn-ea"/>
                <a:sym typeface="+mn-lt"/>
              </a:rPr>
              <a:t>70%</a:t>
            </a:r>
            <a:endParaRPr lang="en-US" sz="1400" dirty="0">
              <a:solidFill>
                <a:schemeClr val="tx1">
                  <a:lumMod val="65000"/>
                  <a:lumOff val="35000"/>
                </a:schemeClr>
              </a:solidFill>
              <a:cs typeface="+mn-ea"/>
              <a:sym typeface="+mn-lt"/>
            </a:endParaRPr>
          </a:p>
        </p:txBody>
      </p:sp>
      <p:sp>
        <p:nvSpPr>
          <p:cNvPr id="63" name="Text Placeholder 3"/>
          <p:cNvSpPr txBox="1"/>
          <p:nvPr/>
        </p:nvSpPr>
        <p:spPr>
          <a:xfrm>
            <a:off x="5612782" y="3041473"/>
            <a:ext cx="387927" cy="28507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240" fontAlgn="auto">
              <a:lnSpc>
                <a:spcPct val="150000"/>
              </a:lnSpc>
              <a:spcBef>
                <a:spcPct val="20000"/>
              </a:spcBef>
              <a:spcAft>
                <a:spcPts val="0"/>
              </a:spcAft>
              <a:defRPr/>
            </a:pPr>
            <a:r>
              <a:rPr lang="en-US" sz="1400" dirty="0">
                <a:solidFill>
                  <a:schemeClr val="tx1">
                    <a:lumMod val="65000"/>
                    <a:lumOff val="35000"/>
                  </a:schemeClr>
                </a:solidFill>
                <a:cs typeface="+mn-ea"/>
                <a:sym typeface="+mn-lt"/>
              </a:rPr>
              <a:t>65%</a:t>
            </a:r>
            <a:endParaRPr lang="en-US" sz="1400" dirty="0">
              <a:solidFill>
                <a:schemeClr val="tx1">
                  <a:lumMod val="65000"/>
                  <a:lumOff val="35000"/>
                </a:schemeClr>
              </a:solidFill>
              <a:cs typeface="+mn-ea"/>
              <a:sym typeface="+mn-lt"/>
            </a:endParaRPr>
          </a:p>
        </p:txBody>
      </p:sp>
      <p:sp>
        <p:nvSpPr>
          <p:cNvPr id="64" name="Text Placeholder 3"/>
          <p:cNvSpPr txBox="1"/>
          <p:nvPr/>
        </p:nvSpPr>
        <p:spPr>
          <a:xfrm>
            <a:off x="5064943" y="3346050"/>
            <a:ext cx="387927" cy="28507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240" fontAlgn="auto">
              <a:lnSpc>
                <a:spcPct val="150000"/>
              </a:lnSpc>
              <a:spcBef>
                <a:spcPct val="20000"/>
              </a:spcBef>
              <a:spcAft>
                <a:spcPts val="0"/>
              </a:spcAft>
              <a:defRPr/>
            </a:pPr>
            <a:r>
              <a:rPr lang="en-US" sz="1400" dirty="0">
                <a:solidFill>
                  <a:schemeClr val="tx1">
                    <a:lumMod val="65000"/>
                    <a:lumOff val="35000"/>
                  </a:schemeClr>
                </a:solidFill>
                <a:cs typeface="+mn-ea"/>
                <a:sym typeface="+mn-lt"/>
              </a:rPr>
              <a:t>75%</a:t>
            </a:r>
            <a:endParaRPr lang="en-US" sz="1400" dirty="0">
              <a:solidFill>
                <a:schemeClr val="tx1">
                  <a:lumMod val="65000"/>
                  <a:lumOff val="35000"/>
                </a:schemeClr>
              </a:solidFill>
              <a:cs typeface="+mn-ea"/>
              <a:sym typeface="+mn-lt"/>
            </a:endParaRPr>
          </a:p>
        </p:txBody>
      </p:sp>
      <p:sp>
        <p:nvSpPr>
          <p:cNvPr id="65" name="Text Placeholder 3"/>
          <p:cNvSpPr txBox="1"/>
          <p:nvPr/>
        </p:nvSpPr>
        <p:spPr>
          <a:xfrm>
            <a:off x="4544180" y="3725262"/>
            <a:ext cx="498534" cy="28507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240" fontAlgn="auto">
              <a:lnSpc>
                <a:spcPct val="150000"/>
              </a:lnSpc>
              <a:spcBef>
                <a:spcPct val="20000"/>
              </a:spcBef>
              <a:spcAft>
                <a:spcPts val="0"/>
              </a:spcAft>
              <a:defRPr/>
            </a:pPr>
            <a:r>
              <a:rPr lang="en-US" sz="1400" dirty="0">
                <a:solidFill>
                  <a:schemeClr val="tx1">
                    <a:lumMod val="65000"/>
                    <a:lumOff val="35000"/>
                  </a:schemeClr>
                </a:solidFill>
                <a:cs typeface="+mn-ea"/>
                <a:sym typeface="+mn-lt"/>
              </a:rPr>
              <a:t>100%</a:t>
            </a:r>
            <a:endParaRPr lang="en-US" sz="1400" dirty="0">
              <a:solidFill>
                <a:schemeClr val="tx1">
                  <a:lumMod val="65000"/>
                  <a:lumOff val="35000"/>
                </a:schemeClr>
              </a:solidFill>
              <a:cs typeface="+mn-ea"/>
              <a:sym typeface="+mn-lt"/>
            </a:endParaRPr>
          </a:p>
        </p:txBody>
      </p:sp>
      <p:sp>
        <p:nvSpPr>
          <p:cNvPr id="66" name="Freeform 46"/>
          <p:cNvSpPr>
            <a:spLocks noEditPoints="1"/>
          </p:cNvSpPr>
          <p:nvPr/>
        </p:nvSpPr>
        <p:spPr bwMode="auto">
          <a:xfrm>
            <a:off x="6956749" y="2071174"/>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28580" tIns="64290" rIns="128580" bIns="64290" numCol="1" anchor="t" anchorCtr="0" compatLnSpc="1"/>
          <a:lstStyle/>
          <a:p>
            <a:pPr>
              <a:lnSpc>
                <a:spcPct val="150000"/>
              </a:lnSpc>
            </a:pPr>
            <a:endParaRPr lang="en-US" sz="800">
              <a:solidFill>
                <a:schemeClr val="tx1">
                  <a:lumMod val="65000"/>
                  <a:lumOff val="35000"/>
                </a:schemeClr>
              </a:solidFill>
              <a:cs typeface="+mn-ea"/>
              <a:sym typeface="+mn-lt"/>
            </a:endParaRPr>
          </a:p>
        </p:txBody>
      </p:sp>
      <p:sp>
        <p:nvSpPr>
          <p:cNvPr id="67" name="Freeform 46"/>
          <p:cNvSpPr>
            <a:spLocks noEditPoints="1"/>
          </p:cNvSpPr>
          <p:nvPr/>
        </p:nvSpPr>
        <p:spPr bwMode="auto">
          <a:xfrm>
            <a:off x="6956749" y="3102483"/>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28580" tIns="64290" rIns="128580" bIns="64290" numCol="1" anchor="t" anchorCtr="0" compatLnSpc="1"/>
          <a:lstStyle/>
          <a:p>
            <a:pPr>
              <a:lnSpc>
                <a:spcPct val="150000"/>
              </a:lnSpc>
            </a:pPr>
            <a:endParaRPr lang="en-US" sz="800">
              <a:solidFill>
                <a:schemeClr val="tx1">
                  <a:lumMod val="65000"/>
                  <a:lumOff val="35000"/>
                </a:schemeClr>
              </a:solidFill>
              <a:cs typeface="+mn-ea"/>
              <a:sym typeface="+mn-lt"/>
            </a:endParaRPr>
          </a:p>
        </p:txBody>
      </p:sp>
      <p:sp>
        <p:nvSpPr>
          <p:cNvPr id="68" name="Freeform 46"/>
          <p:cNvSpPr>
            <a:spLocks noEditPoints="1"/>
          </p:cNvSpPr>
          <p:nvPr/>
        </p:nvSpPr>
        <p:spPr bwMode="auto">
          <a:xfrm>
            <a:off x="6956749" y="4120533"/>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28580" tIns="64290" rIns="128580" bIns="64290" numCol="1" anchor="t" anchorCtr="0" compatLnSpc="1"/>
          <a:lstStyle/>
          <a:p>
            <a:pPr>
              <a:lnSpc>
                <a:spcPct val="150000"/>
              </a:lnSpc>
            </a:pPr>
            <a:endParaRPr lang="en-US" sz="800">
              <a:solidFill>
                <a:schemeClr val="tx1">
                  <a:lumMod val="65000"/>
                  <a:lumOff val="35000"/>
                </a:schemeClr>
              </a:solidFill>
              <a:cs typeface="+mn-ea"/>
              <a:sym typeface="+mn-lt"/>
            </a:endParaRPr>
          </a:p>
        </p:txBody>
      </p:sp>
      <p:sp>
        <p:nvSpPr>
          <p:cNvPr id="69" name="Freeform 46"/>
          <p:cNvSpPr>
            <a:spLocks noEditPoints="1"/>
          </p:cNvSpPr>
          <p:nvPr/>
        </p:nvSpPr>
        <p:spPr bwMode="auto">
          <a:xfrm>
            <a:off x="6956749" y="5138584"/>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28580" tIns="64290" rIns="128580" bIns="64290" numCol="1" anchor="t" anchorCtr="0" compatLnSpc="1"/>
          <a:lstStyle/>
          <a:p>
            <a:pPr>
              <a:lnSpc>
                <a:spcPct val="150000"/>
              </a:lnSpc>
            </a:pPr>
            <a:endParaRPr lang="en-US" sz="800">
              <a:solidFill>
                <a:schemeClr val="tx1">
                  <a:lumMod val="65000"/>
                  <a:lumOff val="35000"/>
                </a:schemeClr>
              </a:solidFill>
              <a:cs typeface="+mn-ea"/>
              <a:sym typeface="+mn-lt"/>
            </a:endParaRPr>
          </a:p>
        </p:txBody>
      </p:sp>
      <p:grpSp>
        <p:nvGrpSpPr>
          <p:cNvPr id="70" name="Group 30"/>
          <p:cNvGrpSpPr/>
          <p:nvPr/>
        </p:nvGrpSpPr>
        <p:grpSpPr>
          <a:xfrm>
            <a:off x="7929157" y="1956831"/>
            <a:ext cx="3213834" cy="872459"/>
            <a:chOff x="1270277" y="1233504"/>
            <a:chExt cx="3048000" cy="620449"/>
          </a:xfrm>
        </p:grpSpPr>
        <p:sp>
          <p:nvSpPr>
            <p:cNvPr id="71" name="Text Placeholder 3"/>
            <p:cNvSpPr txBox="1"/>
            <p:nvPr/>
          </p:nvSpPr>
          <p:spPr>
            <a:xfrm>
              <a:off x="1270277" y="1233504"/>
              <a:ext cx="1191905" cy="153213"/>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fontAlgn="auto">
                <a:spcBef>
                  <a:spcPct val="20000"/>
                </a:spcBef>
                <a:spcAft>
                  <a:spcPts val="0"/>
                </a:spcAft>
                <a:defRPr/>
              </a:pPr>
              <a:r>
                <a:rPr lang="zh-CN" altLang="en-US" dirty="0">
                  <a:solidFill>
                    <a:schemeClr val="tx1">
                      <a:lumMod val="65000"/>
                      <a:lumOff val="35000"/>
                    </a:schemeClr>
                  </a:solidFill>
                  <a:cs typeface="+mn-ea"/>
                  <a:sym typeface="+mn-lt"/>
                </a:rPr>
                <a:t>请替换文字内容</a:t>
              </a:r>
              <a:endParaRPr lang="en-US" dirty="0">
                <a:solidFill>
                  <a:schemeClr val="tx1">
                    <a:lumMod val="65000"/>
                    <a:lumOff val="35000"/>
                  </a:schemeClr>
                </a:solidFill>
                <a:cs typeface="+mn-ea"/>
                <a:sym typeface="+mn-lt"/>
              </a:endParaRPr>
            </a:p>
          </p:txBody>
        </p:sp>
        <p:sp>
          <p:nvSpPr>
            <p:cNvPr id="72" name="Text Placeholder 3"/>
            <p:cNvSpPr txBox="1"/>
            <p:nvPr/>
          </p:nvSpPr>
          <p:spPr>
            <a:xfrm>
              <a:off x="1270277" y="1418801"/>
              <a:ext cx="3048000" cy="435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50000"/>
                </a:lnSpc>
                <a:spcBef>
                  <a:spcPct val="20000"/>
                </a:spcBef>
                <a:defRPr/>
              </a:pPr>
              <a:r>
                <a:rPr lang="zh-CN" altLang="en-US" sz="1400" dirty="0">
                  <a:solidFill>
                    <a:schemeClr val="tx1">
                      <a:lumMod val="65000"/>
                      <a:lumOff val="35000"/>
                    </a:schemeClr>
                  </a:solidFill>
                  <a:cs typeface="+mn-ea"/>
                  <a:sym typeface="+mn-lt"/>
                </a:rPr>
                <a:t>请替换文字内容，修改文字内容，也可以直接复制你的内容到此。</a:t>
              </a:r>
              <a:endParaRPr lang="en-US" altLang="zh-CN" sz="1400" dirty="0">
                <a:solidFill>
                  <a:schemeClr val="tx1">
                    <a:lumMod val="65000"/>
                    <a:lumOff val="35000"/>
                  </a:schemeClr>
                </a:solidFill>
                <a:cs typeface="+mn-ea"/>
                <a:sym typeface="+mn-lt"/>
              </a:endParaRPr>
            </a:p>
          </p:txBody>
        </p:sp>
      </p:grpSp>
      <p:grpSp>
        <p:nvGrpSpPr>
          <p:cNvPr id="73" name="Group 30"/>
          <p:cNvGrpSpPr/>
          <p:nvPr/>
        </p:nvGrpSpPr>
        <p:grpSpPr>
          <a:xfrm>
            <a:off x="7929157" y="2988140"/>
            <a:ext cx="3213834" cy="872459"/>
            <a:chOff x="1270277" y="1233504"/>
            <a:chExt cx="3048000" cy="620449"/>
          </a:xfrm>
        </p:grpSpPr>
        <p:sp>
          <p:nvSpPr>
            <p:cNvPr id="74" name="Text Placeholder 3"/>
            <p:cNvSpPr txBox="1"/>
            <p:nvPr/>
          </p:nvSpPr>
          <p:spPr>
            <a:xfrm>
              <a:off x="1270277" y="1233504"/>
              <a:ext cx="1191905" cy="153213"/>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fontAlgn="auto">
                <a:spcBef>
                  <a:spcPct val="20000"/>
                </a:spcBef>
                <a:spcAft>
                  <a:spcPts val="0"/>
                </a:spcAft>
                <a:defRPr/>
              </a:pPr>
              <a:r>
                <a:rPr lang="zh-CN" altLang="en-US" dirty="0">
                  <a:solidFill>
                    <a:schemeClr val="tx1">
                      <a:lumMod val="65000"/>
                      <a:lumOff val="35000"/>
                    </a:schemeClr>
                  </a:solidFill>
                  <a:cs typeface="+mn-ea"/>
                  <a:sym typeface="+mn-lt"/>
                </a:rPr>
                <a:t>请替换文字内容</a:t>
              </a:r>
              <a:endParaRPr lang="en-US" dirty="0">
                <a:solidFill>
                  <a:schemeClr val="tx1">
                    <a:lumMod val="65000"/>
                    <a:lumOff val="35000"/>
                  </a:schemeClr>
                </a:solidFill>
                <a:cs typeface="+mn-ea"/>
                <a:sym typeface="+mn-lt"/>
              </a:endParaRPr>
            </a:p>
          </p:txBody>
        </p:sp>
        <p:sp>
          <p:nvSpPr>
            <p:cNvPr id="75" name="Text Placeholder 3"/>
            <p:cNvSpPr txBox="1"/>
            <p:nvPr/>
          </p:nvSpPr>
          <p:spPr>
            <a:xfrm>
              <a:off x="1270277" y="1418801"/>
              <a:ext cx="3048000" cy="435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50000"/>
                </a:lnSpc>
                <a:spcBef>
                  <a:spcPct val="20000"/>
                </a:spcBef>
                <a:defRPr/>
              </a:pPr>
              <a:r>
                <a:rPr lang="zh-CN" altLang="en-US" sz="1400" dirty="0">
                  <a:solidFill>
                    <a:schemeClr val="tx1">
                      <a:lumMod val="65000"/>
                      <a:lumOff val="35000"/>
                    </a:schemeClr>
                  </a:solidFill>
                  <a:cs typeface="+mn-ea"/>
                  <a:sym typeface="+mn-lt"/>
                </a:rPr>
                <a:t>请替换文字内容，修改文字内容，也可以直接复制你的内容到此。</a:t>
              </a:r>
              <a:endParaRPr lang="en-US" altLang="zh-CN" sz="1400" dirty="0">
                <a:solidFill>
                  <a:schemeClr val="tx1">
                    <a:lumMod val="65000"/>
                    <a:lumOff val="35000"/>
                  </a:schemeClr>
                </a:solidFill>
                <a:cs typeface="+mn-ea"/>
                <a:sym typeface="+mn-lt"/>
              </a:endParaRPr>
            </a:p>
          </p:txBody>
        </p:sp>
      </p:grpSp>
      <p:grpSp>
        <p:nvGrpSpPr>
          <p:cNvPr id="76" name="Group 30"/>
          <p:cNvGrpSpPr/>
          <p:nvPr/>
        </p:nvGrpSpPr>
        <p:grpSpPr>
          <a:xfrm>
            <a:off x="7929157" y="4006190"/>
            <a:ext cx="3213834" cy="872459"/>
            <a:chOff x="1270277" y="1233504"/>
            <a:chExt cx="3048000" cy="620449"/>
          </a:xfrm>
        </p:grpSpPr>
        <p:sp>
          <p:nvSpPr>
            <p:cNvPr id="77" name="Text Placeholder 3"/>
            <p:cNvSpPr txBox="1"/>
            <p:nvPr/>
          </p:nvSpPr>
          <p:spPr>
            <a:xfrm>
              <a:off x="1270277" y="1233504"/>
              <a:ext cx="1191905" cy="153213"/>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fontAlgn="auto">
                <a:spcBef>
                  <a:spcPct val="20000"/>
                </a:spcBef>
                <a:spcAft>
                  <a:spcPts val="0"/>
                </a:spcAft>
                <a:defRPr/>
              </a:pPr>
              <a:r>
                <a:rPr lang="zh-CN" altLang="en-US" dirty="0">
                  <a:solidFill>
                    <a:schemeClr val="tx1">
                      <a:lumMod val="65000"/>
                      <a:lumOff val="35000"/>
                    </a:schemeClr>
                  </a:solidFill>
                  <a:cs typeface="+mn-ea"/>
                  <a:sym typeface="+mn-lt"/>
                </a:rPr>
                <a:t>请替换文字内容</a:t>
              </a:r>
              <a:endParaRPr lang="en-US" dirty="0">
                <a:solidFill>
                  <a:schemeClr val="tx1">
                    <a:lumMod val="65000"/>
                    <a:lumOff val="35000"/>
                  </a:schemeClr>
                </a:solidFill>
                <a:cs typeface="+mn-ea"/>
                <a:sym typeface="+mn-lt"/>
              </a:endParaRPr>
            </a:p>
          </p:txBody>
        </p:sp>
        <p:sp>
          <p:nvSpPr>
            <p:cNvPr id="78" name="Text Placeholder 3"/>
            <p:cNvSpPr txBox="1"/>
            <p:nvPr/>
          </p:nvSpPr>
          <p:spPr>
            <a:xfrm>
              <a:off x="1270277" y="1418801"/>
              <a:ext cx="3048000" cy="435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50000"/>
                </a:lnSpc>
                <a:spcBef>
                  <a:spcPct val="20000"/>
                </a:spcBef>
                <a:defRPr/>
              </a:pPr>
              <a:r>
                <a:rPr lang="zh-CN" altLang="en-US" sz="1400" dirty="0">
                  <a:solidFill>
                    <a:schemeClr val="tx1">
                      <a:lumMod val="65000"/>
                      <a:lumOff val="35000"/>
                    </a:schemeClr>
                  </a:solidFill>
                  <a:cs typeface="+mn-ea"/>
                  <a:sym typeface="+mn-lt"/>
                </a:rPr>
                <a:t>请替换文字内容，修改文字内容，也可以直接复制你的内容到此。</a:t>
              </a:r>
              <a:endParaRPr lang="en-US" sz="1400" dirty="0">
                <a:solidFill>
                  <a:schemeClr val="tx1">
                    <a:lumMod val="65000"/>
                    <a:lumOff val="35000"/>
                  </a:schemeClr>
                </a:solidFill>
                <a:cs typeface="+mn-ea"/>
                <a:sym typeface="+mn-lt"/>
              </a:endParaRPr>
            </a:p>
          </p:txBody>
        </p:sp>
      </p:grpSp>
      <p:grpSp>
        <p:nvGrpSpPr>
          <p:cNvPr id="79" name="Group 30"/>
          <p:cNvGrpSpPr/>
          <p:nvPr/>
        </p:nvGrpSpPr>
        <p:grpSpPr>
          <a:xfrm>
            <a:off x="7929157" y="5024241"/>
            <a:ext cx="3213834" cy="872459"/>
            <a:chOff x="1270277" y="1233504"/>
            <a:chExt cx="3048000" cy="620449"/>
          </a:xfrm>
        </p:grpSpPr>
        <p:sp>
          <p:nvSpPr>
            <p:cNvPr id="80" name="Text Placeholder 3"/>
            <p:cNvSpPr txBox="1"/>
            <p:nvPr/>
          </p:nvSpPr>
          <p:spPr>
            <a:xfrm>
              <a:off x="1270277" y="1233504"/>
              <a:ext cx="1191905" cy="153213"/>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fontAlgn="auto">
                <a:spcBef>
                  <a:spcPct val="20000"/>
                </a:spcBef>
                <a:spcAft>
                  <a:spcPts val="0"/>
                </a:spcAft>
                <a:defRPr/>
              </a:pPr>
              <a:r>
                <a:rPr lang="zh-CN" altLang="en-US" dirty="0">
                  <a:solidFill>
                    <a:schemeClr val="tx1">
                      <a:lumMod val="65000"/>
                      <a:lumOff val="35000"/>
                    </a:schemeClr>
                  </a:solidFill>
                  <a:cs typeface="+mn-ea"/>
                  <a:sym typeface="+mn-lt"/>
                </a:rPr>
                <a:t>请替换文字内容</a:t>
              </a:r>
              <a:endParaRPr lang="en-US" dirty="0">
                <a:solidFill>
                  <a:schemeClr val="tx1">
                    <a:lumMod val="65000"/>
                    <a:lumOff val="35000"/>
                  </a:schemeClr>
                </a:solidFill>
                <a:cs typeface="+mn-ea"/>
                <a:sym typeface="+mn-lt"/>
              </a:endParaRPr>
            </a:p>
          </p:txBody>
        </p:sp>
        <p:sp>
          <p:nvSpPr>
            <p:cNvPr id="81" name="Text Placeholder 3"/>
            <p:cNvSpPr txBox="1"/>
            <p:nvPr/>
          </p:nvSpPr>
          <p:spPr>
            <a:xfrm>
              <a:off x="1270277" y="1418801"/>
              <a:ext cx="3048000" cy="435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50000"/>
                </a:lnSpc>
                <a:spcBef>
                  <a:spcPct val="20000"/>
                </a:spcBef>
                <a:defRPr/>
              </a:pPr>
              <a:r>
                <a:rPr lang="zh-CN" altLang="en-US" sz="1400" dirty="0">
                  <a:solidFill>
                    <a:schemeClr val="tx1">
                      <a:lumMod val="65000"/>
                      <a:lumOff val="35000"/>
                    </a:schemeClr>
                  </a:solidFill>
                  <a:cs typeface="+mn-ea"/>
                  <a:sym typeface="+mn-lt"/>
                </a:rPr>
                <a:t>请替换文字内容，修改文字内容，也可以直接复制你的内容到此。</a:t>
              </a:r>
              <a:endParaRPr lang="en-US" altLang="zh-CN" sz="1400" dirty="0">
                <a:solidFill>
                  <a:schemeClr val="tx1">
                    <a:lumMod val="65000"/>
                    <a:lumOff val="35000"/>
                  </a:schemeClr>
                </a:solidFill>
                <a:cs typeface="+mn-ea"/>
                <a:sym typeface="+mn-lt"/>
              </a:endParaRPr>
            </a:p>
          </p:txBody>
        </p:sp>
      </p:grpSp>
      <p:sp>
        <p:nvSpPr>
          <p:cNvPr id="83" name="TextBox 82"/>
          <p:cNvSpPr txBox="1"/>
          <p:nvPr/>
        </p:nvSpPr>
        <p:spPr>
          <a:xfrm>
            <a:off x="9918855" y="6680355"/>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 </a:t>
            </a:r>
            <a:r>
              <a:rPr kumimoji="0" lang="en-US" altLang="zh-CN" sz="100" b="0" i="0" u="none" strike="noStrike" kern="0" cap="none" spc="0" normalizeH="0" baseline="0" noProof="0" dirty="0" smtClean="0">
                <a:ln>
                  <a:noFill/>
                </a:ln>
                <a:solidFill>
                  <a:schemeClr val="bg1">
                    <a:lumMod val="95000"/>
                  </a:schemeClr>
                </a:solidFill>
                <a:effectLst/>
                <a:uLnTx/>
                <a:uFillTx/>
              </a:rPr>
              <a:t>http://www.1ppt.com/xiazai/</a:t>
            </a:r>
            <a:endParaRPr kumimoji="0" lang="en-US" altLang="zh-CN" sz="100" b="0" i="0" u="none" strike="noStrike" kern="0" cap="none" spc="0" normalizeH="0" baseline="0" noProof="0" dirty="0" smtClean="0">
              <a:ln>
                <a:noFill/>
              </a:ln>
              <a:solidFill>
                <a:schemeClr val="bg1">
                  <a:lumMod val="95000"/>
                </a:schemeClr>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1000"/>
                                        <p:tgtEl>
                                          <p:spTgt spid="43"/>
                                        </p:tgtEl>
                                      </p:cBhvr>
                                    </p:animEffect>
                                  </p:childTnLst>
                                </p:cTn>
                              </p:par>
                            </p:childTnLst>
                          </p:cTn>
                        </p:par>
                        <p:par>
                          <p:cTn id="8" fill="hold">
                            <p:stCondLst>
                              <p:cond delay="1000"/>
                            </p:stCondLst>
                            <p:childTnLst>
                              <p:par>
                                <p:cTn id="9" presetID="18" presetClass="entr" presetSubtype="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strips(downRight)">
                                      <p:cBhvr>
                                        <p:cTn id="11" dur="500"/>
                                        <p:tgtEl>
                                          <p:spTgt spid="50"/>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p:cTn id="15" dur="500" fill="hold"/>
                                        <p:tgtEl>
                                          <p:spTgt spid="62"/>
                                        </p:tgtEl>
                                        <p:attrNameLst>
                                          <p:attrName>ppt_w</p:attrName>
                                        </p:attrNameLst>
                                      </p:cBhvr>
                                      <p:tavLst>
                                        <p:tav tm="0">
                                          <p:val>
                                            <p:fltVal val="0"/>
                                          </p:val>
                                        </p:tav>
                                        <p:tav tm="100000">
                                          <p:val>
                                            <p:strVal val="#ppt_w"/>
                                          </p:val>
                                        </p:tav>
                                      </p:tavLst>
                                    </p:anim>
                                    <p:anim calcmode="lin" valueType="num">
                                      <p:cBhvr>
                                        <p:cTn id="16" dur="500" fill="hold"/>
                                        <p:tgtEl>
                                          <p:spTgt spid="62"/>
                                        </p:tgtEl>
                                        <p:attrNameLst>
                                          <p:attrName>ppt_h</p:attrName>
                                        </p:attrNameLst>
                                      </p:cBhvr>
                                      <p:tavLst>
                                        <p:tav tm="0">
                                          <p:val>
                                            <p:fltVal val="0"/>
                                          </p:val>
                                        </p:tav>
                                        <p:tav tm="100000">
                                          <p:val>
                                            <p:strVal val="#ppt_h"/>
                                          </p:val>
                                        </p:tav>
                                      </p:tavLst>
                                    </p:anim>
                                    <p:animEffect transition="in" filter="fade">
                                      <p:cBhvr>
                                        <p:cTn id="17" dur="500"/>
                                        <p:tgtEl>
                                          <p:spTgt spid="62"/>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2500"/>
                            </p:stCondLst>
                            <p:childTnLst>
                              <p:par>
                                <p:cTn id="25" presetID="18" presetClass="entr" presetSubtype="6"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strips(downRight)">
                                      <p:cBhvr>
                                        <p:cTn id="27" dur="500"/>
                                        <p:tgtEl>
                                          <p:spTgt spid="53"/>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fltVal val="0"/>
                                          </p:val>
                                        </p:tav>
                                        <p:tav tm="100000">
                                          <p:val>
                                            <p:strVal val="#ppt_h"/>
                                          </p:val>
                                        </p:tav>
                                      </p:tavLst>
                                    </p:anim>
                                    <p:animEffect transition="in" filter="fade">
                                      <p:cBhvr>
                                        <p:cTn id="33" dur="500"/>
                                        <p:tgtEl>
                                          <p:spTgt spid="63"/>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4000"/>
                            </p:stCondLst>
                            <p:childTnLst>
                              <p:par>
                                <p:cTn id="41" presetID="18" presetClass="entr" presetSubtype="6"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strips(downRight)">
                                      <p:cBhvr>
                                        <p:cTn id="43" dur="500"/>
                                        <p:tgtEl>
                                          <p:spTgt spid="56"/>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p:cTn id="53" dur="500" fill="hold"/>
                                        <p:tgtEl>
                                          <p:spTgt spid="49"/>
                                        </p:tgtEl>
                                        <p:attrNameLst>
                                          <p:attrName>ppt_w</p:attrName>
                                        </p:attrNameLst>
                                      </p:cBhvr>
                                      <p:tavLst>
                                        <p:tav tm="0">
                                          <p:val>
                                            <p:fltVal val="0"/>
                                          </p:val>
                                        </p:tav>
                                        <p:tav tm="100000">
                                          <p:val>
                                            <p:strVal val="#ppt_w"/>
                                          </p:val>
                                        </p:tav>
                                      </p:tavLst>
                                    </p:anim>
                                    <p:anim calcmode="lin" valueType="num">
                                      <p:cBhvr>
                                        <p:cTn id="54" dur="500" fill="hold"/>
                                        <p:tgtEl>
                                          <p:spTgt spid="49"/>
                                        </p:tgtEl>
                                        <p:attrNameLst>
                                          <p:attrName>ppt_h</p:attrName>
                                        </p:attrNameLst>
                                      </p:cBhvr>
                                      <p:tavLst>
                                        <p:tav tm="0">
                                          <p:val>
                                            <p:fltVal val="0"/>
                                          </p:val>
                                        </p:tav>
                                        <p:tav tm="100000">
                                          <p:val>
                                            <p:strVal val="#ppt_h"/>
                                          </p:val>
                                        </p:tav>
                                      </p:tavLst>
                                    </p:anim>
                                    <p:animEffect transition="in" filter="fade">
                                      <p:cBhvr>
                                        <p:cTn id="55" dur="500"/>
                                        <p:tgtEl>
                                          <p:spTgt spid="49"/>
                                        </p:tgtEl>
                                      </p:cBhvr>
                                    </p:animEffect>
                                  </p:childTnLst>
                                </p:cTn>
                              </p:par>
                            </p:childTnLst>
                          </p:cTn>
                        </p:par>
                        <p:par>
                          <p:cTn id="56" fill="hold">
                            <p:stCondLst>
                              <p:cond delay="5500"/>
                            </p:stCondLst>
                            <p:childTnLst>
                              <p:par>
                                <p:cTn id="57" presetID="18" presetClass="entr" presetSubtype="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strips(downRight)">
                                      <p:cBhvr>
                                        <p:cTn id="59" dur="500"/>
                                        <p:tgtEl>
                                          <p:spTgt spid="59"/>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p:cTn id="63" dur="500" fill="hold"/>
                                        <p:tgtEl>
                                          <p:spTgt spid="65"/>
                                        </p:tgtEl>
                                        <p:attrNameLst>
                                          <p:attrName>ppt_w</p:attrName>
                                        </p:attrNameLst>
                                      </p:cBhvr>
                                      <p:tavLst>
                                        <p:tav tm="0">
                                          <p:val>
                                            <p:fltVal val="0"/>
                                          </p:val>
                                        </p:tav>
                                        <p:tav tm="100000">
                                          <p:val>
                                            <p:strVal val="#ppt_w"/>
                                          </p:val>
                                        </p:tav>
                                      </p:tavLst>
                                    </p:anim>
                                    <p:anim calcmode="lin" valueType="num">
                                      <p:cBhvr>
                                        <p:cTn id="64" dur="500" fill="hold"/>
                                        <p:tgtEl>
                                          <p:spTgt spid="65"/>
                                        </p:tgtEl>
                                        <p:attrNameLst>
                                          <p:attrName>ppt_h</p:attrName>
                                        </p:attrNameLst>
                                      </p:cBhvr>
                                      <p:tavLst>
                                        <p:tav tm="0">
                                          <p:val>
                                            <p:fltVal val="0"/>
                                          </p:val>
                                        </p:tav>
                                        <p:tav tm="100000">
                                          <p:val>
                                            <p:strVal val="#ppt_h"/>
                                          </p:val>
                                        </p:tav>
                                      </p:tavLst>
                                    </p:anim>
                                    <p:animEffect transition="in" filter="fade">
                                      <p:cBhvr>
                                        <p:cTn id="65" dur="500"/>
                                        <p:tgtEl>
                                          <p:spTgt spid="65"/>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childTnLst>
                          </p:cTn>
                        </p:par>
                        <p:par>
                          <p:cTn id="72" fill="hold">
                            <p:stCondLst>
                              <p:cond delay="7000"/>
                            </p:stCondLst>
                            <p:childTnLst>
                              <p:par>
                                <p:cTn id="73" presetID="22" presetClass="entr" presetSubtype="8" fill="hold" nodeType="after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wipe(left)">
                                      <p:cBhvr>
                                        <p:cTn id="75" dur="500"/>
                                        <p:tgtEl>
                                          <p:spTgt spid="70"/>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fltVal val="0"/>
                                          </p:val>
                                        </p:tav>
                                        <p:tav tm="100000">
                                          <p:val>
                                            <p:strVal val="#ppt_w"/>
                                          </p:val>
                                        </p:tav>
                                      </p:tavLst>
                                    </p:anim>
                                    <p:anim calcmode="lin" valueType="num">
                                      <p:cBhvr>
                                        <p:cTn id="80" dur="500" fill="hold"/>
                                        <p:tgtEl>
                                          <p:spTgt spid="67"/>
                                        </p:tgtEl>
                                        <p:attrNameLst>
                                          <p:attrName>ppt_h</p:attrName>
                                        </p:attrNameLst>
                                      </p:cBhvr>
                                      <p:tavLst>
                                        <p:tav tm="0">
                                          <p:val>
                                            <p:fltVal val="0"/>
                                          </p:val>
                                        </p:tav>
                                        <p:tav tm="100000">
                                          <p:val>
                                            <p:strVal val="#ppt_h"/>
                                          </p:val>
                                        </p:tav>
                                      </p:tavLst>
                                    </p:anim>
                                    <p:animEffect transition="in" filter="fade">
                                      <p:cBhvr>
                                        <p:cTn id="81" dur="500"/>
                                        <p:tgtEl>
                                          <p:spTgt spid="67"/>
                                        </p:tgtEl>
                                      </p:cBhvr>
                                    </p:animEffect>
                                  </p:childTnLst>
                                </p:cTn>
                              </p:par>
                            </p:childTnLst>
                          </p:cTn>
                        </p:par>
                        <p:par>
                          <p:cTn id="82" fill="hold">
                            <p:stCondLst>
                              <p:cond delay="8000"/>
                            </p:stCondLst>
                            <p:childTnLst>
                              <p:par>
                                <p:cTn id="83" presetID="22" presetClass="entr" presetSubtype="8" fill="hold" nodeType="after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wipe(left)">
                                      <p:cBhvr>
                                        <p:cTn id="85" dur="500"/>
                                        <p:tgtEl>
                                          <p:spTgt spid="73"/>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p:cTn id="89" dur="500" fill="hold"/>
                                        <p:tgtEl>
                                          <p:spTgt spid="68"/>
                                        </p:tgtEl>
                                        <p:attrNameLst>
                                          <p:attrName>ppt_w</p:attrName>
                                        </p:attrNameLst>
                                      </p:cBhvr>
                                      <p:tavLst>
                                        <p:tav tm="0">
                                          <p:val>
                                            <p:fltVal val="0"/>
                                          </p:val>
                                        </p:tav>
                                        <p:tav tm="100000">
                                          <p:val>
                                            <p:strVal val="#ppt_w"/>
                                          </p:val>
                                        </p:tav>
                                      </p:tavLst>
                                    </p:anim>
                                    <p:anim calcmode="lin" valueType="num">
                                      <p:cBhvr>
                                        <p:cTn id="90" dur="500" fill="hold"/>
                                        <p:tgtEl>
                                          <p:spTgt spid="68"/>
                                        </p:tgtEl>
                                        <p:attrNameLst>
                                          <p:attrName>ppt_h</p:attrName>
                                        </p:attrNameLst>
                                      </p:cBhvr>
                                      <p:tavLst>
                                        <p:tav tm="0">
                                          <p:val>
                                            <p:fltVal val="0"/>
                                          </p:val>
                                        </p:tav>
                                        <p:tav tm="100000">
                                          <p:val>
                                            <p:strVal val="#ppt_h"/>
                                          </p:val>
                                        </p:tav>
                                      </p:tavLst>
                                    </p:anim>
                                    <p:animEffect transition="in" filter="fade">
                                      <p:cBhvr>
                                        <p:cTn id="91" dur="500"/>
                                        <p:tgtEl>
                                          <p:spTgt spid="68"/>
                                        </p:tgtEl>
                                      </p:cBhvr>
                                    </p:animEffect>
                                  </p:childTnLst>
                                </p:cTn>
                              </p:par>
                            </p:childTnLst>
                          </p:cTn>
                        </p:par>
                        <p:par>
                          <p:cTn id="92" fill="hold">
                            <p:stCondLst>
                              <p:cond delay="9000"/>
                            </p:stCondLst>
                            <p:childTnLst>
                              <p:par>
                                <p:cTn id="93" presetID="22" presetClass="entr" presetSubtype="8" fill="hold" nodeType="afterEffect">
                                  <p:stCondLst>
                                    <p:cond delay="0"/>
                                  </p:stCondLst>
                                  <p:childTnLst>
                                    <p:set>
                                      <p:cBhvr>
                                        <p:cTn id="94" dur="1" fill="hold">
                                          <p:stCondLst>
                                            <p:cond delay="0"/>
                                          </p:stCondLst>
                                        </p:cTn>
                                        <p:tgtEl>
                                          <p:spTgt spid="76"/>
                                        </p:tgtEl>
                                        <p:attrNameLst>
                                          <p:attrName>style.visibility</p:attrName>
                                        </p:attrNameLst>
                                      </p:cBhvr>
                                      <p:to>
                                        <p:strVal val="visible"/>
                                      </p:to>
                                    </p:set>
                                    <p:animEffect transition="in" filter="wipe(left)">
                                      <p:cBhvr>
                                        <p:cTn id="95" dur="500"/>
                                        <p:tgtEl>
                                          <p:spTgt spid="76"/>
                                        </p:tgtEl>
                                      </p:cBhvr>
                                    </p:animEffect>
                                  </p:childTnLst>
                                </p:cTn>
                              </p:par>
                            </p:childTnLst>
                          </p:cTn>
                        </p:par>
                        <p:par>
                          <p:cTn id="96" fill="hold">
                            <p:stCondLst>
                              <p:cond delay="9500"/>
                            </p:stCondLst>
                            <p:childTnLst>
                              <p:par>
                                <p:cTn id="97" presetID="53" presetClass="entr" presetSubtype="16" fill="hold" grpId="0" nodeType="afterEffect">
                                  <p:stCondLst>
                                    <p:cond delay="0"/>
                                  </p:stCondLst>
                                  <p:childTnLst>
                                    <p:set>
                                      <p:cBhvr>
                                        <p:cTn id="98" dur="1" fill="hold">
                                          <p:stCondLst>
                                            <p:cond delay="0"/>
                                          </p:stCondLst>
                                        </p:cTn>
                                        <p:tgtEl>
                                          <p:spTgt spid="69"/>
                                        </p:tgtEl>
                                        <p:attrNameLst>
                                          <p:attrName>style.visibility</p:attrName>
                                        </p:attrNameLst>
                                      </p:cBhvr>
                                      <p:to>
                                        <p:strVal val="visible"/>
                                      </p:to>
                                    </p:set>
                                    <p:anim calcmode="lin" valueType="num">
                                      <p:cBhvr>
                                        <p:cTn id="99" dur="500" fill="hold"/>
                                        <p:tgtEl>
                                          <p:spTgt spid="69"/>
                                        </p:tgtEl>
                                        <p:attrNameLst>
                                          <p:attrName>ppt_w</p:attrName>
                                        </p:attrNameLst>
                                      </p:cBhvr>
                                      <p:tavLst>
                                        <p:tav tm="0">
                                          <p:val>
                                            <p:fltVal val="0"/>
                                          </p:val>
                                        </p:tav>
                                        <p:tav tm="100000">
                                          <p:val>
                                            <p:strVal val="#ppt_w"/>
                                          </p:val>
                                        </p:tav>
                                      </p:tavLst>
                                    </p:anim>
                                    <p:anim calcmode="lin" valueType="num">
                                      <p:cBhvr>
                                        <p:cTn id="100" dur="500" fill="hold"/>
                                        <p:tgtEl>
                                          <p:spTgt spid="69"/>
                                        </p:tgtEl>
                                        <p:attrNameLst>
                                          <p:attrName>ppt_h</p:attrName>
                                        </p:attrNameLst>
                                      </p:cBhvr>
                                      <p:tavLst>
                                        <p:tav tm="0">
                                          <p:val>
                                            <p:fltVal val="0"/>
                                          </p:val>
                                        </p:tav>
                                        <p:tav tm="100000">
                                          <p:val>
                                            <p:strVal val="#ppt_h"/>
                                          </p:val>
                                        </p:tav>
                                      </p:tavLst>
                                    </p:anim>
                                    <p:animEffect transition="in" filter="fade">
                                      <p:cBhvr>
                                        <p:cTn id="101" dur="500"/>
                                        <p:tgtEl>
                                          <p:spTgt spid="69"/>
                                        </p:tgtEl>
                                      </p:cBhvr>
                                    </p:animEffect>
                                  </p:childTnLst>
                                </p:cTn>
                              </p:par>
                            </p:childTnLst>
                          </p:cTn>
                        </p:par>
                        <p:par>
                          <p:cTn id="102" fill="hold">
                            <p:stCondLst>
                              <p:cond delay="10000"/>
                            </p:stCondLst>
                            <p:childTnLst>
                              <p:par>
                                <p:cTn id="103" presetID="22" presetClass="entr" presetSubtype="8" fill="hold" nodeType="afterEffect">
                                  <p:stCondLst>
                                    <p:cond delay="0"/>
                                  </p:stCondLst>
                                  <p:childTnLst>
                                    <p:set>
                                      <p:cBhvr>
                                        <p:cTn id="104" dur="1" fill="hold">
                                          <p:stCondLst>
                                            <p:cond delay="0"/>
                                          </p:stCondLst>
                                        </p:cTn>
                                        <p:tgtEl>
                                          <p:spTgt spid="79"/>
                                        </p:tgtEl>
                                        <p:attrNameLst>
                                          <p:attrName>style.visibility</p:attrName>
                                        </p:attrNameLst>
                                      </p:cBhvr>
                                      <p:to>
                                        <p:strVal val="visible"/>
                                      </p:to>
                                    </p:set>
                                    <p:animEffect transition="in" filter="wipe(left)">
                                      <p:cBhvr>
                                        <p:cTn id="10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8" grpId="0" animBg="1"/>
      <p:bldP spid="49" grpId="0" animBg="1"/>
      <p:bldP spid="62" grpId="0"/>
      <p:bldP spid="63" grpId="0"/>
      <p:bldP spid="64" grpId="0"/>
      <p:bldP spid="65" grpId="0"/>
      <p:bldP spid="66" grpId="0" animBg="1"/>
      <p:bldP spid="67" grpId="0" animBg="1"/>
      <p:bldP spid="68" grpId="0" animBg="1"/>
      <p:bldP spid="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309066" y="302703"/>
            <a:ext cx="3672008"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重点工作完成情况</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cxnSp>
        <p:nvCxnSpPr>
          <p:cNvPr id="3" name="Straight Connector 14"/>
          <p:cNvCxnSpPr/>
          <p:nvPr/>
        </p:nvCxnSpPr>
        <p:spPr>
          <a:xfrm>
            <a:off x="1055236" y="5335034"/>
            <a:ext cx="0" cy="78105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 name="Straight Connector 18"/>
          <p:cNvCxnSpPr/>
          <p:nvPr/>
        </p:nvCxnSpPr>
        <p:spPr>
          <a:xfrm>
            <a:off x="1055236" y="4162824"/>
            <a:ext cx="0" cy="77851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Straight Connector 22"/>
          <p:cNvCxnSpPr/>
          <p:nvPr/>
        </p:nvCxnSpPr>
        <p:spPr>
          <a:xfrm>
            <a:off x="1055236" y="3012204"/>
            <a:ext cx="0" cy="77978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26"/>
          <p:cNvCxnSpPr/>
          <p:nvPr/>
        </p:nvCxnSpPr>
        <p:spPr>
          <a:xfrm>
            <a:off x="1055236" y="1839994"/>
            <a:ext cx="0" cy="779145"/>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 name="Group 35"/>
          <p:cNvGrpSpPr/>
          <p:nvPr/>
        </p:nvGrpSpPr>
        <p:grpSpPr bwMode="auto">
          <a:xfrm>
            <a:off x="6887711" y="1743474"/>
            <a:ext cx="2173605" cy="2179320"/>
            <a:chOff x="6516746" y="1863304"/>
            <a:chExt cx="2001660" cy="2006869"/>
          </a:xfrm>
          <a:solidFill>
            <a:srgbClr val="3F7AA0"/>
          </a:solidFill>
        </p:grpSpPr>
        <p:sp>
          <p:nvSpPr>
            <p:cNvPr id="8" name="Teardrop 3"/>
            <p:cNvSpPr/>
            <p:nvPr/>
          </p:nvSpPr>
          <p:spPr>
            <a:xfrm flipV="1">
              <a:off x="6516746" y="1868068"/>
              <a:ext cx="2001660" cy="200210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indent="0" algn="ctr">
                <a:lnSpc>
                  <a:spcPct val="90000"/>
                </a:lnSpc>
                <a:spcBef>
                  <a:spcPct val="20000"/>
                </a:spcBef>
                <a:buNone/>
                <a:defRPr/>
              </a:pPr>
              <a:endParaRPr lang="en-US" sz="1200" dirty="0">
                <a:solidFill>
                  <a:schemeClr val="bg1"/>
                </a:solidFill>
                <a:cs typeface="+mn-ea"/>
                <a:sym typeface="+mn-lt"/>
              </a:endParaRPr>
            </a:p>
          </p:txBody>
        </p:sp>
        <p:sp>
          <p:nvSpPr>
            <p:cNvPr id="9" name="Oval 7"/>
            <p:cNvSpPr/>
            <p:nvPr/>
          </p:nvSpPr>
          <p:spPr>
            <a:xfrm>
              <a:off x="6516746" y="1863304"/>
              <a:ext cx="588910" cy="58904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defRPr>
              </a:lvl1pPr>
              <a:lvl2pPr marL="742950" indent="-285750">
                <a:defRPr>
                  <a:solidFill>
                    <a:schemeClr val="tx1"/>
                  </a:solidFill>
                </a:defRPr>
              </a:lvl2pPr>
              <a:lvl3pPr marL="1143000" indent="-228600">
                <a:defRPr>
                  <a:solidFill>
                    <a:schemeClr val="tx1"/>
                  </a:solidFill>
                </a:defRPr>
              </a:lvl3pPr>
              <a:lvl4pPr marL="1600200" indent="-228600">
                <a:defRPr>
                  <a:solidFill>
                    <a:schemeClr val="tx1"/>
                  </a:solidFill>
                </a:defRPr>
              </a:lvl4pPr>
              <a:lvl5pPr marL="2057400" indent="-228600">
                <a:defRPr>
                  <a:solidFill>
                    <a:schemeClr val="tx1"/>
                  </a:solidFill>
                </a:defRPr>
              </a:lvl5pPr>
              <a:lvl6pPr marL="2514600" indent="-228600" fontAlgn="base">
                <a:spcBef>
                  <a:spcPct val="0"/>
                </a:spcBef>
                <a:spcAft>
                  <a:spcPct val="0"/>
                </a:spcAft>
                <a:defRPr>
                  <a:solidFill>
                    <a:schemeClr val="tx1"/>
                  </a:solidFill>
                </a:defRPr>
              </a:lvl6pPr>
              <a:lvl7pPr marL="2971800" indent="-228600" fontAlgn="base">
                <a:spcBef>
                  <a:spcPct val="0"/>
                </a:spcBef>
                <a:spcAft>
                  <a:spcPct val="0"/>
                </a:spcAft>
                <a:defRPr>
                  <a:solidFill>
                    <a:schemeClr val="tx1"/>
                  </a:solidFill>
                </a:defRPr>
              </a:lvl7pPr>
              <a:lvl8pPr marL="3429000" indent="-228600" fontAlgn="base">
                <a:spcBef>
                  <a:spcPct val="0"/>
                </a:spcBef>
                <a:spcAft>
                  <a:spcPct val="0"/>
                </a:spcAft>
                <a:defRPr>
                  <a:solidFill>
                    <a:schemeClr val="tx1"/>
                  </a:solidFill>
                </a:defRPr>
              </a:lvl8pPr>
              <a:lvl9pPr marL="3886200" indent="-228600" fontAlgn="base">
                <a:spcBef>
                  <a:spcPct val="0"/>
                </a:spcBef>
                <a:spcAft>
                  <a:spcPct val="0"/>
                </a:spcAft>
                <a:defRPr>
                  <a:solidFill>
                    <a:schemeClr val="tx1"/>
                  </a:solidFill>
                </a:defRPr>
              </a:lvl9pPr>
            </a:lstStyle>
            <a:p>
              <a:pPr indent="0" algn="ctr">
                <a:lnSpc>
                  <a:spcPct val="90000"/>
                </a:lnSpc>
                <a:spcBef>
                  <a:spcPct val="20000"/>
                </a:spcBef>
                <a:buNone/>
              </a:pPr>
              <a:r>
                <a:rPr lang="en-AU" altLang="zh-CN" sz="2400" dirty="0">
                  <a:solidFill>
                    <a:schemeClr val="bg1"/>
                  </a:solidFill>
                  <a:cs typeface="+mn-ea"/>
                  <a:sym typeface="+mn-lt"/>
                </a:rPr>
                <a:t>1</a:t>
              </a:r>
              <a:endParaRPr lang="en-US" altLang="zh-CN" sz="2400" dirty="0">
                <a:solidFill>
                  <a:schemeClr val="bg1"/>
                </a:solidFill>
                <a:cs typeface="+mn-ea"/>
                <a:sym typeface="+mn-lt"/>
              </a:endParaRPr>
            </a:p>
          </p:txBody>
        </p:sp>
        <p:sp>
          <p:nvSpPr>
            <p:cNvPr id="10" name="Text Placeholder 33"/>
            <p:cNvSpPr txBox="1"/>
            <p:nvPr/>
          </p:nvSpPr>
          <p:spPr bwMode="auto">
            <a:xfrm>
              <a:off x="6516746" y="286934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defRPr>
              </a:lvl1pPr>
              <a:lvl2pPr marL="742950" indent="-285750" defTabSz="912495">
                <a:defRPr>
                  <a:solidFill>
                    <a:schemeClr val="tx1"/>
                  </a:solidFill>
                </a:defRPr>
              </a:lvl2pPr>
              <a:lvl3pPr marL="1143000" indent="-228600" defTabSz="912495">
                <a:defRPr>
                  <a:solidFill>
                    <a:schemeClr val="tx1"/>
                  </a:solidFill>
                </a:defRPr>
              </a:lvl3pPr>
              <a:lvl4pPr marL="1600200" indent="-228600" defTabSz="912495">
                <a:defRPr>
                  <a:solidFill>
                    <a:schemeClr val="tx1"/>
                  </a:solidFill>
                </a:defRPr>
              </a:lvl4pPr>
              <a:lvl5pPr marL="2057400" indent="-228600" defTabSz="912495">
                <a:defRPr>
                  <a:solidFill>
                    <a:schemeClr val="tx1"/>
                  </a:solidFill>
                </a:defRPr>
              </a:lvl5pPr>
              <a:lvl6pPr marL="2514600" indent="-228600" defTabSz="912495" fontAlgn="base">
                <a:spcBef>
                  <a:spcPct val="0"/>
                </a:spcBef>
                <a:spcAft>
                  <a:spcPct val="0"/>
                </a:spcAft>
                <a:defRPr>
                  <a:solidFill>
                    <a:schemeClr val="tx1"/>
                  </a:solidFill>
                </a:defRPr>
              </a:lvl6pPr>
              <a:lvl7pPr marL="2971800" indent="-228600" defTabSz="912495" fontAlgn="base">
                <a:spcBef>
                  <a:spcPct val="0"/>
                </a:spcBef>
                <a:spcAft>
                  <a:spcPct val="0"/>
                </a:spcAft>
                <a:defRPr>
                  <a:solidFill>
                    <a:schemeClr val="tx1"/>
                  </a:solidFill>
                </a:defRPr>
              </a:lvl7pPr>
              <a:lvl8pPr marL="3429000" indent="-228600" defTabSz="912495" fontAlgn="base">
                <a:spcBef>
                  <a:spcPct val="0"/>
                </a:spcBef>
                <a:spcAft>
                  <a:spcPct val="0"/>
                </a:spcAft>
                <a:defRPr>
                  <a:solidFill>
                    <a:schemeClr val="tx1"/>
                  </a:solidFill>
                </a:defRPr>
              </a:lvl8pPr>
              <a:lvl9pPr marL="3886200" indent="-228600" defTabSz="912495" fontAlgn="base">
                <a:spcBef>
                  <a:spcPct val="0"/>
                </a:spcBef>
                <a:spcAft>
                  <a:spcPct val="0"/>
                </a:spcAft>
                <a:defRPr>
                  <a:solidFill>
                    <a:schemeClr val="tx1"/>
                  </a:solidFill>
                </a:defRPr>
              </a:lvl9pPr>
            </a:lstStyle>
            <a:p>
              <a:pPr indent="0" algn="ctr">
                <a:lnSpc>
                  <a:spcPct val="90000"/>
                </a:lnSpc>
                <a:spcBef>
                  <a:spcPct val="20000"/>
                </a:spcBef>
                <a:buNone/>
              </a:pPr>
              <a:r>
                <a:rPr lang="zh-CN" altLang="en-US" sz="2000" dirty="0">
                  <a:solidFill>
                    <a:schemeClr val="bg1"/>
                  </a:solidFill>
                  <a:cs typeface="+mn-ea"/>
                  <a:sym typeface="+mn-lt"/>
                </a:rPr>
                <a:t>标题内容</a:t>
              </a:r>
              <a:endParaRPr lang="zh-CN" altLang="en-US" sz="2000" dirty="0">
                <a:solidFill>
                  <a:schemeClr val="bg1"/>
                </a:solidFill>
                <a:cs typeface="+mn-ea"/>
                <a:sym typeface="+mn-lt"/>
              </a:endParaRPr>
            </a:p>
          </p:txBody>
        </p:sp>
      </p:grpSp>
      <p:grpSp>
        <p:nvGrpSpPr>
          <p:cNvPr id="11" name="Group 34"/>
          <p:cNvGrpSpPr/>
          <p:nvPr/>
        </p:nvGrpSpPr>
        <p:grpSpPr bwMode="auto">
          <a:xfrm>
            <a:off x="9059411" y="1743474"/>
            <a:ext cx="2174240" cy="2179320"/>
            <a:chOff x="8516644" y="1863304"/>
            <a:chExt cx="2001658" cy="2006870"/>
          </a:xfrm>
          <a:solidFill>
            <a:schemeClr val="bg1">
              <a:lumMod val="75000"/>
            </a:schemeClr>
          </a:solidFill>
        </p:grpSpPr>
        <p:sp>
          <p:nvSpPr>
            <p:cNvPr id="12" name="Teardrop 4"/>
            <p:cNvSpPr/>
            <p:nvPr/>
          </p:nvSpPr>
          <p:spPr>
            <a:xfrm rot="16200000" flipH="1">
              <a:off x="8516420" y="1868292"/>
              <a:ext cx="2002106" cy="200165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indent="0" algn="ctr">
                <a:lnSpc>
                  <a:spcPct val="90000"/>
                </a:lnSpc>
                <a:spcBef>
                  <a:spcPct val="20000"/>
                </a:spcBef>
                <a:buNone/>
                <a:defRPr/>
              </a:pPr>
              <a:endParaRPr lang="en-US" sz="1200" dirty="0">
                <a:solidFill>
                  <a:schemeClr val="bg1"/>
                </a:solidFill>
                <a:cs typeface="+mn-ea"/>
                <a:sym typeface="+mn-lt"/>
              </a:endParaRPr>
            </a:p>
          </p:txBody>
        </p:sp>
        <p:sp>
          <p:nvSpPr>
            <p:cNvPr id="13" name="Oval 8"/>
            <p:cNvSpPr/>
            <p:nvPr/>
          </p:nvSpPr>
          <p:spPr>
            <a:xfrm>
              <a:off x="9929393" y="1863304"/>
              <a:ext cx="588909" cy="58904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defRPr>
              </a:lvl1pPr>
              <a:lvl2pPr marL="742950" indent="-285750">
                <a:defRPr>
                  <a:solidFill>
                    <a:schemeClr val="tx1"/>
                  </a:solidFill>
                </a:defRPr>
              </a:lvl2pPr>
              <a:lvl3pPr marL="1143000" indent="-228600">
                <a:defRPr>
                  <a:solidFill>
                    <a:schemeClr val="tx1"/>
                  </a:solidFill>
                </a:defRPr>
              </a:lvl3pPr>
              <a:lvl4pPr marL="1600200" indent="-228600">
                <a:defRPr>
                  <a:solidFill>
                    <a:schemeClr val="tx1"/>
                  </a:solidFill>
                </a:defRPr>
              </a:lvl4pPr>
              <a:lvl5pPr marL="2057400" indent="-228600">
                <a:defRPr>
                  <a:solidFill>
                    <a:schemeClr val="tx1"/>
                  </a:solidFill>
                </a:defRPr>
              </a:lvl5pPr>
              <a:lvl6pPr marL="2514600" indent="-228600" fontAlgn="base">
                <a:spcBef>
                  <a:spcPct val="0"/>
                </a:spcBef>
                <a:spcAft>
                  <a:spcPct val="0"/>
                </a:spcAft>
                <a:defRPr>
                  <a:solidFill>
                    <a:schemeClr val="tx1"/>
                  </a:solidFill>
                </a:defRPr>
              </a:lvl6pPr>
              <a:lvl7pPr marL="2971800" indent="-228600" fontAlgn="base">
                <a:spcBef>
                  <a:spcPct val="0"/>
                </a:spcBef>
                <a:spcAft>
                  <a:spcPct val="0"/>
                </a:spcAft>
                <a:defRPr>
                  <a:solidFill>
                    <a:schemeClr val="tx1"/>
                  </a:solidFill>
                </a:defRPr>
              </a:lvl7pPr>
              <a:lvl8pPr marL="3429000" indent="-228600" fontAlgn="base">
                <a:spcBef>
                  <a:spcPct val="0"/>
                </a:spcBef>
                <a:spcAft>
                  <a:spcPct val="0"/>
                </a:spcAft>
                <a:defRPr>
                  <a:solidFill>
                    <a:schemeClr val="tx1"/>
                  </a:solidFill>
                </a:defRPr>
              </a:lvl8pPr>
              <a:lvl9pPr marL="3886200" indent="-228600" fontAlgn="base">
                <a:spcBef>
                  <a:spcPct val="0"/>
                </a:spcBef>
                <a:spcAft>
                  <a:spcPct val="0"/>
                </a:spcAft>
                <a:defRPr>
                  <a:solidFill>
                    <a:schemeClr val="tx1"/>
                  </a:solidFill>
                </a:defRPr>
              </a:lvl9pPr>
            </a:lstStyle>
            <a:p>
              <a:pPr indent="0" algn="ctr">
                <a:lnSpc>
                  <a:spcPct val="90000"/>
                </a:lnSpc>
                <a:spcBef>
                  <a:spcPct val="20000"/>
                </a:spcBef>
                <a:buNone/>
              </a:pPr>
              <a:r>
                <a:rPr lang="en-AU" altLang="zh-CN" sz="2400" dirty="0">
                  <a:solidFill>
                    <a:schemeClr val="bg1"/>
                  </a:solidFill>
                  <a:cs typeface="+mn-ea"/>
                  <a:sym typeface="+mn-lt"/>
                </a:rPr>
                <a:t>2</a:t>
              </a:r>
              <a:endParaRPr lang="en-US" altLang="zh-CN" sz="2400" dirty="0">
                <a:solidFill>
                  <a:schemeClr val="bg1"/>
                </a:solidFill>
                <a:cs typeface="+mn-ea"/>
                <a:sym typeface="+mn-lt"/>
              </a:endParaRPr>
            </a:p>
          </p:txBody>
        </p:sp>
        <p:sp>
          <p:nvSpPr>
            <p:cNvPr id="14" name="Text Placeholder 33"/>
            <p:cNvSpPr txBox="1"/>
            <p:nvPr/>
          </p:nvSpPr>
          <p:spPr bwMode="auto">
            <a:xfrm>
              <a:off x="8517523" y="286934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defRPr>
              </a:lvl1pPr>
              <a:lvl2pPr marL="742950" indent="-285750" defTabSz="912495">
                <a:defRPr>
                  <a:solidFill>
                    <a:schemeClr val="tx1"/>
                  </a:solidFill>
                </a:defRPr>
              </a:lvl2pPr>
              <a:lvl3pPr marL="1143000" indent="-228600" defTabSz="912495">
                <a:defRPr>
                  <a:solidFill>
                    <a:schemeClr val="tx1"/>
                  </a:solidFill>
                </a:defRPr>
              </a:lvl3pPr>
              <a:lvl4pPr marL="1600200" indent="-228600" defTabSz="912495">
                <a:defRPr>
                  <a:solidFill>
                    <a:schemeClr val="tx1"/>
                  </a:solidFill>
                </a:defRPr>
              </a:lvl4pPr>
              <a:lvl5pPr marL="2057400" indent="-228600" defTabSz="912495">
                <a:defRPr>
                  <a:solidFill>
                    <a:schemeClr val="tx1"/>
                  </a:solidFill>
                </a:defRPr>
              </a:lvl5pPr>
              <a:lvl6pPr marL="2514600" indent="-228600" defTabSz="912495" fontAlgn="base">
                <a:spcBef>
                  <a:spcPct val="0"/>
                </a:spcBef>
                <a:spcAft>
                  <a:spcPct val="0"/>
                </a:spcAft>
                <a:defRPr>
                  <a:solidFill>
                    <a:schemeClr val="tx1"/>
                  </a:solidFill>
                </a:defRPr>
              </a:lvl6pPr>
              <a:lvl7pPr marL="2971800" indent="-228600" defTabSz="912495" fontAlgn="base">
                <a:spcBef>
                  <a:spcPct val="0"/>
                </a:spcBef>
                <a:spcAft>
                  <a:spcPct val="0"/>
                </a:spcAft>
                <a:defRPr>
                  <a:solidFill>
                    <a:schemeClr val="tx1"/>
                  </a:solidFill>
                </a:defRPr>
              </a:lvl7pPr>
              <a:lvl8pPr marL="3429000" indent="-228600" defTabSz="912495" fontAlgn="base">
                <a:spcBef>
                  <a:spcPct val="0"/>
                </a:spcBef>
                <a:spcAft>
                  <a:spcPct val="0"/>
                </a:spcAft>
                <a:defRPr>
                  <a:solidFill>
                    <a:schemeClr val="tx1"/>
                  </a:solidFill>
                </a:defRPr>
              </a:lvl8pPr>
              <a:lvl9pPr marL="3886200" indent="-228600" defTabSz="912495" fontAlgn="base">
                <a:spcBef>
                  <a:spcPct val="0"/>
                </a:spcBef>
                <a:spcAft>
                  <a:spcPct val="0"/>
                </a:spcAft>
                <a:defRPr>
                  <a:solidFill>
                    <a:schemeClr val="tx1"/>
                  </a:solidFill>
                </a:defRPr>
              </a:lvl9pPr>
            </a:lstStyle>
            <a:p>
              <a:pPr indent="0" algn="ctr">
                <a:lnSpc>
                  <a:spcPct val="90000"/>
                </a:lnSpc>
                <a:spcBef>
                  <a:spcPct val="20000"/>
                </a:spcBef>
                <a:buNone/>
              </a:pPr>
              <a:r>
                <a:rPr lang="zh-CN" altLang="en-US" sz="2000" dirty="0">
                  <a:solidFill>
                    <a:schemeClr val="bg1"/>
                  </a:solidFill>
                  <a:cs typeface="+mn-ea"/>
                  <a:sym typeface="+mn-lt"/>
                </a:rPr>
                <a:t>标题内容</a:t>
              </a:r>
              <a:endParaRPr lang="zh-CN" altLang="en-US" sz="2000" dirty="0">
                <a:solidFill>
                  <a:schemeClr val="bg1"/>
                </a:solidFill>
                <a:cs typeface="+mn-ea"/>
                <a:sym typeface="+mn-lt"/>
              </a:endParaRPr>
            </a:p>
          </p:txBody>
        </p:sp>
      </p:grpSp>
      <p:grpSp>
        <p:nvGrpSpPr>
          <p:cNvPr id="15" name="Group 36"/>
          <p:cNvGrpSpPr/>
          <p:nvPr/>
        </p:nvGrpSpPr>
        <p:grpSpPr bwMode="auto">
          <a:xfrm>
            <a:off x="6887711" y="3922794"/>
            <a:ext cx="2173605" cy="2174240"/>
            <a:chOff x="6516746" y="3870173"/>
            <a:chExt cx="2001660" cy="2001657"/>
          </a:xfrm>
          <a:solidFill>
            <a:schemeClr val="bg1">
              <a:lumMod val="75000"/>
            </a:schemeClr>
          </a:solidFill>
        </p:grpSpPr>
        <p:sp>
          <p:nvSpPr>
            <p:cNvPr id="16" name="Teardrop 5"/>
            <p:cNvSpPr/>
            <p:nvPr/>
          </p:nvSpPr>
          <p:spPr>
            <a:xfrm>
              <a:off x="6516746" y="3870173"/>
              <a:ext cx="2001660" cy="200165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indent="0" algn="ctr">
                <a:lnSpc>
                  <a:spcPct val="90000"/>
                </a:lnSpc>
                <a:spcBef>
                  <a:spcPct val="20000"/>
                </a:spcBef>
                <a:buNone/>
                <a:defRPr/>
              </a:pPr>
              <a:endParaRPr lang="en-AU" sz="1200" dirty="0">
                <a:solidFill>
                  <a:schemeClr val="bg1"/>
                </a:solidFill>
                <a:cs typeface="+mn-ea"/>
                <a:sym typeface="+mn-lt"/>
              </a:endParaRPr>
            </a:p>
          </p:txBody>
        </p:sp>
        <p:sp>
          <p:nvSpPr>
            <p:cNvPr id="17" name="Oval 10"/>
            <p:cNvSpPr/>
            <p:nvPr/>
          </p:nvSpPr>
          <p:spPr>
            <a:xfrm>
              <a:off x="6516746" y="5282920"/>
              <a:ext cx="588910" cy="58891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defRPr>
              </a:lvl1pPr>
              <a:lvl2pPr marL="742950" indent="-285750">
                <a:defRPr>
                  <a:solidFill>
                    <a:schemeClr val="tx1"/>
                  </a:solidFill>
                </a:defRPr>
              </a:lvl2pPr>
              <a:lvl3pPr marL="1143000" indent="-228600">
                <a:defRPr>
                  <a:solidFill>
                    <a:schemeClr val="tx1"/>
                  </a:solidFill>
                </a:defRPr>
              </a:lvl3pPr>
              <a:lvl4pPr marL="1600200" indent="-228600">
                <a:defRPr>
                  <a:solidFill>
                    <a:schemeClr val="tx1"/>
                  </a:solidFill>
                </a:defRPr>
              </a:lvl4pPr>
              <a:lvl5pPr marL="2057400" indent="-228600">
                <a:defRPr>
                  <a:solidFill>
                    <a:schemeClr val="tx1"/>
                  </a:solidFill>
                </a:defRPr>
              </a:lvl5pPr>
              <a:lvl6pPr marL="2514600" indent="-228600" fontAlgn="base">
                <a:spcBef>
                  <a:spcPct val="0"/>
                </a:spcBef>
                <a:spcAft>
                  <a:spcPct val="0"/>
                </a:spcAft>
                <a:defRPr>
                  <a:solidFill>
                    <a:schemeClr val="tx1"/>
                  </a:solidFill>
                </a:defRPr>
              </a:lvl6pPr>
              <a:lvl7pPr marL="2971800" indent="-228600" fontAlgn="base">
                <a:spcBef>
                  <a:spcPct val="0"/>
                </a:spcBef>
                <a:spcAft>
                  <a:spcPct val="0"/>
                </a:spcAft>
                <a:defRPr>
                  <a:solidFill>
                    <a:schemeClr val="tx1"/>
                  </a:solidFill>
                </a:defRPr>
              </a:lvl7pPr>
              <a:lvl8pPr marL="3429000" indent="-228600" fontAlgn="base">
                <a:spcBef>
                  <a:spcPct val="0"/>
                </a:spcBef>
                <a:spcAft>
                  <a:spcPct val="0"/>
                </a:spcAft>
                <a:defRPr>
                  <a:solidFill>
                    <a:schemeClr val="tx1"/>
                  </a:solidFill>
                </a:defRPr>
              </a:lvl8pPr>
              <a:lvl9pPr marL="3886200" indent="-228600" fontAlgn="base">
                <a:spcBef>
                  <a:spcPct val="0"/>
                </a:spcBef>
                <a:spcAft>
                  <a:spcPct val="0"/>
                </a:spcAft>
                <a:defRPr>
                  <a:solidFill>
                    <a:schemeClr val="tx1"/>
                  </a:solidFill>
                </a:defRPr>
              </a:lvl9pPr>
            </a:lstStyle>
            <a:p>
              <a:pPr indent="0" algn="ctr">
                <a:lnSpc>
                  <a:spcPct val="90000"/>
                </a:lnSpc>
                <a:spcBef>
                  <a:spcPct val="20000"/>
                </a:spcBef>
                <a:buNone/>
              </a:pPr>
              <a:r>
                <a:rPr lang="en-AU" altLang="zh-CN" sz="2400" dirty="0">
                  <a:solidFill>
                    <a:schemeClr val="bg1"/>
                  </a:solidFill>
                  <a:cs typeface="+mn-ea"/>
                  <a:sym typeface="+mn-lt"/>
                </a:rPr>
                <a:t>3</a:t>
              </a:r>
              <a:endParaRPr lang="en-US" altLang="zh-CN" sz="2400" dirty="0">
                <a:solidFill>
                  <a:schemeClr val="bg1"/>
                </a:solidFill>
                <a:cs typeface="+mn-ea"/>
                <a:sym typeface="+mn-lt"/>
              </a:endParaRPr>
            </a:p>
          </p:txBody>
        </p:sp>
        <p:sp>
          <p:nvSpPr>
            <p:cNvPr id="18" name="Text Placeholder 33"/>
            <p:cNvSpPr txBox="1"/>
            <p:nvPr/>
          </p:nvSpPr>
          <p:spPr bwMode="auto">
            <a:xfrm>
              <a:off x="6516746" y="466101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defRPr>
              </a:lvl1pPr>
              <a:lvl2pPr marL="742950" indent="-285750" defTabSz="912495">
                <a:defRPr>
                  <a:solidFill>
                    <a:schemeClr val="tx1"/>
                  </a:solidFill>
                </a:defRPr>
              </a:lvl2pPr>
              <a:lvl3pPr marL="1143000" indent="-228600" defTabSz="912495">
                <a:defRPr>
                  <a:solidFill>
                    <a:schemeClr val="tx1"/>
                  </a:solidFill>
                </a:defRPr>
              </a:lvl3pPr>
              <a:lvl4pPr marL="1600200" indent="-228600" defTabSz="912495">
                <a:defRPr>
                  <a:solidFill>
                    <a:schemeClr val="tx1"/>
                  </a:solidFill>
                </a:defRPr>
              </a:lvl4pPr>
              <a:lvl5pPr marL="2057400" indent="-228600" defTabSz="912495">
                <a:defRPr>
                  <a:solidFill>
                    <a:schemeClr val="tx1"/>
                  </a:solidFill>
                </a:defRPr>
              </a:lvl5pPr>
              <a:lvl6pPr marL="2514600" indent="-228600" defTabSz="912495" fontAlgn="base">
                <a:spcBef>
                  <a:spcPct val="0"/>
                </a:spcBef>
                <a:spcAft>
                  <a:spcPct val="0"/>
                </a:spcAft>
                <a:defRPr>
                  <a:solidFill>
                    <a:schemeClr val="tx1"/>
                  </a:solidFill>
                </a:defRPr>
              </a:lvl6pPr>
              <a:lvl7pPr marL="2971800" indent="-228600" defTabSz="912495" fontAlgn="base">
                <a:spcBef>
                  <a:spcPct val="0"/>
                </a:spcBef>
                <a:spcAft>
                  <a:spcPct val="0"/>
                </a:spcAft>
                <a:defRPr>
                  <a:solidFill>
                    <a:schemeClr val="tx1"/>
                  </a:solidFill>
                </a:defRPr>
              </a:lvl7pPr>
              <a:lvl8pPr marL="3429000" indent="-228600" defTabSz="912495" fontAlgn="base">
                <a:spcBef>
                  <a:spcPct val="0"/>
                </a:spcBef>
                <a:spcAft>
                  <a:spcPct val="0"/>
                </a:spcAft>
                <a:defRPr>
                  <a:solidFill>
                    <a:schemeClr val="tx1"/>
                  </a:solidFill>
                </a:defRPr>
              </a:lvl8pPr>
              <a:lvl9pPr marL="3886200" indent="-228600" defTabSz="912495" fontAlgn="base">
                <a:spcBef>
                  <a:spcPct val="0"/>
                </a:spcBef>
                <a:spcAft>
                  <a:spcPct val="0"/>
                </a:spcAft>
                <a:defRPr>
                  <a:solidFill>
                    <a:schemeClr val="tx1"/>
                  </a:solidFill>
                </a:defRPr>
              </a:lvl9pPr>
            </a:lstStyle>
            <a:p>
              <a:pPr indent="0" algn="ctr">
                <a:lnSpc>
                  <a:spcPct val="90000"/>
                </a:lnSpc>
                <a:spcBef>
                  <a:spcPct val="20000"/>
                </a:spcBef>
                <a:buNone/>
              </a:pPr>
              <a:r>
                <a:rPr lang="zh-CN" altLang="en-US" sz="2000" dirty="0">
                  <a:solidFill>
                    <a:schemeClr val="bg1"/>
                  </a:solidFill>
                  <a:cs typeface="+mn-ea"/>
                  <a:sym typeface="+mn-lt"/>
                </a:rPr>
                <a:t>标题内容</a:t>
              </a:r>
              <a:endParaRPr lang="zh-CN" altLang="en-US" sz="2000" dirty="0">
                <a:solidFill>
                  <a:schemeClr val="bg1"/>
                </a:solidFill>
                <a:cs typeface="+mn-ea"/>
                <a:sym typeface="+mn-lt"/>
              </a:endParaRPr>
            </a:p>
          </p:txBody>
        </p:sp>
      </p:grpSp>
      <p:grpSp>
        <p:nvGrpSpPr>
          <p:cNvPr id="19" name="Group 37"/>
          <p:cNvGrpSpPr/>
          <p:nvPr/>
        </p:nvGrpSpPr>
        <p:grpSpPr bwMode="auto">
          <a:xfrm>
            <a:off x="9059411" y="3922794"/>
            <a:ext cx="2174240" cy="2174240"/>
            <a:chOff x="8516643" y="3870173"/>
            <a:chExt cx="2001659" cy="2001657"/>
          </a:xfrm>
          <a:solidFill>
            <a:srgbClr val="3F7AA0"/>
          </a:solidFill>
        </p:grpSpPr>
        <p:sp>
          <p:nvSpPr>
            <p:cNvPr id="21" name="Teardrop 6"/>
            <p:cNvSpPr/>
            <p:nvPr/>
          </p:nvSpPr>
          <p:spPr>
            <a:xfrm flipH="1">
              <a:off x="8516643" y="3870173"/>
              <a:ext cx="2001659" cy="200165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indent="0" algn="ctr">
                <a:lnSpc>
                  <a:spcPct val="90000"/>
                </a:lnSpc>
                <a:spcBef>
                  <a:spcPct val="20000"/>
                </a:spcBef>
                <a:buNone/>
                <a:defRPr/>
              </a:pPr>
              <a:endParaRPr lang="en-AU" sz="1200" dirty="0">
                <a:solidFill>
                  <a:schemeClr val="bg1"/>
                </a:solidFill>
                <a:cs typeface="+mn-ea"/>
                <a:sym typeface="+mn-lt"/>
              </a:endParaRPr>
            </a:p>
          </p:txBody>
        </p:sp>
        <p:sp>
          <p:nvSpPr>
            <p:cNvPr id="22" name="Oval 9"/>
            <p:cNvSpPr/>
            <p:nvPr/>
          </p:nvSpPr>
          <p:spPr>
            <a:xfrm>
              <a:off x="9929392" y="5282920"/>
              <a:ext cx="588910" cy="58891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defRPr>
              </a:lvl1pPr>
              <a:lvl2pPr marL="742950" indent="-285750">
                <a:defRPr>
                  <a:solidFill>
                    <a:schemeClr val="tx1"/>
                  </a:solidFill>
                </a:defRPr>
              </a:lvl2pPr>
              <a:lvl3pPr marL="1143000" indent="-228600">
                <a:defRPr>
                  <a:solidFill>
                    <a:schemeClr val="tx1"/>
                  </a:solidFill>
                </a:defRPr>
              </a:lvl3pPr>
              <a:lvl4pPr marL="1600200" indent="-228600">
                <a:defRPr>
                  <a:solidFill>
                    <a:schemeClr val="tx1"/>
                  </a:solidFill>
                </a:defRPr>
              </a:lvl4pPr>
              <a:lvl5pPr marL="2057400" indent="-228600">
                <a:defRPr>
                  <a:solidFill>
                    <a:schemeClr val="tx1"/>
                  </a:solidFill>
                </a:defRPr>
              </a:lvl5pPr>
              <a:lvl6pPr marL="2514600" indent="-228600" fontAlgn="base">
                <a:spcBef>
                  <a:spcPct val="0"/>
                </a:spcBef>
                <a:spcAft>
                  <a:spcPct val="0"/>
                </a:spcAft>
                <a:defRPr>
                  <a:solidFill>
                    <a:schemeClr val="tx1"/>
                  </a:solidFill>
                </a:defRPr>
              </a:lvl6pPr>
              <a:lvl7pPr marL="2971800" indent="-228600" fontAlgn="base">
                <a:spcBef>
                  <a:spcPct val="0"/>
                </a:spcBef>
                <a:spcAft>
                  <a:spcPct val="0"/>
                </a:spcAft>
                <a:defRPr>
                  <a:solidFill>
                    <a:schemeClr val="tx1"/>
                  </a:solidFill>
                </a:defRPr>
              </a:lvl7pPr>
              <a:lvl8pPr marL="3429000" indent="-228600" fontAlgn="base">
                <a:spcBef>
                  <a:spcPct val="0"/>
                </a:spcBef>
                <a:spcAft>
                  <a:spcPct val="0"/>
                </a:spcAft>
                <a:defRPr>
                  <a:solidFill>
                    <a:schemeClr val="tx1"/>
                  </a:solidFill>
                </a:defRPr>
              </a:lvl8pPr>
              <a:lvl9pPr marL="3886200" indent="-228600" fontAlgn="base">
                <a:spcBef>
                  <a:spcPct val="0"/>
                </a:spcBef>
                <a:spcAft>
                  <a:spcPct val="0"/>
                </a:spcAft>
                <a:defRPr>
                  <a:solidFill>
                    <a:schemeClr val="tx1"/>
                  </a:solidFill>
                </a:defRPr>
              </a:lvl9pPr>
            </a:lstStyle>
            <a:p>
              <a:pPr indent="0" algn="ctr">
                <a:lnSpc>
                  <a:spcPct val="90000"/>
                </a:lnSpc>
                <a:spcBef>
                  <a:spcPct val="20000"/>
                </a:spcBef>
                <a:buNone/>
              </a:pPr>
              <a:r>
                <a:rPr lang="en-AU" altLang="zh-CN" sz="2400" dirty="0">
                  <a:solidFill>
                    <a:schemeClr val="bg1"/>
                  </a:solidFill>
                  <a:cs typeface="+mn-ea"/>
                  <a:sym typeface="+mn-lt"/>
                </a:rPr>
                <a:t>4</a:t>
              </a:r>
              <a:endParaRPr lang="en-US" altLang="zh-CN" sz="2400" dirty="0">
                <a:solidFill>
                  <a:schemeClr val="bg1"/>
                </a:solidFill>
                <a:cs typeface="+mn-ea"/>
                <a:sym typeface="+mn-lt"/>
              </a:endParaRPr>
            </a:p>
          </p:txBody>
        </p:sp>
        <p:sp>
          <p:nvSpPr>
            <p:cNvPr id="23" name="Text Placeholder 33"/>
            <p:cNvSpPr txBox="1"/>
            <p:nvPr/>
          </p:nvSpPr>
          <p:spPr bwMode="auto">
            <a:xfrm>
              <a:off x="8517523" y="466101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defRPr>
              </a:lvl1pPr>
              <a:lvl2pPr marL="742950" indent="-285750" defTabSz="912495">
                <a:defRPr>
                  <a:solidFill>
                    <a:schemeClr val="tx1"/>
                  </a:solidFill>
                </a:defRPr>
              </a:lvl2pPr>
              <a:lvl3pPr marL="1143000" indent="-228600" defTabSz="912495">
                <a:defRPr>
                  <a:solidFill>
                    <a:schemeClr val="tx1"/>
                  </a:solidFill>
                </a:defRPr>
              </a:lvl3pPr>
              <a:lvl4pPr marL="1600200" indent="-228600" defTabSz="912495">
                <a:defRPr>
                  <a:solidFill>
                    <a:schemeClr val="tx1"/>
                  </a:solidFill>
                </a:defRPr>
              </a:lvl4pPr>
              <a:lvl5pPr marL="2057400" indent="-228600" defTabSz="912495">
                <a:defRPr>
                  <a:solidFill>
                    <a:schemeClr val="tx1"/>
                  </a:solidFill>
                </a:defRPr>
              </a:lvl5pPr>
              <a:lvl6pPr marL="2514600" indent="-228600" defTabSz="912495" fontAlgn="base">
                <a:spcBef>
                  <a:spcPct val="0"/>
                </a:spcBef>
                <a:spcAft>
                  <a:spcPct val="0"/>
                </a:spcAft>
                <a:defRPr>
                  <a:solidFill>
                    <a:schemeClr val="tx1"/>
                  </a:solidFill>
                </a:defRPr>
              </a:lvl6pPr>
              <a:lvl7pPr marL="2971800" indent="-228600" defTabSz="912495" fontAlgn="base">
                <a:spcBef>
                  <a:spcPct val="0"/>
                </a:spcBef>
                <a:spcAft>
                  <a:spcPct val="0"/>
                </a:spcAft>
                <a:defRPr>
                  <a:solidFill>
                    <a:schemeClr val="tx1"/>
                  </a:solidFill>
                </a:defRPr>
              </a:lvl7pPr>
              <a:lvl8pPr marL="3429000" indent="-228600" defTabSz="912495" fontAlgn="base">
                <a:spcBef>
                  <a:spcPct val="0"/>
                </a:spcBef>
                <a:spcAft>
                  <a:spcPct val="0"/>
                </a:spcAft>
                <a:defRPr>
                  <a:solidFill>
                    <a:schemeClr val="tx1"/>
                  </a:solidFill>
                </a:defRPr>
              </a:lvl8pPr>
              <a:lvl9pPr marL="3886200" indent="-228600" defTabSz="912495" fontAlgn="base">
                <a:spcBef>
                  <a:spcPct val="0"/>
                </a:spcBef>
                <a:spcAft>
                  <a:spcPct val="0"/>
                </a:spcAft>
                <a:defRPr>
                  <a:solidFill>
                    <a:schemeClr val="tx1"/>
                  </a:solidFill>
                </a:defRPr>
              </a:lvl9pPr>
            </a:lstStyle>
            <a:p>
              <a:pPr indent="0" algn="ctr">
                <a:lnSpc>
                  <a:spcPct val="90000"/>
                </a:lnSpc>
                <a:spcBef>
                  <a:spcPct val="20000"/>
                </a:spcBef>
                <a:buNone/>
              </a:pPr>
              <a:r>
                <a:rPr lang="zh-CN" altLang="en-US" sz="2000" dirty="0">
                  <a:solidFill>
                    <a:schemeClr val="bg1"/>
                  </a:solidFill>
                  <a:cs typeface="+mn-ea"/>
                  <a:sym typeface="+mn-lt"/>
                </a:rPr>
                <a:t>标题内容</a:t>
              </a:r>
              <a:endParaRPr lang="zh-CN" altLang="en-US" sz="2000" dirty="0">
                <a:solidFill>
                  <a:schemeClr val="bg1"/>
                </a:solidFill>
                <a:cs typeface="+mn-ea"/>
                <a:sym typeface="+mn-lt"/>
              </a:endParaRPr>
            </a:p>
          </p:txBody>
        </p:sp>
      </p:grpSp>
      <p:sp>
        <p:nvSpPr>
          <p:cNvPr id="24" name="išľíďè"/>
          <p:cNvSpPr/>
          <p:nvPr/>
        </p:nvSpPr>
        <p:spPr bwMode="auto">
          <a:xfrm>
            <a:off x="1217161" y="1700929"/>
            <a:ext cx="528891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r>
              <a:rPr sz="1400" noProof="0" dirty="0">
                <a:ln>
                  <a:noFill/>
                </a:ln>
                <a:solidFill>
                  <a:schemeClr val="tx1">
                    <a:lumMod val="65000"/>
                    <a:lumOff val="35000"/>
                  </a:schemeClr>
                </a:solidFill>
                <a:effectLst/>
                <a:uLnTx/>
                <a:uFillTx/>
                <a:cs typeface="+mn-ea"/>
                <a:sym typeface="+mn-lt"/>
              </a:rPr>
              <a:t>在此输入详细文字介绍和详细信息，</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5" name="išľíďè"/>
          <p:cNvSpPr/>
          <p:nvPr/>
        </p:nvSpPr>
        <p:spPr bwMode="auto">
          <a:xfrm>
            <a:off x="1217161" y="2873774"/>
            <a:ext cx="528891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r>
              <a:rPr sz="1400" noProof="0" dirty="0">
                <a:ln>
                  <a:noFill/>
                </a:ln>
                <a:solidFill>
                  <a:schemeClr val="tx1">
                    <a:lumMod val="65000"/>
                    <a:lumOff val="35000"/>
                  </a:schemeClr>
                </a:solidFill>
                <a:effectLst/>
                <a:uLnTx/>
                <a:uFillTx/>
                <a:cs typeface="+mn-ea"/>
                <a:sym typeface="+mn-lt"/>
              </a:rPr>
              <a:t>在此输入详细文字介绍和详细信息，</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6" name="išľíďè"/>
          <p:cNvSpPr/>
          <p:nvPr/>
        </p:nvSpPr>
        <p:spPr bwMode="auto">
          <a:xfrm>
            <a:off x="1217161" y="4075829"/>
            <a:ext cx="528891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r>
              <a:rPr sz="1400" noProof="0" dirty="0">
                <a:ln>
                  <a:noFill/>
                </a:ln>
                <a:solidFill>
                  <a:schemeClr val="tx1">
                    <a:lumMod val="65000"/>
                    <a:lumOff val="35000"/>
                  </a:schemeClr>
                </a:solidFill>
                <a:effectLst/>
                <a:uLnTx/>
                <a:uFillTx/>
                <a:cs typeface="+mn-ea"/>
                <a:sym typeface="+mn-lt"/>
              </a:rPr>
              <a:t>在此输入详细文字介绍和详细信息，</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7" name="išľíďè"/>
          <p:cNvSpPr/>
          <p:nvPr/>
        </p:nvSpPr>
        <p:spPr bwMode="auto">
          <a:xfrm>
            <a:off x="1217161" y="5248674"/>
            <a:ext cx="528891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r>
              <a:rPr sz="1400" noProof="0" dirty="0">
                <a:ln>
                  <a:noFill/>
                </a:ln>
                <a:solidFill>
                  <a:schemeClr val="tx1">
                    <a:lumMod val="65000"/>
                    <a:lumOff val="35000"/>
                  </a:schemeClr>
                </a:solidFill>
                <a:effectLst/>
                <a:uLnTx/>
                <a:uFillTx/>
                <a:cs typeface="+mn-ea"/>
                <a:sym typeface="+mn-lt"/>
              </a:rPr>
              <a:t>在此输入详细文字介绍和详细信息，</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0-#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105"/>
          <p:cNvSpPr/>
          <p:nvPr/>
        </p:nvSpPr>
        <p:spPr>
          <a:xfrm>
            <a:off x="1309066" y="302703"/>
            <a:ext cx="3672008"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各项指标完成情况</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aphicFrame>
        <p:nvGraphicFramePr>
          <p:cNvPr id="137" name="PA-Chart 7"/>
          <p:cNvGraphicFramePr/>
          <p:nvPr>
            <p:custDataLst>
              <p:tags r:id="rId2"/>
            </p:custDataLst>
          </p:nvPr>
        </p:nvGraphicFramePr>
        <p:xfrm>
          <a:off x="5841781" y="1817085"/>
          <a:ext cx="5540702" cy="3693801"/>
        </p:xfrm>
        <a:graphic>
          <a:graphicData uri="http://schemas.openxmlformats.org/drawingml/2006/chart">
            <c:chart xmlns:c="http://schemas.openxmlformats.org/drawingml/2006/chart" xmlns:r="http://schemas.openxmlformats.org/officeDocument/2006/relationships" r:id="rId1"/>
          </a:graphicData>
        </a:graphic>
      </p:graphicFrame>
      <p:sp>
        <p:nvSpPr>
          <p:cNvPr id="138" name="PA-文本框 8"/>
          <p:cNvSpPr txBox="1"/>
          <p:nvPr>
            <p:custDataLst>
              <p:tags r:id="rId3"/>
            </p:custDataLst>
          </p:nvPr>
        </p:nvSpPr>
        <p:spPr>
          <a:xfrm>
            <a:off x="1723937" y="2089094"/>
            <a:ext cx="3573776" cy="10618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400" dirty="0">
              <a:solidFill>
                <a:schemeClr val="tx1">
                  <a:lumMod val="65000"/>
                  <a:lumOff val="35000"/>
                </a:schemeClr>
              </a:solidFill>
              <a:cs typeface="+mn-ea"/>
              <a:sym typeface="+mn-lt"/>
            </a:endParaRPr>
          </a:p>
        </p:txBody>
      </p:sp>
      <p:sp>
        <p:nvSpPr>
          <p:cNvPr id="139" name="PA-文本框 9"/>
          <p:cNvSpPr txBox="1"/>
          <p:nvPr>
            <p:custDataLst>
              <p:tags r:id="rId4"/>
            </p:custDataLst>
          </p:nvPr>
        </p:nvSpPr>
        <p:spPr>
          <a:xfrm>
            <a:off x="1723937" y="1849492"/>
            <a:ext cx="1916118" cy="307777"/>
          </a:xfrm>
          <a:prstGeom prst="rect">
            <a:avLst/>
          </a:prstGeom>
          <a:noFill/>
        </p:spPr>
        <p:txBody>
          <a:bodyPr wrap="square" rtlCol="0">
            <a:spAutoFit/>
          </a:bodyPr>
          <a:lstStyle>
            <a:defPPr>
              <a:defRPr lang="zh-CN"/>
            </a:defPPr>
            <a:lvl1pPr>
              <a:defRPr spc="300">
                <a:solidFill>
                  <a:schemeClr val="tx1">
                    <a:lumMod val="75000"/>
                    <a:lumOff val="25000"/>
                  </a:schemeClr>
                </a:solidFill>
                <a:latin typeface="思源黑体 CN Medium" panose="020B0600000000000000" pitchFamily="34" charset="-122"/>
                <a:ea typeface="思源黑体 CN Medium" panose="020B0600000000000000" pitchFamily="34" charset="-122"/>
              </a:defRPr>
            </a:lvl1pPr>
          </a:lstStyle>
          <a:p>
            <a:r>
              <a:rPr lang="zh-CN" altLang="en-US" sz="1400" dirty="0">
                <a:solidFill>
                  <a:schemeClr val="tx1">
                    <a:lumMod val="65000"/>
                    <a:lumOff val="35000"/>
                  </a:schemeClr>
                </a:solidFill>
                <a:latin typeface="+mn-lt"/>
                <a:ea typeface="+mn-ea"/>
                <a:cs typeface="+mn-ea"/>
                <a:sym typeface="+mn-lt"/>
              </a:rPr>
              <a:t>标题文本一</a:t>
            </a:r>
            <a:endParaRPr lang="zh-CN" altLang="en-US" sz="1400" dirty="0">
              <a:solidFill>
                <a:schemeClr val="tx1">
                  <a:lumMod val="65000"/>
                  <a:lumOff val="35000"/>
                </a:schemeClr>
              </a:solidFill>
              <a:latin typeface="+mn-lt"/>
              <a:ea typeface="+mn-ea"/>
              <a:cs typeface="+mn-ea"/>
              <a:sym typeface="+mn-lt"/>
            </a:endParaRPr>
          </a:p>
        </p:txBody>
      </p:sp>
      <p:sp>
        <p:nvSpPr>
          <p:cNvPr id="140" name="PA-users_32384"/>
          <p:cNvSpPr>
            <a:spLocks noChangeAspect="1"/>
          </p:cNvSpPr>
          <p:nvPr>
            <p:custDataLst>
              <p:tags r:id="rId5"/>
            </p:custDataLst>
          </p:nvPr>
        </p:nvSpPr>
        <p:spPr bwMode="auto">
          <a:xfrm>
            <a:off x="927589" y="1960390"/>
            <a:ext cx="609684" cy="608883"/>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accent1"/>
          </a:solidFill>
          <a:ln>
            <a:noFill/>
          </a:ln>
        </p:spPr>
        <p:txBody>
          <a:bodyPr/>
          <a:lstStyle/>
          <a:p>
            <a:endParaRPr lang="zh-CN" altLang="en-US" sz="1400">
              <a:solidFill>
                <a:schemeClr val="tx1">
                  <a:lumMod val="65000"/>
                  <a:lumOff val="35000"/>
                </a:schemeClr>
              </a:solidFill>
              <a:cs typeface="+mn-ea"/>
              <a:sym typeface="+mn-lt"/>
            </a:endParaRPr>
          </a:p>
        </p:txBody>
      </p:sp>
      <p:sp>
        <p:nvSpPr>
          <p:cNvPr id="141" name="PA-文本框 16"/>
          <p:cNvSpPr txBox="1"/>
          <p:nvPr>
            <p:custDataLst>
              <p:tags r:id="rId6"/>
            </p:custDataLst>
          </p:nvPr>
        </p:nvSpPr>
        <p:spPr>
          <a:xfrm>
            <a:off x="1723937" y="3441344"/>
            <a:ext cx="3457662" cy="1061829"/>
          </a:xfrm>
          <a:prstGeom prst="rect">
            <a:avLst/>
          </a:prstGeom>
          <a:noFill/>
        </p:spPr>
        <p:txBody>
          <a:bodyPr wrap="square" rtlCol="0">
            <a:spAutoFit/>
          </a:bodyPr>
          <a:lstStyle>
            <a:defPPr>
              <a:defRPr lang="zh-CN"/>
            </a:defPPr>
            <a:lvl1pPr>
              <a:lnSpc>
                <a:spcPct val="150000"/>
              </a:lnSpc>
              <a:defRPr sz="1200">
                <a:solidFill>
                  <a:schemeClr val="tx1">
                    <a:lumMod val="85000"/>
                    <a:lumOff val="15000"/>
                  </a:schemeClr>
                </a:solidFill>
                <a:latin typeface="+mn-ea"/>
              </a:defRPr>
            </a:lvl1pPr>
          </a:lstStyle>
          <a:p>
            <a:r>
              <a:rPr lang="zh-CN" altLang="en-US" sz="1400" dirty="0">
                <a:solidFill>
                  <a:schemeClr val="tx1">
                    <a:lumMod val="65000"/>
                    <a:lumOff val="35000"/>
                  </a:schemeClr>
                </a:solidFill>
                <a:latin typeface="+mn-lt"/>
                <a:cs typeface="+mn-ea"/>
                <a:sym typeface="+mn-lt"/>
              </a:rPr>
              <a:t>用户可以在投影仪或者计算机上进行演示也可以将演示文稿打印出来制作成胶片以便应用到更广泛的领域中</a:t>
            </a:r>
            <a:endParaRPr lang="zh-CN" altLang="en-US" sz="1400" dirty="0">
              <a:solidFill>
                <a:schemeClr val="tx1">
                  <a:lumMod val="65000"/>
                  <a:lumOff val="35000"/>
                </a:schemeClr>
              </a:solidFill>
              <a:latin typeface="+mn-lt"/>
              <a:cs typeface="+mn-ea"/>
              <a:sym typeface="+mn-lt"/>
            </a:endParaRPr>
          </a:p>
        </p:txBody>
      </p:sp>
      <p:sp>
        <p:nvSpPr>
          <p:cNvPr id="142" name="PA-文本框 17"/>
          <p:cNvSpPr txBox="1"/>
          <p:nvPr>
            <p:custDataLst>
              <p:tags r:id="rId7"/>
            </p:custDataLst>
          </p:nvPr>
        </p:nvSpPr>
        <p:spPr>
          <a:xfrm>
            <a:off x="1723937" y="3201742"/>
            <a:ext cx="1916118" cy="307777"/>
          </a:xfrm>
          <a:prstGeom prst="rect">
            <a:avLst/>
          </a:prstGeom>
          <a:noFill/>
        </p:spPr>
        <p:txBody>
          <a:bodyPr wrap="square" rtlCol="0">
            <a:spAutoFit/>
          </a:bodyPr>
          <a:lstStyle>
            <a:defPPr>
              <a:defRPr lang="zh-CN"/>
            </a:defPPr>
            <a:lvl1pPr>
              <a:defRPr spc="300">
                <a:solidFill>
                  <a:schemeClr val="tx1">
                    <a:lumMod val="75000"/>
                    <a:lumOff val="25000"/>
                  </a:schemeClr>
                </a:solidFill>
                <a:latin typeface="思源黑体 CN Medium" panose="020B0600000000000000" pitchFamily="34" charset="-122"/>
                <a:ea typeface="思源黑体 CN Medium" panose="020B0600000000000000" pitchFamily="34" charset="-122"/>
              </a:defRPr>
            </a:lvl1pPr>
          </a:lstStyle>
          <a:p>
            <a:r>
              <a:rPr lang="zh-CN" altLang="en-US" sz="1400" dirty="0">
                <a:solidFill>
                  <a:schemeClr val="tx1">
                    <a:lumMod val="65000"/>
                    <a:lumOff val="35000"/>
                  </a:schemeClr>
                </a:solidFill>
                <a:latin typeface="+mn-lt"/>
                <a:ea typeface="+mn-ea"/>
                <a:cs typeface="+mn-ea"/>
                <a:sym typeface="+mn-lt"/>
              </a:rPr>
              <a:t>标题文本二</a:t>
            </a:r>
            <a:endParaRPr lang="zh-CN" altLang="en-US" sz="1400" dirty="0">
              <a:solidFill>
                <a:schemeClr val="tx1">
                  <a:lumMod val="65000"/>
                  <a:lumOff val="35000"/>
                </a:schemeClr>
              </a:solidFill>
              <a:latin typeface="+mn-lt"/>
              <a:ea typeface="+mn-ea"/>
              <a:cs typeface="+mn-ea"/>
              <a:sym typeface="+mn-lt"/>
            </a:endParaRPr>
          </a:p>
        </p:txBody>
      </p:sp>
      <p:sp>
        <p:nvSpPr>
          <p:cNvPr id="143" name="PA-users_32384"/>
          <p:cNvSpPr>
            <a:spLocks noChangeAspect="1"/>
          </p:cNvSpPr>
          <p:nvPr>
            <p:custDataLst>
              <p:tags r:id="rId8"/>
            </p:custDataLst>
          </p:nvPr>
        </p:nvSpPr>
        <p:spPr bwMode="auto">
          <a:xfrm>
            <a:off x="927589" y="3395923"/>
            <a:ext cx="609684" cy="405065"/>
          </a:xfrm>
          <a:custGeom>
            <a:avLst/>
            <a:gdLst>
              <a:gd name="connsiteX0" fmla="*/ 0 w 604107"/>
              <a:gd name="connsiteY0" fmla="*/ 379555 h 401360"/>
              <a:gd name="connsiteX1" fmla="*/ 375408 w 604107"/>
              <a:gd name="connsiteY1" fmla="*/ 379555 h 401360"/>
              <a:gd name="connsiteX2" fmla="*/ 375408 w 604107"/>
              <a:gd name="connsiteY2" fmla="*/ 401360 h 401360"/>
              <a:gd name="connsiteX3" fmla="*/ 0 w 604107"/>
              <a:gd name="connsiteY3" fmla="*/ 401360 h 401360"/>
              <a:gd name="connsiteX4" fmla="*/ 593808 w 604107"/>
              <a:gd name="connsiteY4" fmla="*/ 283516 h 401360"/>
              <a:gd name="connsiteX5" fmla="*/ 593808 w 604107"/>
              <a:gd name="connsiteY5" fmla="*/ 305281 h 401360"/>
              <a:gd name="connsiteX6" fmla="*/ 380983 w 604107"/>
              <a:gd name="connsiteY6" fmla="*/ 401360 h 401360"/>
              <a:gd name="connsiteX7" fmla="*/ 380983 w 604107"/>
              <a:gd name="connsiteY7" fmla="*/ 379596 h 401360"/>
              <a:gd name="connsiteX8" fmla="*/ 538457 w 604107"/>
              <a:gd name="connsiteY8" fmla="*/ 275965 h 401360"/>
              <a:gd name="connsiteX9" fmla="*/ 593808 w 604107"/>
              <a:gd name="connsiteY9" fmla="*/ 275965 h 401360"/>
              <a:gd name="connsiteX10" fmla="*/ 375988 w 604107"/>
              <a:gd name="connsiteY10" fmla="*/ 371722 h 401360"/>
              <a:gd name="connsiteX11" fmla="*/ 0 w 604107"/>
              <a:gd name="connsiteY11" fmla="*/ 371722 h 401360"/>
              <a:gd name="connsiteX12" fmla="*/ 141676 w 604107"/>
              <a:gd name="connsiteY12" fmla="*/ 314755 h 401360"/>
              <a:gd name="connsiteX13" fmla="*/ 372833 w 604107"/>
              <a:gd name="connsiteY13" fmla="*/ 351540 h 401360"/>
              <a:gd name="connsiteX14" fmla="*/ 379716 w 604107"/>
              <a:gd name="connsiteY14" fmla="*/ 351540 h 401360"/>
              <a:gd name="connsiteX15" fmla="*/ 153160 w 604107"/>
              <a:gd name="connsiteY15" fmla="*/ 175127 h 401360"/>
              <a:gd name="connsiteX16" fmla="*/ 375148 w 604107"/>
              <a:gd name="connsiteY16" fmla="*/ 311733 h 401360"/>
              <a:gd name="connsiteX17" fmla="*/ 378016 w 604107"/>
              <a:gd name="connsiteY17" fmla="*/ 312019 h 401360"/>
              <a:gd name="connsiteX18" fmla="*/ 557557 w 604107"/>
              <a:gd name="connsiteY18" fmla="*/ 230256 h 401360"/>
              <a:gd name="connsiteX19" fmla="*/ 587528 w 604107"/>
              <a:gd name="connsiteY19" fmla="*/ 230829 h 401360"/>
              <a:gd name="connsiteX20" fmla="*/ 377442 w 604107"/>
              <a:gd name="connsiteY20" fmla="*/ 330921 h 401360"/>
              <a:gd name="connsiteX21" fmla="*/ 40445 w 604107"/>
              <a:gd name="connsiteY21" fmla="*/ 245435 h 401360"/>
              <a:gd name="connsiteX22" fmla="*/ 42166 w 604107"/>
              <a:gd name="connsiteY22" fmla="*/ 225245 h 401360"/>
              <a:gd name="connsiteX23" fmla="*/ 310750 w 604107"/>
              <a:gd name="connsiteY23" fmla="*/ 20564 h 401360"/>
              <a:gd name="connsiteX24" fmla="*/ 308025 w 604107"/>
              <a:gd name="connsiteY24" fmla="*/ 20850 h 401360"/>
              <a:gd name="connsiteX25" fmla="*/ 130338 w 604107"/>
              <a:gd name="connsiteY25" fmla="*/ 63649 h 401360"/>
              <a:gd name="connsiteX26" fmla="*/ 125749 w 604107"/>
              <a:gd name="connsiteY26" fmla="*/ 66941 h 401360"/>
              <a:gd name="connsiteX27" fmla="*/ 126179 w 604107"/>
              <a:gd name="connsiteY27" fmla="*/ 71951 h 401360"/>
              <a:gd name="connsiteX28" fmla="*/ 379444 w 604107"/>
              <a:gd name="connsiteY28" fmla="*/ 272920 h 401360"/>
              <a:gd name="connsiteX29" fmla="*/ 555553 w 604107"/>
              <a:gd name="connsiteY29" fmla="*/ 192618 h 401360"/>
              <a:gd name="connsiteX30" fmla="*/ 324948 w 604107"/>
              <a:gd name="connsiteY30" fmla="*/ 29438 h 401360"/>
              <a:gd name="connsiteX31" fmla="*/ 310750 w 604107"/>
              <a:gd name="connsiteY31" fmla="*/ 20564 h 401360"/>
              <a:gd name="connsiteX32" fmla="*/ 303149 w 604107"/>
              <a:gd name="connsiteY32" fmla="*/ 810 h 401360"/>
              <a:gd name="connsiteX33" fmla="*/ 343448 w 604107"/>
              <a:gd name="connsiteY33" fmla="*/ 20134 h 401360"/>
              <a:gd name="connsiteX34" fmla="*/ 593844 w 604107"/>
              <a:gd name="connsiteY34" fmla="*/ 176300 h 401360"/>
              <a:gd name="connsiteX35" fmla="*/ 603883 w 604107"/>
              <a:gd name="connsiteY35" fmla="*/ 184459 h 401360"/>
              <a:gd name="connsiteX36" fmla="*/ 598003 w 604107"/>
              <a:gd name="connsiteY36" fmla="*/ 196054 h 401360"/>
              <a:gd name="connsiteX37" fmla="*/ 385324 w 604107"/>
              <a:gd name="connsiteY37" fmla="*/ 292816 h 401360"/>
              <a:gd name="connsiteX38" fmla="*/ 381021 w 604107"/>
              <a:gd name="connsiteY38" fmla="*/ 293818 h 401360"/>
              <a:gd name="connsiteX39" fmla="*/ 379731 w 604107"/>
              <a:gd name="connsiteY39" fmla="*/ 293675 h 401360"/>
              <a:gd name="connsiteX40" fmla="*/ 108109 w 604107"/>
              <a:gd name="connsiteY40" fmla="*/ 81684 h 401360"/>
              <a:gd name="connsiteX41" fmla="*/ 106818 w 604107"/>
              <a:gd name="connsiteY41" fmla="*/ 58496 h 401360"/>
              <a:gd name="connsiteX42" fmla="*/ 125605 w 604107"/>
              <a:gd name="connsiteY42" fmla="*/ 43609 h 40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107" h="401360">
                <a:moveTo>
                  <a:pt x="0" y="379555"/>
                </a:moveTo>
                <a:lnTo>
                  <a:pt x="375408" y="379555"/>
                </a:lnTo>
                <a:lnTo>
                  <a:pt x="375408" y="401360"/>
                </a:lnTo>
                <a:lnTo>
                  <a:pt x="0" y="401360"/>
                </a:lnTo>
                <a:close/>
                <a:moveTo>
                  <a:pt x="593808" y="283516"/>
                </a:moveTo>
                <a:lnTo>
                  <a:pt x="593808" y="305281"/>
                </a:lnTo>
                <a:lnTo>
                  <a:pt x="380983" y="401360"/>
                </a:lnTo>
                <a:lnTo>
                  <a:pt x="380983" y="379596"/>
                </a:lnTo>
                <a:close/>
                <a:moveTo>
                  <a:pt x="538457" y="275965"/>
                </a:moveTo>
                <a:lnTo>
                  <a:pt x="593808" y="275965"/>
                </a:lnTo>
                <a:lnTo>
                  <a:pt x="375988" y="371722"/>
                </a:lnTo>
                <a:lnTo>
                  <a:pt x="0" y="371722"/>
                </a:lnTo>
                <a:lnTo>
                  <a:pt x="141676" y="314755"/>
                </a:lnTo>
                <a:cubicBezTo>
                  <a:pt x="199466" y="334650"/>
                  <a:pt x="276757" y="351540"/>
                  <a:pt x="372833" y="351540"/>
                </a:cubicBezTo>
                <a:lnTo>
                  <a:pt x="379716" y="351540"/>
                </a:lnTo>
                <a:close/>
                <a:moveTo>
                  <a:pt x="153160" y="175127"/>
                </a:moveTo>
                <a:cubicBezTo>
                  <a:pt x="199192" y="232977"/>
                  <a:pt x="272471" y="298416"/>
                  <a:pt x="375148" y="311733"/>
                </a:cubicBezTo>
                <a:lnTo>
                  <a:pt x="378016" y="312019"/>
                </a:lnTo>
                <a:lnTo>
                  <a:pt x="557557" y="230256"/>
                </a:lnTo>
                <a:cubicBezTo>
                  <a:pt x="576199" y="230829"/>
                  <a:pt x="587528" y="230829"/>
                  <a:pt x="587528" y="230829"/>
                </a:cubicBezTo>
                <a:lnTo>
                  <a:pt x="377442" y="330921"/>
                </a:lnTo>
                <a:cubicBezTo>
                  <a:pt x="197041" y="331923"/>
                  <a:pt x="81745" y="271353"/>
                  <a:pt x="40445" y="245435"/>
                </a:cubicBezTo>
                <a:cubicBezTo>
                  <a:pt x="30837" y="239277"/>
                  <a:pt x="31841" y="229970"/>
                  <a:pt x="42166" y="225245"/>
                </a:cubicBezTo>
                <a:close/>
                <a:moveTo>
                  <a:pt x="310750" y="20564"/>
                </a:moveTo>
                <a:cubicBezTo>
                  <a:pt x="309746" y="20564"/>
                  <a:pt x="308885" y="20707"/>
                  <a:pt x="308025" y="20850"/>
                </a:cubicBezTo>
                <a:lnTo>
                  <a:pt x="130338" y="63649"/>
                </a:lnTo>
                <a:cubicBezTo>
                  <a:pt x="128043" y="64078"/>
                  <a:pt x="126322" y="65366"/>
                  <a:pt x="125749" y="66941"/>
                </a:cubicBezTo>
                <a:cubicBezTo>
                  <a:pt x="124888" y="68659"/>
                  <a:pt x="125605" y="70663"/>
                  <a:pt x="126179" y="71951"/>
                </a:cubicBezTo>
                <a:cubicBezTo>
                  <a:pt x="155435" y="125915"/>
                  <a:pt x="238184" y="253023"/>
                  <a:pt x="379444" y="272920"/>
                </a:cubicBezTo>
                <a:lnTo>
                  <a:pt x="555553" y="192618"/>
                </a:lnTo>
                <a:cubicBezTo>
                  <a:pt x="496755" y="182455"/>
                  <a:pt x="384177" y="147529"/>
                  <a:pt x="324948" y="29438"/>
                </a:cubicBezTo>
                <a:cubicBezTo>
                  <a:pt x="322366" y="24285"/>
                  <a:pt x="316486" y="20564"/>
                  <a:pt x="310750" y="20564"/>
                </a:cubicBezTo>
                <a:close/>
                <a:moveTo>
                  <a:pt x="303149" y="810"/>
                </a:moveTo>
                <a:cubicBezTo>
                  <a:pt x="318494" y="-2768"/>
                  <a:pt x="336277" y="5820"/>
                  <a:pt x="343448" y="20134"/>
                </a:cubicBezTo>
                <a:cubicBezTo>
                  <a:pt x="419886" y="172578"/>
                  <a:pt x="592123" y="176300"/>
                  <a:pt x="593844" y="176300"/>
                </a:cubicBezTo>
                <a:cubicBezTo>
                  <a:pt x="598720" y="176300"/>
                  <a:pt x="602879" y="179736"/>
                  <a:pt x="603883" y="184459"/>
                </a:cubicBezTo>
                <a:cubicBezTo>
                  <a:pt x="604887" y="189183"/>
                  <a:pt x="602449" y="194050"/>
                  <a:pt x="598003" y="196054"/>
                </a:cubicBezTo>
                <a:lnTo>
                  <a:pt x="385324" y="292816"/>
                </a:lnTo>
                <a:cubicBezTo>
                  <a:pt x="384033" y="293389"/>
                  <a:pt x="382456" y="293818"/>
                  <a:pt x="381021" y="293818"/>
                </a:cubicBezTo>
                <a:cubicBezTo>
                  <a:pt x="380591" y="293818"/>
                  <a:pt x="380161" y="293675"/>
                  <a:pt x="379731" y="293675"/>
                </a:cubicBezTo>
                <a:cubicBezTo>
                  <a:pt x="227141" y="273922"/>
                  <a:pt x="138943" y="138797"/>
                  <a:pt x="108109" y="81684"/>
                </a:cubicBezTo>
                <a:cubicBezTo>
                  <a:pt x="104094" y="74241"/>
                  <a:pt x="103520" y="65796"/>
                  <a:pt x="106818" y="58496"/>
                </a:cubicBezTo>
                <a:cubicBezTo>
                  <a:pt x="110117" y="51052"/>
                  <a:pt x="117001" y="45613"/>
                  <a:pt x="125605" y="43609"/>
                </a:cubicBezTo>
                <a:close/>
              </a:path>
            </a:pathLst>
          </a:custGeom>
          <a:solidFill>
            <a:schemeClr val="accent2"/>
          </a:solidFill>
          <a:ln>
            <a:noFill/>
          </a:ln>
        </p:spPr>
        <p:txBody>
          <a:bodyPr/>
          <a:lstStyle/>
          <a:p>
            <a:endParaRPr lang="zh-CN" altLang="en-US" sz="1400">
              <a:solidFill>
                <a:schemeClr val="tx1">
                  <a:lumMod val="65000"/>
                  <a:lumOff val="35000"/>
                </a:schemeClr>
              </a:solidFill>
              <a:cs typeface="+mn-ea"/>
              <a:sym typeface="+mn-lt"/>
            </a:endParaRPr>
          </a:p>
        </p:txBody>
      </p:sp>
      <p:sp>
        <p:nvSpPr>
          <p:cNvPr id="144" name="PA-文本框 35"/>
          <p:cNvSpPr txBox="1"/>
          <p:nvPr>
            <p:custDataLst>
              <p:tags r:id="rId9"/>
            </p:custDataLst>
          </p:nvPr>
        </p:nvSpPr>
        <p:spPr>
          <a:xfrm>
            <a:off x="1723937" y="4793595"/>
            <a:ext cx="3573776" cy="1061829"/>
          </a:xfrm>
          <a:prstGeom prst="rect">
            <a:avLst/>
          </a:prstGeom>
          <a:noFill/>
        </p:spPr>
        <p:txBody>
          <a:bodyPr wrap="square" rtlCol="0">
            <a:spAutoFit/>
          </a:bodyPr>
          <a:lstStyle>
            <a:defPPr>
              <a:defRPr lang="zh-CN"/>
            </a:defPPr>
            <a:lvl1pPr>
              <a:lnSpc>
                <a:spcPct val="150000"/>
              </a:lnSpc>
              <a:defRPr sz="1200">
                <a:solidFill>
                  <a:schemeClr val="tx1">
                    <a:lumMod val="85000"/>
                    <a:lumOff val="15000"/>
                  </a:schemeClr>
                </a:solidFill>
                <a:latin typeface="+mn-ea"/>
              </a:defRPr>
            </a:lvl1pPr>
          </a:lstStyle>
          <a:p>
            <a:r>
              <a:rPr lang="zh-CN" altLang="en-US" sz="1400" dirty="0">
                <a:solidFill>
                  <a:schemeClr val="tx1">
                    <a:lumMod val="65000"/>
                    <a:lumOff val="35000"/>
                  </a:schemeClr>
                </a:solidFill>
                <a:latin typeface="+mn-lt"/>
                <a:cs typeface="+mn-ea"/>
                <a:sym typeface="+mn-lt"/>
              </a:rPr>
              <a:t>用户可以在投影仪或者计算机上进行演示也可以将演示文稿打印出来制作成胶片以便应用到更广泛的领域中</a:t>
            </a:r>
            <a:endParaRPr lang="zh-CN" altLang="en-US" sz="1400" dirty="0">
              <a:solidFill>
                <a:schemeClr val="tx1">
                  <a:lumMod val="65000"/>
                  <a:lumOff val="35000"/>
                </a:schemeClr>
              </a:solidFill>
              <a:latin typeface="+mn-lt"/>
              <a:cs typeface="+mn-ea"/>
              <a:sym typeface="+mn-lt"/>
            </a:endParaRPr>
          </a:p>
        </p:txBody>
      </p:sp>
      <p:sp>
        <p:nvSpPr>
          <p:cNvPr id="145" name="PA-文本框 36"/>
          <p:cNvSpPr txBox="1"/>
          <p:nvPr>
            <p:custDataLst>
              <p:tags r:id="rId10"/>
            </p:custDataLst>
          </p:nvPr>
        </p:nvSpPr>
        <p:spPr>
          <a:xfrm>
            <a:off x="1723937" y="4553992"/>
            <a:ext cx="1916118" cy="307777"/>
          </a:xfrm>
          <a:prstGeom prst="rect">
            <a:avLst/>
          </a:prstGeom>
          <a:noFill/>
        </p:spPr>
        <p:txBody>
          <a:bodyPr wrap="square" rtlCol="0">
            <a:spAutoFit/>
          </a:bodyPr>
          <a:lstStyle>
            <a:defPPr>
              <a:defRPr lang="zh-CN"/>
            </a:defPPr>
            <a:lvl1pPr>
              <a:defRPr spc="300">
                <a:solidFill>
                  <a:schemeClr val="tx1">
                    <a:lumMod val="75000"/>
                    <a:lumOff val="25000"/>
                  </a:schemeClr>
                </a:solidFill>
                <a:latin typeface="思源黑体 CN Medium" panose="020B0600000000000000" pitchFamily="34" charset="-122"/>
                <a:ea typeface="思源黑体 CN Medium" panose="020B0600000000000000" pitchFamily="34" charset="-122"/>
              </a:defRPr>
            </a:lvl1pPr>
          </a:lstStyle>
          <a:p>
            <a:r>
              <a:rPr lang="zh-CN" altLang="en-US" sz="1400" dirty="0">
                <a:solidFill>
                  <a:schemeClr val="tx1">
                    <a:lumMod val="65000"/>
                    <a:lumOff val="35000"/>
                  </a:schemeClr>
                </a:solidFill>
                <a:latin typeface="+mn-lt"/>
                <a:ea typeface="+mn-ea"/>
                <a:cs typeface="+mn-ea"/>
                <a:sym typeface="+mn-lt"/>
              </a:rPr>
              <a:t>标题文本三</a:t>
            </a:r>
            <a:endParaRPr lang="zh-CN" altLang="en-US" sz="1400" dirty="0">
              <a:solidFill>
                <a:schemeClr val="tx1">
                  <a:lumMod val="65000"/>
                  <a:lumOff val="35000"/>
                </a:schemeClr>
              </a:solidFill>
              <a:latin typeface="+mn-lt"/>
              <a:ea typeface="+mn-ea"/>
              <a:cs typeface="+mn-ea"/>
              <a:sym typeface="+mn-lt"/>
            </a:endParaRPr>
          </a:p>
        </p:txBody>
      </p:sp>
      <p:sp>
        <p:nvSpPr>
          <p:cNvPr id="146" name="PA-users_32384"/>
          <p:cNvSpPr>
            <a:spLocks noChangeAspect="1"/>
          </p:cNvSpPr>
          <p:nvPr>
            <p:custDataLst>
              <p:tags r:id="rId11"/>
            </p:custDataLst>
          </p:nvPr>
        </p:nvSpPr>
        <p:spPr bwMode="auto">
          <a:xfrm>
            <a:off x="927589" y="4638835"/>
            <a:ext cx="609684" cy="586480"/>
          </a:xfrm>
          <a:custGeom>
            <a:avLst/>
            <a:gdLst>
              <a:gd name="connsiteX0" fmla="*/ 113005 w 592325"/>
              <a:gd name="connsiteY0" fmla="*/ 493116 h 569782"/>
              <a:gd name="connsiteX1" fmla="*/ 117044 w 592325"/>
              <a:gd name="connsiteY1" fmla="*/ 493923 h 569782"/>
              <a:gd name="connsiteX2" fmla="*/ 129972 w 592325"/>
              <a:gd name="connsiteY2" fmla="*/ 493923 h 569782"/>
              <a:gd name="connsiteX3" fmla="*/ 142091 w 592325"/>
              <a:gd name="connsiteY3" fmla="*/ 503614 h 569782"/>
              <a:gd name="connsiteX4" fmla="*/ 133203 w 592325"/>
              <a:gd name="connsiteY4" fmla="*/ 515727 h 569782"/>
              <a:gd name="connsiteX5" fmla="*/ 122700 w 592325"/>
              <a:gd name="connsiteY5" fmla="*/ 516535 h 569782"/>
              <a:gd name="connsiteX6" fmla="*/ 114621 w 592325"/>
              <a:gd name="connsiteY6" fmla="*/ 515727 h 569782"/>
              <a:gd name="connsiteX7" fmla="*/ 107349 w 592325"/>
              <a:gd name="connsiteY7" fmla="*/ 514112 h 569782"/>
              <a:gd name="connsiteX8" fmla="*/ 100078 w 592325"/>
              <a:gd name="connsiteY8" fmla="*/ 501191 h 569782"/>
              <a:gd name="connsiteX9" fmla="*/ 113005 w 592325"/>
              <a:gd name="connsiteY9" fmla="*/ 493116 h 569782"/>
              <a:gd name="connsiteX10" fmla="*/ 188039 w 592325"/>
              <a:gd name="connsiteY10" fmla="*/ 474649 h 569782"/>
              <a:gd name="connsiteX11" fmla="*/ 202539 w 592325"/>
              <a:gd name="connsiteY11" fmla="*/ 480299 h 569782"/>
              <a:gd name="connsiteX12" fmla="*/ 196900 w 592325"/>
              <a:gd name="connsiteY12" fmla="*/ 494022 h 569782"/>
              <a:gd name="connsiteX13" fmla="*/ 176760 w 592325"/>
              <a:gd name="connsiteY13" fmla="*/ 502902 h 569782"/>
              <a:gd name="connsiteX14" fmla="*/ 172732 w 592325"/>
              <a:gd name="connsiteY14" fmla="*/ 503709 h 569782"/>
              <a:gd name="connsiteX15" fmla="*/ 163065 w 592325"/>
              <a:gd name="connsiteY15" fmla="*/ 497251 h 569782"/>
              <a:gd name="connsiteX16" fmla="*/ 168704 w 592325"/>
              <a:gd name="connsiteY16" fmla="*/ 482721 h 569782"/>
              <a:gd name="connsiteX17" fmla="*/ 188039 w 592325"/>
              <a:gd name="connsiteY17" fmla="*/ 474649 h 569782"/>
              <a:gd name="connsiteX18" fmla="*/ 241321 w 592325"/>
              <a:gd name="connsiteY18" fmla="*/ 442418 h 569782"/>
              <a:gd name="connsiteX19" fmla="*/ 256658 w 592325"/>
              <a:gd name="connsiteY19" fmla="*/ 444838 h 569782"/>
              <a:gd name="connsiteX20" fmla="*/ 254237 w 592325"/>
              <a:gd name="connsiteY20" fmla="*/ 460167 h 569782"/>
              <a:gd name="connsiteX21" fmla="*/ 236478 w 592325"/>
              <a:gd name="connsiteY21" fmla="*/ 472269 h 569782"/>
              <a:gd name="connsiteX22" fmla="*/ 230020 w 592325"/>
              <a:gd name="connsiteY22" fmla="*/ 474689 h 569782"/>
              <a:gd name="connsiteX23" fmla="*/ 221140 w 592325"/>
              <a:gd name="connsiteY23" fmla="*/ 469848 h 569782"/>
              <a:gd name="connsiteX24" fmla="*/ 224369 w 592325"/>
              <a:gd name="connsiteY24" fmla="*/ 454520 h 569782"/>
              <a:gd name="connsiteX25" fmla="*/ 241321 w 592325"/>
              <a:gd name="connsiteY25" fmla="*/ 442418 h 569782"/>
              <a:gd name="connsiteX26" fmla="*/ 87988 w 592325"/>
              <a:gd name="connsiteY26" fmla="*/ 442356 h 569782"/>
              <a:gd name="connsiteX27" fmla="*/ 95285 w 592325"/>
              <a:gd name="connsiteY27" fmla="*/ 456051 h 569782"/>
              <a:gd name="connsiteX28" fmla="*/ 93664 w 592325"/>
              <a:gd name="connsiteY28" fmla="*/ 466524 h 569782"/>
              <a:gd name="connsiteX29" fmla="*/ 93664 w 592325"/>
              <a:gd name="connsiteY29" fmla="*/ 468941 h 569782"/>
              <a:gd name="connsiteX30" fmla="*/ 93664 w 592325"/>
              <a:gd name="connsiteY30" fmla="*/ 472969 h 569782"/>
              <a:gd name="connsiteX31" fmla="*/ 83934 w 592325"/>
              <a:gd name="connsiteY31" fmla="*/ 485053 h 569782"/>
              <a:gd name="connsiteX32" fmla="*/ 83124 w 592325"/>
              <a:gd name="connsiteY32" fmla="*/ 485053 h 569782"/>
              <a:gd name="connsiteX33" fmla="*/ 72584 w 592325"/>
              <a:gd name="connsiteY33" fmla="*/ 475386 h 569782"/>
              <a:gd name="connsiteX34" fmla="*/ 71773 w 592325"/>
              <a:gd name="connsiteY34" fmla="*/ 468941 h 569782"/>
              <a:gd name="connsiteX35" fmla="*/ 71773 w 592325"/>
              <a:gd name="connsiteY35" fmla="*/ 464913 h 569782"/>
              <a:gd name="connsiteX36" fmla="*/ 74205 w 592325"/>
              <a:gd name="connsiteY36" fmla="*/ 450412 h 569782"/>
              <a:gd name="connsiteX37" fmla="*/ 87988 w 592325"/>
              <a:gd name="connsiteY37" fmla="*/ 442356 h 569782"/>
              <a:gd name="connsiteX38" fmla="*/ 122657 w 592325"/>
              <a:gd name="connsiteY38" fmla="*/ 404502 h 569782"/>
              <a:gd name="connsiteX39" fmla="*/ 131519 w 592325"/>
              <a:gd name="connsiteY39" fmla="*/ 404502 h 569782"/>
              <a:gd name="connsiteX40" fmla="*/ 141186 w 592325"/>
              <a:gd name="connsiteY40" fmla="*/ 416633 h 569782"/>
              <a:gd name="connsiteX41" fmla="*/ 129102 w 592325"/>
              <a:gd name="connsiteY41" fmla="*/ 425529 h 569782"/>
              <a:gd name="connsiteX42" fmla="*/ 125074 w 592325"/>
              <a:gd name="connsiteY42" fmla="*/ 425529 h 569782"/>
              <a:gd name="connsiteX43" fmla="*/ 114601 w 592325"/>
              <a:gd name="connsiteY43" fmla="*/ 428764 h 569782"/>
              <a:gd name="connsiteX44" fmla="*/ 109768 w 592325"/>
              <a:gd name="connsiteY44" fmla="*/ 430381 h 569782"/>
              <a:gd name="connsiteX45" fmla="*/ 100101 w 592325"/>
              <a:gd name="connsiteY45" fmla="*/ 424720 h 569782"/>
              <a:gd name="connsiteX46" fmla="*/ 104934 w 592325"/>
              <a:gd name="connsiteY46" fmla="*/ 410163 h 569782"/>
              <a:gd name="connsiteX47" fmla="*/ 122657 w 592325"/>
              <a:gd name="connsiteY47" fmla="*/ 404502 h 569782"/>
              <a:gd name="connsiteX48" fmla="*/ 359932 w 592325"/>
              <a:gd name="connsiteY48" fmla="*/ 385195 h 569782"/>
              <a:gd name="connsiteX49" fmla="*/ 372051 w 592325"/>
              <a:gd name="connsiteY49" fmla="*/ 394863 h 569782"/>
              <a:gd name="connsiteX50" fmla="*/ 363164 w 592325"/>
              <a:gd name="connsiteY50" fmla="*/ 406947 h 569782"/>
              <a:gd name="connsiteX51" fmla="*/ 342965 w 592325"/>
              <a:gd name="connsiteY51" fmla="*/ 410170 h 569782"/>
              <a:gd name="connsiteX52" fmla="*/ 340541 w 592325"/>
              <a:gd name="connsiteY52" fmla="*/ 410170 h 569782"/>
              <a:gd name="connsiteX53" fmla="*/ 330038 w 592325"/>
              <a:gd name="connsiteY53" fmla="*/ 401308 h 569782"/>
              <a:gd name="connsiteX54" fmla="*/ 338118 w 592325"/>
              <a:gd name="connsiteY54" fmla="*/ 389223 h 569782"/>
              <a:gd name="connsiteX55" fmla="*/ 359932 w 592325"/>
              <a:gd name="connsiteY55" fmla="*/ 385195 h 569782"/>
              <a:gd name="connsiteX56" fmla="*/ 425286 w 592325"/>
              <a:gd name="connsiteY56" fmla="*/ 381177 h 569782"/>
              <a:gd name="connsiteX57" fmla="*/ 436571 w 592325"/>
              <a:gd name="connsiteY57" fmla="*/ 391631 h 569782"/>
              <a:gd name="connsiteX58" fmla="*/ 426898 w 592325"/>
              <a:gd name="connsiteY58" fmla="*/ 402889 h 569782"/>
              <a:gd name="connsiteX59" fmla="*/ 405133 w 592325"/>
              <a:gd name="connsiteY59" fmla="*/ 403693 h 569782"/>
              <a:gd name="connsiteX60" fmla="*/ 404327 w 592325"/>
              <a:gd name="connsiteY60" fmla="*/ 403693 h 569782"/>
              <a:gd name="connsiteX61" fmla="*/ 393847 w 592325"/>
              <a:gd name="connsiteY61" fmla="*/ 393239 h 569782"/>
              <a:gd name="connsiteX62" fmla="*/ 404327 w 592325"/>
              <a:gd name="connsiteY62" fmla="*/ 381981 h 569782"/>
              <a:gd name="connsiteX63" fmla="*/ 480995 w 592325"/>
              <a:gd name="connsiteY63" fmla="*/ 371542 h 569782"/>
              <a:gd name="connsiteX64" fmla="*/ 496311 w 592325"/>
              <a:gd name="connsiteY64" fmla="*/ 373152 h 569782"/>
              <a:gd name="connsiteX65" fmla="*/ 495505 w 592325"/>
              <a:gd name="connsiteY65" fmla="*/ 388439 h 569782"/>
              <a:gd name="connsiteX66" fmla="*/ 493086 w 592325"/>
              <a:gd name="connsiteY66" fmla="*/ 389244 h 569782"/>
              <a:gd name="connsiteX67" fmla="*/ 471321 w 592325"/>
              <a:gd name="connsiteY67" fmla="*/ 398899 h 569782"/>
              <a:gd name="connsiteX68" fmla="*/ 468903 w 592325"/>
              <a:gd name="connsiteY68" fmla="*/ 398899 h 569782"/>
              <a:gd name="connsiteX69" fmla="*/ 458423 w 592325"/>
              <a:gd name="connsiteY69" fmla="*/ 390048 h 569782"/>
              <a:gd name="connsiteX70" fmla="*/ 466485 w 592325"/>
              <a:gd name="connsiteY70" fmla="*/ 377175 h 569782"/>
              <a:gd name="connsiteX71" fmla="*/ 480995 w 592325"/>
              <a:gd name="connsiteY71" fmla="*/ 371542 h 569782"/>
              <a:gd name="connsiteX72" fmla="*/ 508407 w 592325"/>
              <a:gd name="connsiteY72" fmla="*/ 313450 h 569782"/>
              <a:gd name="connsiteX73" fmla="*/ 522119 w 592325"/>
              <a:gd name="connsiteY73" fmla="*/ 319899 h 569782"/>
              <a:gd name="connsiteX74" fmla="*/ 525345 w 592325"/>
              <a:gd name="connsiteY74" fmla="*/ 335215 h 569782"/>
              <a:gd name="connsiteX75" fmla="*/ 524539 w 592325"/>
              <a:gd name="connsiteY75" fmla="*/ 337634 h 569782"/>
              <a:gd name="connsiteX76" fmla="*/ 522926 w 592325"/>
              <a:gd name="connsiteY76" fmla="*/ 348113 h 569782"/>
              <a:gd name="connsiteX77" fmla="*/ 512440 w 592325"/>
              <a:gd name="connsiteY77" fmla="*/ 355368 h 569782"/>
              <a:gd name="connsiteX78" fmla="*/ 509214 w 592325"/>
              <a:gd name="connsiteY78" fmla="*/ 355368 h 569782"/>
              <a:gd name="connsiteX79" fmla="*/ 502761 w 592325"/>
              <a:gd name="connsiteY79" fmla="*/ 341664 h 569782"/>
              <a:gd name="connsiteX80" fmla="*/ 503568 w 592325"/>
              <a:gd name="connsiteY80" fmla="*/ 336021 h 569782"/>
              <a:gd name="connsiteX81" fmla="*/ 503568 w 592325"/>
              <a:gd name="connsiteY81" fmla="*/ 335215 h 569782"/>
              <a:gd name="connsiteX82" fmla="*/ 501954 w 592325"/>
              <a:gd name="connsiteY82" fmla="*/ 327154 h 569782"/>
              <a:gd name="connsiteX83" fmla="*/ 508407 w 592325"/>
              <a:gd name="connsiteY83" fmla="*/ 313450 h 569782"/>
              <a:gd name="connsiteX84" fmla="*/ 480958 w 592325"/>
              <a:gd name="connsiteY84" fmla="*/ 288449 h 569782"/>
              <a:gd name="connsiteX85" fmla="*/ 489820 w 592325"/>
              <a:gd name="connsiteY85" fmla="*/ 300563 h 569782"/>
              <a:gd name="connsiteX86" fmla="*/ 477736 w 592325"/>
              <a:gd name="connsiteY86" fmla="*/ 309446 h 569782"/>
              <a:gd name="connsiteX87" fmla="*/ 460818 w 592325"/>
              <a:gd name="connsiteY87" fmla="*/ 311061 h 569782"/>
              <a:gd name="connsiteX88" fmla="*/ 458401 w 592325"/>
              <a:gd name="connsiteY88" fmla="*/ 311061 h 569782"/>
              <a:gd name="connsiteX89" fmla="*/ 447928 w 592325"/>
              <a:gd name="connsiteY89" fmla="*/ 303793 h 569782"/>
              <a:gd name="connsiteX90" fmla="*/ 455179 w 592325"/>
              <a:gd name="connsiteY90" fmla="*/ 290064 h 569782"/>
              <a:gd name="connsiteX91" fmla="*/ 480958 w 592325"/>
              <a:gd name="connsiteY91" fmla="*/ 288449 h 569782"/>
              <a:gd name="connsiteX92" fmla="*/ 41963 w 592325"/>
              <a:gd name="connsiteY92" fmla="*/ 236956 h 569782"/>
              <a:gd name="connsiteX93" fmla="*/ 158975 w 592325"/>
              <a:gd name="connsiteY93" fmla="*/ 236956 h 569782"/>
              <a:gd name="connsiteX94" fmla="*/ 170274 w 592325"/>
              <a:gd name="connsiteY94" fmla="*/ 247432 h 569782"/>
              <a:gd name="connsiteX95" fmla="*/ 158975 w 592325"/>
              <a:gd name="connsiteY95" fmla="*/ 258715 h 569782"/>
              <a:gd name="connsiteX96" fmla="*/ 61330 w 592325"/>
              <a:gd name="connsiteY96" fmla="*/ 258715 h 569782"/>
              <a:gd name="connsiteX97" fmla="*/ 24209 w 592325"/>
              <a:gd name="connsiteY97" fmla="*/ 548829 h 569782"/>
              <a:gd name="connsiteX98" fmla="*/ 568116 w 592325"/>
              <a:gd name="connsiteY98" fmla="*/ 548829 h 569782"/>
              <a:gd name="connsiteX99" fmla="*/ 536643 w 592325"/>
              <a:gd name="connsiteY99" fmla="*/ 258715 h 569782"/>
              <a:gd name="connsiteX100" fmla="*/ 438999 w 592325"/>
              <a:gd name="connsiteY100" fmla="*/ 258715 h 569782"/>
              <a:gd name="connsiteX101" fmla="*/ 428508 w 592325"/>
              <a:gd name="connsiteY101" fmla="*/ 247432 h 569782"/>
              <a:gd name="connsiteX102" fmla="*/ 438999 w 592325"/>
              <a:gd name="connsiteY102" fmla="*/ 236956 h 569782"/>
              <a:gd name="connsiteX103" fmla="*/ 556011 w 592325"/>
              <a:gd name="connsiteY103" fmla="*/ 236956 h 569782"/>
              <a:gd name="connsiteX104" fmla="*/ 592325 w 592325"/>
              <a:gd name="connsiteY104" fmla="*/ 569782 h 569782"/>
              <a:gd name="connsiteX105" fmla="*/ 0 w 592325"/>
              <a:gd name="connsiteY105" fmla="*/ 569782 h 569782"/>
              <a:gd name="connsiteX106" fmla="*/ 298624 w 592325"/>
              <a:gd name="connsiteY106" fmla="*/ 45935 h 569782"/>
              <a:gd name="connsiteX107" fmla="*/ 219528 w 592325"/>
              <a:gd name="connsiteY107" fmla="*/ 124911 h 569782"/>
              <a:gd name="connsiteX108" fmla="*/ 298624 w 592325"/>
              <a:gd name="connsiteY108" fmla="*/ 203888 h 569782"/>
              <a:gd name="connsiteX109" fmla="*/ 377720 w 592325"/>
              <a:gd name="connsiteY109" fmla="*/ 124911 h 569782"/>
              <a:gd name="connsiteX110" fmla="*/ 298624 w 592325"/>
              <a:gd name="connsiteY110" fmla="*/ 45935 h 569782"/>
              <a:gd name="connsiteX111" fmla="*/ 298624 w 592325"/>
              <a:gd name="connsiteY111" fmla="*/ 0 h 569782"/>
              <a:gd name="connsiteX112" fmla="*/ 426146 w 592325"/>
              <a:gd name="connsiteY112" fmla="*/ 107988 h 569782"/>
              <a:gd name="connsiteX113" fmla="*/ 422110 w 592325"/>
              <a:gd name="connsiteY113" fmla="*/ 182935 h 569782"/>
              <a:gd name="connsiteX114" fmla="*/ 309923 w 592325"/>
              <a:gd name="connsiteY114" fmla="*/ 408581 h 569782"/>
              <a:gd name="connsiteX115" fmla="*/ 309923 w 592325"/>
              <a:gd name="connsiteY115" fmla="*/ 409387 h 569782"/>
              <a:gd name="connsiteX116" fmla="*/ 304273 w 592325"/>
              <a:gd name="connsiteY116" fmla="*/ 423087 h 569782"/>
              <a:gd name="connsiteX117" fmla="*/ 293781 w 592325"/>
              <a:gd name="connsiteY117" fmla="*/ 428728 h 569782"/>
              <a:gd name="connsiteX118" fmla="*/ 288131 w 592325"/>
              <a:gd name="connsiteY118" fmla="*/ 432757 h 569782"/>
              <a:gd name="connsiteX119" fmla="*/ 281675 w 592325"/>
              <a:gd name="connsiteY119" fmla="*/ 435175 h 569782"/>
              <a:gd name="connsiteX120" fmla="*/ 272796 w 592325"/>
              <a:gd name="connsiteY120" fmla="*/ 430340 h 569782"/>
              <a:gd name="connsiteX121" fmla="*/ 275218 w 592325"/>
              <a:gd name="connsiteY121" fmla="*/ 415834 h 569782"/>
              <a:gd name="connsiteX122" fmla="*/ 281675 w 592325"/>
              <a:gd name="connsiteY122" fmla="*/ 410999 h 569782"/>
              <a:gd name="connsiteX123" fmla="*/ 286517 w 592325"/>
              <a:gd name="connsiteY123" fmla="*/ 408581 h 569782"/>
              <a:gd name="connsiteX124" fmla="*/ 175137 w 592325"/>
              <a:gd name="connsiteY124" fmla="*/ 182935 h 569782"/>
              <a:gd name="connsiteX125" fmla="*/ 171909 w 592325"/>
              <a:gd name="connsiteY125" fmla="*/ 107988 h 569782"/>
              <a:gd name="connsiteX126" fmla="*/ 298624 w 592325"/>
              <a:gd name="connsiteY126" fmla="*/ 0 h 56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592325" h="569782">
                <a:moveTo>
                  <a:pt x="113005" y="493116"/>
                </a:moveTo>
                <a:cubicBezTo>
                  <a:pt x="114621" y="493923"/>
                  <a:pt x="115429" y="493923"/>
                  <a:pt x="117044" y="493923"/>
                </a:cubicBezTo>
                <a:cubicBezTo>
                  <a:pt x="121892" y="494731"/>
                  <a:pt x="125932" y="494731"/>
                  <a:pt x="129972" y="493923"/>
                </a:cubicBezTo>
                <a:cubicBezTo>
                  <a:pt x="136435" y="493116"/>
                  <a:pt x="141283" y="497153"/>
                  <a:pt x="142091" y="503614"/>
                </a:cubicBezTo>
                <a:cubicBezTo>
                  <a:pt x="142899" y="509267"/>
                  <a:pt x="138859" y="514920"/>
                  <a:pt x="133203" y="515727"/>
                </a:cubicBezTo>
                <a:cubicBezTo>
                  <a:pt x="129972" y="515727"/>
                  <a:pt x="125932" y="516535"/>
                  <a:pt x="122700" y="516535"/>
                </a:cubicBezTo>
                <a:cubicBezTo>
                  <a:pt x="120276" y="516535"/>
                  <a:pt x="117044" y="515727"/>
                  <a:pt x="114621" y="515727"/>
                </a:cubicBezTo>
                <a:cubicBezTo>
                  <a:pt x="112197" y="515727"/>
                  <a:pt x="109773" y="514920"/>
                  <a:pt x="107349" y="514112"/>
                </a:cubicBezTo>
                <a:cubicBezTo>
                  <a:pt x="101694" y="512497"/>
                  <a:pt x="98462" y="506844"/>
                  <a:pt x="100078" y="501191"/>
                </a:cubicBezTo>
                <a:cubicBezTo>
                  <a:pt x="101694" y="495538"/>
                  <a:pt x="107349" y="492308"/>
                  <a:pt x="113005" y="493116"/>
                </a:cubicBezTo>
                <a:close/>
                <a:moveTo>
                  <a:pt x="188039" y="474649"/>
                </a:moveTo>
                <a:cubicBezTo>
                  <a:pt x="193678" y="472227"/>
                  <a:pt x="200123" y="474649"/>
                  <a:pt x="202539" y="480299"/>
                </a:cubicBezTo>
                <a:cubicBezTo>
                  <a:pt x="204956" y="485143"/>
                  <a:pt x="202539" y="491601"/>
                  <a:pt x="196900" y="494022"/>
                </a:cubicBezTo>
                <a:cubicBezTo>
                  <a:pt x="190455" y="497251"/>
                  <a:pt x="183205" y="500480"/>
                  <a:pt x="176760" y="502902"/>
                </a:cubicBezTo>
                <a:cubicBezTo>
                  <a:pt x="175149" y="503709"/>
                  <a:pt x="174343" y="503709"/>
                  <a:pt x="172732" y="503709"/>
                </a:cubicBezTo>
                <a:cubicBezTo>
                  <a:pt x="168704" y="503709"/>
                  <a:pt x="164676" y="501287"/>
                  <a:pt x="163065" y="497251"/>
                </a:cubicBezTo>
                <a:cubicBezTo>
                  <a:pt x="160648" y="491601"/>
                  <a:pt x="163870" y="485143"/>
                  <a:pt x="168704" y="482721"/>
                </a:cubicBezTo>
                <a:cubicBezTo>
                  <a:pt x="175149" y="480299"/>
                  <a:pt x="181594" y="477878"/>
                  <a:pt x="188039" y="474649"/>
                </a:cubicBezTo>
                <a:close/>
                <a:moveTo>
                  <a:pt x="241321" y="442418"/>
                </a:moveTo>
                <a:cubicBezTo>
                  <a:pt x="246164" y="439191"/>
                  <a:pt x="252622" y="439998"/>
                  <a:pt x="256658" y="444838"/>
                </a:cubicBezTo>
                <a:cubicBezTo>
                  <a:pt x="259887" y="449679"/>
                  <a:pt x="259080" y="456133"/>
                  <a:pt x="254237" y="460167"/>
                </a:cubicBezTo>
                <a:cubicBezTo>
                  <a:pt x="248586" y="464201"/>
                  <a:pt x="242128" y="469042"/>
                  <a:pt x="236478" y="472269"/>
                </a:cubicBezTo>
                <a:cubicBezTo>
                  <a:pt x="234056" y="473882"/>
                  <a:pt x="232441" y="474689"/>
                  <a:pt x="230020" y="474689"/>
                </a:cubicBezTo>
                <a:cubicBezTo>
                  <a:pt x="226791" y="474689"/>
                  <a:pt x="223562" y="473075"/>
                  <a:pt x="221140" y="469848"/>
                </a:cubicBezTo>
                <a:cubicBezTo>
                  <a:pt x="217911" y="464201"/>
                  <a:pt x="219526" y="457747"/>
                  <a:pt x="224369" y="454520"/>
                </a:cubicBezTo>
                <a:cubicBezTo>
                  <a:pt x="230020" y="451293"/>
                  <a:pt x="235670" y="447259"/>
                  <a:pt x="241321" y="442418"/>
                </a:cubicBezTo>
                <a:close/>
                <a:moveTo>
                  <a:pt x="87988" y="442356"/>
                </a:moveTo>
                <a:cubicBezTo>
                  <a:pt x="93664" y="443967"/>
                  <a:pt x="96907" y="450412"/>
                  <a:pt x="95285" y="456051"/>
                </a:cubicBezTo>
                <a:cubicBezTo>
                  <a:pt x="94474" y="459274"/>
                  <a:pt x="93664" y="462496"/>
                  <a:pt x="93664" y="466524"/>
                </a:cubicBezTo>
                <a:cubicBezTo>
                  <a:pt x="93664" y="467330"/>
                  <a:pt x="93664" y="468135"/>
                  <a:pt x="93664" y="468941"/>
                </a:cubicBezTo>
                <a:cubicBezTo>
                  <a:pt x="93664" y="470552"/>
                  <a:pt x="93664" y="472163"/>
                  <a:pt x="93664" y="472969"/>
                </a:cubicBezTo>
                <a:cubicBezTo>
                  <a:pt x="94474" y="479414"/>
                  <a:pt x="90421" y="484247"/>
                  <a:pt x="83934" y="485053"/>
                </a:cubicBezTo>
                <a:cubicBezTo>
                  <a:pt x="83934" y="485053"/>
                  <a:pt x="83124" y="485053"/>
                  <a:pt x="83124" y="485053"/>
                </a:cubicBezTo>
                <a:cubicBezTo>
                  <a:pt x="77448" y="485053"/>
                  <a:pt x="72584" y="481025"/>
                  <a:pt x="72584" y="475386"/>
                </a:cubicBezTo>
                <a:cubicBezTo>
                  <a:pt x="71773" y="472969"/>
                  <a:pt x="71773" y="471358"/>
                  <a:pt x="71773" y="468941"/>
                </a:cubicBezTo>
                <a:cubicBezTo>
                  <a:pt x="71773" y="468135"/>
                  <a:pt x="71773" y="466524"/>
                  <a:pt x="71773" y="464913"/>
                </a:cubicBezTo>
                <a:cubicBezTo>
                  <a:pt x="72584" y="460079"/>
                  <a:pt x="73394" y="455246"/>
                  <a:pt x="74205" y="450412"/>
                </a:cubicBezTo>
                <a:cubicBezTo>
                  <a:pt x="75827" y="444773"/>
                  <a:pt x="82313" y="440745"/>
                  <a:pt x="87988" y="442356"/>
                </a:cubicBezTo>
                <a:close/>
                <a:moveTo>
                  <a:pt x="122657" y="404502"/>
                </a:moveTo>
                <a:cubicBezTo>
                  <a:pt x="125074" y="403693"/>
                  <a:pt x="128297" y="403693"/>
                  <a:pt x="131519" y="404502"/>
                </a:cubicBezTo>
                <a:cubicBezTo>
                  <a:pt x="137964" y="405310"/>
                  <a:pt x="141992" y="410163"/>
                  <a:pt x="141186" y="416633"/>
                </a:cubicBezTo>
                <a:cubicBezTo>
                  <a:pt x="140381" y="422294"/>
                  <a:pt x="134741" y="426337"/>
                  <a:pt x="129102" y="425529"/>
                </a:cubicBezTo>
                <a:cubicBezTo>
                  <a:pt x="127491" y="425529"/>
                  <a:pt x="125880" y="425529"/>
                  <a:pt x="125074" y="425529"/>
                </a:cubicBezTo>
                <a:cubicBezTo>
                  <a:pt x="121046" y="426337"/>
                  <a:pt x="117824" y="427146"/>
                  <a:pt x="114601" y="428764"/>
                </a:cubicBezTo>
                <a:cubicBezTo>
                  <a:pt x="112990" y="429572"/>
                  <a:pt x="111379" y="430381"/>
                  <a:pt x="109768" y="430381"/>
                </a:cubicBezTo>
                <a:cubicBezTo>
                  <a:pt x="105740" y="430381"/>
                  <a:pt x="102517" y="427955"/>
                  <a:pt x="100101" y="424720"/>
                </a:cubicBezTo>
                <a:cubicBezTo>
                  <a:pt x="97684" y="419059"/>
                  <a:pt x="99295" y="412589"/>
                  <a:pt x="104934" y="410163"/>
                </a:cubicBezTo>
                <a:cubicBezTo>
                  <a:pt x="110573" y="406928"/>
                  <a:pt x="116213" y="405310"/>
                  <a:pt x="122657" y="404502"/>
                </a:cubicBezTo>
                <a:close/>
                <a:moveTo>
                  <a:pt x="359932" y="385195"/>
                </a:moveTo>
                <a:cubicBezTo>
                  <a:pt x="366396" y="384389"/>
                  <a:pt x="371243" y="388417"/>
                  <a:pt x="372051" y="394863"/>
                </a:cubicBezTo>
                <a:cubicBezTo>
                  <a:pt x="372859" y="400502"/>
                  <a:pt x="368820" y="406142"/>
                  <a:pt x="363164" y="406947"/>
                </a:cubicBezTo>
                <a:cubicBezTo>
                  <a:pt x="355892" y="407753"/>
                  <a:pt x="348621" y="408559"/>
                  <a:pt x="342965" y="410170"/>
                </a:cubicBezTo>
                <a:cubicBezTo>
                  <a:pt x="342157" y="410170"/>
                  <a:pt x="341349" y="410170"/>
                  <a:pt x="340541" y="410170"/>
                </a:cubicBezTo>
                <a:cubicBezTo>
                  <a:pt x="335694" y="410170"/>
                  <a:pt x="330846" y="406947"/>
                  <a:pt x="330038" y="401308"/>
                </a:cubicBezTo>
                <a:cubicBezTo>
                  <a:pt x="328422" y="395668"/>
                  <a:pt x="332462" y="390029"/>
                  <a:pt x="338118" y="389223"/>
                </a:cubicBezTo>
                <a:cubicBezTo>
                  <a:pt x="345389" y="387612"/>
                  <a:pt x="352661" y="386000"/>
                  <a:pt x="359932" y="385195"/>
                </a:cubicBezTo>
                <a:close/>
                <a:moveTo>
                  <a:pt x="425286" y="381177"/>
                </a:moveTo>
                <a:cubicBezTo>
                  <a:pt x="431734" y="380373"/>
                  <a:pt x="436571" y="385198"/>
                  <a:pt x="436571" y="391631"/>
                </a:cubicBezTo>
                <a:cubicBezTo>
                  <a:pt x="437377" y="397260"/>
                  <a:pt x="432541" y="402085"/>
                  <a:pt x="426898" y="402889"/>
                </a:cubicBezTo>
                <a:lnTo>
                  <a:pt x="405133" y="403693"/>
                </a:lnTo>
                <a:cubicBezTo>
                  <a:pt x="405133" y="403693"/>
                  <a:pt x="404327" y="403693"/>
                  <a:pt x="404327" y="403693"/>
                </a:cubicBezTo>
                <a:cubicBezTo>
                  <a:pt x="398684" y="403693"/>
                  <a:pt x="393847" y="398868"/>
                  <a:pt x="393847" y="393239"/>
                </a:cubicBezTo>
                <a:cubicBezTo>
                  <a:pt x="393847" y="387610"/>
                  <a:pt x="397878" y="381981"/>
                  <a:pt x="404327" y="381981"/>
                </a:cubicBezTo>
                <a:close/>
                <a:moveTo>
                  <a:pt x="480995" y="371542"/>
                </a:moveTo>
                <a:cubicBezTo>
                  <a:pt x="485831" y="368324"/>
                  <a:pt x="493086" y="369129"/>
                  <a:pt x="496311" y="373152"/>
                </a:cubicBezTo>
                <a:cubicBezTo>
                  <a:pt x="500341" y="377979"/>
                  <a:pt x="499535" y="384416"/>
                  <a:pt x="495505" y="388439"/>
                </a:cubicBezTo>
                <a:cubicBezTo>
                  <a:pt x="494698" y="388439"/>
                  <a:pt x="493892" y="389244"/>
                  <a:pt x="493086" y="389244"/>
                </a:cubicBezTo>
                <a:cubicBezTo>
                  <a:pt x="487443" y="394071"/>
                  <a:pt x="480188" y="396485"/>
                  <a:pt x="471321" y="398899"/>
                </a:cubicBezTo>
                <a:cubicBezTo>
                  <a:pt x="470515" y="398899"/>
                  <a:pt x="469709" y="398899"/>
                  <a:pt x="468903" y="398899"/>
                </a:cubicBezTo>
                <a:cubicBezTo>
                  <a:pt x="464066" y="398899"/>
                  <a:pt x="459230" y="395681"/>
                  <a:pt x="458423" y="390048"/>
                </a:cubicBezTo>
                <a:cubicBezTo>
                  <a:pt x="456811" y="384416"/>
                  <a:pt x="460842" y="378784"/>
                  <a:pt x="466485" y="377175"/>
                </a:cubicBezTo>
                <a:cubicBezTo>
                  <a:pt x="472933" y="376370"/>
                  <a:pt x="477770" y="374761"/>
                  <a:pt x="480995" y="371542"/>
                </a:cubicBezTo>
                <a:close/>
                <a:moveTo>
                  <a:pt x="508407" y="313450"/>
                </a:moveTo>
                <a:cubicBezTo>
                  <a:pt x="514053" y="311838"/>
                  <a:pt x="520506" y="314256"/>
                  <a:pt x="522119" y="319899"/>
                </a:cubicBezTo>
                <a:cubicBezTo>
                  <a:pt x="523732" y="324736"/>
                  <a:pt x="525345" y="329572"/>
                  <a:pt x="525345" y="335215"/>
                </a:cubicBezTo>
                <a:cubicBezTo>
                  <a:pt x="525345" y="336021"/>
                  <a:pt x="524539" y="336827"/>
                  <a:pt x="524539" y="337634"/>
                </a:cubicBezTo>
                <a:cubicBezTo>
                  <a:pt x="524539" y="340858"/>
                  <a:pt x="523732" y="344889"/>
                  <a:pt x="522926" y="348113"/>
                </a:cubicBezTo>
                <a:cubicBezTo>
                  <a:pt x="521312" y="352144"/>
                  <a:pt x="517279" y="355368"/>
                  <a:pt x="512440" y="355368"/>
                </a:cubicBezTo>
                <a:cubicBezTo>
                  <a:pt x="511633" y="355368"/>
                  <a:pt x="510827" y="355368"/>
                  <a:pt x="509214" y="355368"/>
                </a:cubicBezTo>
                <a:cubicBezTo>
                  <a:pt x="503568" y="352950"/>
                  <a:pt x="500341" y="347307"/>
                  <a:pt x="502761" y="341664"/>
                </a:cubicBezTo>
                <a:cubicBezTo>
                  <a:pt x="502761" y="340052"/>
                  <a:pt x="503568" y="337634"/>
                  <a:pt x="503568" y="336021"/>
                </a:cubicBezTo>
                <a:lnTo>
                  <a:pt x="503568" y="335215"/>
                </a:lnTo>
                <a:cubicBezTo>
                  <a:pt x="503568" y="331991"/>
                  <a:pt x="502761" y="329572"/>
                  <a:pt x="501954" y="327154"/>
                </a:cubicBezTo>
                <a:cubicBezTo>
                  <a:pt x="500341" y="321511"/>
                  <a:pt x="502761" y="315869"/>
                  <a:pt x="508407" y="313450"/>
                </a:cubicBezTo>
                <a:close/>
                <a:moveTo>
                  <a:pt x="480958" y="288449"/>
                </a:moveTo>
                <a:cubicBezTo>
                  <a:pt x="486597" y="289257"/>
                  <a:pt x="490625" y="294102"/>
                  <a:pt x="489820" y="300563"/>
                </a:cubicBezTo>
                <a:cubicBezTo>
                  <a:pt x="489014" y="306216"/>
                  <a:pt x="484180" y="310253"/>
                  <a:pt x="477736" y="309446"/>
                </a:cubicBezTo>
                <a:cubicBezTo>
                  <a:pt x="472096" y="308638"/>
                  <a:pt x="466457" y="309446"/>
                  <a:pt x="460818" y="311061"/>
                </a:cubicBezTo>
                <a:cubicBezTo>
                  <a:pt x="460012" y="311061"/>
                  <a:pt x="459207" y="311061"/>
                  <a:pt x="458401" y="311061"/>
                </a:cubicBezTo>
                <a:cubicBezTo>
                  <a:pt x="453568" y="311061"/>
                  <a:pt x="449540" y="308638"/>
                  <a:pt x="447928" y="303793"/>
                </a:cubicBezTo>
                <a:cubicBezTo>
                  <a:pt x="446317" y="298140"/>
                  <a:pt x="449540" y="291679"/>
                  <a:pt x="455179" y="290064"/>
                </a:cubicBezTo>
                <a:cubicBezTo>
                  <a:pt x="464040" y="287642"/>
                  <a:pt x="472096" y="286834"/>
                  <a:pt x="480958" y="288449"/>
                </a:cubicBezTo>
                <a:close/>
                <a:moveTo>
                  <a:pt x="41963" y="236956"/>
                </a:moveTo>
                <a:lnTo>
                  <a:pt x="158975" y="236956"/>
                </a:lnTo>
                <a:cubicBezTo>
                  <a:pt x="165431" y="236956"/>
                  <a:pt x="170274" y="241791"/>
                  <a:pt x="170274" y="247432"/>
                </a:cubicBezTo>
                <a:cubicBezTo>
                  <a:pt x="170274" y="253879"/>
                  <a:pt x="165431" y="258715"/>
                  <a:pt x="158975" y="258715"/>
                </a:cubicBezTo>
                <a:lnTo>
                  <a:pt x="61330" y="258715"/>
                </a:lnTo>
                <a:lnTo>
                  <a:pt x="24209" y="548829"/>
                </a:lnTo>
                <a:lnTo>
                  <a:pt x="568116" y="548829"/>
                </a:lnTo>
                <a:lnTo>
                  <a:pt x="536643" y="258715"/>
                </a:lnTo>
                <a:lnTo>
                  <a:pt x="438999" y="258715"/>
                </a:lnTo>
                <a:cubicBezTo>
                  <a:pt x="432543" y="258715"/>
                  <a:pt x="428508" y="253879"/>
                  <a:pt x="428508" y="247432"/>
                </a:cubicBezTo>
                <a:cubicBezTo>
                  <a:pt x="428508" y="241791"/>
                  <a:pt x="432543" y="236956"/>
                  <a:pt x="438999" y="236956"/>
                </a:cubicBezTo>
                <a:lnTo>
                  <a:pt x="556011" y="236956"/>
                </a:lnTo>
                <a:lnTo>
                  <a:pt x="592325" y="569782"/>
                </a:lnTo>
                <a:lnTo>
                  <a:pt x="0" y="569782"/>
                </a:lnTo>
                <a:close/>
                <a:moveTo>
                  <a:pt x="298624" y="45935"/>
                </a:moveTo>
                <a:cubicBezTo>
                  <a:pt x="255040" y="45935"/>
                  <a:pt x="219528" y="81394"/>
                  <a:pt x="219528" y="124911"/>
                </a:cubicBezTo>
                <a:cubicBezTo>
                  <a:pt x="219528" y="168429"/>
                  <a:pt x="255040" y="203888"/>
                  <a:pt x="298624" y="203888"/>
                </a:cubicBezTo>
                <a:cubicBezTo>
                  <a:pt x="342207" y="203888"/>
                  <a:pt x="377720" y="168429"/>
                  <a:pt x="377720" y="124911"/>
                </a:cubicBezTo>
                <a:cubicBezTo>
                  <a:pt x="377720" y="81394"/>
                  <a:pt x="342207" y="45935"/>
                  <a:pt x="298624" y="45935"/>
                </a:cubicBezTo>
                <a:close/>
                <a:moveTo>
                  <a:pt x="298624" y="0"/>
                </a:moveTo>
                <a:cubicBezTo>
                  <a:pt x="372877" y="0"/>
                  <a:pt x="416461" y="37876"/>
                  <a:pt x="426146" y="107988"/>
                </a:cubicBezTo>
                <a:cubicBezTo>
                  <a:pt x="428567" y="131358"/>
                  <a:pt x="427760" y="156341"/>
                  <a:pt x="422110" y="182935"/>
                </a:cubicBezTo>
                <a:cubicBezTo>
                  <a:pt x="394669" y="311070"/>
                  <a:pt x="329294" y="388434"/>
                  <a:pt x="309923" y="408581"/>
                </a:cubicBezTo>
                <a:cubicBezTo>
                  <a:pt x="309923" y="409387"/>
                  <a:pt x="309923" y="409387"/>
                  <a:pt x="309923" y="409387"/>
                </a:cubicBezTo>
                <a:cubicBezTo>
                  <a:pt x="311537" y="414222"/>
                  <a:pt x="309923" y="419863"/>
                  <a:pt x="304273" y="423087"/>
                </a:cubicBezTo>
                <a:cubicBezTo>
                  <a:pt x="301045" y="424699"/>
                  <a:pt x="297010" y="427116"/>
                  <a:pt x="293781" y="428728"/>
                </a:cubicBezTo>
                <a:cubicBezTo>
                  <a:pt x="291360" y="430340"/>
                  <a:pt x="289746" y="431951"/>
                  <a:pt x="288131" y="432757"/>
                </a:cubicBezTo>
                <a:cubicBezTo>
                  <a:pt x="285710" y="434369"/>
                  <a:pt x="283289" y="435175"/>
                  <a:pt x="281675" y="435175"/>
                </a:cubicBezTo>
                <a:cubicBezTo>
                  <a:pt x="278446" y="435175"/>
                  <a:pt x="275218" y="433563"/>
                  <a:pt x="272796" y="430340"/>
                </a:cubicBezTo>
                <a:cubicBezTo>
                  <a:pt x="269568" y="426310"/>
                  <a:pt x="270375" y="419057"/>
                  <a:pt x="275218" y="415834"/>
                </a:cubicBezTo>
                <a:cubicBezTo>
                  <a:pt x="277639" y="414222"/>
                  <a:pt x="280060" y="412610"/>
                  <a:pt x="281675" y="410999"/>
                </a:cubicBezTo>
                <a:cubicBezTo>
                  <a:pt x="283289" y="410193"/>
                  <a:pt x="284903" y="409387"/>
                  <a:pt x="286517" y="408581"/>
                </a:cubicBezTo>
                <a:cubicBezTo>
                  <a:pt x="267147" y="386822"/>
                  <a:pt x="201771" y="310264"/>
                  <a:pt x="175137" y="182935"/>
                </a:cubicBezTo>
                <a:cubicBezTo>
                  <a:pt x="169487" y="156341"/>
                  <a:pt x="168680" y="131358"/>
                  <a:pt x="171909" y="107988"/>
                </a:cubicBezTo>
                <a:cubicBezTo>
                  <a:pt x="180787" y="37876"/>
                  <a:pt x="225177" y="0"/>
                  <a:pt x="298624"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wipe(down)">
                                      <p:cBhvr>
                                        <p:cTn id="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30"/>
          <p:cNvGrpSpPr/>
          <p:nvPr>
            <p:custDataLst>
              <p:tags r:id="rId1"/>
            </p:custDataLst>
          </p:nvPr>
        </p:nvGrpSpPr>
        <p:grpSpPr>
          <a:xfrm>
            <a:off x="1367750" y="1775778"/>
            <a:ext cx="4738410" cy="4017522"/>
            <a:chOff x="1367750" y="1775778"/>
            <a:chExt cx="4738410" cy="4017522"/>
          </a:xfrm>
        </p:grpSpPr>
        <p:cxnSp>
          <p:nvCxnSpPr>
            <p:cNvPr id="4" name="PA-直接连接符 2"/>
            <p:cNvCxnSpPr/>
            <p:nvPr>
              <p:custDataLst>
                <p:tags r:id="rId2"/>
              </p:custDataLst>
            </p:nvPr>
          </p:nvCxnSpPr>
          <p:spPr>
            <a:xfrm>
              <a:off x="6106160" y="1775778"/>
              <a:ext cx="0" cy="3700462"/>
            </a:xfrm>
            <a:prstGeom prst="line">
              <a:avLst/>
            </a:prstGeom>
            <a:ln w="38100" cap="rnd">
              <a:solidFill>
                <a:schemeClr val="tx1"/>
              </a:solidFill>
              <a:prstDash val="sysDot"/>
              <a:round/>
            </a:ln>
          </p:spPr>
          <p:style>
            <a:lnRef idx="1">
              <a:schemeClr val="accent1"/>
            </a:lnRef>
            <a:fillRef idx="0">
              <a:schemeClr val="accent1"/>
            </a:fillRef>
            <a:effectRef idx="0">
              <a:schemeClr val="accent1"/>
            </a:effectRef>
            <a:fontRef idx="minor">
              <a:schemeClr val="tx1"/>
            </a:fontRef>
          </p:style>
        </p:cxnSp>
        <p:grpSp>
          <p:nvGrpSpPr>
            <p:cNvPr id="5" name="PA-组合 3"/>
            <p:cNvGrpSpPr/>
            <p:nvPr>
              <p:custDataLst>
                <p:tags r:id="rId3"/>
              </p:custDataLst>
            </p:nvPr>
          </p:nvGrpSpPr>
          <p:grpSpPr>
            <a:xfrm>
              <a:off x="1472880" y="1790292"/>
              <a:ext cx="4166504" cy="1074626"/>
              <a:chOff x="1377046" y="2312666"/>
              <a:chExt cx="4166504" cy="1074626"/>
            </a:xfrm>
          </p:grpSpPr>
          <p:sp>
            <p:nvSpPr>
              <p:cNvPr id="16" name="PA-文本框 4"/>
              <p:cNvSpPr txBox="1"/>
              <p:nvPr>
                <p:custDataLst>
                  <p:tags r:id="rId4"/>
                </p:custDataLst>
              </p:nvPr>
            </p:nvSpPr>
            <p:spPr bwMode="auto">
              <a:xfrm>
                <a:off x="1377046" y="2312666"/>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endParaRPr lang="zh-CN" altLang="en-US" sz="2000" dirty="0">
                  <a:solidFill>
                    <a:schemeClr val="tx1">
                      <a:lumMod val="85000"/>
                      <a:lumOff val="15000"/>
                    </a:schemeClr>
                  </a:solidFill>
                  <a:cs typeface="+mn-ea"/>
                  <a:sym typeface="+mn-lt"/>
                </a:endParaRPr>
              </a:p>
            </p:txBody>
          </p:sp>
          <p:sp>
            <p:nvSpPr>
              <p:cNvPr id="17" name="PA-文本框 5"/>
              <p:cNvSpPr txBox="1"/>
              <p:nvPr>
                <p:custDataLst>
                  <p:tags r:id="rId5"/>
                </p:custDataLst>
              </p:nvPr>
            </p:nvSpPr>
            <p:spPr bwMode="auto">
              <a:xfrm>
                <a:off x="1377046" y="2683060"/>
                <a:ext cx="4166504" cy="704232"/>
              </a:xfrm>
              <a:prstGeom prst="rect">
                <a:avLst/>
              </a:prstGeom>
              <a:noFill/>
            </p:spPr>
            <p:txBody>
              <a:bodyPr wrap="square">
                <a:spAutoFit/>
                <a:scene3d>
                  <a:camera prst="orthographicFront"/>
                  <a:lightRig rig="threePt" dir="t"/>
                </a:scene3d>
                <a:sp3d contourW="12700"/>
              </a:bodyPr>
              <a:lstStyle/>
              <a:p>
                <a:pPr eaLnBrk="1" fontAlgn="auto" hangingPunct="1">
                  <a:lnSpc>
                    <a:spcPct val="150000"/>
                  </a:lnSpc>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a:t>
                </a:r>
                <a:endParaRPr lang="en-US" altLang="zh-CN" sz="1400" dirty="0">
                  <a:solidFill>
                    <a:schemeClr val="tx1">
                      <a:lumMod val="65000"/>
                      <a:lumOff val="35000"/>
                    </a:schemeClr>
                  </a:solidFill>
                  <a:cs typeface="+mn-ea"/>
                  <a:sym typeface="+mn-lt"/>
                </a:endParaRPr>
              </a:p>
            </p:txBody>
          </p:sp>
        </p:grpSp>
        <p:sp>
          <p:nvSpPr>
            <p:cNvPr id="6" name="PA-文本框 6"/>
            <p:cNvSpPr txBox="1"/>
            <p:nvPr>
              <p:custDataLst>
                <p:tags r:id="rId6"/>
              </p:custDataLst>
            </p:nvPr>
          </p:nvSpPr>
          <p:spPr bwMode="auto">
            <a:xfrm>
              <a:off x="1781053" y="3658119"/>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65000"/>
                      <a:lumOff val="35000"/>
                    </a:schemeClr>
                  </a:solidFill>
                  <a:cs typeface="+mn-ea"/>
                  <a:sym typeface="+mn-lt"/>
                </a:rPr>
                <a:t>25%</a:t>
              </a:r>
              <a:endParaRPr lang="en-US" altLang="zh-CN" sz="3200" dirty="0">
                <a:solidFill>
                  <a:schemeClr val="tx1">
                    <a:lumMod val="65000"/>
                    <a:lumOff val="35000"/>
                  </a:schemeClr>
                </a:solidFill>
                <a:cs typeface="+mn-ea"/>
                <a:sym typeface="+mn-lt"/>
              </a:endParaRPr>
            </a:p>
          </p:txBody>
        </p:sp>
        <p:grpSp>
          <p:nvGrpSpPr>
            <p:cNvPr id="7" name="PA-组合 7"/>
            <p:cNvGrpSpPr/>
            <p:nvPr>
              <p:custDataLst>
                <p:tags r:id="rId7"/>
              </p:custDataLst>
            </p:nvPr>
          </p:nvGrpSpPr>
          <p:grpSpPr>
            <a:xfrm>
              <a:off x="1774068" y="3264931"/>
              <a:ext cx="1413656" cy="1413656"/>
              <a:chOff x="953171" y="4166271"/>
              <a:chExt cx="3326058" cy="3326058"/>
            </a:xfrm>
          </p:grpSpPr>
          <p:sp>
            <p:nvSpPr>
              <p:cNvPr id="14" name="PA-弧形 8"/>
              <p:cNvSpPr/>
              <p:nvPr>
                <p:custDataLst>
                  <p:tags r:id="rId8"/>
                </p:custDataLst>
              </p:nvPr>
            </p:nvSpPr>
            <p:spPr>
              <a:xfrm>
                <a:off x="953171" y="4166271"/>
                <a:ext cx="3326058" cy="3326058"/>
              </a:xfrm>
              <a:prstGeom prst="arc">
                <a:avLst>
                  <a:gd name="adj1" fmla="val 21496969"/>
                  <a:gd name="adj2" fmla="val 17262036"/>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15" name="PA-弧形 9"/>
              <p:cNvSpPr/>
              <p:nvPr>
                <p:custDataLst>
                  <p:tags r:id="rId9"/>
                </p:custDataLst>
              </p:nvPr>
            </p:nvSpPr>
            <p:spPr>
              <a:xfrm>
                <a:off x="953171" y="4166271"/>
                <a:ext cx="3326058" cy="3326058"/>
              </a:xfrm>
              <a:prstGeom prst="arc">
                <a:avLst/>
              </a:prstGeom>
              <a:ln w="76200" cap="flat" cmpd="sng" algn="ctr">
                <a:solidFill>
                  <a:schemeClr val="accent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grpSp>
        <p:grpSp>
          <p:nvGrpSpPr>
            <p:cNvPr id="8" name="PA-组合 10"/>
            <p:cNvGrpSpPr/>
            <p:nvPr>
              <p:custDataLst>
                <p:tags r:id="rId10"/>
              </p:custDataLst>
            </p:nvPr>
          </p:nvGrpSpPr>
          <p:grpSpPr>
            <a:xfrm>
              <a:off x="3845175" y="3264931"/>
              <a:ext cx="1413656" cy="1413656"/>
              <a:chOff x="953171" y="4166271"/>
              <a:chExt cx="3326058" cy="3326058"/>
            </a:xfrm>
          </p:grpSpPr>
          <p:sp>
            <p:nvSpPr>
              <p:cNvPr id="12" name="PA-弧形 11"/>
              <p:cNvSpPr/>
              <p:nvPr>
                <p:custDataLst>
                  <p:tags r:id="rId11"/>
                </p:custDataLst>
              </p:nvPr>
            </p:nvSpPr>
            <p:spPr>
              <a:xfrm>
                <a:off x="953171" y="4166271"/>
                <a:ext cx="3326058" cy="3326058"/>
              </a:xfrm>
              <a:prstGeom prst="arc">
                <a:avLst>
                  <a:gd name="adj1" fmla="val 21496969"/>
                  <a:gd name="adj2" fmla="val 17262036"/>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13" name="PA-弧形 12"/>
              <p:cNvSpPr/>
              <p:nvPr>
                <p:custDataLst>
                  <p:tags r:id="rId12"/>
                </p:custDataLst>
              </p:nvPr>
            </p:nvSpPr>
            <p:spPr>
              <a:xfrm>
                <a:off x="953171" y="4166271"/>
                <a:ext cx="3326058" cy="3326058"/>
              </a:xfrm>
              <a:prstGeom prst="arc">
                <a:avLst>
                  <a:gd name="adj1" fmla="val 16200000"/>
                  <a:gd name="adj2" fmla="val 3376822"/>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grpSp>
        <p:sp>
          <p:nvSpPr>
            <p:cNvPr id="9" name="PA-文本框 13"/>
            <p:cNvSpPr txBox="1"/>
            <p:nvPr>
              <p:custDataLst>
                <p:tags r:id="rId13"/>
              </p:custDataLst>
            </p:nvPr>
          </p:nvSpPr>
          <p:spPr bwMode="auto">
            <a:xfrm>
              <a:off x="3846527" y="3658119"/>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65000"/>
                      <a:lumOff val="35000"/>
                    </a:schemeClr>
                  </a:solidFill>
                  <a:cs typeface="+mn-ea"/>
                  <a:sym typeface="+mn-lt"/>
                </a:rPr>
                <a:t>42%</a:t>
              </a:r>
              <a:endParaRPr lang="en-US" altLang="zh-CN" sz="3200" dirty="0">
                <a:solidFill>
                  <a:schemeClr val="tx1">
                    <a:lumMod val="65000"/>
                    <a:lumOff val="35000"/>
                  </a:schemeClr>
                </a:solidFill>
                <a:cs typeface="+mn-ea"/>
                <a:sym typeface="+mn-lt"/>
              </a:endParaRPr>
            </a:p>
          </p:txBody>
        </p:sp>
        <p:sp>
          <p:nvSpPr>
            <p:cNvPr id="10" name="PA-文本框 14"/>
            <p:cNvSpPr txBox="1"/>
            <p:nvPr>
              <p:custDataLst>
                <p:tags r:id="rId14"/>
              </p:custDataLst>
            </p:nvPr>
          </p:nvSpPr>
          <p:spPr bwMode="auto">
            <a:xfrm>
              <a:off x="1367750" y="4839193"/>
              <a:ext cx="2156729" cy="954107"/>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请替换文字内容，修改文字内容，也可以直接复制你的内容到此请替换文字内容，请替换文字内容</a:t>
              </a:r>
              <a:endParaRPr lang="en-US" altLang="zh-CN" sz="1400" dirty="0">
                <a:solidFill>
                  <a:schemeClr val="tx1">
                    <a:lumMod val="65000"/>
                    <a:lumOff val="35000"/>
                  </a:schemeClr>
                </a:solidFill>
                <a:cs typeface="+mn-ea"/>
                <a:sym typeface="+mn-lt"/>
              </a:endParaRPr>
            </a:p>
          </p:txBody>
        </p:sp>
        <p:sp>
          <p:nvSpPr>
            <p:cNvPr id="11" name="PA-文本框 27"/>
            <p:cNvSpPr txBox="1"/>
            <p:nvPr>
              <p:custDataLst>
                <p:tags r:id="rId15"/>
              </p:custDataLst>
            </p:nvPr>
          </p:nvSpPr>
          <p:spPr bwMode="auto">
            <a:xfrm>
              <a:off x="3524210" y="4839193"/>
              <a:ext cx="2156729" cy="954107"/>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请替换文字内容，修改文字内容，也可以直接复制你的内容到此请替换文字内容，请替换文字内容</a:t>
              </a:r>
              <a:endParaRPr lang="en-US" altLang="zh-CN" sz="1400" dirty="0">
                <a:solidFill>
                  <a:schemeClr val="tx1">
                    <a:lumMod val="65000"/>
                    <a:lumOff val="35000"/>
                  </a:schemeClr>
                </a:solidFill>
                <a:cs typeface="+mn-ea"/>
                <a:sym typeface="+mn-lt"/>
              </a:endParaRPr>
            </a:p>
          </p:txBody>
        </p:sp>
      </p:grpSp>
      <p:grpSp>
        <p:nvGrpSpPr>
          <p:cNvPr id="18" name="PA-组合 1"/>
          <p:cNvGrpSpPr/>
          <p:nvPr>
            <p:custDataLst>
              <p:tags r:id="rId16"/>
            </p:custDataLst>
          </p:nvPr>
        </p:nvGrpSpPr>
        <p:grpSpPr>
          <a:xfrm>
            <a:off x="6490295" y="1790292"/>
            <a:ext cx="4316175" cy="4003008"/>
            <a:chOff x="6490295" y="1790292"/>
            <a:chExt cx="4316175" cy="4003008"/>
          </a:xfrm>
        </p:grpSpPr>
        <p:grpSp>
          <p:nvGrpSpPr>
            <p:cNvPr id="19" name="PA-组合 16"/>
            <p:cNvGrpSpPr/>
            <p:nvPr>
              <p:custDataLst>
                <p:tags r:id="rId17"/>
              </p:custDataLst>
            </p:nvPr>
          </p:nvGrpSpPr>
          <p:grpSpPr>
            <a:xfrm>
              <a:off x="6639966" y="1790292"/>
              <a:ext cx="4166504" cy="1074626"/>
              <a:chOff x="1377046" y="2312666"/>
              <a:chExt cx="4166504" cy="1074626"/>
            </a:xfrm>
          </p:grpSpPr>
          <p:sp>
            <p:nvSpPr>
              <p:cNvPr id="30" name="PA-文本框 17"/>
              <p:cNvSpPr txBox="1"/>
              <p:nvPr>
                <p:custDataLst>
                  <p:tags r:id="rId18"/>
                </p:custDataLst>
              </p:nvPr>
            </p:nvSpPr>
            <p:spPr bwMode="auto">
              <a:xfrm>
                <a:off x="1377046" y="2312666"/>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endParaRPr lang="zh-CN" altLang="en-US" sz="2000" dirty="0">
                  <a:solidFill>
                    <a:schemeClr val="tx1">
                      <a:lumMod val="85000"/>
                      <a:lumOff val="15000"/>
                    </a:schemeClr>
                  </a:solidFill>
                  <a:cs typeface="+mn-ea"/>
                  <a:sym typeface="+mn-lt"/>
                </a:endParaRPr>
              </a:p>
            </p:txBody>
          </p:sp>
          <p:sp>
            <p:nvSpPr>
              <p:cNvPr id="31" name="PA-文本框 18"/>
              <p:cNvSpPr txBox="1"/>
              <p:nvPr>
                <p:custDataLst>
                  <p:tags r:id="rId19"/>
                </p:custDataLst>
              </p:nvPr>
            </p:nvSpPr>
            <p:spPr bwMode="auto">
              <a:xfrm>
                <a:off x="1377046" y="2683060"/>
                <a:ext cx="4166504" cy="704232"/>
              </a:xfrm>
              <a:prstGeom prst="rect">
                <a:avLst/>
              </a:prstGeom>
              <a:noFill/>
            </p:spPr>
            <p:txBody>
              <a:bodyPr wrap="square">
                <a:spAutoFit/>
                <a:scene3d>
                  <a:camera prst="orthographicFront"/>
                  <a:lightRig rig="threePt" dir="t"/>
                </a:scene3d>
                <a:sp3d contourW="12700"/>
              </a:bodyPr>
              <a:lstStyle/>
              <a:p>
                <a:pPr eaLnBrk="1" fontAlgn="auto" hangingPunct="1">
                  <a:lnSpc>
                    <a:spcPct val="150000"/>
                  </a:lnSpc>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a:t>
                </a:r>
                <a:endParaRPr lang="en-US" altLang="zh-CN" sz="1400" dirty="0">
                  <a:solidFill>
                    <a:schemeClr val="tx1">
                      <a:lumMod val="65000"/>
                      <a:lumOff val="35000"/>
                    </a:schemeClr>
                  </a:solidFill>
                  <a:cs typeface="+mn-ea"/>
                  <a:sym typeface="+mn-lt"/>
                </a:endParaRPr>
              </a:p>
            </p:txBody>
          </p:sp>
        </p:grpSp>
        <p:sp>
          <p:nvSpPr>
            <p:cNvPr id="20" name="PA-文本框 19"/>
            <p:cNvSpPr txBox="1"/>
            <p:nvPr>
              <p:custDataLst>
                <p:tags r:id="rId20"/>
              </p:custDataLst>
            </p:nvPr>
          </p:nvSpPr>
          <p:spPr bwMode="auto">
            <a:xfrm>
              <a:off x="6948139" y="3658119"/>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65000"/>
                      <a:lumOff val="35000"/>
                    </a:schemeClr>
                  </a:solidFill>
                  <a:cs typeface="+mn-ea"/>
                  <a:sym typeface="+mn-lt"/>
                </a:rPr>
                <a:t>25%</a:t>
              </a:r>
              <a:endParaRPr lang="en-US" altLang="zh-CN" sz="3200" dirty="0">
                <a:solidFill>
                  <a:schemeClr val="tx1">
                    <a:lumMod val="65000"/>
                    <a:lumOff val="35000"/>
                  </a:schemeClr>
                </a:solidFill>
                <a:cs typeface="+mn-ea"/>
                <a:sym typeface="+mn-lt"/>
              </a:endParaRPr>
            </a:p>
          </p:txBody>
        </p:sp>
        <p:grpSp>
          <p:nvGrpSpPr>
            <p:cNvPr id="21" name="PA-组合 20"/>
            <p:cNvGrpSpPr/>
            <p:nvPr>
              <p:custDataLst>
                <p:tags r:id="rId21"/>
              </p:custDataLst>
            </p:nvPr>
          </p:nvGrpSpPr>
          <p:grpSpPr>
            <a:xfrm>
              <a:off x="6941154" y="3264931"/>
              <a:ext cx="1413656" cy="1413656"/>
              <a:chOff x="953171" y="4166271"/>
              <a:chExt cx="3326058" cy="3326058"/>
            </a:xfrm>
          </p:grpSpPr>
          <p:sp>
            <p:nvSpPr>
              <p:cNvPr id="28" name="PA-弧形 21"/>
              <p:cNvSpPr/>
              <p:nvPr>
                <p:custDataLst>
                  <p:tags r:id="rId22"/>
                </p:custDataLst>
              </p:nvPr>
            </p:nvSpPr>
            <p:spPr>
              <a:xfrm>
                <a:off x="953171" y="4166271"/>
                <a:ext cx="3326058" cy="3326058"/>
              </a:xfrm>
              <a:prstGeom prst="arc">
                <a:avLst>
                  <a:gd name="adj1" fmla="val 21496969"/>
                  <a:gd name="adj2" fmla="val 17262036"/>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29" name="PA-弧形 22"/>
              <p:cNvSpPr/>
              <p:nvPr>
                <p:custDataLst>
                  <p:tags r:id="rId23"/>
                </p:custDataLst>
              </p:nvPr>
            </p:nvSpPr>
            <p:spPr>
              <a:xfrm>
                <a:off x="953171" y="4166271"/>
                <a:ext cx="3326058" cy="3326058"/>
              </a:xfrm>
              <a:prstGeom prst="arc">
                <a:avLst/>
              </a:prstGeom>
              <a:ln w="76200" cap="flat" cmpd="sng" algn="ctr">
                <a:solidFill>
                  <a:schemeClr val="accent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grpSp>
        <p:grpSp>
          <p:nvGrpSpPr>
            <p:cNvPr id="22" name="PA-组合 23"/>
            <p:cNvGrpSpPr/>
            <p:nvPr>
              <p:custDataLst>
                <p:tags r:id="rId24"/>
              </p:custDataLst>
            </p:nvPr>
          </p:nvGrpSpPr>
          <p:grpSpPr>
            <a:xfrm>
              <a:off x="9012261" y="3264931"/>
              <a:ext cx="1413656" cy="1413656"/>
              <a:chOff x="953171" y="4166271"/>
              <a:chExt cx="3326058" cy="3326058"/>
            </a:xfrm>
          </p:grpSpPr>
          <p:sp>
            <p:nvSpPr>
              <p:cNvPr id="26" name="PA-弧形 24"/>
              <p:cNvSpPr/>
              <p:nvPr>
                <p:custDataLst>
                  <p:tags r:id="rId25"/>
                </p:custDataLst>
              </p:nvPr>
            </p:nvSpPr>
            <p:spPr>
              <a:xfrm>
                <a:off x="953171" y="4166271"/>
                <a:ext cx="3326058" cy="3326058"/>
              </a:xfrm>
              <a:prstGeom prst="arc">
                <a:avLst>
                  <a:gd name="adj1" fmla="val 21496969"/>
                  <a:gd name="adj2" fmla="val 17262036"/>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27" name="PA-弧形 25"/>
              <p:cNvSpPr/>
              <p:nvPr>
                <p:custDataLst>
                  <p:tags r:id="rId26"/>
                </p:custDataLst>
              </p:nvPr>
            </p:nvSpPr>
            <p:spPr>
              <a:xfrm>
                <a:off x="953171" y="4166271"/>
                <a:ext cx="3326058" cy="3326058"/>
              </a:xfrm>
              <a:prstGeom prst="arc">
                <a:avLst>
                  <a:gd name="adj1" fmla="val 16200000"/>
                  <a:gd name="adj2" fmla="val 3376822"/>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65000"/>
                      <a:lumOff val="35000"/>
                    </a:schemeClr>
                  </a:solidFill>
                  <a:cs typeface="+mn-ea"/>
                  <a:sym typeface="+mn-lt"/>
                </a:endParaRPr>
              </a:p>
            </p:txBody>
          </p:sp>
        </p:grpSp>
        <p:sp>
          <p:nvSpPr>
            <p:cNvPr id="23" name="PA-文本框 26"/>
            <p:cNvSpPr txBox="1"/>
            <p:nvPr>
              <p:custDataLst>
                <p:tags r:id="rId27"/>
              </p:custDataLst>
            </p:nvPr>
          </p:nvSpPr>
          <p:spPr bwMode="auto">
            <a:xfrm>
              <a:off x="9013613" y="3658119"/>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65000"/>
                      <a:lumOff val="35000"/>
                    </a:schemeClr>
                  </a:solidFill>
                  <a:cs typeface="+mn-ea"/>
                  <a:sym typeface="+mn-lt"/>
                </a:rPr>
                <a:t>42%</a:t>
              </a:r>
              <a:endParaRPr lang="en-US" altLang="zh-CN" sz="3200" dirty="0">
                <a:solidFill>
                  <a:schemeClr val="tx1">
                    <a:lumMod val="65000"/>
                    <a:lumOff val="35000"/>
                  </a:schemeClr>
                </a:solidFill>
                <a:cs typeface="+mn-ea"/>
                <a:sym typeface="+mn-lt"/>
              </a:endParaRPr>
            </a:p>
          </p:txBody>
        </p:sp>
        <p:sp>
          <p:nvSpPr>
            <p:cNvPr id="24" name="PA-文本框 28"/>
            <p:cNvSpPr txBox="1"/>
            <p:nvPr>
              <p:custDataLst>
                <p:tags r:id="rId28"/>
              </p:custDataLst>
            </p:nvPr>
          </p:nvSpPr>
          <p:spPr bwMode="auto">
            <a:xfrm>
              <a:off x="6490295" y="4839193"/>
              <a:ext cx="2156729" cy="954107"/>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请替换文字内容，修改文字内容，也可以直接复制你的内容到此请替换文字内容，请替换文字内容</a:t>
              </a:r>
              <a:endParaRPr lang="en-US" altLang="zh-CN" sz="1400" dirty="0">
                <a:solidFill>
                  <a:schemeClr val="tx1">
                    <a:lumMod val="65000"/>
                    <a:lumOff val="35000"/>
                  </a:schemeClr>
                </a:solidFill>
                <a:cs typeface="+mn-ea"/>
                <a:sym typeface="+mn-lt"/>
              </a:endParaRPr>
            </a:p>
          </p:txBody>
        </p:sp>
        <p:sp>
          <p:nvSpPr>
            <p:cNvPr id="25" name="PA-文本框 29"/>
            <p:cNvSpPr txBox="1"/>
            <p:nvPr>
              <p:custDataLst>
                <p:tags r:id="rId29"/>
              </p:custDataLst>
            </p:nvPr>
          </p:nvSpPr>
          <p:spPr bwMode="auto">
            <a:xfrm>
              <a:off x="8646755" y="4839193"/>
              <a:ext cx="2156729" cy="954107"/>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zh-CN" altLang="en-US" sz="1400" dirty="0">
                  <a:solidFill>
                    <a:schemeClr val="tx1">
                      <a:lumMod val="65000"/>
                      <a:lumOff val="35000"/>
                    </a:schemeClr>
                  </a:solidFill>
                  <a:cs typeface="+mn-ea"/>
                  <a:sym typeface="+mn-lt"/>
                </a:rPr>
                <a:t>请替换文字内容，修改文字内容，也可以直接复制你的内容到此请替换文字内容，请替换文字内容</a:t>
              </a:r>
              <a:endParaRPr lang="en-US" altLang="zh-CN" sz="1400" dirty="0">
                <a:solidFill>
                  <a:schemeClr val="tx1">
                    <a:lumMod val="65000"/>
                    <a:lumOff val="35000"/>
                  </a:schemeClr>
                </a:solidFill>
                <a:cs typeface="+mn-ea"/>
                <a:sym typeface="+mn-lt"/>
              </a:endParaRPr>
            </a:p>
          </p:txBody>
        </p:sp>
      </p:grpSp>
      <p:sp>
        <p:nvSpPr>
          <p:cNvPr id="32" name="矩形 31"/>
          <p:cNvSpPr/>
          <p:nvPr/>
        </p:nvSpPr>
        <p:spPr>
          <a:xfrm>
            <a:off x="1309066" y="302703"/>
            <a:ext cx="3672008"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各项指标完成情况</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105"/>
          <p:cNvSpPr/>
          <p:nvPr/>
        </p:nvSpPr>
        <p:spPr>
          <a:xfrm>
            <a:off x="1309066" y="302703"/>
            <a:ext cx="3335123"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与去年同期比较</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2" name="任意多边形 14"/>
          <p:cNvSpPr/>
          <p:nvPr/>
        </p:nvSpPr>
        <p:spPr>
          <a:xfrm rot="5400000">
            <a:off x="1437104" y="1533458"/>
            <a:ext cx="1356360" cy="1543685"/>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5" dirty="0">
              <a:solidFill>
                <a:srgbClr val="F94D8A"/>
              </a:solidFill>
              <a:cs typeface="+mn-ea"/>
              <a:sym typeface="+mn-lt"/>
            </a:endParaRPr>
          </a:p>
        </p:txBody>
      </p:sp>
      <p:sp>
        <p:nvSpPr>
          <p:cNvPr id="33" name="文本框 61"/>
          <p:cNvSpPr txBox="1"/>
          <p:nvPr/>
        </p:nvSpPr>
        <p:spPr>
          <a:xfrm>
            <a:off x="3041749" y="1584893"/>
            <a:ext cx="2532380" cy="772795"/>
          </a:xfrm>
          <a:prstGeom prst="rect">
            <a:avLst/>
          </a:prstGeom>
          <a:noFill/>
          <a:ln>
            <a:noFill/>
          </a:ln>
        </p:spPr>
        <p:txBody>
          <a:bodyPr wrap="square" rtlCol="0">
            <a:spAutoFit/>
          </a:bodyPr>
          <a:lstStyle/>
          <a:p>
            <a:r>
              <a:rPr lang="en-US" altLang="zh-CN" sz="4425" b="1" dirty="0">
                <a:solidFill>
                  <a:schemeClr val="accent1">
                    <a:lumMod val="75000"/>
                  </a:schemeClr>
                </a:solidFill>
                <a:cs typeface="+mn-ea"/>
                <a:sym typeface="+mn-lt"/>
              </a:rPr>
              <a:t>58%</a:t>
            </a:r>
            <a:endParaRPr lang="en-US" altLang="zh-CN" sz="4425" b="1" dirty="0">
              <a:solidFill>
                <a:schemeClr val="accent1">
                  <a:lumMod val="75000"/>
                </a:schemeClr>
              </a:solidFill>
              <a:cs typeface="+mn-ea"/>
              <a:sym typeface="+mn-lt"/>
            </a:endParaRPr>
          </a:p>
        </p:txBody>
      </p:sp>
      <p:cxnSp>
        <p:nvCxnSpPr>
          <p:cNvPr id="34" name="直接连接符 33"/>
          <p:cNvCxnSpPr/>
          <p:nvPr/>
        </p:nvCxnSpPr>
        <p:spPr>
          <a:xfrm>
            <a:off x="3084929" y="2305618"/>
            <a:ext cx="1878965" cy="0"/>
          </a:xfrm>
          <a:prstGeom prst="line">
            <a:avLst/>
          </a:prstGeom>
          <a:ln>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63"/>
          <p:cNvSpPr txBox="1"/>
          <p:nvPr/>
        </p:nvSpPr>
        <p:spPr>
          <a:xfrm>
            <a:off x="3041749" y="2523423"/>
            <a:ext cx="2532380" cy="460375"/>
          </a:xfrm>
          <a:prstGeom prst="rect">
            <a:avLst/>
          </a:prstGeom>
          <a:noFill/>
          <a:ln>
            <a:noFill/>
          </a:ln>
        </p:spPr>
        <p:txBody>
          <a:bodyPr wrap="square" rtlCol="0">
            <a:spAutoFit/>
          </a:bodyPr>
          <a:lstStyle/>
          <a:p>
            <a:r>
              <a:rPr lang="en-US" altLang="zh-CN" sz="2400" dirty="0">
                <a:solidFill>
                  <a:schemeClr val="tx1">
                    <a:lumMod val="75000"/>
                    <a:lumOff val="25000"/>
                  </a:schemeClr>
                </a:solidFill>
                <a:cs typeface="+mn-ea"/>
                <a:sym typeface="+mn-lt"/>
              </a:rPr>
              <a:t>点此编辑文本</a:t>
            </a:r>
            <a:endParaRPr lang="en-US" altLang="zh-CN" sz="2400" dirty="0">
              <a:solidFill>
                <a:schemeClr val="tx1">
                  <a:lumMod val="75000"/>
                  <a:lumOff val="25000"/>
                </a:schemeClr>
              </a:solidFill>
              <a:cs typeface="+mn-ea"/>
              <a:sym typeface="+mn-lt"/>
            </a:endParaRPr>
          </a:p>
        </p:txBody>
      </p:sp>
      <p:sp>
        <p:nvSpPr>
          <p:cNvPr id="36" name="Freeform 63"/>
          <p:cNvSpPr>
            <a:spLocks noChangeAspect="1"/>
          </p:cNvSpPr>
          <p:nvPr/>
        </p:nvSpPr>
        <p:spPr bwMode="auto">
          <a:xfrm>
            <a:off x="1640939" y="1941128"/>
            <a:ext cx="784860" cy="761365"/>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p:spPr>
        <p:txBody>
          <a:bodyPr vert="horz" wrap="square" lIns="68577" tIns="34289" rIns="68577" bIns="34289" numCol="1" anchor="t" anchorCtr="0" compatLnSpc="1"/>
          <a:lstStyle/>
          <a:p>
            <a:endParaRPr lang="zh-CN" altLang="en-US" sz="1125">
              <a:solidFill>
                <a:srgbClr val="F94D8A"/>
              </a:solidFill>
              <a:cs typeface="+mn-ea"/>
              <a:sym typeface="+mn-lt"/>
            </a:endParaRPr>
          </a:p>
        </p:txBody>
      </p:sp>
      <p:sp>
        <p:nvSpPr>
          <p:cNvPr id="37" name="任意多边形 34"/>
          <p:cNvSpPr/>
          <p:nvPr/>
        </p:nvSpPr>
        <p:spPr>
          <a:xfrm rot="5400000">
            <a:off x="6879054" y="1549968"/>
            <a:ext cx="1356360" cy="1543685"/>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5" dirty="0">
              <a:cs typeface="+mn-ea"/>
              <a:sym typeface="+mn-lt"/>
            </a:endParaRPr>
          </a:p>
        </p:txBody>
      </p:sp>
      <p:sp>
        <p:nvSpPr>
          <p:cNvPr id="38" name="矩形 55"/>
          <p:cNvSpPr/>
          <p:nvPr/>
        </p:nvSpPr>
        <p:spPr>
          <a:xfrm>
            <a:off x="8444964" y="2016693"/>
            <a:ext cx="2788285" cy="1124585"/>
          </a:xfrm>
          <a:prstGeom prst="rect">
            <a:avLst/>
          </a:prstGeom>
        </p:spPr>
        <p:txBody>
          <a:bodyPr wrap="square">
            <a:spAutoFit/>
          </a:bodyPr>
          <a:lstStyle/>
          <a:p>
            <a:pPr>
              <a:lnSpc>
                <a:spcPct val="120000"/>
              </a:lnSpc>
            </a:pPr>
            <a:r>
              <a:rPr lang="zh-CN" altLang="en-US" sz="1400" dirty="0">
                <a:solidFill>
                  <a:schemeClr val="tx1">
                    <a:lumMod val="65000"/>
                    <a:lumOff val="35000"/>
                  </a:schemeClr>
                </a:solidFill>
                <a:cs typeface="+mn-ea"/>
                <a:sym typeface="+mn-lt"/>
              </a:rPr>
              <a:t>请在此处添加详细描述文本，尽量与标题文本语言风格相符合，语言描述尽量简洁生动。语言描述尽量简洁生动。</a:t>
            </a:r>
            <a:endParaRPr lang="zh-CN" altLang="en-US" sz="1400" dirty="0">
              <a:solidFill>
                <a:schemeClr val="tx1">
                  <a:lumMod val="65000"/>
                  <a:lumOff val="35000"/>
                </a:schemeClr>
              </a:solidFill>
              <a:cs typeface="+mn-ea"/>
              <a:sym typeface="+mn-lt"/>
            </a:endParaRPr>
          </a:p>
        </p:txBody>
      </p:sp>
      <p:sp>
        <p:nvSpPr>
          <p:cNvPr id="39" name="矩形 38"/>
          <p:cNvSpPr/>
          <p:nvPr/>
        </p:nvSpPr>
        <p:spPr>
          <a:xfrm>
            <a:off x="8551009" y="1669348"/>
            <a:ext cx="2318385" cy="368300"/>
          </a:xfrm>
          <a:prstGeom prst="rect">
            <a:avLst/>
          </a:prstGeom>
          <a:solidFill>
            <a:schemeClr val="accent2"/>
          </a:solidFill>
        </p:spPr>
        <p:txBody>
          <a:bodyPr wrap="square">
            <a:spAutoFit/>
          </a:bodyPr>
          <a:lstStyle/>
          <a:p>
            <a:r>
              <a:rPr lang="zh-CN" altLang="zh-CN" dirty="0">
                <a:solidFill>
                  <a:schemeClr val="bg1"/>
                </a:solidFill>
                <a:cs typeface="+mn-ea"/>
                <a:sym typeface="+mn-lt"/>
              </a:rPr>
              <a:t>点此编辑标题</a:t>
            </a:r>
            <a:endParaRPr lang="zh-CN" altLang="zh-CN" dirty="0">
              <a:solidFill>
                <a:schemeClr val="bg1"/>
              </a:solidFill>
              <a:cs typeface="+mn-ea"/>
              <a:sym typeface="+mn-lt"/>
            </a:endParaRPr>
          </a:p>
        </p:txBody>
      </p:sp>
      <p:sp>
        <p:nvSpPr>
          <p:cNvPr id="40" name="任意多边形 45"/>
          <p:cNvSpPr/>
          <p:nvPr/>
        </p:nvSpPr>
        <p:spPr>
          <a:xfrm rot="5400000">
            <a:off x="1476474" y="3360353"/>
            <a:ext cx="1355725" cy="1543050"/>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5">
              <a:cs typeface="+mn-ea"/>
              <a:sym typeface="+mn-lt"/>
            </a:endParaRPr>
          </a:p>
        </p:txBody>
      </p:sp>
      <p:sp>
        <p:nvSpPr>
          <p:cNvPr id="41" name="矩形 55"/>
          <p:cNvSpPr/>
          <p:nvPr/>
        </p:nvSpPr>
        <p:spPr>
          <a:xfrm>
            <a:off x="2978884" y="3802948"/>
            <a:ext cx="2788920" cy="1124585"/>
          </a:xfrm>
          <a:prstGeom prst="rect">
            <a:avLst/>
          </a:prstGeom>
        </p:spPr>
        <p:txBody>
          <a:bodyPr wrap="square">
            <a:spAutoFit/>
          </a:bodyPr>
          <a:lstStyle/>
          <a:p>
            <a:pPr>
              <a:lnSpc>
                <a:spcPct val="120000"/>
              </a:lnSpc>
            </a:pPr>
            <a:r>
              <a:rPr lang="zh-CN" altLang="en-US" sz="1400" dirty="0">
                <a:solidFill>
                  <a:schemeClr val="tx1">
                    <a:lumMod val="65000"/>
                    <a:lumOff val="35000"/>
                  </a:schemeClr>
                </a:solidFill>
                <a:cs typeface="+mn-ea"/>
                <a:sym typeface="+mn-lt"/>
              </a:rPr>
              <a:t>请在此处添加详细描述文本，尽量与标题文本语言风格相符合，语言描述尽量简洁生动。语言描述尽量简洁生动。</a:t>
            </a:r>
            <a:endParaRPr lang="zh-CN" altLang="en-US" sz="1400" dirty="0">
              <a:solidFill>
                <a:schemeClr val="tx1">
                  <a:lumMod val="65000"/>
                  <a:lumOff val="35000"/>
                </a:schemeClr>
              </a:solidFill>
              <a:cs typeface="+mn-ea"/>
              <a:sym typeface="+mn-lt"/>
            </a:endParaRPr>
          </a:p>
        </p:txBody>
      </p:sp>
      <p:sp>
        <p:nvSpPr>
          <p:cNvPr id="42" name="矩形 41"/>
          <p:cNvSpPr/>
          <p:nvPr/>
        </p:nvSpPr>
        <p:spPr>
          <a:xfrm>
            <a:off x="3084929" y="3455603"/>
            <a:ext cx="2295525" cy="368300"/>
          </a:xfrm>
          <a:prstGeom prst="rect">
            <a:avLst/>
          </a:prstGeom>
          <a:solidFill>
            <a:schemeClr val="accent2"/>
          </a:solidFill>
        </p:spPr>
        <p:txBody>
          <a:bodyPr wrap="square">
            <a:spAutoFit/>
          </a:bodyPr>
          <a:lstStyle/>
          <a:p>
            <a:r>
              <a:rPr lang="zh-CN" altLang="zh-CN" dirty="0">
                <a:solidFill>
                  <a:schemeClr val="bg1"/>
                </a:solidFill>
                <a:cs typeface="+mn-ea"/>
                <a:sym typeface="+mn-lt"/>
              </a:rPr>
              <a:t>点此编辑标题</a:t>
            </a:r>
            <a:endParaRPr lang="zh-CN" altLang="zh-CN" dirty="0">
              <a:solidFill>
                <a:schemeClr val="bg1"/>
              </a:solidFill>
              <a:cs typeface="+mn-ea"/>
              <a:sym typeface="+mn-lt"/>
            </a:endParaRPr>
          </a:p>
        </p:txBody>
      </p:sp>
      <p:sp>
        <p:nvSpPr>
          <p:cNvPr id="43" name="任意多边形 51"/>
          <p:cNvSpPr/>
          <p:nvPr/>
        </p:nvSpPr>
        <p:spPr>
          <a:xfrm rot="5400000">
            <a:off x="6879054" y="3390198"/>
            <a:ext cx="1356360" cy="1543685"/>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5" dirty="0">
              <a:solidFill>
                <a:schemeClr val="bg1">
                  <a:lumMod val="50000"/>
                </a:schemeClr>
              </a:solidFill>
              <a:cs typeface="+mn-ea"/>
              <a:sym typeface="+mn-lt"/>
            </a:endParaRPr>
          </a:p>
        </p:txBody>
      </p:sp>
      <p:sp>
        <p:nvSpPr>
          <p:cNvPr id="44" name="Freeform 59"/>
          <p:cNvSpPr/>
          <p:nvPr/>
        </p:nvSpPr>
        <p:spPr bwMode="auto">
          <a:xfrm>
            <a:off x="7152104" y="3785168"/>
            <a:ext cx="273685" cy="362585"/>
          </a:xfrm>
          <a:custGeom>
            <a:avLst/>
            <a:gdLst>
              <a:gd name="T0" fmla="*/ 52 w 123"/>
              <a:gd name="T1" fmla="*/ 6 h 163"/>
              <a:gd name="T2" fmla="*/ 71 w 123"/>
              <a:gd name="T3" fmla="*/ 7 h 163"/>
              <a:gd name="T4" fmla="*/ 115 w 123"/>
              <a:gd name="T5" fmla="*/ 59 h 163"/>
              <a:gd name="T6" fmla="*/ 115 w 123"/>
              <a:gd name="T7" fmla="*/ 81 h 163"/>
              <a:gd name="T8" fmla="*/ 84 w 123"/>
              <a:gd name="T9" fmla="*/ 83 h 163"/>
              <a:gd name="T10" fmla="*/ 113 w 123"/>
              <a:gd name="T11" fmla="*/ 137 h 163"/>
              <a:gd name="T12" fmla="*/ 65 w 123"/>
              <a:gd name="T13" fmla="*/ 163 h 163"/>
              <a:gd name="T14" fmla="*/ 36 w 123"/>
              <a:gd name="T15" fmla="*/ 83 h 163"/>
              <a:gd name="T16" fmla="*/ 0 w 123"/>
              <a:gd name="T17" fmla="*/ 70 h 163"/>
              <a:gd name="T18" fmla="*/ 21 w 123"/>
              <a:gd name="T19" fmla="*/ 42 h 163"/>
              <a:gd name="T20" fmla="*/ 52 w 123"/>
              <a:gd name="T21" fmla="*/ 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163">
                <a:moveTo>
                  <a:pt x="52" y="6"/>
                </a:moveTo>
                <a:cubicBezTo>
                  <a:pt x="56" y="0"/>
                  <a:pt x="67" y="1"/>
                  <a:pt x="71" y="7"/>
                </a:cubicBezTo>
                <a:cubicBezTo>
                  <a:pt x="85" y="25"/>
                  <a:pt x="100" y="42"/>
                  <a:pt x="115" y="59"/>
                </a:cubicBezTo>
                <a:cubicBezTo>
                  <a:pt x="121" y="65"/>
                  <a:pt x="123" y="76"/>
                  <a:pt x="115" y="81"/>
                </a:cubicBezTo>
                <a:cubicBezTo>
                  <a:pt x="105" y="83"/>
                  <a:pt x="95" y="82"/>
                  <a:pt x="84" y="83"/>
                </a:cubicBezTo>
                <a:cubicBezTo>
                  <a:pt x="81" y="105"/>
                  <a:pt x="95" y="125"/>
                  <a:pt x="113" y="137"/>
                </a:cubicBezTo>
                <a:cubicBezTo>
                  <a:pt x="97" y="145"/>
                  <a:pt x="82" y="156"/>
                  <a:pt x="65" y="163"/>
                </a:cubicBezTo>
                <a:cubicBezTo>
                  <a:pt x="46" y="141"/>
                  <a:pt x="33" y="113"/>
                  <a:pt x="36" y="83"/>
                </a:cubicBezTo>
                <a:cubicBezTo>
                  <a:pt x="24" y="81"/>
                  <a:pt x="1" y="88"/>
                  <a:pt x="0" y="70"/>
                </a:cubicBezTo>
                <a:cubicBezTo>
                  <a:pt x="4" y="59"/>
                  <a:pt x="13" y="51"/>
                  <a:pt x="21" y="42"/>
                </a:cubicBezTo>
                <a:cubicBezTo>
                  <a:pt x="31" y="31"/>
                  <a:pt x="41" y="18"/>
                  <a:pt x="52"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solidFill>
                <a:schemeClr val="bg1">
                  <a:lumMod val="50000"/>
                </a:schemeClr>
              </a:solidFill>
              <a:cs typeface="+mn-ea"/>
              <a:sym typeface="+mn-lt"/>
            </a:endParaRPr>
          </a:p>
        </p:txBody>
      </p:sp>
      <p:sp>
        <p:nvSpPr>
          <p:cNvPr id="45" name="Freeform 60"/>
          <p:cNvSpPr/>
          <p:nvPr/>
        </p:nvSpPr>
        <p:spPr bwMode="auto">
          <a:xfrm>
            <a:off x="7237194" y="3782628"/>
            <a:ext cx="544830" cy="758825"/>
          </a:xfrm>
          <a:custGeom>
            <a:avLst/>
            <a:gdLst>
              <a:gd name="T0" fmla="*/ 179 w 245"/>
              <a:gd name="T1" fmla="*/ 4 h 341"/>
              <a:gd name="T2" fmla="*/ 201 w 245"/>
              <a:gd name="T3" fmla="*/ 16 h 341"/>
              <a:gd name="T4" fmla="*/ 241 w 245"/>
              <a:gd name="T5" fmla="*/ 64 h 341"/>
              <a:gd name="T6" fmla="*/ 240 w 245"/>
              <a:gd name="T7" fmla="*/ 81 h 341"/>
              <a:gd name="T8" fmla="*/ 211 w 245"/>
              <a:gd name="T9" fmla="*/ 84 h 341"/>
              <a:gd name="T10" fmla="*/ 172 w 245"/>
              <a:gd name="T11" fmla="*/ 169 h 341"/>
              <a:gd name="T12" fmla="*/ 87 w 245"/>
              <a:gd name="T13" fmla="*/ 221 h 341"/>
              <a:gd name="T14" fmla="*/ 53 w 245"/>
              <a:gd name="T15" fmla="*/ 250 h 341"/>
              <a:gd name="T16" fmla="*/ 46 w 245"/>
              <a:gd name="T17" fmla="*/ 339 h 341"/>
              <a:gd name="T18" fmla="*/ 1 w 245"/>
              <a:gd name="T19" fmla="*/ 340 h 341"/>
              <a:gd name="T20" fmla="*/ 1 w 245"/>
              <a:gd name="T21" fmla="*/ 267 h 341"/>
              <a:gd name="T22" fmla="*/ 12 w 245"/>
              <a:gd name="T23" fmla="*/ 225 h 341"/>
              <a:gd name="T24" fmla="*/ 54 w 245"/>
              <a:gd name="T25" fmla="*/ 184 h 341"/>
              <a:gd name="T26" fmla="*/ 107 w 245"/>
              <a:gd name="T27" fmla="*/ 152 h 341"/>
              <a:gd name="T28" fmla="*/ 154 w 245"/>
              <a:gd name="T29" fmla="*/ 115 h 341"/>
              <a:gd name="T30" fmla="*/ 159 w 245"/>
              <a:gd name="T31" fmla="*/ 84 h 341"/>
              <a:gd name="T32" fmla="*/ 126 w 245"/>
              <a:gd name="T33" fmla="*/ 78 h 341"/>
              <a:gd name="T34" fmla="*/ 138 w 245"/>
              <a:gd name="T35" fmla="*/ 51 h 341"/>
              <a:gd name="T36" fmla="*/ 179 w 245"/>
              <a:gd name="T37" fmla="*/ 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5" h="341">
                <a:moveTo>
                  <a:pt x="179" y="4"/>
                </a:moveTo>
                <a:cubicBezTo>
                  <a:pt x="189" y="0"/>
                  <a:pt x="195" y="10"/>
                  <a:pt x="201" y="16"/>
                </a:cubicBezTo>
                <a:cubicBezTo>
                  <a:pt x="214" y="32"/>
                  <a:pt x="229" y="47"/>
                  <a:pt x="241" y="64"/>
                </a:cubicBezTo>
                <a:cubicBezTo>
                  <a:pt x="245" y="69"/>
                  <a:pt x="244" y="77"/>
                  <a:pt x="240" y="81"/>
                </a:cubicBezTo>
                <a:cubicBezTo>
                  <a:pt x="231" y="85"/>
                  <a:pt x="221" y="83"/>
                  <a:pt x="211" y="84"/>
                </a:cubicBezTo>
                <a:cubicBezTo>
                  <a:pt x="209" y="115"/>
                  <a:pt x="199" y="149"/>
                  <a:pt x="172" y="169"/>
                </a:cubicBezTo>
                <a:cubicBezTo>
                  <a:pt x="145" y="187"/>
                  <a:pt x="115" y="203"/>
                  <a:pt x="87" y="221"/>
                </a:cubicBezTo>
                <a:cubicBezTo>
                  <a:pt x="75" y="229"/>
                  <a:pt x="59" y="235"/>
                  <a:pt x="53" y="250"/>
                </a:cubicBezTo>
                <a:cubicBezTo>
                  <a:pt x="42" y="278"/>
                  <a:pt x="50" y="310"/>
                  <a:pt x="46" y="339"/>
                </a:cubicBezTo>
                <a:cubicBezTo>
                  <a:pt x="31" y="341"/>
                  <a:pt x="16" y="341"/>
                  <a:pt x="1" y="340"/>
                </a:cubicBezTo>
                <a:cubicBezTo>
                  <a:pt x="0" y="316"/>
                  <a:pt x="1" y="291"/>
                  <a:pt x="1" y="267"/>
                </a:cubicBezTo>
                <a:cubicBezTo>
                  <a:pt x="1" y="252"/>
                  <a:pt x="3" y="237"/>
                  <a:pt x="12" y="225"/>
                </a:cubicBezTo>
                <a:cubicBezTo>
                  <a:pt x="25" y="210"/>
                  <a:pt x="41" y="198"/>
                  <a:pt x="54" y="184"/>
                </a:cubicBezTo>
                <a:cubicBezTo>
                  <a:pt x="71" y="171"/>
                  <a:pt x="90" y="164"/>
                  <a:pt x="107" y="152"/>
                </a:cubicBezTo>
                <a:cubicBezTo>
                  <a:pt x="123" y="140"/>
                  <a:pt x="144" y="133"/>
                  <a:pt x="154" y="115"/>
                </a:cubicBezTo>
                <a:cubicBezTo>
                  <a:pt x="159" y="105"/>
                  <a:pt x="163" y="94"/>
                  <a:pt x="159" y="84"/>
                </a:cubicBezTo>
                <a:cubicBezTo>
                  <a:pt x="148" y="82"/>
                  <a:pt x="135" y="86"/>
                  <a:pt x="126" y="78"/>
                </a:cubicBezTo>
                <a:cubicBezTo>
                  <a:pt x="122" y="67"/>
                  <a:pt x="132" y="59"/>
                  <a:pt x="138" y="51"/>
                </a:cubicBezTo>
                <a:cubicBezTo>
                  <a:pt x="152" y="36"/>
                  <a:pt x="164" y="18"/>
                  <a:pt x="179"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solidFill>
                <a:schemeClr val="bg1">
                  <a:lumMod val="50000"/>
                </a:schemeClr>
              </a:solidFill>
              <a:cs typeface="+mn-ea"/>
              <a:sym typeface="+mn-lt"/>
            </a:endParaRPr>
          </a:p>
        </p:txBody>
      </p:sp>
      <p:sp>
        <p:nvSpPr>
          <p:cNvPr id="46" name="Freeform 61"/>
          <p:cNvSpPr/>
          <p:nvPr/>
        </p:nvSpPr>
        <p:spPr bwMode="auto">
          <a:xfrm>
            <a:off x="7536914" y="4227763"/>
            <a:ext cx="160020" cy="313690"/>
          </a:xfrm>
          <a:custGeom>
            <a:avLst/>
            <a:gdLst>
              <a:gd name="T0" fmla="*/ 0 w 72"/>
              <a:gd name="T1" fmla="*/ 25 h 141"/>
              <a:gd name="T2" fmla="*/ 42 w 72"/>
              <a:gd name="T3" fmla="*/ 0 h 141"/>
              <a:gd name="T4" fmla="*/ 71 w 72"/>
              <a:gd name="T5" fmla="*/ 63 h 141"/>
              <a:gd name="T6" fmla="*/ 71 w 72"/>
              <a:gd name="T7" fmla="*/ 139 h 141"/>
              <a:gd name="T8" fmla="*/ 23 w 72"/>
              <a:gd name="T9" fmla="*/ 140 h 141"/>
              <a:gd name="T10" fmla="*/ 22 w 72"/>
              <a:gd name="T11" fmla="*/ 63 h 141"/>
              <a:gd name="T12" fmla="*/ 0 w 72"/>
              <a:gd name="T13" fmla="*/ 29 h 141"/>
              <a:gd name="T14" fmla="*/ 0 w 72"/>
              <a:gd name="T15" fmla="*/ 25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41">
                <a:moveTo>
                  <a:pt x="0" y="25"/>
                </a:moveTo>
                <a:cubicBezTo>
                  <a:pt x="14" y="16"/>
                  <a:pt x="28" y="8"/>
                  <a:pt x="42" y="0"/>
                </a:cubicBezTo>
                <a:cubicBezTo>
                  <a:pt x="57" y="18"/>
                  <a:pt x="71" y="39"/>
                  <a:pt x="71" y="63"/>
                </a:cubicBezTo>
                <a:cubicBezTo>
                  <a:pt x="71" y="88"/>
                  <a:pt x="72" y="114"/>
                  <a:pt x="71" y="139"/>
                </a:cubicBezTo>
                <a:cubicBezTo>
                  <a:pt x="55" y="141"/>
                  <a:pt x="39" y="141"/>
                  <a:pt x="23" y="140"/>
                </a:cubicBezTo>
                <a:cubicBezTo>
                  <a:pt x="22" y="114"/>
                  <a:pt x="24" y="88"/>
                  <a:pt x="22" y="63"/>
                </a:cubicBezTo>
                <a:cubicBezTo>
                  <a:pt x="21" y="49"/>
                  <a:pt x="10" y="39"/>
                  <a:pt x="0" y="29"/>
                </a:cubicBezTo>
                <a:cubicBezTo>
                  <a:pt x="0" y="28"/>
                  <a:pt x="0" y="26"/>
                  <a:pt x="0" y="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solidFill>
                <a:schemeClr val="bg1">
                  <a:lumMod val="50000"/>
                </a:schemeClr>
              </a:solidFill>
              <a:cs typeface="+mn-ea"/>
              <a:sym typeface="+mn-lt"/>
            </a:endParaRPr>
          </a:p>
        </p:txBody>
      </p:sp>
      <p:sp>
        <p:nvSpPr>
          <p:cNvPr id="47" name="文本框 64"/>
          <p:cNvSpPr txBox="1"/>
          <p:nvPr/>
        </p:nvSpPr>
        <p:spPr>
          <a:xfrm>
            <a:off x="8549104" y="3472748"/>
            <a:ext cx="2223770" cy="772795"/>
          </a:xfrm>
          <a:prstGeom prst="rect">
            <a:avLst/>
          </a:prstGeom>
          <a:noFill/>
        </p:spPr>
        <p:txBody>
          <a:bodyPr wrap="square" rtlCol="0">
            <a:spAutoFit/>
          </a:bodyPr>
          <a:lstStyle/>
          <a:p>
            <a:r>
              <a:rPr lang="en-US" altLang="zh-CN" sz="4425" b="1" dirty="0">
                <a:solidFill>
                  <a:schemeClr val="accent1">
                    <a:lumMod val="75000"/>
                  </a:schemeClr>
                </a:solidFill>
                <a:cs typeface="+mn-ea"/>
                <a:sym typeface="+mn-lt"/>
              </a:rPr>
              <a:t>34%</a:t>
            </a:r>
            <a:endParaRPr lang="en-US" altLang="zh-CN" sz="4425" b="1" dirty="0">
              <a:solidFill>
                <a:schemeClr val="accent1">
                  <a:lumMod val="75000"/>
                </a:schemeClr>
              </a:solidFill>
              <a:cs typeface="+mn-ea"/>
              <a:sym typeface="+mn-lt"/>
            </a:endParaRPr>
          </a:p>
        </p:txBody>
      </p:sp>
      <p:cxnSp>
        <p:nvCxnSpPr>
          <p:cNvPr id="48" name="直接连接符 47"/>
          <p:cNvCxnSpPr/>
          <p:nvPr/>
        </p:nvCxnSpPr>
        <p:spPr>
          <a:xfrm>
            <a:off x="8597999" y="4227763"/>
            <a:ext cx="1649730" cy="0"/>
          </a:xfrm>
          <a:prstGeom prst="line">
            <a:avLst/>
          </a:prstGeom>
          <a:ln>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9" name="文本框 66"/>
          <p:cNvSpPr txBox="1"/>
          <p:nvPr/>
        </p:nvSpPr>
        <p:spPr>
          <a:xfrm>
            <a:off x="8597999" y="4349683"/>
            <a:ext cx="2223770" cy="460375"/>
          </a:xfrm>
          <a:prstGeom prst="rect">
            <a:avLst/>
          </a:prstGeom>
          <a:noFill/>
        </p:spPr>
        <p:txBody>
          <a:bodyPr wrap="square" rtlCol="0">
            <a:spAutoFit/>
          </a:bodyPr>
          <a:lstStyle/>
          <a:p>
            <a:r>
              <a:rPr lang="en-US" altLang="zh-CN" sz="2400">
                <a:solidFill>
                  <a:schemeClr val="tx1">
                    <a:lumMod val="75000"/>
                    <a:lumOff val="25000"/>
                  </a:schemeClr>
                </a:solidFill>
                <a:cs typeface="+mn-ea"/>
                <a:sym typeface="+mn-lt"/>
              </a:rPr>
              <a:t>点此编辑文本</a:t>
            </a:r>
            <a:endParaRPr lang="en-US" altLang="zh-CN" sz="2400">
              <a:solidFill>
                <a:schemeClr val="tx1">
                  <a:lumMod val="75000"/>
                  <a:lumOff val="25000"/>
                </a:schemeClr>
              </a:solidFill>
              <a:cs typeface="+mn-ea"/>
              <a:sym typeface="+mn-lt"/>
            </a:endParaRPr>
          </a:p>
        </p:txBody>
      </p:sp>
      <p:sp>
        <p:nvSpPr>
          <p:cNvPr id="50" name="Shape 3977"/>
          <p:cNvSpPr/>
          <p:nvPr/>
        </p:nvSpPr>
        <p:spPr>
          <a:xfrm>
            <a:off x="1720314" y="3806758"/>
            <a:ext cx="789305" cy="711200"/>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51" name="Shape 4075"/>
          <p:cNvSpPr/>
          <p:nvPr/>
        </p:nvSpPr>
        <p:spPr>
          <a:xfrm>
            <a:off x="7349589" y="2572318"/>
            <a:ext cx="198120" cy="102235"/>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52" name="Shape 4076"/>
          <p:cNvSpPr/>
          <p:nvPr/>
        </p:nvSpPr>
        <p:spPr>
          <a:xfrm>
            <a:off x="7202269" y="1962718"/>
            <a:ext cx="494665" cy="560705"/>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53" name="Text Box 7"/>
          <p:cNvSpPr txBox="1">
            <a:spLocks noChangeArrowheads="1"/>
          </p:cNvSpPr>
          <p:nvPr/>
        </p:nvSpPr>
        <p:spPr bwMode="auto">
          <a:xfrm>
            <a:off x="1543149" y="5201853"/>
            <a:ext cx="9491345" cy="1014730"/>
          </a:xfrm>
          <a:prstGeom prst="rect">
            <a:avLst/>
          </a:prstGeom>
          <a:noFill/>
          <a:ln w="9525">
            <a:noFill/>
            <a:miter lim="800000"/>
          </a:ln>
        </p:spPr>
        <p:txBody>
          <a:bodyPr wrap="square" lIns="45720" tIns="22860" rIns="45720" bIns="22860" anchor="ctr">
            <a:spAutoFit/>
          </a:bodyPr>
          <a:lstStyle/>
          <a:p>
            <a:pPr marL="0" marR="0" lvl="0" indent="0" algn="ctr" defTabSz="914400" eaLnBrk="1" fontAlgn="auto" latinLnBrk="0" hangingPunct="1">
              <a:lnSpc>
                <a:spcPct val="150000"/>
              </a:lnSpc>
              <a:spcBef>
                <a:spcPct val="0"/>
              </a:spcBef>
              <a:spcAft>
                <a:spcPts val="0"/>
              </a:spcAft>
              <a:buClrTx/>
              <a:buSzTx/>
              <a:buFontTx/>
              <a:buNone/>
              <a:defRPr/>
            </a:pPr>
            <a:r>
              <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在此输入详细文字介绍和详细信息，在此输入详细文字介绍和详细信息。在此输入详细文字介绍和详细信息，</a:t>
            </a:r>
            <a:r>
              <a:rPr lang="zh-CN" altLang="en-US" sz="1400" kern="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r>
              <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rPr>
              <a:t>在此输入详细文字介绍和详细信息。</a:t>
            </a:r>
            <a:r>
              <a:rPr lang="zh-CN" altLang="en-US" sz="1400" kern="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left)">
                                      <p:cBhvr>
                                        <p:cTn id="63" dur="500"/>
                                        <p:tgtEl>
                                          <p:spTgt spid="33"/>
                                        </p:tgtEl>
                                      </p:cBhvr>
                                    </p:animEffect>
                                  </p:childTnLst>
                                </p:cTn>
                              </p:par>
                              <p:par>
                                <p:cTn id="64" presetID="22" presetClass="entr" presetSubtype="8"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500"/>
                                        <p:tgtEl>
                                          <p:spTgt spid="34"/>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left)">
                                      <p:cBhvr>
                                        <p:cTn id="81" dur="500"/>
                                        <p:tgtEl>
                                          <p:spTgt spid="3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ipe(left)">
                                      <p:cBhvr>
                                        <p:cTn id="84" dur="500"/>
                                        <p:tgtEl>
                                          <p:spTgt spid="47"/>
                                        </p:tgtEl>
                                      </p:cBhvr>
                                    </p:animEffect>
                                  </p:childTnLst>
                                </p:cTn>
                              </p:par>
                              <p:par>
                                <p:cTn id="85" presetID="22" presetClass="entr" presetSubtype="8" fill="hold"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left)">
                                      <p:cBhvr>
                                        <p:cTn id="87" dur="500"/>
                                        <p:tgtEl>
                                          <p:spTgt spid="4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wipe(left)">
                                      <p:cBhvr>
                                        <p:cTn id="90" dur="500"/>
                                        <p:tgtEl>
                                          <p:spTgt spid="49"/>
                                        </p:tgtEl>
                                      </p:cBhvr>
                                    </p:animEffect>
                                  </p:childTnLst>
                                </p:cTn>
                              </p:par>
                            </p:childTnLst>
                          </p:cTn>
                        </p:par>
                        <p:par>
                          <p:cTn id="91" fill="hold">
                            <p:stCondLst>
                              <p:cond delay="1000"/>
                            </p:stCondLst>
                            <p:childTnLst>
                              <p:par>
                                <p:cTn id="92" presetID="47" presetClass="entr" presetSubtype="0" fill="hold" grpId="0" nodeType="after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fade">
                                      <p:cBhvr>
                                        <p:cTn id="94" dur="1000"/>
                                        <p:tgtEl>
                                          <p:spTgt spid="53"/>
                                        </p:tgtEl>
                                      </p:cBhvr>
                                    </p:animEffect>
                                    <p:anim calcmode="lin" valueType="num">
                                      <p:cBhvr>
                                        <p:cTn id="95" dur="1000" fill="hold"/>
                                        <p:tgtEl>
                                          <p:spTgt spid="53"/>
                                        </p:tgtEl>
                                        <p:attrNameLst>
                                          <p:attrName>ppt_x</p:attrName>
                                        </p:attrNameLst>
                                      </p:cBhvr>
                                      <p:tavLst>
                                        <p:tav tm="0">
                                          <p:val>
                                            <p:strVal val="#ppt_x"/>
                                          </p:val>
                                        </p:tav>
                                        <p:tav tm="100000">
                                          <p:val>
                                            <p:strVal val="#ppt_x"/>
                                          </p:val>
                                        </p:tav>
                                      </p:tavLst>
                                    </p:anim>
                                    <p:anim calcmode="lin" valueType="num">
                                      <p:cBhvr>
                                        <p:cTn id="9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3" grpId="0"/>
      <p:bldP spid="35" grpId="0"/>
      <p:bldP spid="36" grpId="0" bldLvl="0" animBg="1"/>
      <p:bldP spid="37" grpId="0" bldLvl="0" animBg="1"/>
      <p:bldP spid="38" grpId="0"/>
      <p:bldP spid="39" grpId="0" bldLvl="0" animBg="1"/>
      <p:bldP spid="40" grpId="0" bldLvl="0" animBg="1"/>
      <p:bldP spid="41" grpId="0"/>
      <p:bldP spid="42" grpId="0" bldLvl="0" animBg="1"/>
      <p:bldP spid="43" grpId="0" bldLvl="0" animBg="1"/>
      <p:bldP spid="44" grpId="0" bldLvl="0" animBg="1"/>
      <p:bldP spid="45" grpId="0" bldLvl="0" animBg="1"/>
      <p:bldP spid="46" grpId="0" bldLvl="0" animBg="1"/>
      <p:bldP spid="47" grpId="0"/>
      <p:bldP spid="49" grpId="0"/>
      <p:bldP spid="50" grpId="0" bldLvl="0" animBg="1"/>
      <p:bldP spid="51" grpId="0" bldLvl="0" animBg="1"/>
      <p:bldP spid="52" grpId="0" bldLvl="0" animBg="1"/>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105"/>
          <p:cNvSpPr/>
          <p:nvPr/>
        </p:nvSpPr>
        <p:spPr>
          <a:xfrm>
            <a:off x="1309066" y="302703"/>
            <a:ext cx="2733545"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团队建设情况</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 name="Plaque 5"/>
          <p:cNvSpPr/>
          <p:nvPr/>
        </p:nvSpPr>
        <p:spPr>
          <a:xfrm>
            <a:off x="4683869" y="2502686"/>
            <a:ext cx="2824265" cy="2824264"/>
          </a:xfrm>
          <a:prstGeom prst="plaque">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nvGrpSpPr>
          <p:cNvPr id="4" name="Group 34"/>
          <p:cNvGrpSpPr/>
          <p:nvPr/>
        </p:nvGrpSpPr>
        <p:grpSpPr>
          <a:xfrm>
            <a:off x="4060322" y="1961373"/>
            <a:ext cx="1753380" cy="1778468"/>
            <a:chOff x="3045240" y="1362746"/>
            <a:chExt cx="1315035" cy="1333851"/>
          </a:xfrm>
          <a:solidFill>
            <a:schemeClr val="accent2">
              <a:lumMod val="75000"/>
            </a:schemeClr>
          </a:solidFill>
        </p:grpSpPr>
        <p:sp>
          <p:nvSpPr>
            <p:cNvPr id="5" name="Teardrop 30"/>
            <p:cNvSpPr/>
            <p:nvPr/>
          </p:nvSpPr>
          <p:spPr>
            <a:xfrm rot="16200000">
              <a:off x="3074219" y="1410542"/>
              <a:ext cx="1286055" cy="128605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6" name="Teardrop 6"/>
            <p:cNvSpPr/>
            <p:nvPr/>
          </p:nvSpPr>
          <p:spPr>
            <a:xfrm rot="16200000">
              <a:off x="3045240" y="1362746"/>
              <a:ext cx="1286055" cy="128605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7" name="Group 37"/>
          <p:cNvGrpSpPr/>
          <p:nvPr/>
        </p:nvGrpSpPr>
        <p:grpSpPr>
          <a:xfrm>
            <a:off x="6416940" y="1961373"/>
            <a:ext cx="1714741" cy="1778240"/>
            <a:chOff x="4812704" y="1362746"/>
            <a:chExt cx="1286056" cy="1333680"/>
          </a:xfrm>
          <a:solidFill>
            <a:schemeClr val="accent1">
              <a:lumMod val="75000"/>
            </a:schemeClr>
          </a:solidFill>
        </p:grpSpPr>
        <p:sp>
          <p:nvSpPr>
            <p:cNvPr id="8" name="Teardrop 31"/>
            <p:cNvSpPr/>
            <p:nvPr/>
          </p:nvSpPr>
          <p:spPr>
            <a:xfrm>
              <a:off x="4812704" y="1410371"/>
              <a:ext cx="1286056" cy="128605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9" name="Teardrop 7"/>
            <p:cNvSpPr/>
            <p:nvPr/>
          </p:nvSpPr>
          <p:spPr>
            <a:xfrm>
              <a:off x="4812704" y="1362746"/>
              <a:ext cx="1286056" cy="128605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10" name="Group 35"/>
          <p:cNvGrpSpPr/>
          <p:nvPr/>
        </p:nvGrpSpPr>
        <p:grpSpPr>
          <a:xfrm>
            <a:off x="4060320" y="4124818"/>
            <a:ext cx="1765541" cy="1752840"/>
            <a:chOff x="3045240" y="2985330"/>
            <a:chExt cx="1324156" cy="1314630"/>
          </a:xfrm>
        </p:grpSpPr>
        <p:sp>
          <p:nvSpPr>
            <p:cNvPr id="11" name="Teardrop 32"/>
            <p:cNvSpPr/>
            <p:nvPr/>
          </p:nvSpPr>
          <p:spPr>
            <a:xfrm rot="10800000">
              <a:off x="3083340" y="2985330"/>
              <a:ext cx="1286056" cy="1286055"/>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12" name="Teardrop 8"/>
            <p:cNvSpPr/>
            <p:nvPr/>
          </p:nvSpPr>
          <p:spPr>
            <a:xfrm rot="10800000">
              <a:off x="3045240" y="3013905"/>
              <a:ext cx="1286056" cy="128605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13" name="Group 36"/>
          <p:cNvGrpSpPr/>
          <p:nvPr/>
        </p:nvGrpSpPr>
        <p:grpSpPr>
          <a:xfrm>
            <a:off x="6378842" y="4124818"/>
            <a:ext cx="1752841" cy="1752840"/>
            <a:chOff x="4784130" y="2985330"/>
            <a:chExt cx="1314631" cy="1314630"/>
          </a:xfrm>
          <a:solidFill>
            <a:schemeClr val="accent2">
              <a:lumMod val="75000"/>
            </a:schemeClr>
          </a:solidFill>
        </p:grpSpPr>
        <p:sp>
          <p:nvSpPr>
            <p:cNvPr id="14" name="Teardrop 33"/>
            <p:cNvSpPr/>
            <p:nvPr/>
          </p:nvSpPr>
          <p:spPr>
            <a:xfrm rot="5400000">
              <a:off x="4784130" y="2985330"/>
              <a:ext cx="1286055" cy="128605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15" name="Teardrop 9"/>
            <p:cNvSpPr/>
            <p:nvPr/>
          </p:nvSpPr>
          <p:spPr>
            <a:xfrm rot="5400000">
              <a:off x="4812705" y="3013905"/>
              <a:ext cx="1286055" cy="128605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16" name="Group 57"/>
          <p:cNvGrpSpPr/>
          <p:nvPr/>
        </p:nvGrpSpPr>
        <p:grpSpPr>
          <a:xfrm>
            <a:off x="949221" y="4809192"/>
            <a:ext cx="2996119" cy="832230"/>
            <a:chOff x="-267404" y="3115685"/>
            <a:chExt cx="2247089" cy="624171"/>
          </a:xfrm>
        </p:grpSpPr>
        <p:sp>
          <p:nvSpPr>
            <p:cNvPr id="17" name="TextBox 13"/>
            <p:cNvSpPr txBox="1"/>
            <p:nvPr/>
          </p:nvSpPr>
          <p:spPr>
            <a:xfrm>
              <a:off x="-267404" y="3416692"/>
              <a:ext cx="2247089" cy="323164"/>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8" name="Rectangle 14"/>
            <p:cNvSpPr/>
            <p:nvPr/>
          </p:nvSpPr>
          <p:spPr>
            <a:xfrm>
              <a:off x="688544" y="3115685"/>
              <a:ext cx="1183017" cy="230832"/>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19" name="Group 58"/>
          <p:cNvGrpSpPr/>
          <p:nvPr/>
        </p:nvGrpSpPr>
        <p:grpSpPr>
          <a:xfrm>
            <a:off x="8284761" y="1921750"/>
            <a:ext cx="3034926" cy="800919"/>
            <a:chOff x="7174424" y="1322872"/>
            <a:chExt cx="2276195" cy="600688"/>
          </a:xfrm>
        </p:grpSpPr>
        <p:sp>
          <p:nvSpPr>
            <p:cNvPr id="20" name="TextBox 16"/>
            <p:cNvSpPr txBox="1"/>
            <p:nvPr/>
          </p:nvSpPr>
          <p:spPr>
            <a:xfrm>
              <a:off x="7174424" y="1600395"/>
              <a:ext cx="2276195" cy="323165"/>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1" name="Rectangle 17"/>
            <p:cNvSpPr/>
            <p:nvPr/>
          </p:nvSpPr>
          <p:spPr>
            <a:xfrm>
              <a:off x="7246839" y="1322872"/>
              <a:ext cx="1183017" cy="230832"/>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22" name="Group 56"/>
          <p:cNvGrpSpPr/>
          <p:nvPr/>
        </p:nvGrpSpPr>
        <p:grpSpPr>
          <a:xfrm>
            <a:off x="910411" y="1921748"/>
            <a:ext cx="3034928" cy="800922"/>
            <a:chOff x="-296510" y="1333779"/>
            <a:chExt cx="2276196" cy="600690"/>
          </a:xfrm>
        </p:grpSpPr>
        <p:sp>
          <p:nvSpPr>
            <p:cNvPr id="23" name="TextBox 19"/>
            <p:cNvSpPr txBox="1"/>
            <p:nvPr/>
          </p:nvSpPr>
          <p:spPr>
            <a:xfrm>
              <a:off x="-296510" y="1611304"/>
              <a:ext cx="2276196" cy="323165"/>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4" name="Rectangle 20"/>
            <p:cNvSpPr/>
            <p:nvPr/>
          </p:nvSpPr>
          <p:spPr>
            <a:xfrm>
              <a:off x="667108" y="1333779"/>
              <a:ext cx="1183017" cy="230832"/>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25" name="Group 58"/>
          <p:cNvGrpSpPr/>
          <p:nvPr/>
        </p:nvGrpSpPr>
        <p:grpSpPr>
          <a:xfrm>
            <a:off x="8246664" y="4770538"/>
            <a:ext cx="3034927" cy="794074"/>
            <a:chOff x="7174424" y="1328005"/>
            <a:chExt cx="2276195" cy="595554"/>
          </a:xfrm>
        </p:grpSpPr>
        <p:sp>
          <p:nvSpPr>
            <p:cNvPr id="26" name="TextBox 22"/>
            <p:cNvSpPr txBox="1"/>
            <p:nvPr/>
          </p:nvSpPr>
          <p:spPr>
            <a:xfrm>
              <a:off x="7174424" y="1600395"/>
              <a:ext cx="2276195" cy="323164"/>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7" name="Rectangle 23"/>
            <p:cNvSpPr/>
            <p:nvPr/>
          </p:nvSpPr>
          <p:spPr>
            <a:xfrm>
              <a:off x="7275413" y="1328005"/>
              <a:ext cx="1183017" cy="230832"/>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zh-CN" altLang="en-US" sz="20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28" name="Freeform 131"/>
          <p:cNvSpPr>
            <a:spLocks noEditPoints="1"/>
          </p:cNvSpPr>
          <p:nvPr/>
        </p:nvSpPr>
        <p:spPr bwMode="auto">
          <a:xfrm>
            <a:off x="5775063" y="3531521"/>
            <a:ext cx="660085" cy="660085"/>
          </a:xfrm>
          <a:custGeom>
            <a:avLst/>
            <a:gdLst/>
            <a:ahLst/>
            <a:cxnLst>
              <a:cxn ang="0">
                <a:pos x="55" y="28"/>
              </a:cxn>
              <a:cxn ang="0">
                <a:pos x="27" y="55"/>
              </a:cxn>
              <a:cxn ang="0">
                <a:pos x="0" y="28"/>
              </a:cxn>
              <a:cxn ang="0">
                <a:pos x="27" y="0"/>
              </a:cxn>
              <a:cxn ang="0">
                <a:pos x="55" y="28"/>
              </a:cxn>
              <a:cxn ang="0">
                <a:pos x="42" y="28"/>
              </a:cxn>
              <a:cxn ang="0">
                <a:pos x="41" y="26"/>
              </a:cxn>
              <a:cxn ang="0">
                <a:pos x="21" y="14"/>
              </a:cxn>
              <a:cxn ang="0">
                <a:pos x="19" y="14"/>
              </a:cxn>
              <a:cxn ang="0">
                <a:pos x="18" y="16"/>
              </a:cxn>
              <a:cxn ang="0">
                <a:pos x="18" y="39"/>
              </a:cxn>
              <a:cxn ang="0">
                <a:pos x="19" y="41"/>
              </a:cxn>
              <a:cxn ang="0">
                <a:pos x="20" y="41"/>
              </a:cxn>
              <a:cxn ang="0">
                <a:pos x="21" y="41"/>
              </a:cxn>
              <a:cxn ang="0">
                <a:pos x="41" y="30"/>
              </a:cxn>
              <a:cxn ang="0">
                <a:pos x="42" y="28"/>
              </a:cxn>
            </a:cxnLst>
            <a:rect l="0" t="0" r="r" b="b"/>
            <a:pathLst>
              <a:path w="55" h="55">
                <a:moveTo>
                  <a:pt x="55" y="28"/>
                </a:moveTo>
                <a:cubicBezTo>
                  <a:pt x="55" y="43"/>
                  <a:pt x="42" y="55"/>
                  <a:pt x="27" y="55"/>
                </a:cubicBezTo>
                <a:cubicBezTo>
                  <a:pt x="12" y="55"/>
                  <a:pt x="0" y="43"/>
                  <a:pt x="0" y="28"/>
                </a:cubicBezTo>
                <a:cubicBezTo>
                  <a:pt x="0" y="13"/>
                  <a:pt x="12" y="0"/>
                  <a:pt x="27" y="0"/>
                </a:cubicBezTo>
                <a:cubicBezTo>
                  <a:pt x="42" y="0"/>
                  <a:pt x="55" y="13"/>
                  <a:pt x="55" y="28"/>
                </a:cubicBezTo>
                <a:close/>
                <a:moveTo>
                  <a:pt x="42" y="28"/>
                </a:moveTo>
                <a:cubicBezTo>
                  <a:pt x="42" y="27"/>
                  <a:pt x="42" y="26"/>
                  <a:pt x="41" y="26"/>
                </a:cubicBezTo>
                <a:cubicBezTo>
                  <a:pt x="21" y="14"/>
                  <a:pt x="21" y="14"/>
                  <a:pt x="21" y="14"/>
                </a:cubicBezTo>
                <a:cubicBezTo>
                  <a:pt x="21" y="14"/>
                  <a:pt x="20" y="14"/>
                  <a:pt x="19" y="14"/>
                </a:cubicBezTo>
                <a:cubicBezTo>
                  <a:pt x="18" y="15"/>
                  <a:pt x="18" y="16"/>
                  <a:pt x="18" y="16"/>
                </a:cubicBezTo>
                <a:cubicBezTo>
                  <a:pt x="18" y="39"/>
                  <a:pt x="18" y="39"/>
                  <a:pt x="18" y="39"/>
                </a:cubicBezTo>
                <a:cubicBezTo>
                  <a:pt x="18" y="40"/>
                  <a:pt x="18" y="41"/>
                  <a:pt x="19" y="41"/>
                </a:cubicBezTo>
                <a:cubicBezTo>
                  <a:pt x="20" y="41"/>
                  <a:pt x="20" y="41"/>
                  <a:pt x="20" y="41"/>
                </a:cubicBezTo>
                <a:cubicBezTo>
                  <a:pt x="21" y="41"/>
                  <a:pt x="21" y="41"/>
                  <a:pt x="21" y="41"/>
                </a:cubicBezTo>
                <a:cubicBezTo>
                  <a:pt x="41" y="30"/>
                  <a:pt x="41" y="30"/>
                  <a:pt x="41" y="30"/>
                </a:cubicBezTo>
                <a:cubicBezTo>
                  <a:pt x="42" y="29"/>
                  <a:pt x="42" y="29"/>
                  <a:pt x="42" y="28"/>
                </a:cubicBezTo>
                <a:close/>
              </a:path>
            </a:pathLst>
          </a:custGeom>
          <a:solidFill>
            <a:schemeClr val="accent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
        <p:nvSpPr>
          <p:cNvPr id="29" name="Freeform 69"/>
          <p:cNvSpPr/>
          <p:nvPr/>
        </p:nvSpPr>
        <p:spPr bwMode="auto">
          <a:xfrm>
            <a:off x="4673600" y="2409213"/>
            <a:ext cx="397869" cy="747351"/>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
        <p:nvSpPr>
          <p:cNvPr id="30" name="Freeform 23"/>
          <p:cNvSpPr>
            <a:spLocks noEditPoints="1"/>
          </p:cNvSpPr>
          <p:nvPr/>
        </p:nvSpPr>
        <p:spPr bwMode="auto">
          <a:xfrm>
            <a:off x="4561102" y="4671349"/>
            <a:ext cx="682140" cy="645016"/>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
        <p:nvSpPr>
          <p:cNvPr id="31" name="Freeform 50"/>
          <p:cNvSpPr>
            <a:spLocks noEditPoints="1"/>
          </p:cNvSpPr>
          <p:nvPr/>
        </p:nvSpPr>
        <p:spPr bwMode="auto">
          <a:xfrm>
            <a:off x="7013516" y="2371816"/>
            <a:ext cx="576808" cy="743652"/>
          </a:xfrm>
          <a:custGeom>
            <a:avLst/>
            <a:gdLst/>
            <a:ahLst/>
            <a:cxnLst>
              <a:cxn ang="0">
                <a:pos x="54" y="72"/>
              </a:cxn>
              <a:cxn ang="0">
                <a:pos x="0" y="3"/>
              </a:cxn>
              <a:cxn ang="0">
                <a:pos x="56" y="3"/>
              </a:cxn>
              <a:cxn ang="0">
                <a:pos x="11" y="11"/>
              </a:cxn>
              <a:cxn ang="0">
                <a:pos x="11" y="16"/>
              </a:cxn>
              <a:cxn ang="0">
                <a:pos x="15" y="12"/>
              </a:cxn>
              <a:cxn ang="0">
                <a:pos x="11" y="21"/>
              </a:cxn>
              <a:cxn ang="0">
                <a:pos x="11" y="26"/>
              </a:cxn>
              <a:cxn ang="0">
                <a:pos x="15" y="22"/>
              </a:cxn>
              <a:cxn ang="0">
                <a:pos x="11" y="31"/>
              </a:cxn>
              <a:cxn ang="0">
                <a:pos x="11" y="36"/>
              </a:cxn>
              <a:cxn ang="0">
                <a:pos x="15" y="32"/>
              </a:cxn>
              <a:cxn ang="0">
                <a:pos x="11" y="41"/>
              </a:cxn>
              <a:cxn ang="0">
                <a:pos x="11" y="47"/>
              </a:cxn>
              <a:cxn ang="0">
                <a:pos x="15" y="43"/>
              </a:cxn>
              <a:cxn ang="0">
                <a:pos x="11" y="52"/>
              </a:cxn>
              <a:cxn ang="0">
                <a:pos x="11" y="57"/>
              </a:cxn>
              <a:cxn ang="0">
                <a:pos x="15" y="53"/>
              </a:cxn>
              <a:cxn ang="0">
                <a:pos x="24" y="16"/>
              </a:cxn>
              <a:cxn ang="0">
                <a:pos x="24" y="11"/>
              </a:cxn>
              <a:cxn ang="0">
                <a:pos x="20" y="14"/>
              </a:cxn>
              <a:cxn ang="0">
                <a:pos x="24" y="26"/>
              </a:cxn>
              <a:cxn ang="0">
                <a:pos x="24" y="21"/>
              </a:cxn>
              <a:cxn ang="0">
                <a:pos x="20" y="25"/>
              </a:cxn>
              <a:cxn ang="0">
                <a:pos x="24" y="36"/>
              </a:cxn>
              <a:cxn ang="0">
                <a:pos x="24" y="31"/>
              </a:cxn>
              <a:cxn ang="0">
                <a:pos x="20" y="35"/>
              </a:cxn>
              <a:cxn ang="0">
                <a:pos x="24" y="47"/>
              </a:cxn>
              <a:cxn ang="0">
                <a:pos x="24" y="41"/>
              </a:cxn>
              <a:cxn ang="0">
                <a:pos x="20" y="45"/>
              </a:cxn>
              <a:cxn ang="0">
                <a:pos x="22" y="57"/>
              </a:cxn>
              <a:cxn ang="0">
                <a:pos x="22" y="67"/>
              </a:cxn>
              <a:cxn ang="0">
                <a:pos x="36" y="58"/>
              </a:cxn>
              <a:cxn ang="0">
                <a:pos x="32" y="11"/>
              </a:cxn>
              <a:cxn ang="0">
                <a:pos x="32" y="16"/>
              </a:cxn>
              <a:cxn ang="0">
                <a:pos x="36" y="12"/>
              </a:cxn>
              <a:cxn ang="0">
                <a:pos x="32" y="21"/>
              </a:cxn>
              <a:cxn ang="0">
                <a:pos x="32" y="26"/>
              </a:cxn>
              <a:cxn ang="0">
                <a:pos x="36" y="22"/>
              </a:cxn>
              <a:cxn ang="0">
                <a:pos x="32" y="31"/>
              </a:cxn>
              <a:cxn ang="0">
                <a:pos x="32" y="36"/>
              </a:cxn>
              <a:cxn ang="0">
                <a:pos x="36" y="32"/>
              </a:cxn>
              <a:cxn ang="0">
                <a:pos x="32" y="41"/>
              </a:cxn>
              <a:cxn ang="0">
                <a:pos x="32" y="47"/>
              </a:cxn>
              <a:cxn ang="0">
                <a:pos x="36" y="43"/>
              </a:cxn>
              <a:cxn ang="0">
                <a:pos x="42" y="11"/>
              </a:cxn>
              <a:cxn ang="0">
                <a:pos x="42" y="16"/>
              </a:cxn>
              <a:cxn ang="0">
                <a:pos x="46" y="12"/>
              </a:cxn>
              <a:cxn ang="0">
                <a:pos x="42" y="21"/>
              </a:cxn>
              <a:cxn ang="0">
                <a:pos x="42" y="26"/>
              </a:cxn>
              <a:cxn ang="0">
                <a:pos x="46" y="22"/>
              </a:cxn>
              <a:cxn ang="0">
                <a:pos x="42" y="31"/>
              </a:cxn>
              <a:cxn ang="0">
                <a:pos x="42" y="36"/>
              </a:cxn>
              <a:cxn ang="0">
                <a:pos x="46" y="32"/>
              </a:cxn>
              <a:cxn ang="0">
                <a:pos x="42" y="41"/>
              </a:cxn>
              <a:cxn ang="0">
                <a:pos x="42" y="47"/>
              </a:cxn>
              <a:cxn ang="0">
                <a:pos x="46" y="43"/>
              </a:cxn>
              <a:cxn ang="0">
                <a:pos x="42" y="52"/>
              </a:cxn>
              <a:cxn ang="0">
                <a:pos x="42" y="57"/>
              </a:cxn>
              <a:cxn ang="0">
                <a:pos x="46" y="53"/>
              </a:cxn>
            </a:cxnLst>
            <a:rect l="0" t="0" r="r" b="b"/>
            <a:pathLst>
              <a:path w="56" h="72">
                <a:moveTo>
                  <a:pt x="56" y="3"/>
                </a:moveTo>
                <a:cubicBezTo>
                  <a:pt x="56" y="70"/>
                  <a:pt x="56" y="70"/>
                  <a:pt x="56" y="70"/>
                </a:cubicBezTo>
                <a:cubicBezTo>
                  <a:pt x="56" y="71"/>
                  <a:pt x="55" y="72"/>
                  <a:pt x="54" y="72"/>
                </a:cubicBezTo>
                <a:cubicBezTo>
                  <a:pt x="2" y="72"/>
                  <a:pt x="2" y="72"/>
                  <a:pt x="2" y="72"/>
                </a:cubicBezTo>
                <a:cubicBezTo>
                  <a:pt x="1" y="72"/>
                  <a:pt x="0" y="71"/>
                  <a:pt x="0" y="70"/>
                </a:cubicBezTo>
                <a:cubicBezTo>
                  <a:pt x="0" y="3"/>
                  <a:pt x="0" y="3"/>
                  <a:pt x="0" y="3"/>
                </a:cubicBezTo>
                <a:cubicBezTo>
                  <a:pt x="0" y="1"/>
                  <a:pt x="1" y="0"/>
                  <a:pt x="2" y="0"/>
                </a:cubicBezTo>
                <a:cubicBezTo>
                  <a:pt x="54" y="0"/>
                  <a:pt x="54" y="0"/>
                  <a:pt x="54" y="0"/>
                </a:cubicBezTo>
                <a:cubicBezTo>
                  <a:pt x="55" y="0"/>
                  <a:pt x="56" y="1"/>
                  <a:pt x="56" y="3"/>
                </a:cubicBezTo>
                <a:close/>
                <a:moveTo>
                  <a:pt x="15" y="12"/>
                </a:moveTo>
                <a:cubicBezTo>
                  <a:pt x="15" y="11"/>
                  <a:pt x="15" y="11"/>
                  <a:pt x="14" y="11"/>
                </a:cubicBezTo>
                <a:cubicBezTo>
                  <a:pt x="11" y="11"/>
                  <a:pt x="11" y="11"/>
                  <a:pt x="11" y="11"/>
                </a:cubicBezTo>
                <a:cubicBezTo>
                  <a:pt x="11" y="11"/>
                  <a:pt x="10" y="11"/>
                  <a:pt x="10" y="12"/>
                </a:cubicBezTo>
                <a:cubicBezTo>
                  <a:pt x="10" y="14"/>
                  <a:pt x="10" y="14"/>
                  <a:pt x="10" y="14"/>
                </a:cubicBezTo>
                <a:cubicBezTo>
                  <a:pt x="10" y="15"/>
                  <a:pt x="11" y="16"/>
                  <a:pt x="11" y="16"/>
                </a:cubicBezTo>
                <a:cubicBezTo>
                  <a:pt x="14" y="16"/>
                  <a:pt x="14" y="16"/>
                  <a:pt x="14" y="16"/>
                </a:cubicBezTo>
                <a:cubicBezTo>
                  <a:pt x="15" y="16"/>
                  <a:pt x="15" y="15"/>
                  <a:pt x="15" y="14"/>
                </a:cubicBezTo>
                <a:lnTo>
                  <a:pt x="15" y="12"/>
                </a:lnTo>
                <a:close/>
                <a:moveTo>
                  <a:pt x="15" y="22"/>
                </a:moveTo>
                <a:cubicBezTo>
                  <a:pt x="15" y="21"/>
                  <a:pt x="15" y="21"/>
                  <a:pt x="14" y="21"/>
                </a:cubicBezTo>
                <a:cubicBezTo>
                  <a:pt x="11" y="21"/>
                  <a:pt x="11" y="21"/>
                  <a:pt x="11" y="21"/>
                </a:cubicBezTo>
                <a:cubicBezTo>
                  <a:pt x="11" y="21"/>
                  <a:pt x="10" y="21"/>
                  <a:pt x="10" y="22"/>
                </a:cubicBezTo>
                <a:cubicBezTo>
                  <a:pt x="10" y="25"/>
                  <a:pt x="10" y="25"/>
                  <a:pt x="10" y="25"/>
                </a:cubicBezTo>
                <a:cubicBezTo>
                  <a:pt x="10" y="25"/>
                  <a:pt x="11" y="26"/>
                  <a:pt x="11" y="26"/>
                </a:cubicBezTo>
                <a:cubicBezTo>
                  <a:pt x="14" y="26"/>
                  <a:pt x="14" y="26"/>
                  <a:pt x="14" y="26"/>
                </a:cubicBezTo>
                <a:cubicBezTo>
                  <a:pt x="15" y="26"/>
                  <a:pt x="15" y="25"/>
                  <a:pt x="15" y="25"/>
                </a:cubicBezTo>
                <a:lnTo>
                  <a:pt x="15" y="22"/>
                </a:lnTo>
                <a:close/>
                <a:moveTo>
                  <a:pt x="15" y="32"/>
                </a:moveTo>
                <a:cubicBezTo>
                  <a:pt x="15" y="32"/>
                  <a:pt x="15" y="31"/>
                  <a:pt x="14" y="31"/>
                </a:cubicBezTo>
                <a:cubicBezTo>
                  <a:pt x="11" y="31"/>
                  <a:pt x="11" y="31"/>
                  <a:pt x="11" y="31"/>
                </a:cubicBezTo>
                <a:cubicBezTo>
                  <a:pt x="11" y="31"/>
                  <a:pt x="10" y="32"/>
                  <a:pt x="10" y="32"/>
                </a:cubicBezTo>
                <a:cubicBezTo>
                  <a:pt x="10" y="35"/>
                  <a:pt x="10" y="35"/>
                  <a:pt x="10" y="35"/>
                </a:cubicBezTo>
                <a:cubicBezTo>
                  <a:pt x="10" y="36"/>
                  <a:pt x="11" y="36"/>
                  <a:pt x="11" y="36"/>
                </a:cubicBezTo>
                <a:cubicBezTo>
                  <a:pt x="14" y="36"/>
                  <a:pt x="14" y="36"/>
                  <a:pt x="14" y="36"/>
                </a:cubicBezTo>
                <a:cubicBezTo>
                  <a:pt x="15" y="36"/>
                  <a:pt x="15" y="36"/>
                  <a:pt x="15" y="35"/>
                </a:cubicBezTo>
                <a:lnTo>
                  <a:pt x="15" y="32"/>
                </a:lnTo>
                <a:close/>
                <a:moveTo>
                  <a:pt x="15" y="43"/>
                </a:moveTo>
                <a:cubicBezTo>
                  <a:pt x="15" y="42"/>
                  <a:pt x="15" y="41"/>
                  <a:pt x="14" y="41"/>
                </a:cubicBezTo>
                <a:cubicBezTo>
                  <a:pt x="11" y="41"/>
                  <a:pt x="11" y="41"/>
                  <a:pt x="11" y="41"/>
                </a:cubicBezTo>
                <a:cubicBezTo>
                  <a:pt x="11" y="41"/>
                  <a:pt x="10" y="42"/>
                  <a:pt x="10" y="43"/>
                </a:cubicBezTo>
                <a:cubicBezTo>
                  <a:pt x="10" y="45"/>
                  <a:pt x="10" y="45"/>
                  <a:pt x="10" y="45"/>
                </a:cubicBezTo>
                <a:cubicBezTo>
                  <a:pt x="10" y="46"/>
                  <a:pt x="11" y="47"/>
                  <a:pt x="11" y="47"/>
                </a:cubicBezTo>
                <a:cubicBezTo>
                  <a:pt x="14" y="47"/>
                  <a:pt x="14" y="47"/>
                  <a:pt x="14" y="47"/>
                </a:cubicBezTo>
                <a:cubicBezTo>
                  <a:pt x="15" y="47"/>
                  <a:pt x="15" y="46"/>
                  <a:pt x="15" y="45"/>
                </a:cubicBezTo>
                <a:lnTo>
                  <a:pt x="15" y="43"/>
                </a:lnTo>
                <a:close/>
                <a:moveTo>
                  <a:pt x="15" y="53"/>
                </a:moveTo>
                <a:cubicBezTo>
                  <a:pt x="15" y="52"/>
                  <a:pt x="15" y="52"/>
                  <a:pt x="14" y="52"/>
                </a:cubicBezTo>
                <a:cubicBezTo>
                  <a:pt x="11" y="52"/>
                  <a:pt x="11" y="52"/>
                  <a:pt x="11" y="52"/>
                </a:cubicBezTo>
                <a:cubicBezTo>
                  <a:pt x="11" y="52"/>
                  <a:pt x="10" y="52"/>
                  <a:pt x="10" y="53"/>
                </a:cubicBezTo>
                <a:cubicBezTo>
                  <a:pt x="10" y="56"/>
                  <a:pt x="10" y="56"/>
                  <a:pt x="10" y="56"/>
                </a:cubicBezTo>
                <a:cubicBezTo>
                  <a:pt x="10" y="56"/>
                  <a:pt x="11" y="57"/>
                  <a:pt x="11" y="57"/>
                </a:cubicBezTo>
                <a:cubicBezTo>
                  <a:pt x="14" y="57"/>
                  <a:pt x="14" y="57"/>
                  <a:pt x="14" y="57"/>
                </a:cubicBezTo>
                <a:cubicBezTo>
                  <a:pt x="15" y="57"/>
                  <a:pt x="15" y="56"/>
                  <a:pt x="15" y="56"/>
                </a:cubicBezTo>
                <a:lnTo>
                  <a:pt x="15" y="53"/>
                </a:lnTo>
                <a:close/>
                <a:moveTo>
                  <a:pt x="20" y="14"/>
                </a:moveTo>
                <a:cubicBezTo>
                  <a:pt x="20" y="15"/>
                  <a:pt x="21" y="16"/>
                  <a:pt x="22" y="16"/>
                </a:cubicBezTo>
                <a:cubicBezTo>
                  <a:pt x="24" y="16"/>
                  <a:pt x="24" y="16"/>
                  <a:pt x="24" y="16"/>
                </a:cubicBezTo>
                <a:cubicBezTo>
                  <a:pt x="25" y="16"/>
                  <a:pt x="25" y="15"/>
                  <a:pt x="25" y="14"/>
                </a:cubicBezTo>
                <a:cubicBezTo>
                  <a:pt x="25" y="12"/>
                  <a:pt x="25" y="12"/>
                  <a:pt x="25" y="12"/>
                </a:cubicBezTo>
                <a:cubicBezTo>
                  <a:pt x="25" y="11"/>
                  <a:pt x="25" y="11"/>
                  <a:pt x="24" y="11"/>
                </a:cubicBezTo>
                <a:cubicBezTo>
                  <a:pt x="22" y="11"/>
                  <a:pt x="22" y="11"/>
                  <a:pt x="22" y="11"/>
                </a:cubicBezTo>
                <a:cubicBezTo>
                  <a:pt x="21" y="11"/>
                  <a:pt x="20" y="11"/>
                  <a:pt x="20" y="12"/>
                </a:cubicBezTo>
                <a:lnTo>
                  <a:pt x="20" y="14"/>
                </a:lnTo>
                <a:close/>
                <a:moveTo>
                  <a:pt x="20" y="25"/>
                </a:moveTo>
                <a:cubicBezTo>
                  <a:pt x="20" y="25"/>
                  <a:pt x="21" y="26"/>
                  <a:pt x="22" y="26"/>
                </a:cubicBezTo>
                <a:cubicBezTo>
                  <a:pt x="24" y="26"/>
                  <a:pt x="24" y="26"/>
                  <a:pt x="24" y="26"/>
                </a:cubicBezTo>
                <a:cubicBezTo>
                  <a:pt x="25" y="26"/>
                  <a:pt x="25" y="25"/>
                  <a:pt x="25" y="25"/>
                </a:cubicBezTo>
                <a:cubicBezTo>
                  <a:pt x="25" y="22"/>
                  <a:pt x="25" y="22"/>
                  <a:pt x="25" y="22"/>
                </a:cubicBezTo>
                <a:cubicBezTo>
                  <a:pt x="25" y="21"/>
                  <a:pt x="25" y="21"/>
                  <a:pt x="24" y="21"/>
                </a:cubicBezTo>
                <a:cubicBezTo>
                  <a:pt x="22" y="21"/>
                  <a:pt x="22" y="21"/>
                  <a:pt x="22" y="21"/>
                </a:cubicBezTo>
                <a:cubicBezTo>
                  <a:pt x="21" y="21"/>
                  <a:pt x="20" y="21"/>
                  <a:pt x="20" y="22"/>
                </a:cubicBezTo>
                <a:lnTo>
                  <a:pt x="20" y="25"/>
                </a:lnTo>
                <a:close/>
                <a:moveTo>
                  <a:pt x="20" y="35"/>
                </a:moveTo>
                <a:cubicBezTo>
                  <a:pt x="20" y="36"/>
                  <a:pt x="21" y="36"/>
                  <a:pt x="22" y="36"/>
                </a:cubicBezTo>
                <a:cubicBezTo>
                  <a:pt x="24" y="36"/>
                  <a:pt x="24" y="36"/>
                  <a:pt x="24" y="36"/>
                </a:cubicBezTo>
                <a:cubicBezTo>
                  <a:pt x="25" y="36"/>
                  <a:pt x="25" y="36"/>
                  <a:pt x="25" y="35"/>
                </a:cubicBezTo>
                <a:cubicBezTo>
                  <a:pt x="25" y="32"/>
                  <a:pt x="25" y="32"/>
                  <a:pt x="25" y="32"/>
                </a:cubicBezTo>
                <a:cubicBezTo>
                  <a:pt x="25" y="32"/>
                  <a:pt x="25" y="31"/>
                  <a:pt x="24" y="31"/>
                </a:cubicBezTo>
                <a:cubicBezTo>
                  <a:pt x="22" y="31"/>
                  <a:pt x="22" y="31"/>
                  <a:pt x="22" y="31"/>
                </a:cubicBezTo>
                <a:cubicBezTo>
                  <a:pt x="21" y="31"/>
                  <a:pt x="20" y="32"/>
                  <a:pt x="20" y="32"/>
                </a:cubicBezTo>
                <a:lnTo>
                  <a:pt x="20" y="35"/>
                </a:lnTo>
                <a:close/>
                <a:moveTo>
                  <a:pt x="20" y="45"/>
                </a:moveTo>
                <a:cubicBezTo>
                  <a:pt x="20" y="46"/>
                  <a:pt x="21" y="47"/>
                  <a:pt x="22" y="47"/>
                </a:cubicBezTo>
                <a:cubicBezTo>
                  <a:pt x="24" y="47"/>
                  <a:pt x="24" y="47"/>
                  <a:pt x="24" y="47"/>
                </a:cubicBezTo>
                <a:cubicBezTo>
                  <a:pt x="25" y="47"/>
                  <a:pt x="25" y="46"/>
                  <a:pt x="25" y="45"/>
                </a:cubicBezTo>
                <a:cubicBezTo>
                  <a:pt x="25" y="43"/>
                  <a:pt x="25" y="43"/>
                  <a:pt x="25" y="43"/>
                </a:cubicBezTo>
                <a:cubicBezTo>
                  <a:pt x="25" y="42"/>
                  <a:pt x="25" y="41"/>
                  <a:pt x="24" y="41"/>
                </a:cubicBezTo>
                <a:cubicBezTo>
                  <a:pt x="22" y="41"/>
                  <a:pt x="22" y="41"/>
                  <a:pt x="22" y="41"/>
                </a:cubicBezTo>
                <a:cubicBezTo>
                  <a:pt x="21" y="41"/>
                  <a:pt x="20" y="42"/>
                  <a:pt x="20" y="43"/>
                </a:cubicBezTo>
                <a:lnTo>
                  <a:pt x="20" y="45"/>
                </a:lnTo>
                <a:close/>
                <a:moveTo>
                  <a:pt x="36" y="58"/>
                </a:moveTo>
                <a:cubicBezTo>
                  <a:pt x="36" y="57"/>
                  <a:pt x="35" y="57"/>
                  <a:pt x="34" y="57"/>
                </a:cubicBezTo>
                <a:cubicBezTo>
                  <a:pt x="22" y="57"/>
                  <a:pt x="22" y="57"/>
                  <a:pt x="22" y="57"/>
                </a:cubicBezTo>
                <a:cubicBezTo>
                  <a:pt x="21" y="57"/>
                  <a:pt x="20" y="57"/>
                  <a:pt x="20" y="58"/>
                </a:cubicBezTo>
                <a:cubicBezTo>
                  <a:pt x="20" y="66"/>
                  <a:pt x="20" y="66"/>
                  <a:pt x="20" y="66"/>
                </a:cubicBezTo>
                <a:cubicBezTo>
                  <a:pt x="20" y="67"/>
                  <a:pt x="21" y="67"/>
                  <a:pt x="22" y="67"/>
                </a:cubicBezTo>
                <a:cubicBezTo>
                  <a:pt x="34" y="67"/>
                  <a:pt x="34" y="67"/>
                  <a:pt x="34" y="67"/>
                </a:cubicBezTo>
                <a:cubicBezTo>
                  <a:pt x="35" y="67"/>
                  <a:pt x="36" y="67"/>
                  <a:pt x="36" y="66"/>
                </a:cubicBezTo>
                <a:lnTo>
                  <a:pt x="36" y="58"/>
                </a:lnTo>
                <a:close/>
                <a:moveTo>
                  <a:pt x="36" y="12"/>
                </a:moveTo>
                <a:cubicBezTo>
                  <a:pt x="36" y="11"/>
                  <a:pt x="35" y="11"/>
                  <a:pt x="34" y="11"/>
                </a:cubicBezTo>
                <a:cubicBezTo>
                  <a:pt x="32" y="11"/>
                  <a:pt x="32" y="11"/>
                  <a:pt x="32" y="11"/>
                </a:cubicBezTo>
                <a:cubicBezTo>
                  <a:pt x="31" y="11"/>
                  <a:pt x="31" y="11"/>
                  <a:pt x="31" y="12"/>
                </a:cubicBezTo>
                <a:cubicBezTo>
                  <a:pt x="31" y="14"/>
                  <a:pt x="31" y="14"/>
                  <a:pt x="31" y="14"/>
                </a:cubicBezTo>
                <a:cubicBezTo>
                  <a:pt x="31" y="15"/>
                  <a:pt x="31" y="16"/>
                  <a:pt x="32" y="16"/>
                </a:cubicBezTo>
                <a:cubicBezTo>
                  <a:pt x="34" y="16"/>
                  <a:pt x="34" y="16"/>
                  <a:pt x="34" y="16"/>
                </a:cubicBezTo>
                <a:cubicBezTo>
                  <a:pt x="35" y="16"/>
                  <a:pt x="36" y="15"/>
                  <a:pt x="36" y="14"/>
                </a:cubicBezTo>
                <a:lnTo>
                  <a:pt x="36" y="12"/>
                </a:lnTo>
                <a:close/>
                <a:moveTo>
                  <a:pt x="36" y="22"/>
                </a:moveTo>
                <a:cubicBezTo>
                  <a:pt x="36" y="21"/>
                  <a:pt x="35" y="21"/>
                  <a:pt x="34" y="21"/>
                </a:cubicBezTo>
                <a:cubicBezTo>
                  <a:pt x="32" y="21"/>
                  <a:pt x="32" y="21"/>
                  <a:pt x="32" y="21"/>
                </a:cubicBezTo>
                <a:cubicBezTo>
                  <a:pt x="31" y="21"/>
                  <a:pt x="31" y="21"/>
                  <a:pt x="31" y="22"/>
                </a:cubicBezTo>
                <a:cubicBezTo>
                  <a:pt x="31" y="25"/>
                  <a:pt x="31" y="25"/>
                  <a:pt x="31" y="25"/>
                </a:cubicBezTo>
                <a:cubicBezTo>
                  <a:pt x="31" y="25"/>
                  <a:pt x="31" y="26"/>
                  <a:pt x="32" y="26"/>
                </a:cubicBezTo>
                <a:cubicBezTo>
                  <a:pt x="34" y="26"/>
                  <a:pt x="34" y="26"/>
                  <a:pt x="34" y="26"/>
                </a:cubicBezTo>
                <a:cubicBezTo>
                  <a:pt x="35" y="26"/>
                  <a:pt x="36" y="25"/>
                  <a:pt x="36" y="25"/>
                </a:cubicBezTo>
                <a:lnTo>
                  <a:pt x="36" y="22"/>
                </a:lnTo>
                <a:close/>
                <a:moveTo>
                  <a:pt x="36" y="32"/>
                </a:moveTo>
                <a:cubicBezTo>
                  <a:pt x="36" y="32"/>
                  <a:pt x="35" y="31"/>
                  <a:pt x="34" y="31"/>
                </a:cubicBezTo>
                <a:cubicBezTo>
                  <a:pt x="32" y="31"/>
                  <a:pt x="32" y="31"/>
                  <a:pt x="32" y="31"/>
                </a:cubicBezTo>
                <a:cubicBezTo>
                  <a:pt x="31" y="31"/>
                  <a:pt x="31" y="32"/>
                  <a:pt x="31" y="32"/>
                </a:cubicBezTo>
                <a:cubicBezTo>
                  <a:pt x="31" y="35"/>
                  <a:pt x="31" y="35"/>
                  <a:pt x="31" y="35"/>
                </a:cubicBezTo>
                <a:cubicBezTo>
                  <a:pt x="31" y="36"/>
                  <a:pt x="31" y="36"/>
                  <a:pt x="32" y="36"/>
                </a:cubicBezTo>
                <a:cubicBezTo>
                  <a:pt x="34" y="36"/>
                  <a:pt x="34" y="36"/>
                  <a:pt x="34" y="36"/>
                </a:cubicBezTo>
                <a:cubicBezTo>
                  <a:pt x="35" y="36"/>
                  <a:pt x="36" y="36"/>
                  <a:pt x="36" y="35"/>
                </a:cubicBezTo>
                <a:lnTo>
                  <a:pt x="36" y="32"/>
                </a:lnTo>
                <a:close/>
                <a:moveTo>
                  <a:pt x="36" y="43"/>
                </a:moveTo>
                <a:cubicBezTo>
                  <a:pt x="36" y="42"/>
                  <a:pt x="35" y="41"/>
                  <a:pt x="34" y="41"/>
                </a:cubicBezTo>
                <a:cubicBezTo>
                  <a:pt x="32" y="41"/>
                  <a:pt x="32" y="41"/>
                  <a:pt x="32" y="41"/>
                </a:cubicBezTo>
                <a:cubicBezTo>
                  <a:pt x="31" y="41"/>
                  <a:pt x="31" y="42"/>
                  <a:pt x="31" y="43"/>
                </a:cubicBezTo>
                <a:cubicBezTo>
                  <a:pt x="31" y="45"/>
                  <a:pt x="31" y="45"/>
                  <a:pt x="31" y="45"/>
                </a:cubicBezTo>
                <a:cubicBezTo>
                  <a:pt x="31" y="46"/>
                  <a:pt x="31" y="47"/>
                  <a:pt x="32" y="47"/>
                </a:cubicBezTo>
                <a:cubicBezTo>
                  <a:pt x="34" y="47"/>
                  <a:pt x="34" y="47"/>
                  <a:pt x="34" y="47"/>
                </a:cubicBezTo>
                <a:cubicBezTo>
                  <a:pt x="35" y="47"/>
                  <a:pt x="36" y="46"/>
                  <a:pt x="36" y="45"/>
                </a:cubicBezTo>
                <a:lnTo>
                  <a:pt x="36" y="43"/>
                </a:lnTo>
                <a:close/>
                <a:moveTo>
                  <a:pt x="46" y="12"/>
                </a:moveTo>
                <a:cubicBezTo>
                  <a:pt x="46" y="11"/>
                  <a:pt x="45" y="11"/>
                  <a:pt x="45" y="11"/>
                </a:cubicBezTo>
                <a:cubicBezTo>
                  <a:pt x="42" y="11"/>
                  <a:pt x="42" y="11"/>
                  <a:pt x="42" y="11"/>
                </a:cubicBezTo>
                <a:cubicBezTo>
                  <a:pt x="41" y="11"/>
                  <a:pt x="41" y="11"/>
                  <a:pt x="41" y="12"/>
                </a:cubicBezTo>
                <a:cubicBezTo>
                  <a:pt x="41" y="14"/>
                  <a:pt x="41" y="14"/>
                  <a:pt x="41" y="14"/>
                </a:cubicBezTo>
                <a:cubicBezTo>
                  <a:pt x="41" y="15"/>
                  <a:pt x="41" y="16"/>
                  <a:pt x="42" y="16"/>
                </a:cubicBezTo>
                <a:cubicBezTo>
                  <a:pt x="45" y="16"/>
                  <a:pt x="45" y="16"/>
                  <a:pt x="45" y="16"/>
                </a:cubicBezTo>
                <a:cubicBezTo>
                  <a:pt x="45" y="16"/>
                  <a:pt x="46" y="15"/>
                  <a:pt x="46" y="14"/>
                </a:cubicBezTo>
                <a:lnTo>
                  <a:pt x="46" y="12"/>
                </a:lnTo>
                <a:close/>
                <a:moveTo>
                  <a:pt x="46" y="22"/>
                </a:moveTo>
                <a:cubicBezTo>
                  <a:pt x="46" y="21"/>
                  <a:pt x="45" y="21"/>
                  <a:pt x="45" y="21"/>
                </a:cubicBezTo>
                <a:cubicBezTo>
                  <a:pt x="42" y="21"/>
                  <a:pt x="42" y="21"/>
                  <a:pt x="42" y="21"/>
                </a:cubicBezTo>
                <a:cubicBezTo>
                  <a:pt x="41" y="21"/>
                  <a:pt x="41" y="21"/>
                  <a:pt x="41" y="22"/>
                </a:cubicBezTo>
                <a:cubicBezTo>
                  <a:pt x="41" y="25"/>
                  <a:pt x="41" y="25"/>
                  <a:pt x="41" y="25"/>
                </a:cubicBezTo>
                <a:cubicBezTo>
                  <a:pt x="41" y="25"/>
                  <a:pt x="41" y="26"/>
                  <a:pt x="42" y="26"/>
                </a:cubicBezTo>
                <a:cubicBezTo>
                  <a:pt x="45" y="26"/>
                  <a:pt x="45" y="26"/>
                  <a:pt x="45" y="26"/>
                </a:cubicBezTo>
                <a:cubicBezTo>
                  <a:pt x="45" y="26"/>
                  <a:pt x="46" y="25"/>
                  <a:pt x="46" y="25"/>
                </a:cubicBezTo>
                <a:lnTo>
                  <a:pt x="46" y="22"/>
                </a:lnTo>
                <a:close/>
                <a:moveTo>
                  <a:pt x="46" y="32"/>
                </a:moveTo>
                <a:cubicBezTo>
                  <a:pt x="46" y="32"/>
                  <a:pt x="45" y="31"/>
                  <a:pt x="45" y="31"/>
                </a:cubicBezTo>
                <a:cubicBezTo>
                  <a:pt x="42" y="31"/>
                  <a:pt x="42" y="31"/>
                  <a:pt x="42" y="31"/>
                </a:cubicBezTo>
                <a:cubicBezTo>
                  <a:pt x="41" y="31"/>
                  <a:pt x="41" y="32"/>
                  <a:pt x="41" y="32"/>
                </a:cubicBezTo>
                <a:cubicBezTo>
                  <a:pt x="41" y="35"/>
                  <a:pt x="41" y="35"/>
                  <a:pt x="41" y="35"/>
                </a:cubicBezTo>
                <a:cubicBezTo>
                  <a:pt x="41" y="36"/>
                  <a:pt x="41" y="36"/>
                  <a:pt x="42" y="36"/>
                </a:cubicBezTo>
                <a:cubicBezTo>
                  <a:pt x="45" y="36"/>
                  <a:pt x="45" y="36"/>
                  <a:pt x="45" y="36"/>
                </a:cubicBezTo>
                <a:cubicBezTo>
                  <a:pt x="45" y="36"/>
                  <a:pt x="46" y="36"/>
                  <a:pt x="46" y="35"/>
                </a:cubicBezTo>
                <a:lnTo>
                  <a:pt x="46" y="32"/>
                </a:lnTo>
                <a:close/>
                <a:moveTo>
                  <a:pt x="46" y="43"/>
                </a:moveTo>
                <a:cubicBezTo>
                  <a:pt x="46" y="42"/>
                  <a:pt x="45" y="41"/>
                  <a:pt x="45" y="41"/>
                </a:cubicBezTo>
                <a:cubicBezTo>
                  <a:pt x="42" y="41"/>
                  <a:pt x="42" y="41"/>
                  <a:pt x="42" y="41"/>
                </a:cubicBezTo>
                <a:cubicBezTo>
                  <a:pt x="41" y="41"/>
                  <a:pt x="41" y="42"/>
                  <a:pt x="41" y="43"/>
                </a:cubicBezTo>
                <a:cubicBezTo>
                  <a:pt x="41" y="45"/>
                  <a:pt x="41" y="45"/>
                  <a:pt x="41" y="45"/>
                </a:cubicBezTo>
                <a:cubicBezTo>
                  <a:pt x="41" y="46"/>
                  <a:pt x="41" y="47"/>
                  <a:pt x="42" y="47"/>
                </a:cubicBezTo>
                <a:cubicBezTo>
                  <a:pt x="45" y="47"/>
                  <a:pt x="45" y="47"/>
                  <a:pt x="45" y="47"/>
                </a:cubicBezTo>
                <a:cubicBezTo>
                  <a:pt x="45" y="47"/>
                  <a:pt x="46" y="46"/>
                  <a:pt x="46" y="45"/>
                </a:cubicBezTo>
                <a:lnTo>
                  <a:pt x="46" y="43"/>
                </a:lnTo>
                <a:close/>
                <a:moveTo>
                  <a:pt x="46" y="53"/>
                </a:moveTo>
                <a:cubicBezTo>
                  <a:pt x="46" y="52"/>
                  <a:pt x="45" y="52"/>
                  <a:pt x="45" y="52"/>
                </a:cubicBezTo>
                <a:cubicBezTo>
                  <a:pt x="42" y="52"/>
                  <a:pt x="42" y="52"/>
                  <a:pt x="42" y="52"/>
                </a:cubicBezTo>
                <a:cubicBezTo>
                  <a:pt x="41" y="52"/>
                  <a:pt x="41" y="52"/>
                  <a:pt x="41" y="53"/>
                </a:cubicBezTo>
                <a:cubicBezTo>
                  <a:pt x="41" y="56"/>
                  <a:pt x="41" y="56"/>
                  <a:pt x="41" y="56"/>
                </a:cubicBezTo>
                <a:cubicBezTo>
                  <a:pt x="41" y="56"/>
                  <a:pt x="41" y="57"/>
                  <a:pt x="42" y="57"/>
                </a:cubicBezTo>
                <a:cubicBezTo>
                  <a:pt x="45" y="57"/>
                  <a:pt x="45" y="57"/>
                  <a:pt x="45" y="57"/>
                </a:cubicBezTo>
                <a:cubicBezTo>
                  <a:pt x="45" y="57"/>
                  <a:pt x="46" y="56"/>
                  <a:pt x="46" y="56"/>
                </a:cubicBezTo>
                <a:lnTo>
                  <a:pt x="46" y="53"/>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
        <p:nvSpPr>
          <p:cNvPr id="32" name="Freeform 57"/>
          <p:cNvSpPr>
            <a:spLocks noEditPoints="1"/>
          </p:cNvSpPr>
          <p:nvPr/>
        </p:nvSpPr>
        <p:spPr bwMode="auto">
          <a:xfrm>
            <a:off x="7013517" y="4788424"/>
            <a:ext cx="681659" cy="604308"/>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 calcmode="lin" valueType="num">
                                      <p:cBhvr>
                                        <p:cTn id="14" dur="500" fill="hold"/>
                                        <p:tgtEl>
                                          <p:spTgt spid="28"/>
                                        </p:tgtEl>
                                        <p:attrNameLst>
                                          <p:attrName>style.rotation</p:attrName>
                                        </p:attrNameLst>
                                      </p:cBhvr>
                                      <p:tavLst>
                                        <p:tav tm="0">
                                          <p:val>
                                            <p:fltVal val="360"/>
                                          </p:val>
                                        </p:tav>
                                        <p:tav tm="100000">
                                          <p:val>
                                            <p:fltVal val="0"/>
                                          </p:val>
                                        </p:tav>
                                      </p:tavLst>
                                    </p:anim>
                                    <p:animEffect transition="in" filter="fade">
                                      <p:cBhvr>
                                        <p:cTn id="15" dur="500"/>
                                        <p:tgtEl>
                                          <p:spTgt spid="28"/>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2" presetClass="entr" presetSubtype="8" accel="50000" decel="5000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accel="50000" decel="5000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2" presetClass="entr" presetSubtype="8" accel="50000" decel="50000"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0-#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accel="50000" decel="50000"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2" presetClass="entr" presetSubtype="2" accel="50000" decel="50000"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1+#ppt_w/2"/>
                                          </p:val>
                                        </p:tav>
                                        <p:tav tm="100000">
                                          <p:val>
                                            <p:strVal val="#ppt_x"/>
                                          </p:val>
                                        </p:tav>
                                      </p:tavLst>
                                    </p:anim>
                                    <p:anim calcmode="lin" valueType="num">
                                      <p:cBhvr additive="base">
                                        <p:cTn id="60" dur="500" fill="hold"/>
                                        <p:tgtEl>
                                          <p:spTgt spid="19"/>
                                        </p:tgtEl>
                                        <p:attrNameLst>
                                          <p:attrName>ppt_y</p:attrName>
                                        </p:attrNameLst>
                                      </p:cBhvr>
                                      <p:tavLst>
                                        <p:tav tm="0">
                                          <p:val>
                                            <p:strVal val="#ppt_y"/>
                                          </p:val>
                                        </p:tav>
                                        <p:tav tm="100000">
                                          <p:val>
                                            <p:strVal val="#ppt_y"/>
                                          </p:val>
                                        </p:tav>
                                      </p:tavLst>
                                    </p:anim>
                                  </p:childTnLst>
                                </p:cTn>
                              </p:par>
                            </p:childTnLst>
                          </p:cTn>
                        </p:par>
                        <p:par>
                          <p:cTn id="61" fill="hold">
                            <p:stCondLst>
                              <p:cond delay="4000"/>
                            </p:stCondLst>
                            <p:childTnLst>
                              <p:par>
                                <p:cTn id="62" presetID="2" presetClass="entr" presetSubtype="2" accel="50000" decel="5000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1+#ppt_w/2"/>
                                          </p:val>
                                        </p:tav>
                                        <p:tav tm="100000">
                                          <p:val>
                                            <p:strVal val="#ppt_x"/>
                                          </p:val>
                                        </p:tav>
                                      </p:tavLst>
                                    </p:anim>
                                    <p:anim calcmode="lin" valueType="num">
                                      <p:cBhvr additive="base">
                                        <p:cTn id="65" dur="500" fill="hold"/>
                                        <p:tgtEl>
                                          <p:spTgt spid="13"/>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500" fill="hold"/>
                                        <p:tgtEl>
                                          <p:spTgt spid="25"/>
                                        </p:tgtEl>
                                        <p:attrNameLst>
                                          <p:attrName>ppt_x</p:attrName>
                                        </p:attrNameLst>
                                      </p:cBhvr>
                                      <p:tavLst>
                                        <p:tav tm="0">
                                          <p:val>
                                            <p:strVal val="1+#ppt_w/2"/>
                                          </p:val>
                                        </p:tav>
                                        <p:tav tm="100000">
                                          <p:val>
                                            <p:strVal val="#ppt_x"/>
                                          </p:val>
                                        </p:tav>
                                      </p:tavLst>
                                    </p:anim>
                                    <p:anim calcmode="lin" valueType="num">
                                      <p:cBhvr additive="base">
                                        <p:cTn id="75"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1" name="文本框 20"/>
          <p:cNvSpPr txBox="1"/>
          <p:nvPr/>
        </p:nvSpPr>
        <p:spPr>
          <a:xfrm>
            <a:off x="3238833" y="1893896"/>
            <a:ext cx="5714334" cy="1323439"/>
          </a:xfrm>
          <a:prstGeom prst="rect">
            <a:avLst/>
          </a:prstGeom>
          <a:noFill/>
        </p:spPr>
        <p:txBody>
          <a:bodyPr wrap="square" rtlCol="0">
            <a:spAutoFit/>
          </a:bodyPr>
          <a:lstStyle/>
          <a:p>
            <a:pPr algn="dist"/>
            <a:r>
              <a:rPr lang="zh-CN" altLang="en-US" sz="8000" b="1" dirty="0">
                <a:solidFill>
                  <a:schemeClr val="accent1"/>
                </a:solidFill>
                <a:cs typeface="+mn-ea"/>
                <a:sym typeface="+mn-lt"/>
              </a:rPr>
              <a:t>不足之处</a:t>
            </a:r>
            <a:endParaRPr lang="zh-CN" altLang="en-US" sz="8000" b="1" dirty="0">
              <a:solidFill>
                <a:schemeClr val="accent1"/>
              </a:solidFill>
              <a:cs typeface="+mn-ea"/>
              <a:sym typeface="+mn-lt"/>
            </a:endParaRPr>
          </a:p>
        </p:txBody>
      </p:sp>
      <p:sp>
        <p:nvSpPr>
          <p:cNvPr id="31" name="矩形 30"/>
          <p:cNvSpPr/>
          <p:nvPr/>
        </p:nvSpPr>
        <p:spPr>
          <a:xfrm>
            <a:off x="4746953" y="745981"/>
            <a:ext cx="2698094" cy="830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cs typeface="+mn-ea"/>
                <a:sym typeface="+mn-lt"/>
              </a:rPr>
              <a:t>PART </a:t>
            </a:r>
            <a:r>
              <a:rPr lang="en-US" altLang="zh-CN" sz="4400" dirty="0" smtClean="0">
                <a:cs typeface="+mn-ea"/>
                <a:sym typeface="+mn-lt"/>
              </a:rPr>
              <a:t>03</a:t>
            </a:r>
            <a:endParaRPr lang="zh-CN" altLang="en-US" sz="4400" dirty="0">
              <a:cs typeface="+mn-ea"/>
              <a:sym typeface="+mn-lt"/>
            </a:endParaRPr>
          </a:p>
        </p:txBody>
      </p:sp>
      <p:sp>
        <p:nvSpPr>
          <p:cNvPr id="33" name="TextBox 22"/>
          <p:cNvSpPr txBox="1"/>
          <p:nvPr/>
        </p:nvSpPr>
        <p:spPr>
          <a:xfrm>
            <a:off x="3449792" y="3535074"/>
            <a:ext cx="5292415" cy="695190"/>
          </a:xfrm>
          <a:prstGeom prst="rect">
            <a:avLst/>
          </a:prstGeom>
          <a:noFill/>
        </p:spPr>
        <p:txBody>
          <a:bodyPr wrap="square" lIns="0" tIns="0" rIns="0" bIns="0" rtlCol="0">
            <a:spAutoFit/>
          </a:bodyPr>
          <a:lstStyle>
            <a:defPPr>
              <a:defRPr lang="zh-CN"/>
            </a:defPPr>
            <a:lvl1pPr algn="ctr">
              <a:lnSpc>
                <a:spcPct val="150000"/>
              </a:lnSpc>
              <a:defRPr sz="1600">
                <a:solidFill>
                  <a:schemeClr val="tx1">
                    <a:lumMod val="75000"/>
                    <a:lumOff val="25000"/>
                  </a:schemeClr>
                </a:solidFill>
                <a:cs typeface="+mn-ea"/>
              </a:defRPr>
            </a:lvl1pPr>
          </a:lstStyle>
          <a:p>
            <a:r>
              <a:rPr lang="zh-CN" altLang="en-US" dirty="0">
                <a:sym typeface="+mn-lt"/>
              </a:rPr>
              <a:t>点击输入您的内容，或者通过复制您的文本后，再此框中选择粘贴。请言简意赅，简单说明即可，不必繁琐。</a:t>
            </a:r>
            <a:endParaRPr lang="zh-CN" altLang="en-US" dirty="0">
              <a:sym typeface="+mn-lt"/>
            </a:endParaRPr>
          </a:p>
        </p:txBody>
      </p:sp>
      <p:cxnSp>
        <p:nvCxnSpPr>
          <p:cNvPr id="3" name="直接连接符 2"/>
          <p:cNvCxnSpPr/>
          <p:nvPr/>
        </p:nvCxnSpPr>
        <p:spPr>
          <a:xfrm>
            <a:off x="3449792" y="3348364"/>
            <a:ext cx="5283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椭圆 1"/>
          <p:cNvSpPr>
            <a:spLocks noChangeArrowheads="1"/>
          </p:cNvSpPr>
          <p:nvPr/>
        </p:nvSpPr>
        <p:spPr bwMode="auto">
          <a:xfrm>
            <a:off x="1539875" y="1910080"/>
            <a:ext cx="2251075" cy="2406650"/>
          </a:xfrm>
          <a:custGeom>
            <a:avLst/>
            <a:gdLst>
              <a:gd name="T0" fmla="*/ 3284845 w 1751265"/>
              <a:gd name="T1" fmla="*/ 0 h 1872208"/>
              <a:gd name="T2" fmla="*/ 6145289 w 1751265"/>
              <a:gd name="T3" fmla="*/ 1673508 h 1872208"/>
              <a:gd name="T4" fmla="*/ 5688279 w 1751265"/>
              <a:gd name="T5" fmla="*/ 3339317 h 1872208"/>
              <a:gd name="T6" fmla="*/ 6112680 w 1751265"/>
              <a:gd name="T7" fmla="*/ 4951437 h 1872208"/>
              <a:gd name="T8" fmla="*/ 3284845 w 1751265"/>
              <a:gd name="T9" fmla="*/ 6571254 h 1872208"/>
              <a:gd name="T10" fmla="*/ 0 w 1751265"/>
              <a:gd name="T11" fmla="*/ 3285626 h 1872208"/>
              <a:gd name="T12" fmla="*/ 328484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w="12700">
            <a:noFill/>
          </a:ln>
        </p:spPr>
        <p:txBody>
          <a:bodyPr anchor="ctr"/>
          <a:lstStyle/>
          <a:p>
            <a:pPr algn="ctr"/>
            <a:endParaRPr lang="zh-CN" altLang="en-US" sz="1600" dirty="0">
              <a:cs typeface="+mn-ea"/>
              <a:sym typeface="+mn-lt"/>
            </a:endParaRPr>
          </a:p>
        </p:txBody>
      </p:sp>
      <p:sp>
        <p:nvSpPr>
          <p:cNvPr id="122" name="椭圆 1"/>
          <p:cNvSpPr>
            <a:spLocks noChangeArrowheads="1"/>
          </p:cNvSpPr>
          <p:nvPr/>
        </p:nvSpPr>
        <p:spPr bwMode="auto">
          <a:xfrm>
            <a:off x="3790950" y="1929130"/>
            <a:ext cx="2251075" cy="2406650"/>
          </a:xfrm>
          <a:custGeom>
            <a:avLst/>
            <a:gdLst>
              <a:gd name="T0" fmla="*/ 3284845 w 1751265"/>
              <a:gd name="T1" fmla="*/ 0 h 1872208"/>
              <a:gd name="T2" fmla="*/ 6145289 w 1751265"/>
              <a:gd name="T3" fmla="*/ 1673508 h 1872208"/>
              <a:gd name="T4" fmla="*/ 5688279 w 1751265"/>
              <a:gd name="T5" fmla="*/ 3339317 h 1872208"/>
              <a:gd name="T6" fmla="*/ 6112680 w 1751265"/>
              <a:gd name="T7" fmla="*/ 4951437 h 1872208"/>
              <a:gd name="T8" fmla="*/ 3284845 w 1751265"/>
              <a:gd name="T9" fmla="*/ 6571254 h 1872208"/>
              <a:gd name="T10" fmla="*/ 0 w 1751265"/>
              <a:gd name="T11" fmla="*/ 3285626 h 1872208"/>
              <a:gd name="T12" fmla="*/ 328484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w="12700">
            <a:noFill/>
          </a:ln>
        </p:spPr>
        <p:txBody>
          <a:bodyPr anchor="ctr"/>
          <a:lstStyle/>
          <a:p>
            <a:endParaRPr lang="zh-CN" altLang="en-US" dirty="0">
              <a:cs typeface="+mn-ea"/>
              <a:sym typeface="+mn-lt"/>
            </a:endParaRPr>
          </a:p>
        </p:txBody>
      </p:sp>
      <p:sp>
        <p:nvSpPr>
          <p:cNvPr id="123" name="椭圆 1"/>
          <p:cNvSpPr>
            <a:spLocks noChangeArrowheads="1"/>
          </p:cNvSpPr>
          <p:nvPr/>
        </p:nvSpPr>
        <p:spPr bwMode="auto">
          <a:xfrm>
            <a:off x="6042025" y="1929130"/>
            <a:ext cx="2251075" cy="2406650"/>
          </a:xfrm>
          <a:custGeom>
            <a:avLst/>
            <a:gdLst>
              <a:gd name="T0" fmla="*/ 3284845 w 1751265"/>
              <a:gd name="T1" fmla="*/ 0 h 1872208"/>
              <a:gd name="T2" fmla="*/ 6145289 w 1751265"/>
              <a:gd name="T3" fmla="*/ 1673508 h 1872208"/>
              <a:gd name="T4" fmla="*/ 5688279 w 1751265"/>
              <a:gd name="T5" fmla="*/ 3339317 h 1872208"/>
              <a:gd name="T6" fmla="*/ 6112680 w 1751265"/>
              <a:gd name="T7" fmla="*/ 4951437 h 1872208"/>
              <a:gd name="T8" fmla="*/ 3284845 w 1751265"/>
              <a:gd name="T9" fmla="*/ 6571254 h 1872208"/>
              <a:gd name="T10" fmla="*/ 0 w 1751265"/>
              <a:gd name="T11" fmla="*/ 3285626 h 1872208"/>
              <a:gd name="T12" fmla="*/ 328484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w="12700">
            <a:noFill/>
          </a:ln>
        </p:spPr>
        <p:txBody>
          <a:bodyPr anchor="ctr"/>
          <a:lstStyle/>
          <a:p>
            <a:endParaRPr lang="zh-CN" altLang="en-US" dirty="0">
              <a:cs typeface="+mn-ea"/>
              <a:sym typeface="+mn-lt"/>
            </a:endParaRPr>
          </a:p>
        </p:txBody>
      </p:sp>
      <p:sp>
        <p:nvSpPr>
          <p:cNvPr id="124" name="椭圆 123"/>
          <p:cNvSpPr>
            <a:spLocks noChangeArrowheads="1"/>
          </p:cNvSpPr>
          <p:nvPr/>
        </p:nvSpPr>
        <p:spPr bwMode="auto">
          <a:xfrm>
            <a:off x="8296275" y="1929130"/>
            <a:ext cx="2406650" cy="2406650"/>
          </a:xfrm>
          <a:prstGeom prst="ellipse">
            <a:avLst/>
          </a:prstGeom>
          <a:solidFill>
            <a:schemeClr val="accent1"/>
          </a:solidFill>
          <a:ln w="12700">
            <a:noFill/>
          </a:ln>
        </p:spPr>
        <p:txBody>
          <a:bodyPr anchor="ct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50000"/>
              </a:lnSpc>
            </a:pPr>
            <a:endParaRPr lang="zh-CN" altLang="zh-CN">
              <a:solidFill>
                <a:srgbClr val="FFFFFF"/>
              </a:solidFill>
              <a:cs typeface="+mn-ea"/>
              <a:sym typeface="+mn-lt"/>
            </a:endParaRPr>
          </a:p>
        </p:txBody>
      </p:sp>
      <p:sp>
        <p:nvSpPr>
          <p:cNvPr id="125" name="TextBox 14"/>
          <p:cNvSpPr>
            <a:spLocks noChangeArrowheads="1"/>
          </p:cNvSpPr>
          <p:nvPr/>
        </p:nvSpPr>
        <p:spPr bwMode="auto">
          <a:xfrm>
            <a:off x="2379277" y="1922962"/>
            <a:ext cx="665567" cy="74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50000"/>
              </a:lnSpc>
            </a:pP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126" name="TextBox 15"/>
          <p:cNvSpPr>
            <a:spLocks noChangeArrowheads="1"/>
          </p:cNvSpPr>
          <p:nvPr/>
        </p:nvSpPr>
        <p:spPr bwMode="auto">
          <a:xfrm>
            <a:off x="4667659" y="1922962"/>
            <a:ext cx="665567" cy="74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50000"/>
              </a:lnSpc>
            </a:pPr>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sp>
        <p:nvSpPr>
          <p:cNvPr id="127" name="TextBox 16"/>
          <p:cNvSpPr>
            <a:spLocks noChangeArrowheads="1"/>
          </p:cNvSpPr>
          <p:nvPr/>
        </p:nvSpPr>
        <p:spPr bwMode="auto">
          <a:xfrm>
            <a:off x="6867141" y="1922962"/>
            <a:ext cx="665567" cy="74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50000"/>
              </a:lnSpc>
            </a:pPr>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sp>
        <p:nvSpPr>
          <p:cNvPr id="128" name="TextBox 17"/>
          <p:cNvSpPr>
            <a:spLocks noChangeArrowheads="1"/>
          </p:cNvSpPr>
          <p:nvPr/>
        </p:nvSpPr>
        <p:spPr bwMode="auto">
          <a:xfrm>
            <a:off x="9199972" y="1922962"/>
            <a:ext cx="665567" cy="743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50000"/>
              </a:lnSpc>
            </a:pPr>
            <a:r>
              <a:rPr lang="en-US" altLang="zh-CN" sz="3200" dirty="0">
                <a:solidFill>
                  <a:schemeClr val="bg1"/>
                </a:solidFill>
                <a:cs typeface="+mn-ea"/>
                <a:sym typeface="+mn-lt"/>
              </a:rPr>
              <a:t>04</a:t>
            </a:r>
            <a:endParaRPr lang="zh-CN" altLang="en-US" sz="3200" dirty="0">
              <a:solidFill>
                <a:schemeClr val="bg1"/>
              </a:solidFill>
              <a:cs typeface="+mn-ea"/>
              <a:sym typeface="+mn-lt"/>
            </a:endParaRPr>
          </a:p>
        </p:txBody>
      </p:sp>
      <p:sp>
        <p:nvSpPr>
          <p:cNvPr id="129" name="直接连接符 128"/>
          <p:cNvSpPr>
            <a:spLocks noChangeShapeType="1"/>
          </p:cNvSpPr>
          <p:nvPr/>
        </p:nvSpPr>
        <p:spPr bwMode="auto">
          <a:xfrm>
            <a:off x="1817506" y="2675437"/>
            <a:ext cx="1651000" cy="0"/>
          </a:xfrm>
          <a:prstGeom prst="line">
            <a:avLst/>
          </a:prstGeom>
          <a:noFill/>
          <a:ln w="6350">
            <a:solidFill>
              <a:schemeClr val="bg1"/>
            </a:solidFill>
            <a:prstDash val="dash"/>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30" name="直接连接符 129"/>
          <p:cNvSpPr>
            <a:spLocks noChangeShapeType="1"/>
          </p:cNvSpPr>
          <p:nvPr/>
        </p:nvSpPr>
        <p:spPr bwMode="auto">
          <a:xfrm>
            <a:off x="4090806" y="2675437"/>
            <a:ext cx="1651000" cy="0"/>
          </a:xfrm>
          <a:prstGeom prst="line">
            <a:avLst/>
          </a:prstGeom>
          <a:noFill/>
          <a:ln w="6350">
            <a:solidFill>
              <a:schemeClr val="bg1"/>
            </a:solidFill>
            <a:prstDash val="dash"/>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31" name="直接连接符 130"/>
          <p:cNvSpPr>
            <a:spLocks noChangeShapeType="1"/>
          </p:cNvSpPr>
          <p:nvPr/>
        </p:nvSpPr>
        <p:spPr bwMode="auto">
          <a:xfrm>
            <a:off x="6341881" y="2675437"/>
            <a:ext cx="1651000" cy="0"/>
          </a:xfrm>
          <a:prstGeom prst="line">
            <a:avLst/>
          </a:prstGeom>
          <a:noFill/>
          <a:ln w="6350">
            <a:solidFill>
              <a:schemeClr val="bg1"/>
            </a:solidFill>
            <a:prstDash val="dash"/>
            <a:miter lim="800000"/>
          </a:ln>
          <a:extLst>
            <a:ext uri="{909E8E84-426E-40DD-AFC4-6F175D3DCCD1}">
              <a14:hiddenFill xmlns:a14="http://schemas.microsoft.com/office/drawing/2010/main">
                <a:noFill/>
              </a14:hiddenFill>
            </a:ext>
          </a:extLst>
        </p:spPr>
        <p:txBody>
          <a:bodyPr/>
          <a:lstStyle/>
          <a:p>
            <a:endParaRPr lang="zh-CN" altLang="en-US" dirty="0">
              <a:solidFill>
                <a:schemeClr val="bg1"/>
              </a:solidFill>
              <a:cs typeface="+mn-ea"/>
              <a:sym typeface="+mn-lt"/>
            </a:endParaRPr>
          </a:p>
        </p:txBody>
      </p:sp>
      <p:sp>
        <p:nvSpPr>
          <p:cNvPr id="132" name="直接连接符 131"/>
          <p:cNvSpPr>
            <a:spLocks noChangeShapeType="1"/>
          </p:cNvSpPr>
          <p:nvPr/>
        </p:nvSpPr>
        <p:spPr bwMode="auto">
          <a:xfrm>
            <a:off x="8604068" y="2675437"/>
            <a:ext cx="1844675" cy="0"/>
          </a:xfrm>
          <a:prstGeom prst="line">
            <a:avLst/>
          </a:prstGeom>
          <a:noFill/>
          <a:ln w="6350">
            <a:solidFill>
              <a:schemeClr val="bg1"/>
            </a:solidFill>
            <a:prstDash val="dash"/>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33" name="TextBox 23"/>
          <p:cNvSpPr>
            <a:spLocks noChangeArrowheads="1"/>
          </p:cNvSpPr>
          <p:nvPr/>
        </p:nvSpPr>
        <p:spPr bwMode="auto">
          <a:xfrm>
            <a:off x="1539875" y="2873375"/>
            <a:ext cx="2012315" cy="103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10000"/>
              </a:lnSpc>
            </a:pPr>
            <a:r>
              <a:rPr lang="zh-CN" altLang="en-US" sz="1400" dirty="0">
                <a:solidFill>
                  <a:schemeClr val="bg1"/>
                </a:solidFill>
                <a:cs typeface="+mn-ea"/>
                <a:sym typeface="+mn-lt"/>
              </a:rPr>
              <a:t>在此输入详细文字介绍和详细信息，在此输入详细文字介绍和详细信息。</a:t>
            </a:r>
            <a:endParaRPr lang="zh-CN" altLang="en-US" sz="1400" dirty="0">
              <a:solidFill>
                <a:schemeClr val="bg1"/>
              </a:solidFill>
              <a:cs typeface="+mn-ea"/>
              <a:sym typeface="+mn-lt"/>
            </a:endParaRPr>
          </a:p>
        </p:txBody>
      </p:sp>
      <p:sp>
        <p:nvSpPr>
          <p:cNvPr id="134" name="TextBox 23"/>
          <p:cNvSpPr>
            <a:spLocks noChangeArrowheads="1"/>
          </p:cNvSpPr>
          <p:nvPr/>
        </p:nvSpPr>
        <p:spPr bwMode="auto">
          <a:xfrm>
            <a:off x="3790950" y="2873375"/>
            <a:ext cx="2012315" cy="103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10000"/>
              </a:lnSpc>
            </a:pPr>
            <a:r>
              <a:rPr lang="zh-CN" altLang="en-US" sz="1400" dirty="0">
                <a:solidFill>
                  <a:schemeClr val="bg1"/>
                </a:solidFill>
                <a:cs typeface="+mn-ea"/>
                <a:sym typeface="+mn-lt"/>
              </a:rPr>
              <a:t>在此输入详细文字介绍和详细信息，在此输入详细文字介绍和详细信息。</a:t>
            </a:r>
            <a:endParaRPr lang="zh-CN" altLang="en-US" sz="1400" dirty="0">
              <a:solidFill>
                <a:schemeClr val="bg1"/>
              </a:solidFill>
              <a:cs typeface="+mn-ea"/>
              <a:sym typeface="+mn-lt"/>
            </a:endParaRPr>
          </a:p>
        </p:txBody>
      </p:sp>
      <p:sp>
        <p:nvSpPr>
          <p:cNvPr id="135" name="TextBox 23"/>
          <p:cNvSpPr>
            <a:spLocks noChangeArrowheads="1"/>
          </p:cNvSpPr>
          <p:nvPr/>
        </p:nvSpPr>
        <p:spPr bwMode="auto">
          <a:xfrm>
            <a:off x="6042025" y="2873375"/>
            <a:ext cx="2012315" cy="103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10000"/>
              </a:lnSpc>
            </a:pPr>
            <a:r>
              <a:rPr lang="zh-CN" altLang="en-US" sz="1400" dirty="0">
                <a:solidFill>
                  <a:schemeClr val="bg1"/>
                </a:solidFill>
                <a:cs typeface="+mn-ea"/>
                <a:sym typeface="+mn-lt"/>
              </a:rPr>
              <a:t>在此输入详细文字介绍和详细信息，在此输入详细文字介绍和详细信息。</a:t>
            </a:r>
            <a:endParaRPr lang="zh-CN" altLang="en-US" sz="1400" dirty="0">
              <a:solidFill>
                <a:schemeClr val="bg1"/>
              </a:solidFill>
              <a:cs typeface="+mn-ea"/>
              <a:sym typeface="+mn-lt"/>
            </a:endParaRPr>
          </a:p>
        </p:txBody>
      </p:sp>
      <p:sp>
        <p:nvSpPr>
          <p:cNvPr id="136" name="TextBox 23"/>
          <p:cNvSpPr>
            <a:spLocks noChangeArrowheads="1"/>
          </p:cNvSpPr>
          <p:nvPr/>
        </p:nvSpPr>
        <p:spPr bwMode="auto">
          <a:xfrm>
            <a:off x="8296275" y="2873375"/>
            <a:ext cx="2012315" cy="103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defRPr>
            </a:lvl1pPr>
            <a:lvl2pPr marL="742950" indent="-285750">
              <a:buFont typeface="Arial" panose="020B0604020202020204" pitchFamily="34" charset="0"/>
              <a:defRPr>
                <a:solidFill>
                  <a:schemeClr val="tx1"/>
                </a:solidFill>
              </a:defRPr>
            </a:lvl2pPr>
            <a:lvl3pPr marL="1143000" indent="-228600">
              <a:buFont typeface="Arial" panose="020B0604020202020204" pitchFamily="34" charset="0"/>
              <a:defRPr>
                <a:solidFill>
                  <a:schemeClr val="tx1"/>
                </a:solidFill>
              </a:defRPr>
            </a:lvl3pPr>
            <a:lvl4pPr marL="1600200" indent="-228600">
              <a:buFont typeface="Arial" panose="020B0604020202020204" pitchFamily="34" charset="0"/>
              <a:defRPr>
                <a:solidFill>
                  <a:schemeClr val="tx1"/>
                </a:solidFill>
              </a:defRPr>
            </a:lvl4pPr>
            <a:lvl5pPr marL="2057400" indent="-228600">
              <a:buFont typeface="Arial" panose="020B0604020202020204" pitchFamily="34" charset="0"/>
              <a:defRPr>
                <a:solidFill>
                  <a:schemeClr val="tx1"/>
                </a:solidFill>
              </a:defRPr>
            </a:lvl5pPr>
            <a:lvl6pPr marL="2514600" indent="-228600" eaLnBrk="0" fontAlgn="base" hangingPunct="0">
              <a:spcBef>
                <a:spcPct val="0"/>
              </a:spcBef>
              <a:spcAft>
                <a:spcPct val="0"/>
              </a:spcAft>
              <a:buFont typeface="Arial" panose="020B0604020202020204" pitchFamily="34" charset="0"/>
              <a:defRPr>
                <a:solidFill>
                  <a:schemeClr val="tx1"/>
                </a:solidFill>
              </a:defRPr>
            </a:lvl6pPr>
            <a:lvl7pPr marL="2971800" indent="-228600" eaLnBrk="0" fontAlgn="base" hangingPunct="0">
              <a:spcBef>
                <a:spcPct val="0"/>
              </a:spcBef>
              <a:spcAft>
                <a:spcPct val="0"/>
              </a:spcAft>
              <a:buFont typeface="Arial" panose="020B0604020202020204" pitchFamily="34" charset="0"/>
              <a:defRPr>
                <a:solidFill>
                  <a:schemeClr val="tx1"/>
                </a:solidFill>
              </a:defRPr>
            </a:lvl7pPr>
            <a:lvl8pPr marL="3429000" indent="-228600" eaLnBrk="0" fontAlgn="base" hangingPunct="0">
              <a:spcBef>
                <a:spcPct val="0"/>
              </a:spcBef>
              <a:spcAft>
                <a:spcPct val="0"/>
              </a:spcAft>
              <a:buFont typeface="Arial" panose="020B0604020202020204" pitchFamily="34" charset="0"/>
              <a:defRPr>
                <a:solidFill>
                  <a:schemeClr val="tx1"/>
                </a:solidFill>
              </a:defRPr>
            </a:lvl8pPr>
            <a:lvl9pPr marL="3886200" indent="-228600" eaLnBrk="0" fontAlgn="base" hangingPunct="0">
              <a:spcBef>
                <a:spcPct val="0"/>
              </a:spcBef>
              <a:spcAft>
                <a:spcPct val="0"/>
              </a:spcAft>
              <a:buFont typeface="Arial" panose="020B0604020202020204" pitchFamily="34" charset="0"/>
              <a:defRPr>
                <a:solidFill>
                  <a:schemeClr val="tx1"/>
                </a:solidFill>
              </a:defRPr>
            </a:lvl9pPr>
          </a:lstStyle>
          <a:p>
            <a:pPr algn="ctr" eaLnBrk="1" hangingPunct="1">
              <a:lnSpc>
                <a:spcPct val="110000"/>
              </a:lnSpc>
            </a:pPr>
            <a:r>
              <a:rPr lang="zh-CN" altLang="en-US" sz="1400" dirty="0">
                <a:solidFill>
                  <a:schemeClr val="bg1"/>
                </a:solidFill>
                <a:cs typeface="+mn-ea"/>
                <a:sym typeface="+mn-lt"/>
              </a:rPr>
              <a:t>在此输入详细文字介绍和详细信息，在此输入详细文字介绍和详细信息。</a:t>
            </a:r>
            <a:endParaRPr lang="zh-CN" altLang="en-US" sz="1400" dirty="0">
              <a:solidFill>
                <a:schemeClr val="bg1"/>
              </a:solidFill>
              <a:cs typeface="+mn-ea"/>
              <a:sym typeface="+mn-lt"/>
            </a:endParaRPr>
          </a:p>
        </p:txBody>
      </p:sp>
      <p:sp>
        <p:nvSpPr>
          <p:cNvPr id="137" name="Text Box 7"/>
          <p:cNvSpPr txBox="1">
            <a:spLocks noChangeArrowheads="1"/>
          </p:cNvSpPr>
          <p:nvPr/>
        </p:nvSpPr>
        <p:spPr bwMode="auto">
          <a:xfrm>
            <a:off x="1514475" y="4789170"/>
            <a:ext cx="9163685" cy="883920"/>
          </a:xfrm>
          <a:prstGeom prst="rect">
            <a:avLst/>
          </a:prstGeom>
          <a:noFill/>
          <a:ln w="9525">
            <a:noFill/>
            <a:miter lim="800000"/>
          </a:ln>
        </p:spPr>
        <p:txBody>
          <a:bodyPr wrap="square" lIns="45720" tIns="22860" rIns="45720" bIns="22860" anchor="ctr">
            <a:spAutoFit/>
          </a:bodyPr>
          <a:lstStyle/>
          <a:p>
            <a:pPr marL="0" marR="0" lvl="0" indent="0" algn="ctr" defTabSz="914400" eaLnBrk="1" fontAlgn="auto" latinLnBrk="0" hangingPunct="1">
              <a:lnSpc>
                <a:spcPct val="130000"/>
              </a:lnSpc>
              <a:spcBef>
                <a:spcPct val="0"/>
              </a:spcBef>
              <a:spcAft>
                <a:spcPts val="0"/>
              </a:spcAft>
              <a:buClrTx/>
              <a:buSzTx/>
              <a:buFontTx/>
              <a:buNone/>
              <a:defRPr/>
            </a:pPr>
            <a:r>
              <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r>
              <a:rPr lang="zh-CN" altLang="en-US" sz="1400" kern="0" noProof="0" dirty="0">
                <a:ln>
                  <a:noFill/>
                </a:ln>
                <a:solidFill>
                  <a:schemeClr val="tx1">
                    <a:lumMod val="65000"/>
                    <a:lumOff val="35000"/>
                  </a:schemeClr>
                </a:solidFill>
                <a:effectLst/>
                <a:uLnTx/>
                <a:uFillTx/>
                <a:cs typeface="+mn-ea"/>
                <a:sym typeface="+mn-lt"/>
              </a:rPr>
              <a:t>在此输入详细文字介绍和详细信息，在此输入详细文字介绍和详细信息，在此输入详细文字介绍和详细信息，在此输入详细文字介绍和详细信息，</a:t>
            </a:r>
            <a:r>
              <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lang="zh-CN" altLang="en-US" sz="14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20" name="矩形 19"/>
          <p:cNvSpPr/>
          <p:nvPr/>
        </p:nvSpPr>
        <p:spPr>
          <a:xfrm>
            <a:off x="1309066" y="302703"/>
            <a:ext cx="2733545"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人员管理问题</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0-#ppt_w/2"/>
                                          </p:val>
                                        </p:tav>
                                        <p:tav tm="100000">
                                          <p:val>
                                            <p:strVal val="#ppt_x"/>
                                          </p:val>
                                        </p:tav>
                                      </p:tavLst>
                                    </p:anim>
                                    <p:anim calcmode="lin" valueType="num">
                                      <p:cBhvr additive="base">
                                        <p:cTn id="8" dur="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23"/>
                                        </p:tgtEl>
                                        <p:attrNameLst>
                                          <p:attrName>style.visibility</p:attrName>
                                        </p:attrNameLst>
                                      </p:cBhvr>
                                      <p:to>
                                        <p:strVal val="visible"/>
                                      </p:to>
                                    </p:set>
                                    <p:anim calcmode="lin" valueType="num">
                                      <p:cBhvr additive="base">
                                        <p:cTn id="11" dur="500" fill="hold"/>
                                        <p:tgtEl>
                                          <p:spTgt spid="123"/>
                                        </p:tgtEl>
                                        <p:attrNameLst>
                                          <p:attrName>ppt_x</p:attrName>
                                        </p:attrNameLst>
                                      </p:cBhvr>
                                      <p:tavLst>
                                        <p:tav tm="0">
                                          <p:val>
                                            <p:strVal val="0-#ppt_w/2"/>
                                          </p:val>
                                        </p:tav>
                                        <p:tav tm="100000">
                                          <p:val>
                                            <p:strVal val="#ppt_x"/>
                                          </p:val>
                                        </p:tav>
                                      </p:tavLst>
                                    </p:anim>
                                    <p:anim calcmode="lin" valueType="num">
                                      <p:cBhvr additive="base">
                                        <p:cTn id="12" dur="500" fill="hold"/>
                                        <p:tgtEl>
                                          <p:spTgt spid="1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500" fill="hold"/>
                                        <p:tgtEl>
                                          <p:spTgt spid="122"/>
                                        </p:tgtEl>
                                        <p:attrNameLst>
                                          <p:attrName>ppt_x</p:attrName>
                                        </p:attrNameLst>
                                      </p:cBhvr>
                                      <p:tavLst>
                                        <p:tav tm="0">
                                          <p:val>
                                            <p:strVal val="0-#ppt_w/2"/>
                                          </p:val>
                                        </p:tav>
                                        <p:tav tm="100000">
                                          <p:val>
                                            <p:strVal val="#ppt_x"/>
                                          </p:val>
                                        </p:tav>
                                      </p:tavLst>
                                    </p:anim>
                                    <p:anim calcmode="lin" valueType="num">
                                      <p:cBhvr additive="base">
                                        <p:cTn id="16" dur="50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600"/>
                                  </p:stCondLst>
                                  <p:childTnLst>
                                    <p:set>
                                      <p:cBhvr>
                                        <p:cTn id="18" dur="1" fill="hold">
                                          <p:stCondLst>
                                            <p:cond delay="0"/>
                                          </p:stCondLst>
                                        </p:cTn>
                                        <p:tgtEl>
                                          <p:spTgt spid="121"/>
                                        </p:tgtEl>
                                        <p:attrNameLst>
                                          <p:attrName>style.visibility</p:attrName>
                                        </p:attrNameLst>
                                      </p:cBhvr>
                                      <p:to>
                                        <p:strVal val="visible"/>
                                      </p:to>
                                    </p:set>
                                    <p:anim calcmode="lin" valueType="num">
                                      <p:cBhvr additive="base">
                                        <p:cTn id="19" dur="500" fill="hold"/>
                                        <p:tgtEl>
                                          <p:spTgt spid="121"/>
                                        </p:tgtEl>
                                        <p:attrNameLst>
                                          <p:attrName>ppt_x</p:attrName>
                                        </p:attrNameLst>
                                      </p:cBhvr>
                                      <p:tavLst>
                                        <p:tav tm="0">
                                          <p:val>
                                            <p:strVal val="0-#ppt_w/2"/>
                                          </p:val>
                                        </p:tav>
                                        <p:tav tm="100000">
                                          <p:val>
                                            <p:strVal val="#ppt_x"/>
                                          </p:val>
                                        </p:tav>
                                      </p:tavLst>
                                    </p:anim>
                                    <p:anim calcmode="lin" valueType="num">
                                      <p:cBhvr additive="base">
                                        <p:cTn id="20" dur="500" fill="hold"/>
                                        <p:tgtEl>
                                          <p:spTgt spid="12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7" presetClass="entr" presetSubtype="0"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1000"/>
                                        <p:tgtEl>
                                          <p:spTgt spid="125"/>
                                        </p:tgtEl>
                                      </p:cBhvr>
                                    </p:animEffect>
                                    <p:anim calcmode="lin" valueType="num">
                                      <p:cBhvr>
                                        <p:cTn id="25" dur="1000" fill="hold"/>
                                        <p:tgtEl>
                                          <p:spTgt spid="125"/>
                                        </p:tgtEl>
                                        <p:attrNameLst>
                                          <p:attrName>ppt_x</p:attrName>
                                        </p:attrNameLst>
                                      </p:cBhvr>
                                      <p:tavLst>
                                        <p:tav tm="0">
                                          <p:val>
                                            <p:strVal val="#ppt_x"/>
                                          </p:val>
                                        </p:tav>
                                        <p:tav tm="100000">
                                          <p:val>
                                            <p:strVal val="#ppt_x"/>
                                          </p:val>
                                        </p:tav>
                                      </p:tavLst>
                                    </p:anim>
                                    <p:anim calcmode="lin" valueType="num">
                                      <p:cBhvr>
                                        <p:cTn id="26" dur="1000" fill="hold"/>
                                        <p:tgtEl>
                                          <p:spTgt spid="12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6"/>
                                        </p:tgtEl>
                                        <p:attrNameLst>
                                          <p:attrName>style.visibility</p:attrName>
                                        </p:attrNameLst>
                                      </p:cBhvr>
                                      <p:to>
                                        <p:strVal val="visible"/>
                                      </p:to>
                                    </p:set>
                                    <p:animEffect transition="in" filter="fade">
                                      <p:cBhvr>
                                        <p:cTn id="29" dur="1000"/>
                                        <p:tgtEl>
                                          <p:spTgt spid="126"/>
                                        </p:tgtEl>
                                      </p:cBhvr>
                                    </p:animEffect>
                                    <p:anim calcmode="lin" valueType="num">
                                      <p:cBhvr>
                                        <p:cTn id="30" dur="1000" fill="hold"/>
                                        <p:tgtEl>
                                          <p:spTgt spid="126"/>
                                        </p:tgtEl>
                                        <p:attrNameLst>
                                          <p:attrName>ppt_x</p:attrName>
                                        </p:attrNameLst>
                                      </p:cBhvr>
                                      <p:tavLst>
                                        <p:tav tm="0">
                                          <p:val>
                                            <p:strVal val="#ppt_x"/>
                                          </p:val>
                                        </p:tav>
                                        <p:tav tm="100000">
                                          <p:val>
                                            <p:strVal val="#ppt_x"/>
                                          </p:val>
                                        </p:tav>
                                      </p:tavLst>
                                    </p:anim>
                                    <p:anim calcmode="lin" valueType="num">
                                      <p:cBhvr>
                                        <p:cTn id="31" dur="1000" fill="hold"/>
                                        <p:tgtEl>
                                          <p:spTgt spid="126"/>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27"/>
                                        </p:tgtEl>
                                        <p:attrNameLst>
                                          <p:attrName>style.visibility</p:attrName>
                                        </p:attrNameLst>
                                      </p:cBhvr>
                                      <p:to>
                                        <p:strVal val="visible"/>
                                      </p:to>
                                    </p:set>
                                    <p:animEffect transition="in" filter="fade">
                                      <p:cBhvr>
                                        <p:cTn id="34" dur="1000"/>
                                        <p:tgtEl>
                                          <p:spTgt spid="127"/>
                                        </p:tgtEl>
                                      </p:cBhvr>
                                    </p:animEffect>
                                    <p:anim calcmode="lin" valueType="num">
                                      <p:cBhvr>
                                        <p:cTn id="35" dur="1000" fill="hold"/>
                                        <p:tgtEl>
                                          <p:spTgt spid="127"/>
                                        </p:tgtEl>
                                        <p:attrNameLst>
                                          <p:attrName>ppt_x</p:attrName>
                                        </p:attrNameLst>
                                      </p:cBhvr>
                                      <p:tavLst>
                                        <p:tav tm="0">
                                          <p:val>
                                            <p:strVal val="#ppt_x"/>
                                          </p:val>
                                        </p:tav>
                                        <p:tav tm="100000">
                                          <p:val>
                                            <p:strVal val="#ppt_x"/>
                                          </p:val>
                                        </p:tav>
                                      </p:tavLst>
                                    </p:anim>
                                    <p:anim calcmode="lin" valueType="num">
                                      <p:cBhvr>
                                        <p:cTn id="36" dur="1000" fill="hold"/>
                                        <p:tgtEl>
                                          <p:spTgt spid="127"/>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28"/>
                                        </p:tgtEl>
                                        <p:attrNameLst>
                                          <p:attrName>style.visibility</p:attrName>
                                        </p:attrNameLst>
                                      </p:cBhvr>
                                      <p:to>
                                        <p:strVal val="visible"/>
                                      </p:to>
                                    </p:set>
                                    <p:animEffect transition="in" filter="fade">
                                      <p:cBhvr>
                                        <p:cTn id="39" dur="1000"/>
                                        <p:tgtEl>
                                          <p:spTgt spid="128"/>
                                        </p:tgtEl>
                                      </p:cBhvr>
                                    </p:animEffect>
                                    <p:anim calcmode="lin" valueType="num">
                                      <p:cBhvr>
                                        <p:cTn id="40" dur="1000" fill="hold"/>
                                        <p:tgtEl>
                                          <p:spTgt spid="128"/>
                                        </p:tgtEl>
                                        <p:attrNameLst>
                                          <p:attrName>ppt_x</p:attrName>
                                        </p:attrNameLst>
                                      </p:cBhvr>
                                      <p:tavLst>
                                        <p:tav tm="0">
                                          <p:val>
                                            <p:strVal val="#ppt_x"/>
                                          </p:val>
                                        </p:tav>
                                        <p:tav tm="100000">
                                          <p:val>
                                            <p:strVal val="#ppt_x"/>
                                          </p:val>
                                        </p:tav>
                                      </p:tavLst>
                                    </p:anim>
                                    <p:anim calcmode="lin" valueType="num">
                                      <p:cBhvr>
                                        <p:cTn id="41" dur="1000" fill="hold"/>
                                        <p:tgtEl>
                                          <p:spTgt spid="128"/>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53" presetClass="entr" presetSubtype="16" fill="hold" nodeType="afterEffect">
                                  <p:stCondLst>
                                    <p:cond delay="0"/>
                                  </p:stCondLst>
                                  <p:childTnLst>
                                    <p:set>
                                      <p:cBhvr>
                                        <p:cTn id="44" dur="1" fill="hold">
                                          <p:stCondLst>
                                            <p:cond delay="0"/>
                                          </p:stCondLst>
                                        </p:cTn>
                                        <p:tgtEl>
                                          <p:spTgt spid="129"/>
                                        </p:tgtEl>
                                        <p:attrNameLst>
                                          <p:attrName>style.visibility</p:attrName>
                                        </p:attrNameLst>
                                      </p:cBhvr>
                                      <p:to>
                                        <p:strVal val="visible"/>
                                      </p:to>
                                    </p:set>
                                    <p:anim calcmode="lin" valueType="num">
                                      <p:cBhvr>
                                        <p:cTn id="45" dur="500" fill="hold"/>
                                        <p:tgtEl>
                                          <p:spTgt spid="129"/>
                                        </p:tgtEl>
                                        <p:attrNameLst>
                                          <p:attrName>ppt_w</p:attrName>
                                        </p:attrNameLst>
                                      </p:cBhvr>
                                      <p:tavLst>
                                        <p:tav tm="0">
                                          <p:val>
                                            <p:fltVal val="0"/>
                                          </p:val>
                                        </p:tav>
                                        <p:tav tm="100000">
                                          <p:val>
                                            <p:strVal val="#ppt_w"/>
                                          </p:val>
                                        </p:tav>
                                      </p:tavLst>
                                    </p:anim>
                                    <p:anim calcmode="lin" valueType="num">
                                      <p:cBhvr>
                                        <p:cTn id="46" dur="500" fill="hold"/>
                                        <p:tgtEl>
                                          <p:spTgt spid="129"/>
                                        </p:tgtEl>
                                        <p:attrNameLst>
                                          <p:attrName>ppt_h</p:attrName>
                                        </p:attrNameLst>
                                      </p:cBhvr>
                                      <p:tavLst>
                                        <p:tav tm="0">
                                          <p:val>
                                            <p:fltVal val="0"/>
                                          </p:val>
                                        </p:tav>
                                        <p:tav tm="100000">
                                          <p:val>
                                            <p:strVal val="#ppt_h"/>
                                          </p:val>
                                        </p:tav>
                                      </p:tavLst>
                                    </p:anim>
                                    <p:animEffect transition="in" filter="fade">
                                      <p:cBhvr>
                                        <p:cTn id="47" dur="500"/>
                                        <p:tgtEl>
                                          <p:spTgt spid="129"/>
                                        </p:tgtEl>
                                      </p:cBhvr>
                                    </p:animEffect>
                                  </p:childTnLst>
                                </p:cTn>
                              </p:par>
                              <p:par>
                                <p:cTn id="48" presetID="53" presetClass="entr" presetSubtype="16" fill="hold" nodeType="withEffect">
                                  <p:stCondLst>
                                    <p:cond delay="0"/>
                                  </p:stCondLst>
                                  <p:childTnLst>
                                    <p:set>
                                      <p:cBhvr>
                                        <p:cTn id="49" dur="1" fill="hold">
                                          <p:stCondLst>
                                            <p:cond delay="0"/>
                                          </p:stCondLst>
                                        </p:cTn>
                                        <p:tgtEl>
                                          <p:spTgt spid="130"/>
                                        </p:tgtEl>
                                        <p:attrNameLst>
                                          <p:attrName>style.visibility</p:attrName>
                                        </p:attrNameLst>
                                      </p:cBhvr>
                                      <p:to>
                                        <p:strVal val="visible"/>
                                      </p:to>
                                    </p:set>
                                    <p:anim calcmode="lin" valueType="num">
                                      <p:cBhvr>
                                        <p:cTn id="50" dur="500" fill="hold"/>
                                        <p:tgtEl>
                                          <p:spTgt spid="130"/>
                                        </p:tgtEl>
                                        <p:attrNameLst>
                                          <p:attrName>ppt_w</p:attrName>
                                        </p:attrNameLst>
                                      </p:cBhvr>
                                      <p:tavLst>
                                        <p:tav tm="0">
                                          <p:val>
                                            <p:fltVal val="0"/>
                                          </p:val>
                                        </p:tav>
                                        <p:tav tm="100000">
                                          <p:val>
                                            <p:strVal val="#ppt_w"/>
                                          </p:val>
                                        </p:tav>
                                      </p:tavLst>
                                    </p:anim>
                                    <p:anim calcmode="lin" valueType="num">
                                      <p:cBhvr>
                                        <p:cTn id="51" dur="500" fill="hold"/>
                                        <p:tgtEl>
                                          <p:spTgt spid="130"/>
                                        </p:tgtEl>
                                        <p:attrNameLst>
                                          <p:attrName>ppt_h</p:attrName>
                                        </p:attrNameLst>
                                      </p:cBhvr>
                                      <p:tavLst>
                                        <p:tav tm="0">
                                          <p:val>
                                            <p:fltVal val="0"/>
                                          </p:val>
                                        </p:tav>
                                        <p:tav tm="100000">
                                          <p:val>
                                            <p:strVal val="#ppt_h"/>
                                          </p:val>
                                        </p:tav>
                                      </p:tavLst>
                                    </p:anim>
                                    <p:animEffect transition="in" filter="fade">
                                      <p:cBhvr>
                                        <p:cTn id="52" dur="500"/>
                                        <p:tgtEl>
                                          <p:spTgt spid="130"/>
                                        </p:tgtEl>
                                      </p:cBhvr>
                                    </p:animEffect>
                                  </p:childTnLst>
                                </p:cTn>
                              </p:par>
                              <p:par>
                                <p:cTn id="53" presetID="53" presetClass="entr" presetSubtype="16" fill="hold" nodeType="withEffect">
                                  <p:stCondLst>
                                    <p:cond delay="0"/>
                                  </p:stCondLst>
                                  <p:childTnLst>
                                    <p:set>
                                      <p:cBhvr>
                                        <p:cTn id="54" dur="1" fill="hold">
                                          <p:stCondLst>
                                            <p:cond delay="0"/>
                                          </p:stCondLst>
                                        </p:cTn>
                                        <p:tgtEl>
                                          <p:spTgt spid="131"/>
                                        </p:tgtEl>
                                        <p:attrNameLst>
                                          <p:attrName>style.visibility</p:attrName>
                                        </p:attrNameLst>
                                      </p:cBhvr>
                                      <p:to>
                                        <p:strVal val="visible"/>
                                      </p:to>
                                    </p:set>
                                    <p:anim calcmode="lin" valueType="num">
                                      <p:cBhvr>
                                        <p:cTn id="55" dur="500" fill="hold"/>
                                        <p:tgtEl>
                                          <p:spTgt spid="131"/>
                                        </p:tgtEl>
                                        <p:attrNameLst>
                                          <p:attrName>ppt_w</p:attrName>
                                        </p:attrNameLst>
                                      </p:cBhvr>
                                      <p:tavLst>
                                        <p:tav tm="0">
                                          <p:val>
                                            <p:fltVal val="0"/>
                                          </p:val>
                                        </p:tav>
                                        <p:tav tm="100000">
                                          <p:val>
                                            <p:strVal val="#ppt_w"/>
                                          </p:val>
                                        </p:tav>
                                      </p:tavLst>
                                    </p:anim>
                                    <p:anim calcmode="lin" valueType="num">
                                      <p:cBhvr>
                                        <p:cTn id="56" dur="500" fill="hold"/>
                                        <p:tgtEl>
                                          <p:spTgt spid="131"/>
                                        </p:tgtEl>
                                        <p:attrNameLst>
                                          <p:attrName>ppt_h</p:attrName>
                                        </p:attrNameLst>
                                      </p:cBhvr>
                                      <p:tavLst>
                                        <p:tav tm="0">
                                          <p:val>
                                            <p:fltVal val="0"/>
                                          </p:val>
                                        </p:tav>
                                        <p:tav tm="100000">
                                          <p:val>
                                            <p:strVal val="#ppt_h"/>
                                          </p:val>
                                        </p:tav>
                                      </p:tavLst>
                                    </p:anim>
                                    <p:animEffect transition="in" filter="fade">
                                      <p:cBhvr>
                                        <p:cTn id="57" dur="500"/>
                                        <p:tgtEl>
                                          <p:spTgt spid="131"/>
                                        </p:tgtEl>
                                      </p:cBhvr>
                                    </p:animEffect>
                                  </p:childTnLst>
                                </p:cTn>
                              </p:par>
                              <p:par>
                                <p:cTn id="58" presetID="53" presetClass="entr" presetSubtype="16" fill="hold" nodeType="withEffect">
                                  <p:stCondLst>
                                    <p:cond delay="0"/>
                                  </p:stCondLst>
                                  <p:childTnLst>
                                    <p:set>
                                      <p:cBhvr>
                                        <p:cTn id="59" dur="1" fill="hold">
                                          <p:stCondLst>
                                            <p:cond delay="0"/>
                                          </p:stCondLst>
                                        </p:cTn>
                                        <p:tgtEl>
                                          <p:spTgt spid="132"/>
                                        </p:tgtEl>
                                        <p:attrNameLst>
                                          <p:attrName>style.visibility</p:attrName>
                                        </p:attrNameLst>
                                      </p:cBhvr>
                                      <p:to>
                                        <p:strVal val="visible"/>
                                      </p:to>
                                    </p:set>
                                    <p:anim calcmode="lin" valueType="num">
                                      <p:cBhvr>
                                        <p:cTn id="60" dur="500" fill="hold"/>
                                        <p:tgtEl>
                                          <p:spTgt spid="132"/>
                                        </p:tgtEl>
                                        <p:attrNameLst>
                                          <p:attrName>ppt_w</p:attrName>
                                        </p:attrNameLst>
                                      </p:cBhvr>
                                      <p:tavLst>
                                        <p:tav tm="0">
                                          <p:val>
                                            <p:fltVal val="0"/>
                                          </p:val>
                                        </p:tav>
                                        <p:tav tm="100000">
                                          <p:val>
                                            <p:strVal val="#ppt_w"/>
                                          </p:val>
                                        </p:tav>
                                      </p:tavLst>
                                    </p:anim>
                                    <p:anim calcmode="lin" valueType="num">
                                      <p:cBhvr>
                                        <p:cTn id="61" dur="500" fill="hold"/>
                                        <p:tgtEl>
                                          <p:spTgt spid="132"/>
                                        </p:tgtEl>
                                        <p:attrNameLst>
                                          <p:attrName>ppt_h</p:attrName>
                                        </p:attrNameLst>
                                      </p:cBhvr>
                                      <p:tavLst>
                                        <p:tav tm="0">
                                          <p:val>
                                            <p:fltVal val="0"/>
                                          </p:val>
                                        </p:tav>
                                        <p:tav tm="100000">
                                          <p:val>
                                            <p:strVal val="#ppt_h"/>
                                          </p:val>
                                        </p:tav>
                                      </p:tavLst>
                                    </p:anim>
                                    <p:animEffect transition="in" filter="fade">
                                      <p:cBhvr>
                                        <p:cTn id="62" dur="500"/>
                                        <p:tgtEl>
                                          <p:spTgt spid="132"/>
                                        </p:tgtEl>
                                      </p:cBhvr>
                                    </p:animEffect>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133"/>
                                        </p:tgtEl>
                                        <p:attrNameLst>
                                          <p:attrName>style.visibility</p:attrName>
                                        </p:attrNameLst>
                                      </p:cBhvr>
                                      <p:to>
                                        <p:strVal val="visible"/>
                                      </p:to>
                                    </p:set>
                                    <p:animEffect transition="in" filter="fade">
                                      <p:cBhvr>
                                        <p:cTn id="66" dur="500"/>
                                        <p:tgtEl>
                                          <p:spTgt spid="13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4"/>
                                        </p:tgtEl>
                                        <p:attrNameLst>
                                          <p:attrName>style.visibility</p:attrName>
                                        </p:attrNameLst>
                                      </p:cBhvr>
                                      <p:to>
                                        <p:strVal val="visible"/>
                                      </p:to>
                                    </p:set>
                                    <p:animEffect transition="in" filter="fade">
                                      <p:cBhvr>
                                        <p:cTn id="69" dur="500"/>
                                        <p:tgtEl>
                                          <p:spTgt spid="134"/>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5"/>
                                        </p:tgtEl>
                                        <p:attrNameLst>
                                          <p:attrName>style.visibility</p:attrName>
                                        </p:attrNameLst>
                                      </p:cBhvr>
                                      <p:to>
                                        <p:strVal val="visible"/>
                                      </p:to>
                                    </p:set>
                                    <p:animEffect transition="in" filter="fade">
                                      <p:cBhvr>
                                        <p:cTn id="72" dur="500"/>
                                        <p:tgtEl>
                                          <p:spTgt spid="1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6"/>
                                        </p:tgtEl>
                                        <p:attrNameLst>
                                          <p:attrName>style.visibility</p:attrName>
                                        </p:attrNameLst>
                                      </p:cBhvr>
                                      <p:to>
                                        <p:strVal val="visible"/>
                                      </p:to>
                                    </p:set>
                                    <p:animEffect transition="in" filter="fade">
                                      <p:cBhvr>
                                        <p:cTn id="75" dur="500"/>
                                        <p:tgtEl>
                                          <p:spTgt spid="136"/>
                                        </p:tgtEl>
                                      </p:cBhvr>
                                    </p:animEffect>
                                  </p:childTnLst>
                                </p:cTn>
                              </p:par>
                            </p:childTnLst>
                          </p:cTn>
                        </p:par>
                        <p:par>
                          <p:cTn id="76" fill="hold">
                            <p:stCondLst>
                              <p:cond delay="2500"/>
                            </p:stCondLst>
                            <p:childTnLst>
                              <p:par>
                                <p:cTn id="77" presetID="47" presetClass="entr" presetSubtype="0" fill="hold" grpId="0" nodeType="afterEffect">
                                  <p:stCondLst>
                                    <p:cond delay="0"/>
                                  </p:stCondLst>
                                  <p:childTnLst>
                                    <p:set>
                                      <p:cBhvr>
                                        <p:cTn id="78" dur="1" fill="hold">
                                          <p:stCondLst>
                                            <p:cond delay="0"/>
                                          </p:stCondLst>
                                        </p:cTn>
                                        <p:tgtEl>
                                          <p:spTgt spid="137"/>
                                        </p:tgtEl>
                                        <p:attrNameLst>
                                          <p:attrName>style.visibility</p:attrName>
                                        </p:attrNameLst>
                                      </p:cBhvr>
                                      <p:to>
                                        <p:strVal val="visible"/>
                                      </p:to>
                                    </p:set>
                                    <p:animEffect transition="in" filter="fade">
                                      <p:cBhvr>
                                        <p:cTn id="79" dur="1000"/>
                                        <p:tgtEl>
                                          <p:spTgt spid="137"/>
                                        </p:tgtEl>
                                      </p:cBhvr>
                                    </p:animEffect>
                                    <p:anim calcmode="lin" valueType="num">
                                      <p:cBhvr>
                                        <p:cTn id="80" dur="1000" fill="hold"/>
                                        <p:tgtEl>
                                          <p:spTgt spid="137"/>
                                        </p:tgtEl>
                                        <p:attrNameLst>
                                          <p:attrName>ppt_x</p:attrName>
                                        </p:attrNameLst>
                                      </p:cBhvr>
                                      <p:tavLst>
                                        <p:tav tm="0">
                                          <p:val>
                                            <p:strVal val="#ppt_x"/>
                                          </p:val>
                                        </p:tav>
                                        <p:tav tm="100000">
                                          <p:val>
                                            <p:strVal val="#ppt_x"/>
                                          </p:val>
                                        </p:tav>
                                      </p:tavLst>
                                    </p:anim>
                                    <p:anim calcmode="lin" valueType="num">
                                      <p:cBhvr>
                                        <p:cTn id="81"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bldLvl="0" animBg="1"/>
      <p:bldP spid="122" grpId="0" bldLvl="0" animBg="1"/>
      <p:bldP spid="123" grpId="0" bldLvl="0" animBg="1"/>
      <p:bldP spid="124" grpId="0" bldLvl="0" animBg="1"/>
      <p:bldP spid="125" grpId="0"/>
      <p:bldP spid="126" grpId="0"/>
      <p:bldP spid="127" grpId="0"/>
      <p:bldP spid="128" grpId="0"/>
      <p:bldP spid="133" grpId="0"/>
      <p:bldP spid="134" grpId="0"/>
      <p:bldP spid="135" grpId="0"/>
      <p:bldP spid="136" grpId="0"/>
      <p:bldP spid="1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6" y="302703"/>
            <a:ext cx="2733545"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员工能力问题</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nvGrpSpPr>
          <p:cNvPr id="14" name="组合 13"/>
          <p:cNvGrpSpPr/>
          <p:nvPr/>
        </p:nvGrpSpPr>
        <p:grpSpPr>
          <a:xfrm>
            <a:off x="7798500" y="2063340"/>
            <a:ext cx="3340920" cy="3340920"/>
            <a:chOff x="2601227" y="2771221"/>
            <a:chExt cx="2241550" cy="2241550"/>
          </a:xfrm>
          <a:gradFill>
            <a:gsLst>
              <a:gs pos="0">
                <a:srgbClr val="EC5589"/>
              </a:gs>
              <a:gs pos="100000">
                <a:srgbClr val="3CACEA"/>
              </a:gs>
            </a:gsLst>
            <a:lin ang="7200000" scaled="0"/>
          </a:gradFill>
        </p:grpSpPr>
        <p:sp>
          <p:nvSpPr>
            <p:cNvPr id="15"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1"/>
            </a:solidFill>
            <a:ln w="6350">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6"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7"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1"/>
            </a:solidFill>
            <a:ln w="6350">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8"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9" name="矩形 18"/>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white"/>
                  </a:solidFill>
                  <a:effectLst/>
                  <a:uLnTx/>
                  <a:uFillTx/>
                  <a:cs typeface="+mn-ea"/>
                  <a:sym typeface="+mn-lt"/>
                </a:rPr>
                <a:t>01</a:t>
              </a:r>
              <a:endParaRPr kumimoji="0" lang="en-US" altLang="zh-CN" sz="3200" b="1" i="0" u="none" strike="noStrike" kern="1200" cap="none" spc="0" normalizeH="0" baseline="0" noProof="0" dirty="0">
                <a:ln>
                  <a:noFill/>
                </a:ln>
                <a:solidFill>
                  <a:prstClr val="white"/>
                </a:solidFill>
                <a:effectLst/>
                <a:uLnTx/>
                <a:uFillTx/>
                <a:cs typeface="+mn-ea"/>
                <a:sym typeface="+mn-lt"/>
              </a:endParaRPr>
            </a:p>
          </p:txBody>
        </p:sp>
        <p:sp>
          <p:nvSpPr>
            <p:cNvPr id="20" name="矩形 19"/>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white"/>
                  </a:solidFill>
                  <a:effectLst/>
                  <a:uLnTx/>
                  <a:uFillTx/>
                  <a:cs typeface="+mn-ea"/>
                  <a:sym typeface="+mn-lt"/>
                </a:rPr>
                <a:t>02</a:t>
              </a:r>
              <a:endParaRPr kumimoji="0" lang="en-US" altLang="zh-CN" sz="3200" b="1" i="0" u="none" strike="noStrike" kern="1200" cap="none" spc="0" normalizeH="0" baseline="0" noProof="0" dirty="0">
                <a:ln>
                  <a:noFill/>
                </a:ln>
                <a:solidFill>
                  <a:prstClr val="white"/>
                </a:solidFill>
                <a:effectLst/>
                <a:uLnTx/>
                <a:uFillTx/>
                <a:cs typeface="+mn-ea"/>
                <a:sym typeface="+mn-lt"/>
              </a:endParaRPr>
            </a:p>
          </p:txBody>
        </p:sp>
        <p:sp>
          <p:nvSpPr>
            <p:cNvPr id="21" name="矩形 20"/>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white"/>
                  </a:solidFill>
                  <a:effectLst/>
                  <a:uLnTx/>
                  <a:uFillTx/>
                  <a:cs typeface="+mn-ea"/>
                  <a:sym typeface="+mn-lt"/>
                </a:rPr>
                <a:t>03</a:t>
              </a:r>
              <a:endParaRPr kumimoji="0" lang="en-US" altLang="zh-CN" sz="3200" b="1" i="0" u="none" strike="noStrike" kern="1200" cap="none" spc="0" normalizeH="0" baseline="0" noProof="0" dirty="0">
                <a:ln>
                  <a:noFill/>
                </a:ln>
                <a:solidFill>
                  <a:prstClr val="white"/>
                </a:solidFill>
                <a:effectLst/>
                <a:uLnTx/>
                <a:uFillTx/>
                <a:cs typeface="+mn-ea"/>
                <a:sym typeface="+mn-lt"/>
              </a:endParaRPr>
            </a:p>
          </p:txBody>
        </p:sp>
        <p:sp>
          <p:nvSpPr>
            <p:cNvPr id="22" name="矩形 21"/>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white"/>
                  </a:solidFill>
                  <a:effectLst/>
                  <a:uLnTx/>
                  <a:uFillTx/>
                  <a:cs typeface="+mn-ea"/>
                  <a:sym typeface="+mn-lt"/>
                </a:rPr>
                <a:t>04</a:t>
              </a:r>
              <a:endParaRPr kumimoji="0" lang="en-US" altLang="zh-CN" sz="3200" b="1" i="0" u="none" strike="noStrike" kern="1200" cap="none" spc="0" normalizeH="0" baseline="0" noProof="0" dirty="0">
                <a:ln>
                  <a:noFill/>
                </a:ln>
                <a:solidFill>
                  <a:prstClr val="white"/>
                </a:solidFill>
                <a:effectLst/>
                <a:uLnTx/>
                <a:uFillTx/>
                <a:cs typeface="+mn-ea"/>
                <a:sym typeface="+mn-lt"/>
              </a:endParaRPr>
            </a:p>
          </p:txBody>
        </p:sp>
      </p:grpSp>
      <p:sp>
        <p:nvSpPr>
          <p:cNvPr id="23" name="矩形 22"/>
          <p:cNvSpPr/>
          <p:nvPr/>
        </p:nvSpPr>
        <p:spPr>
          <a:xfrm>
            <a:off x="1638979" y="1779553"/>
            <a:ext cx="5130144" cy="8927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400" dirty="0">
                <a:solidFill>
                  <a:schemeClr val="tx1">
                    <a:lumMod val="65000"/>
                    <a:lumOff val="35000"/>
                  </a:schemeClr>
                </a:solidFill>
                <a:cs typeface="+mn-ea"/>
                <a:sym typeface="+mn-lt"/>
              </a:rPr>
              <a:t>点击输入您的内容，或者通过复制您的文本后，再此框中选择粘贴。请言简意赅，简单说明即可，不必繁琐。</a:t>
            </a:r>
            <a:endParaRPr lang="en-US" altLang="zh-CN" sz="1400" dirty="0">
              <a:solidFill>
                <a:schemeClr val="tx1">
                  <a:lumMod val="65000"/>
                  <a:lumOff val="35000"/>
                </a:schemeClr>
              </a:solidFill>
              <a:cs typeface="+mn-ea"/>
              <a:sym typeface="+mn-lt"/>
            </a:endParaRPr>
          </a:p>
        </p:txBody>
      </p:sp>
      <p:sp>
        <p:nvSpPr>
          <p:cNvPr id="24" name="矩形 23"/>
          <p:cNvSpPr/>
          <p:nvPr/>
        </p:nvSpPr>
        <p:spPr>
          <a:xfrm>
            <a:off x="1606424" y="2834217"/>
            <a:ext cx="5130144" cy="8927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400" dirty="0">
                <a:solidFill>
                  <a:schemeClr val="tx1">
                    <a:lumMod val="65000"/>
                    <a:lumOff val="35000"/>
                  </a:schemeClr>
                </a:solidFill>
                <a:cs typeface="+mn-ea"/>
                <a:sym typeface="+mn-lt"/>
              </a:rPr>
              <a:t>点击输入您的内容，或者通过复制您的文本后，再此框中选择粘贴。请言简意赅，简单说明即可，不必繁琐。</a:t>
            </a:r>
            <a:endParaRPr lang="en-US" altLang="zh-CN" sz="1400" dirty="0">
              <a:solidFill>
                <a:schemeClr val="tx1">
                  <a:lumMod val="65000"/>
                  <a:lumOff val="35000"/>
                </a:schemeClr>
              </a:solidFill>
              <a:cs typeface="+mn-ea"/>
              <a:sym typeface="+mn-lt"/>
            </a:endParaRPr>
          </a:p>
        </p:txBody>
      </p:sp>
      <p:sp>
        <p:nvSpPr>
          <p:cNvPr id="25" name="矩形 24"/>
          <p:cNvSpPr/>
          <p:nvPr/>
        </p:nvSpPr>
        <p:spPr>
          <a:xfrm>
            <a:off x="1638979" y="3888881"/>
            <a:ext cx="5130144" cy="8927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400" dirty="0">
                <a:solidFill>
                  <a:schemeClr val="tx1">
                    <a:lumMod val="65000"/>
                    <a:lumOff val="35000"/>
                  </a:schemeClr>
                </a:solidFill>
                <a:cs typeface="+mn-ea"/>
                <a:sym typeface="+mn-lt"/>
              </a:rPr>
              <a:t>点击输入您的内容，或者通过复制您的文本后，再此框中选择粘贴。请言简意赅，简单说明即可，不必繁琐。</a:t>
            </a:r>
            <a:endParaRPr lang="en-US" altLang="zh-CN" sz="1400" dirty="0">
              <a:solidFill>
                <a:schemeClr val="tx1">
                  <a:lumMod val="65000"/>
                  <a:lumOff val="35000"/>
                </a:schemeClr>
              </a:solidFill>
              <a:cs typeface="+mn-ea"/>
              <a:sym typeface="+mn-lt"/>
            </a:endParaRPr>
          </a:p>
        </p:txBody>
      </p:sp>
      <p:sp>
        <p:nvSpPr>
          <p:cNvPr id="26" name="矩形 25"/>
          <p:cNvSpPr/>
          <p:nvPr/>
        </p:nvSpPr>
        <p:spPr>
          <a:xfrm>
            <a:off x="1638979" y="4943545"/>
            <a:ext cx="5130144" cy="8927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400" dirty="0">
                <a:solidFill>
                  <a:schemeClr val="tx1">
                    <a:lumMod val="65000"/>
                    <a:lumOff val="35000"/>
                  </a:schemeClr>
                </a:solidFill>
                <a:cs typeface="+mn-ea"/>
                <a:sym typeface="+mn-lt"/>
              </a:rPr>
              <a:t>点击输入您的内容，或者通过复制您的文本后，再此框中选择粘贴。请言简意赅，简单说明即可，不必繁琐。</a:t>
            </a:r>
            <a:endParaRPr lang="en-US" altLang="zh-CN" sz="1400" dirty="0">
              <a:solidFill>
                <a:schemeClr val="tx1">
                  <a:lumMod val="65000"/>
                  <a:lumOff val="35000"/>
                </a:schemeClr>
              </a:solidFill>
              <a:cs typeface="+mn-ea"/>
              <a:sym typeface="+mn-lt"/>
            </a:endParaRPr>
          </a:p>
        </p:txBody>
      </p:sp>
      <p:sp>
        <p:nvSpPr>
          <p:cNvPr id="27" name="椭圆 26"/>
          <p:cNvSpPr/>
          <p:nvPr/>
        </p:nvSpPr>
        <p:spPr>
          <a:xfrm>
            <a:off x="1231407" y="2063340"/>
            <a:ext cx="151986" cy="151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椭圆 27"/>
          <p:cNvSpPr/>
          <p:nvPr/>
        </p:nvSpPr>
        <p:spPr>
          <a:xfrm>
            <a:off x="1236330" y="3121679"/>
            <a:ext cx="151986" cy="1519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椭圆 28"/>
          <p:cNvSpPr/>
          <p:nvPr/>
        </p:nvSpPr>
        <p:spPr>
          <a:xfrm>
            <a:off x="1245531" y="4139266"/>
            <a:ext cx="151986" cy="151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椭圆 29"/>
          <p:cNvSpPr/>
          <p:nvPr/>
        </p:nvSpPr>
        <p:spPr>
          <a:xfrm>
            <a:off x="1231407" y="5228516"/>
            <a:ext cx="151986" cy="1519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circle(in)">
                                      <p:cBhvr>
                                        <p:cTn id="10" dur="2000"/>
                                        <p:tgtEl>
                                          <p:spTgt spid="23"/>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circle(in)">
                                      <p:cBhvr>
                                        <p:cTn id="13" dur="2000"/>
                                        <p:tgtEl>
                                          <p:spTgt spid="2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circle(in)">
                                      <p:cBhvr>
                                        <p:cTn id="16" dur="2000"/>
                                        <p:tgtEl>
                                          <p:spTgt spid="25"/>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circle(in)">
                                      <p:cBhvr>
                                        <p:cTn id="19" dur="2000"/>
                                        <p:tgtEl>
                                          <p:spTgt spid="26"/>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circle(in)">
                                      <p:cBhvr>
                                        <p:cTn id="22" dur="2000"/>
                                        <p:tgtEl>
                                          <p:spTgt spid="27"/>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circle(in)">
                                      <p:cBhvr>
                                        <p:cTn id="25" dur="2000"/>
                                        <p:tgtEl>
                                          <p:spTgt spid="28"/>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circle(in)">
                                      <p:cBhvr>
                                        <p:cTn id="28" dur="2000"/>
                                        <p:tgtEl>
                                          <p:spTgt spid="29"/>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circle(in)">
                                      <p:cBhvr>
                                        <p:cTn id="3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animBg="1"/>
      <p:bldP spid="28" grpId="0" animBg="1"/>
      <p:bldP spid="29"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6" y="302703"/>
            <a:ext cx="2733545"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统筹规划问题</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cxnSp>
        <p:nvCxnSpPr>
          <p:cNvPr id="3" name="直接连接符 2"/>
          <p:cNvCxnSpPr/>
          <p:nvPr/>
        </p:nvCxnSpPr>
        <p:spPr>
          <a:xfrm>
            <a:off x="814070" y="3893820"/>
            <a:ext cx="1056449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786765" y="3770471"/>
            <a:ext cx="233680" cy="2466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p:cNvSpPr/>
          <p:nvPr/>
        </p:nvSpPr>
        <p:spPr>
          <a:xfrm>
            <a:off x="11203940" y="3770471"/>
            <a:ext cx="233680" cy="2466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椭圆 5"/>
          <p:cNvSpPr/>
          <p:nvPr/>
        </p:nvSpPr>
        <p:spPr>
          <a:xfrm>
            <a:off x="2287292" y="3770471"/>
            <a:ext cx="233680" cy="2466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组合 6"/>
          <p:cNvGrpSpPr/>
          <p:nvPr/>
        </p:nvGrpSpPr>
        <p:grpSpPr>
          <a:xfrm>
            <a:off x="1731350" y="2186940"/>
            <a:ext cx="1345565" cy="1448435"/>
            <a:chOff x="2314575" y="2186940"/>
            <a:chExt cx="1345565" cy="1448435"/>
          </a:xfrm>
        </p:grpSpPr>
        <p:sp>
          <p:nvSpPr>
            <p:cNvPr id="8" name="任意多边形 10"/>
            <p:cNvSpPr/>
            <p:nvPr/>
          </p:nvSpPr>
          <p:spPr>
            <a:xfrm>
              <a:off x="2314575" y="2186940"/>
              <a:ext cx="1345565" cy="144843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9" h="2281">
                  <a:moveTo>
                    <a:pt x="1060" y="0"/>
                  </a:moveTo>
                  <a:cubicBezTo>
                    <a:pt x="1645" y="0"/>
                    <a:pt x="2119" y="474"/>
                    <a:pt x="2119" y="1060"/>
                  </a:cubicBezTo>
                  <a:cubicBezTo>
                    <a:pt x="2119" y="1608"/>
                    <a:pt x="1702" y="2059"/>
                    <a:pt x="1168" y="2114"/>
                  </a:cubicBezTo>
                  <a:lnTo>
                    <a:pt x="1143" y="2116"/>
                  </a:lnTo>
                  <a:lnTo>
                    <a:pt x="1065" y="2281"/>
                  </a:lnTo>
                  <a:lnTo>
                    <a:pt x="987" y="2116"/>
                  </a:lnTo>
                  <a:lnTo>
                    <a:pt x="978" y="2116"/>
                  </a:lnTo>
                  <a:cubicBezTo>
                    <a:pt x="431" y="2074"/>
                    <a:pt x="0" y="1617"/>
                    <a:pt x="0" y="1060"/>
                  </a:cubicBezTo>
                  <a:cubicBezTo>
                    <a:pt x="0" y="474"/>
                    <a:pt x="474" y="0"/>
                    <a:pt x="10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pic>
          <p:nvPicPr>
            <p:cNvPr id="9" name="图片 8" descr="1217885"/>
            <p:cNvPicPr>
              <a:picLocks noChangeAspect="1"/>
            </p:cNvPicPr>
            <p:nvPr/>
          </p:nvPicPr>
          <p:blipFill>
            <a:blip r:embed="rId1">
              <a:extLst>
                <a:ext uri="{BEBA8EAE-BF5A-486C-A8C5-ECC9F3942E4B}">
                  <a14:imgProps xmlns:a14="http://schemas.microsoft.com/office/drawing/2010/main">
                    <a14:imgLayer r:embed="rId2">
                      <a14:imgEffect>
                        <a14:brightnessContrast bright="100000"/>
                      </a14:imgEffect>
                    </a14:imgLayer>
                  </a14:imgProps>
                </a:ext>
              </a:extLst>
            </a:blip>
            <a:stretch>
              <a:fillRect/>
            </a:stretch>
          </p:blipFill>
          <p:spPr>
            <a:xfrm>
              <a:off x="2717482" y="2699702"/>
              <a:ext cx="539750" cy="422910"/>
            </a:xfrm>
            <a:prstGeom prst="rect">
              <a:avLst/>
            </a:prstGeom>
          </p:spPr>
        </p:pic>
      </p:grpSp>
      <p:sp>
        <p:nvSpPr>
          <p:cNvPr id="10" name="文本框 9"/>
          <p:cNvSpPr txBox="1"/>
          <p:nvPr/>
        </p:nvSpPr>
        <p:spPr>
          <a:xfrm flipH="1">
            <a:off x="1374386" y="4275614"/>
            <a:ext cx="1974241"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charset="-122"/>
                <a:ea typeface="微软雅黑" panose="020B0503020204020204" charset="-122"/>
              </a:defRPr>
            </a:lvl1pPr>
          </a:lstStyle>
          <a:p>
            <a:pPr algn="ctr">
              <a:lnSpc>
                <a:spcPct val="100000"/>
              </a:lnSpc>
            </a:pPr>
            <a:r>
              <a:rPr lang="zh-CN" altLang="en-US" sz="2000" b="0" spc="0" dirty="0">
                <a:solidFill>
                  <a:schemeClr val="tx1">
                    <a:lumMod val="65000"/>
                    <a:lumOff val="35000"/>
                  </a:schemeClr>
                </a:solidFill>
                <a:latin typeface="+mn-lt"/>
                <a:ea typeface="+mn-ea"/>
                <a:cs typeface="+mn-ea"/>
                <a:sym typeface="+mn-lt"/>
              </a:rPr>
              <a:t>标题文字添加</a:t>
            </a:r>
            <a:endParaRPr lang="zh-CN" altLang="en-US" sz="2000" b="0" spc="0" dirty="0">
              <a:solidFill>
                <a:schemeClr val="tx1">
                  <a:lumMod val="65000"/>
                  <a:lumOff val="35000"/>
                </a:schemeClr>
              </a:solidFill>
              <a:latin typeface="+mn-lt"/>
              <a:ea typeface="+mn-ea"/>
              <a:cs typeface="+mn-ea"/>
              <a:sym typeface="+mn-lt"/>
            </a:endParaRPr>
          </a:p>
        </p:txBody>
      </p:sp>
      <p:sp>
        <p:nvSpPr>
          <p:cNvPr id="11" name="矩形 10"/>
          <p:cNvSpPr/>
          <p:nvPr/>
        </p:nvSpPr>
        <p:spPr>
          <a:xfrm flipH="1">
            <a:off x="1220152" y="4782859"/>
            <a:ext cx="2282708"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cs typeface="+mn-ea"/>
                <a:sym typeface="+mn-lt"/>
              </a:rPr>
              <a:t>点击此处添加内容</a:t>
            </a:r>
            <a:endParaRPr lang="en-US" altLang="zh-CN" sz="1400" dirty="0">
              <a:solidFill>
                <a:schemeClr val="tx1">
                  <a:lumMod val="65000"/>
                  <a:lumOff val="35000"/>
                </a:schemeClr>
              </a:solidFill>
              <a:cs typeface="+mn-ea"/>
              <a:sym typeface="+mn-lt"/>
            </a:endParaRPr>
          </a:p>
          <a:p>
            <a:pPr algn="ctr">
              <a:lnSpc>
                <a:spcPct val="150000"/>
              </a:lnSpc>
            </a:pPr>
            <a:r>
              <a:rPr lang="zh-CN" altLang="en-US" sz="1400" dirty="0">
                <a:solidFill>
                  <a:schemeClr val="tx1">
                    <a:lumMod val="65000"/>
                    <a:lumOff val="35000"/>
                  </a:schemeClr>
                </a:solidFill>
                <a:cs typeface="+mn-ea"/>
                <a:sym typeface="+mn-lt"/>
              </a:rPr>
              <a:t>如关键词部分简单介绍等击此处添加容，如关键词</a:t>
            </a:r>
            <a:endParaRPr lang="en-US" altLang="zh-CN" sz="1400" dirty="0">
              <a:solidFill>
                <a:schemeClr val="tx1">
                  <a:lumMod val="65000"/>
                  <a:lumOff val="35000"/>
                </a:schemeClr>
              </a:solidFill>
              <a:cs typeface="+mn-ea"/>
              <a:sym typeface="+mn-lt"/>
            </a:endParaRPr>
          </a:p>
        </p:txBody>
      </p:sp>
      <p:sp>
        <p:nvSpPr>
          <p:cNvPr id="12" name="椭圆 11"/>
          <p:cNvSpPr/>
          <p:nvPr/>
        </p:nvSpPr>
        <p:spPr>
          <a:xfrm>
            <a:off x="4751497" y="3770471"/>
            <a:ext cx="233680" cy="2466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4" name="组合 13"/>
          <p:cNvGrpSpPr/>
          <p:nvPr/>
        </p:nvGrpSpPr>
        <p:grpSpPr>
          <a:xfrm>
            <a:off x="3832970" y="1405890"/>
            <a:ext cx="2070735" cy="2229485"/>
            <a:chOff x="4034790" y="1405890"/>
            <a:chExt cx="2070735" cy="2229485"/>
          </a:xfrm>
        </p:grpSpPr>
        <p:sp>
          <p:nvSpPr>
            <p:cNvPr id="15" name="任意多边形 13"/>
            <p:cNvSpPr/>
            <p:nvPr/>
          </p:nvSpPr>
          <p:spPr>
            <a:xfrm>
              <a:off x="4034790" y="1405890"/>
              <a:ext cx="2070735" cy="222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9" h="2281">
                  <a:moveTo>
                    <a:pt x="1060" y="0"/>
                  </a:moveTo>
                  <a:cubicBezTo>
                    <a:pt x="1645" y="0"/>
                    <a:pt x="2119" y="474"/>
                    <a:pt x="2119" y="1060"/>
                  </a:cubicBezTo>
                  <a:cubicBezTo>
                    <a:pt x="2119" y="1608"/>
                    <a:pt x="1702" y="2059"/>
                    <a:pt x="1168" y="2114"/>
                  </a:cubicBezTo>
                  <a:lnTo>
                    <a:pt x="1143" y="2116"/>
                  </a:lnTo>
                  <a:lnTo>
                    <a:pt x="1065" y="2281"/>
                  </a:lnTo>
                  <a:lnTo>
                    <a:pt x="987" y="2116"/>
                  </a:lnTo>
                  <a:lnTo>
                    <a:pt x="978" y="2116"/>
                  </a:lnTo>
                  <a:cubicBezTo>
                    <a:pt x="431" y="2074"/>
                    <a:pt x="0" y="1617"/>
                    <a:pt x="0" y="1060"/>
                  </a:cubicBezTo>
                  <a:cubicBezTo>
                    <a:pt x="0" y="474"/>
                    <a:pt x="474" y="0"/>
                    <a:pt x="106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pic>
          <p:nvPicPr>
            <p:cNvPr id="16" name="图片 15" descr="1217879"/>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a:xfrm>
              <a:off x="4799965" y="2250440"/>
              <a:ext cx="540385" cy="540385"/>
            </a:xfrm>
            <a:prstGeom prst="rect">
              <a:avLst/>
            </a:prstGeom>
          </p:spPr>
        </p:pic>
      </p:grpSp>
      <p:sp>
        <p:nvSpPr>
          <p:cNvPr id="17" name="文本框 16"/>
          <p:cNvSpPr txBox="1"/>
          <p:nvPr/>
        </p:nvSpPr>
        <p:spPr>
          <a:xfrm flipH="1">
            <a:off x="3838591" y="4275614"/>
            <a:ext cx="1974241"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charset="-122"/>
                <a:ea typeface="微软雅黑" panose="020B0503020204020204" charset="-122"/>
              </a:defRPr>
            </a:lvl1pPr>
          </a:lstStyle>
          <a:p>
            <a:pPr algn="ctr">
              <a:lnSpc>
                <a:spcPct val="100000"/>
              </a:lnSpc>
            </a:pPr>
            <a:r>
              <a:rPr lang="zh-CN" altLang="en-US" sz="2000" b="0" spc="0" dirty="0">
                <a:solidFill>
                  <a:schemeClr val="tx1">
                    <a:lumMod val="65000"/>
                    <a:lumOff val="35000"/>
                  </a:schemeClr>
                </a:solidFill>
                <a:latin typeface="+mn-lt"/>
                <a:ea typeface="+mn-ea"/>
                <a:cs typeface="+mn-ea"/>
                <a:sym typeface="+mn-lt"/>
              </a:rPr>
              <a:t>标题文字添加</a:t>
            </a:r>
            <a:endParaRPr lang="zh-CN" altLang="en-US" sz="2000" b="0" spc="0" dirty="0">
              <a:solidFill>
                <a:schemeClr val="tx1">
                  <a:lumMod val="65000"/>
                  <a:lumOff val="35000"/>
                </a:schemeClr>
              </a:solidFill>
              <a:latin typeface="+mn-lt"/>
              <a:ea typeface="+mn-ea"/>
              <a:cs typeface="+mn-ea"/>
              <a:sym typeface="+mn-lt"/>
            </a:endParaRPr>
          </a:p>
        </p:txBody>
      </p:sp>
      <p:sp>
        <p:nvSpPr>
          <p:cNvPr id="18" name="矩形 17"/>
          <p:cNvSpPr/>
          <p:nvPr/>
        </p:nvSpPr>
        <p:spPr>
          <a:xfrm flipH="1">
            <a:off x="3684357" y="4782859"/>
            <a:ext cx="2282708"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cs typeface="+mn-ea"/>
                <a:sym typeface="+mn-lt"/>
              </a:rPr>
              <a:t>点击此处添加内容</a:t>
            </a:r>
            <a:endParaRPr lang="en-US" altLang="zh-CN" sz="1400" dirty="0">
              <a:solidFill>
                <a:schemeClr val="tx1">
                  <a:lumMod val="65000"/>
                  <a:lumOff val="35000"/>
                </a:schemeClr>
              </a:solidFill>
              <a:cs typeface="+mn-ea"/>
              <a:sym typeface="+mn-lt"/>
            </a:endParaRPr>
          </a:p>
          <a:p>
            <a:pPr algn="ctr">
              <a:lnSpc>
                <a:spcPct val="150000"/>
              </a:lnSpc>
            </a:pPr>
            <a:r>
              <a:rPr lang="zh-CN" altLang="en-US" sz="1400" dirty="0">
                <a:solidFill>
                  <a:schemeClr val="tx1">
                    <a:lumMod val="65000"/>
                    <a:lumOff val="35000"/>
                  </a:schemeClr>
                </a:solidFill>
                <a:cs typeface="+mn-ea"/>
                <a:sym typeface="+mn-lt"/>
              </a:rPr>
              <a:t>如关键词部分简单介绍等击此处添加容，如关键词</a:t>
            </a:r>
            <a:endParaRPr lang="en-US" altLang="zh-CN" sz="1400" dirty="0">
              <a:solidFill>
                <a:schemeClr val="tx1">
                  <a:lumMod val="65000"/>
                  <a:lumOff val="35000"/>
                </a:schemeClr>
              </a:solidFill>
              <a:cs typeface="+mn-ea"/>
              <a:sym typeface="+mn-lt"/>
            </a:endParaRPr>
          </a:p>
        </p:txBody>
      </p:sp>
      <p:sp>
        <p:nvSpPr>
          <p:cNvPr id="19" name="椭圆 18"/>
          <p:cNvSpPr/>
          <p:nvPr/>
        </p:nvSpPr>
        <p:spPr>
          <a:xfrm>
            <a:off x="7215702" y="3770471"/>
            <a:ext cx="233680" cy="2466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0" name="组合 19"/>
          <p:cNvGrpSpPr/>
          <p:nvPr/>
        </p:nvGrpSpPr>
        <p:grpSpPr>
          <a:xfrm>
            <a:off x="6510217" y="1864360"/>
            <a:ext cx="1644650" cy="1771015"/>
            <a:chOff x="6331585" y="1864360"/>
            <a:chExt cx="1644650" cy="1771015"/>
          </a:xfrm>
        </p:grpSpPr>
        <p:sp>
          <p:nvSpPr>
            <p:cNvPr id="21" name="任意多边形 12"/>
            <p:cNvSpPr/>
            <p:nvPr/>
          </p:nvSpPr>
          <p:spPr>
            <a:xfrm>
              <a:off x="6331585" y="1864360"/>
              <a:ext cx="1644650" cy="177101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9" h="2281">
                  <a:moveTo>
                    <a:pt x="1060" y="0"/>
                  </a:moveTo>
                  <a:cubicBezTo>
                    <a:pt x="1645" y="0"/>
                    <a:pt x="2119" y="474"/>
                    <a:pt x="2119" y="1060"/>
                  </a:cubicBezTo>
                  <a:cubicBezTo>
                    <a:pt x="2119" y="1608"/>
                    <a:pt x="1702" y="2059"/>
                    <a:pt x="1168" y="2114"/>
                  </a:cubicBezTo>
                  <a:lnTo>
                    <a:pt x="1143" y="2116"/>
                  </a:lnTo>
                  <a:lnTo>
                    <a:pt x="1065" y="2281"/>
                  </a:lnTo>
                  <a:lnTo>
                    <a:pt x="987" y="2116"/>
                  </a:lnTo>
                  <a:lnTo>
                    <a:pt x="978" y="2116"/>
                  </a:lnTo>
                  <a:cubicBezTo>
                    <a:pt x="431" y="2074"/>
                    <a:pt x="0" y="1617"/>
                    <a:pt x="0" y="1060"/>
                  </a:cubicBezTo>
                  <a:cubicBezTo>
                    <a:pt x="0" y="474"/>
                    <a:pt x="474" y="0"/>
                    <a:pt x="10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pic>
          <p:nvPicPr>
            <p:cNvPr id="22" name="图片 21" descr="1217858"/>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6883718" y="2479675"/>
              <a:ext cx="540385" cy="540385"/>
            </a:xfrm>
            <a:prstGeom prst="rect">
              <a:avLst/>
            </a:prstGeom>
          </p:spPr>
        </p:pic>
      </p:grpSp>
      <p:sp>
        <p:nvSpPr>
          <p:cNvPr id="23" name="文本框 22"/>
          <p:cNvSpPr txBox="1"/>
          <p:nvPr/>
        </p:nvSpPr>
        <p:spPr>
          <a:xfrm flipH="1">
            <a:off x="6302796" y="4275614"/>
            <a:ext cx="1974241"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charset="-122"/>
                <a:ea typeface="微软雅黑" panose="020B0503020204020204" charset="-122"/>
              </a:defRPr>
            </a:lvl1pPr>
          </a:lstStyle>
          <a:p>
            <a:pPr algn="ctr">
              <a:lnSpc>
                <a:spcPct val="100000"/>
              </a:lnSpc>
            </a:pPr>
            <a:r>
              <a:rPr lang="zh-CN" altLang="en-US" sz="2000" b="0" spc="0" dirty="0">
                <a:solidFill>
                  <a:schemeClr val="tx1">
                    <a:lumMod val="65000"/>
                    <a:lumOff val="35000"/>
                  </a:schemeClr>
                </a:solidFill>
                <a:latin typeface="+mn-lt"/>
                <a:ea typeface="+mn-ea"/>
                <a:cs typeface="+mn-ea"/>
                <a:sym typeface="+mn-lt"/>
              </a:rPr>
              <a:t>标题文字添加</a:t>
            </a:r>
            <a:endParaRPr lang="zh-CN" altLang="en-US" sz="2000" b="0" spc="0" dirty="0">
              <a:solidFill>
                <a:schemeClr val="tx1">
                  <a:lumMod val="65000"/>
                  <a:lumOff val="35000"/>
                </a:schemeClr>
              </a:solidFill>
              <a:latin typeface="+mn-lt"/>
              <a:ea typeface="+mn-ea"/>
              <a:cs typeface="+mn-ea"/>
              <a:sym typeface="+mn-lt"/>
            </a:endParaRPr>
          </a:p>
        </p:txBody>
      </p:sp>
      <p:sp>
        <p:nvSpPr>
          <p:cNvPr id="24" name="矩形 23"/>
          <p:cNvSpPr/>
          <p:nvPr/>
        </p:nvSpPr>
        <p:spPr>
          <a:xfrm flipH="1">
            <a:off x="6148562" y="4782859"/>
            <a:ext cx="2282708"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cs typeface="+mn-ea"/>
                <a:sym typeface="+mn-lt"/>
              </a:rPr>
              <a:t>点击此处添加内容</a:t>
            </a:r>
            <a:endParaRPr lang="en-US" altLang="zh-CN" sz="1400" dirty="0">
              <a:solidFill>
                <a:schemeClr val="tx1">
                  <a:lumMod val="65000"/>
                  <a:lumOff val="35000"/>
                </a:schemeClr>
              </a:solidFill>
              <a:cs typeface="+mn-ea"/>
              <a:sym typeface="+mn-lt"/>
            </a:endParaRPr>
          </a:p>
          <a:p>
            <a:pPr algn="ctr">
              <a:lnSpc>
                <a:spcPct val="150000"/>
              </a:lnSpc>
            </a:pPr>
            <a:r>
              <a:rPr lang="zh-CN" altLang="en-US" sz="1400" dirty="0">
                <a:solidFill>
                  <a:schemeClr val="tx1">
                    <a:lumMod val="65000"/>
                    <a:lumOff val="35000"/>
                  </a:schemeClr>
                </a:solidFill>
                <a:cs typeface="+mn-ea"/>
                <a:sym typeface="+mn-lt"/>
              </a:rPr>
              <a:t>如关键词部分简单介绍等击此处添加容，如关键词</a:t>
            </a:r>
            <a:endParaRPr lang="en-US" altLang="zh-CN" sz="1400" dirty="0">
              <a:solidFill>
                <a:schemeClr val="tx1">
                  <a:lumMod val="65000"/>
                  <a:lumOff val="35000"/>
                </a:schemeClr>
              </a:solidFill>
              <a:cs typeface="+mn-ea"/>
              <a:sym typeface="+mn-lt"/>
            </a:endParaRPr>
          </a:p>
        </p:txBody>
      </p:sp>
      <p:sp>
        <p:nvSpPr>
          <p:cNvPr id="25" name="椭圆 24"/>
          <p:cNvSpPr/>
          <p:nvPr/>
        </p:nvSpPr>
        <p:spPr>
          <a:xfrm>
            <a:off x="9679906" y="3770471"/>
            <a:ext cx="233680" cy="2466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6" name="组合 25"/>
          <p:cNvGrpSpPr/>
          <p:nvPr/>
        </p:nvGrpSpPr>
        <p:grpSpPr>
          <a:xfrm>
            <a:off x="9123964" y="2186940"/>
            <a:ext cx="1345565" cy="1448435"/>
            <a:chOff x="8564245" y="2186940"/>
            <a:chExt cx="1345565" cy="1448435"/>
          </a:xfrm>
        </p:grpSpPr>
        <p:sp>
          <p:nvSpPr>
            <p:cNvPr id="27" name="任意多边形 16"/>
            <p:cNvSpPr/>
            <p:nvPr/>
          </p:nvSpPr>
          <p:spPr>
            <a:xfrm>
              <a:off x="8564245" y="2186940"/>
              <a:ext cx="1345565" cy="144843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9" h="2281">
                  <a:moveTo>
                    <a:pt x="1060" y="0"/>
                  </a:moveTo>
                  <a:cubicBezTo>
                    <a:pt x="1645" y="0"/>
                    <a:pt x="2119" y="474"/>
                    <a:pt x="2119" y="1060"/>
                  </a:cubicBezTo>
                  <a:cubicBezTo>
                    <a:pt x="2119" y="1608"/>
                    <a:pt x="1702" y="2059"/>
                    <a:pt x="1168" y="2114"/>
                  </a:cubicBezTo>
                  <a:lnTo>
                    <a:pt x="1143" y="2116"/>
                  </a:lnTo>
                  <a:lnTo>
                    <a:pt x="1065" y="2281"/>
                  </a:lnTo>
                  <a:lnTo>
                    <a:pt x="987" y="2116"/>
                  </a:lnTo>
                  <a:lnTo>
                    <a:pt x="978" y="2116"/>
                  </a:lnTo>
                  <a:cubicBezTo>
                    <a:pt x="431" y="2074"/>
                    <a:pt x="0" y="1617"/>
                    <a:pt x="0" y="1060"/>
                  </a:cubicBezTo>
                  <a:cubicBezTo>
                    <a:pt x="0" y="474"/>
                    <a:pt x="474" y="0"/>
                    <a:pt x="106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pic>
          <p:nvPicPr>
            <p:cNvPr id="28" name="图片 27" descr="1217848"/>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Lst>
            </a:blip>
            <a:stretch>
              <a:fillRect/>
            </a:stretch>
          </p:blipFill>
          <p:spPr>
            <a:xfrm>
              <a:off x="8983027" y="2641282"/>
              <a:ext cx="508000" cy="539750"/>
            </a:xfrm>
            <a:prstGeom prst="rect">
              <a:avLst/>
            </a:prstGeom>
          </p:spPr>
        </p:pic>
      </p:grpSp>
      <p:sp>
        <p:nvSpPr>
          <p:cNvPr id="29" name="文本框 28"/>
          <p:cNvSpPr txBox="1"/>
          <p:nvPr/>
        </p:nvSpPr>
        <p:spPr>
          <a:xfrm flipH="1">
            <a:off x="8767000" y="4275614"/>
            <a:ext cx="1974241" cy="400110"/>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charset="-122"/>
                <a:ea typeface="微软雅黑" panose="020B0503020204020204" charset="-122"/>
              </a:defRPr>
            </a:lvl1pPr>
          </a:lstStyle>
          <a:p>
            <a:pPr algn="ctr">
              <a:lnSpc>
                <a:spcPct val="100000"/>
              </a:lnSpc>
            </a:pPr>
            <a:r>
              <a:rPr lang="zh-CN" altLang="en-US" sz="2000" b="0" spc="0" dirty="0">
                <a:solidFill>
                  <a:schemeClr val="tx1">
                    <a:lumMod val="65000"/>
                    <a:lumOff val="35000"/>
                  </a:schemeClr>
                </a:solidFill>
                <a:latin typeface="+mn-lt"/>
                <a:ea typeface="+mn-ea"/>
                <a:cs typeface="+mn-ea"/>
                <a:sym typeface="+mn-lt"/>
              </a:rPr>
              <a:t>标题文字添加</a:t>
            </a:r>
            <a:endParaRPr lang="zh-CN" altLang="en-US" sz="2000" b="0" spc="0" dirty="0">
              <a:solidFill>
                <a:schemeClr val="tx1">
                  <a:lumMod val="65000"/>
                  <a:lumOff val="35000"/>
                </a:schemeClr>
              </a:solidFill>
              <a:latin typeface="+mn-lt"/>
              <a:ea typeface="+mn-ea"/>
              <a:cs typeface="+mn-ea"/>
              <a:sym typeface="+mn-lt"/>
            </a:endParaRPr>
          </a:p>
        </p:txBody>
      </p:sp>
      <p:sp>
        <p:nvSpPr>
          <p:cNvPr id="30" name="矩形 29"/>
          <p:cNvSpPr/>
          <p:nvPr/>
        </p:nvSpPr>
        <p:spPr>
          <a:xfrm flipH="1">
            <a:off x="8612766" y="4782859"/>
            <a:ext cx="2282708"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cs typeface="+mn-ea"/>
                <a:sym typeface="+mn-lt"/>
              </a:rPr>
              <a:t>点击此处添加内容</a:t>
            </a:r>
            <a:endParaRPr lang="en-US" altLang="zh-CN" sz="1400" dirty="0">
              <a:solidFill>
                <a:schemeClr val="tx1">
                  <a:lumMod val="65000"/>
                  <a:lumOff val="35000"/>
                </a:schemeClr>
              </a:solidFill>
              <a:cs typeface="+mn-ea"/>
              <a:sym typeface="+mn-lt"/>
            </a:endParaRPr>
          </a:p>
          <a:p>
            <a:pPr algn="ctr">
              <a:lnSpc>
                <a:spcPct val="150000"/>
              </a:lnSpc>
            </a:pPr>
            <a:r>
              <a:rPr lang="zh-CN" altLang="en-US" sz="1400" dirty="0">
                <a:solidFill>
                  <a:schemeClr val="tx1">
                    <a:lumMod val="65000"/>
                    <a:lumOff val="35000"/>
                  </a:schemeClr>
                </a:solidFill>
                <a:cs typeface="+mn-ea"/>
                <a:sym typeface="+mn-lt"/>
              </a:rPr>
              <a:t>如关键词部分简单介绍等击此处添加容，如关键词</a:t>
            </a:r>
            <a:endParaRPr lang="en-US" altLang="zh-CN" sz="1400" dirty="0">
              <a:solidFill>
                <a:schemeClr val="tx1">
                  <a:lumMod val="65000"/>
                  <a:lumOff val="35000"/>
                </a:schemeClr>
              </a:solidFill>
              <a:cs typeface="+mn-ea"/>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4197991" y="478043"/>
            <a:ext cx="2236510" cy="1323439"/>
          </a:xfrm>
          <a:prstGeom prst="rect">
            <a:avLst/>
          </a:prstGeom>
        </p:spPr>
        <p:txBody>
          <a:bodyPr wrap="none" rtlCol="0">
            <a:spAutoFit/>
          </a:bodyPr>
          <a:lstStyle/>
          <a:p>
            <a:r>
              <a:rPr lang="zh-CN" altLang="en-US" sz="8000" dirty="0">
                <a:solidFill>
                  <a:schemeClr val="tx1">
                    <a:lumMod val="75000"/>
                    <a:lumOff val="25000"/>
                  </a:schemeClr>
                </a:solidFill>
                <a:cs typeface="+mn-ea"/>
                <a:sym typeface="+mn-lt"/>
              </a:rPr>
              <a:t>目录</a:t>
            </a:r>
            <a:endParaRPr lang="zh-CN" altLang="en-US" sz="8000" dirty="0">
              <a:solidFill>
                <a:schemeClr val="tx1">
                  <a:lumMod val="75000"/>
                  <a:lumOff val="25000"/>
                </a:schemeClr>
              </a:solidFill>
              <a:cs typeface="+mn-ea"/>
              <a:sym typeface="+mn-lt"/>
            </a:endParaRPr>
          </a:p>
        </p:txBody>
      </p:sp>
      <p:sp>
        <p:nvSpPr>
          <p:cNvPr id="22" name="文本框 21"/>
          <p:cNvSpPr txBox="1"/>
          <p:nvPr/>
        </p:nvSpPr>
        <p:spPr>
          <a:xfrm>
            <a:off x="6364636" y="1158133"/>
            <a:ext cx="2442504" cy="523220"/>
          </a:xfrm>
          <a:prstGeom prst="rect">
            <a:avLst/>
          </a:prstGeom>
          <a:noFill/>
        </p:spPr>
        <p:txBody>
          <a:bodyPr wrap="square">
            <a:spAutoFit/>
          </a:bodyPr>
          <a:lstStyle/>
          <a:p>
            <a:r>
              <a:rPr lang="en-US" altLang="zh-CN" sz="2800" dirty="0">
                <a:solidFill>
                  <a:schemeClr val="tx1">
                    <a:lumMod val="75000"/>
                    <a:lumOff val="25000"/>
                  </a:schemeClr>
                </a:solidFill>
                <a:cs typeface="+mn-ea"/>
                <a:sym typeface="+mn-lt"/>
              </a:rPr>
              <a:t>CONTENTS</a:t>
            </a:r>
            <a:endParaRPr lang="zh-CN" altLang="en-US" sz="2800" dirty="0">
              <a:solidFill>
                <a:schemeClr val="tx1">
                  <a:lumMod val="75000"/>
                  <a:lumOff val="25000"/>
                </a:schemeClr>
              </a:solidFill>
              <a:cs typeface="+mn-ea"/>
              <a:sym typeface="+mn-lt"/>
            </a:endParaRPr>
          </a:p>
        </p:txBody>
      </p:sp>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nvGrpSpPr>
          <p:cNvPr id="21" name="组合 20"/>
          <p:cNvGrpSpPr/>
          <p:nvPr/>
        </p:nvGrpSpPr>
        <p:grpSpPr>
          <a:xfrm>
            <a:off x="2541267" y="2343571"/>
            <a:ext cx="2807187" cy="888515"/>
            <a:chOff x="5518259" y="1328981"/>
            <a:chExt cx="2807187" cy="888515"/>
          </a:xfrm>
        </p:grpSpPr>
        <p:sp>
          <p:nvSpPr>
            <p:cNvPr id="31" name="1"/>
            <p:cNvSpPr txBox="1"/>
            <p:nvPr/>
          </p:nvSpPr>
          <p:spPr>
            <a:xfrm>
              <a:off x="5518259" y="1328981"/>
              <a:ext cx="2807187" cy="607570"/>
            </a:xfrm>
            <a:prstGeom prst="rect">
              <a:avLst/>
            </a:prstGeom>
            <a:noFill/>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spcBef>
                  <a:spcPct val="0"/>
                </a:spcBef>
              </a:pPr>
              <a:r>
                <a:rPr lang="zh-CN" altLang="en-US" sz="4400" dirty="0">
                  <a:solidFill>
                    <a:schemeClr val="tx1">
                      <a:lumMod val="75000"/>
                      <a:lumOff val="25000"/>
                    </a:schemeClr>
                  </a:solidFill>
                  <a:cs typeface="+mn-ea"/>
                  <a:sym typeface="+mn-lt"/>
                </a:rPr>
                <a:t>项目回顾</a:t>
              </a:r>
              <a:endParaRPr lang="zh-CN" altLang="en-US" sz="4400" dirty="0">
                <a:solidFill>
                  <a:schemeClr val="tx1">
                    <a:lumMod val="75000"/>
                    <a:lumOff val="25000"/>
                  </a:schemeClr>
                </a:solidFill>
                <a:cs typeface="+mn-ea"/>
                <a:sym typeface="+mn-lt"/>
              </a:endParaRPr>
            </a:p>
          </p:txBody>
        </p:sp>
        <p:sp>
          <p:nvSpPr>
            <p:cNvPr id="33" name="1"/>
            <p:cNvSpPr txBox="1"/>
            <p:nvPr/>
          </p:nvSpPr>
          <p:spPr>
            <a:xfrm>
              <a:off x="5547432" y="1950985"/>
              <a:ext cx="2748841" cy="266511"/>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20000"/>
                </a:lnSpc>
              </a:pPr>
              <a:r>
                <a:rPr lang="en-US" altLang="zh-CN" sz="1200" dirty="0">
                  <a:solidFill>
                    <a:schemeClr val="tx1">
                      <a:lumMod val="75000"/>
                      <a:lumOff val="25000"/>
                    </a:schemeClr>
                  </a:solidFill>
                  <a:cs typeface="+mn-ea"/>
                  <a:sym typeface="+mn-lt"/>
                </a:rPr>
                <a:t>PROJECT REVIEW</a:t>
              </a:r>
              <a:endParaRPr lang="en-US" altLang="zh-CN" sz="1200" dirty="0">
                <a:solidFill>
                  <a:schemeClr val="tx1">
                    <a:lumMod val="75000"/>
                    <a:lumOff val="25000"/>
                  </a:schemeClr>
                </a:solidFill>
                <a:cs typeface="+mn-ea"/>
                <a:sym typeface="+mn-lt"/>
              </a:endParaRPr>
            </a:p>
          </p:txBody>
        </p:sp>
      </p:grpSp>
      <p:grpSp>
        <p:nvGrpSpPr>
          <p:cNvPr id="34" name="组合 33"/>
          <p:cNvGrpSpPr/>
          <p:nvPr/>
        </p:nvGrpSpPr>
        <p:grpSpPr>
          <a:xfrm>
            <a:off x="2541267" y="3563989"/>
            <a:ext cx="2807187" cy="810867"/>
            <a:chOff x="5518259" y="2501405"/>
            <a:chExt cx="2807187" cy="810867"/>
          </a:xfrm>
        </p:grpSpPr>
        <p:sp>
          <p:nvSpPr>
            <p:cNvPr id="35" name="1"/>
            <p:cNvSpPr txBox="1"/>
            <p:nvPr/>
          </p:nvSpPr>
          <p:spPr>
            <a:xfrm>
              <a:off x="5518259" y="2501405"/>
              <a:ext cx="2807187" cy="566566"/>
            </a:xfrm>
            <a:prstGeom prst="rect">
              <a:avLst/>
            </a:prstGeom>
            <a:noFill/>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spcBef>
                  <a:spcPct val="0"/>
                </a:spcBef>
              </a:pPr>
              <a:r>
                <a:rPr lang="zh-CN" altLang="en-US" sz="4400" dirty="0">
                  <a:solidFill>
                    <a:schemeClr val="tx1">
                      <a:lumMod val="75000"/>
                      <a:lumOff val="25000"/>
                    </a:schemeClr>
                  </a:solidFill>
                  <a:cs typeface="+mn-ea"/>
                  <a:sym typeface="+mn-lt"/>
                </a:rPr>
                <a:t>取得成果</a:t>
              </a:r>
              <a:endParaRPr lang="zh-CN" altLang="en-US" sz="4400" dirty="0">
                <a:solidFill>
                  <a:schemeClr val="tx1">
                    <a:lumMod val="75000"/>
                    <a:lumOff val="25000"/>
                  </a:schemeClr>
                </a:solidFill>
                <a:cs typeface="+mn-ea"/>
                <a:sym typeface="+mn-lt"/>
              </a:endParaRPr>
            </a:p>
          </p:txBody>
        </p:sp>
        <p:sp>
          <p:nvSpPr>
            <p:cNvPr id="36" name="1"/>
            <p:cNvSpPr txBox="1"/>
            <p:nvPr/>
          </p:nvSpPr>
          <p:spPr>
            <a:xfrm>
              <a:off x="5547432" y="3092538"/>
              <a:ext cx="2748841" cy="219734"/>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20000"/>
                </a:lnSpc>
              </a:pPr>
              <a:r>
                <a:rPr lang="en-US" altLang="zh-CN" sz="1200" dirty="0">
                  <a:solidFill>
                    <a:schemeClr val="tx1">
                      <a:lumMod val="75000"/>
                      <a:lumOff val="25000"/>
                    </a:schemeClr>
                  </a:solidFill>
                  <a:cs typeface="+mn-ea"/>
                  <a:sym typeface="+mn-lt"/>
                </a:rPr>
                <a:t>RESULTS ACHIEVED</a:t>
              </a:r>
              <a:endParaRPr lang="en-US" altLang="zh-CN" sz="1200" dirty="0">
                <a:solidFill>
                  <a:schemeClr val="tx1">
                    <a:lumMod val="75000"/>
                    <a:lumOff val="25000"/>
                  </a:schemeClr>
                </a:solidFill>
                <a:cs typeface="+mn-ea"/>
                <a:sym typeface="+mn-lt"/>
              </a:endParaRPr>
            </a:p>
          </p:txBody>
        </p:sp>
      </p:grpSp>
      <p:grpSp>
        <p:nvGrpSpPr>
          <p:cNvPr id="37" name="组合 36"/>
          <p:cNvGrpSpPr/>
          <p:nvPr/>
        </p:nvGrpSpPr>
        <p:grpSpPr>
          <a:xfrm>
            <a:off x="6735267" y="2343571"/>
            <a:ext cx="2807187" cy="835424"/>
            <a:chOff x="5518259" y="3670925"/>
            <a:chExt cx="2807187" cy="835424"/>
          </a:xfrm>
        </p:grpSpPr>
        <p:sp>
          <p:nvSpPr>
            <p:cNvPr id="38" name="1"/>
            <p:cNvSpPr txBox="1"/>
            <p:nvPr/>
          </p:nvSpPr>
          <p:spPr>
            <a:xfrm>
              <a:off x="5518259" y="3670925"/>
              <a:ext cx="2807187" cy="566566"/>
            </a:xfrm>
            <a:prstGeom prst="rect">
              <a:avLst/>
            </a:prstGeom>
            <a:noFill/>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spcBef>
                  <a:spcPct val="0"/>
                </a:spcBef>
              </a:pPr>
              <a:r>
                <a:rPr lang="zh-CN" altLang="en-US" sz="4400" dirty="0">
                  <a:solidFill>
                    <a:schemeClr val="tx1">
                      <a:lumMod val="75000"/>
                      <a:lumOff val="25000"/>
                    </a:schemeClr>
                  </a:solidFill>
                  <a:cs typeface="+mn-ea"/>
                  <a:sym typeface="+mn-lt"/>
                </a:rPr>
                <a:t>不足之处</a:t>
              </a:r>
              <a:endParaRPr lang="zh-CN" altLang="en-US" sz="4400" dirty="0">
                <a:solidFill>
                  <a:schemeClr val="tx1">
                    <a:lumMod val="75000"/>
                    <a:lumOff val="25000"/>
                  </a:schemeClr>
                </a:solidFill>
                <a:cs typeface="+mn-ea"/>
                <a:sym typeface="+mn-lt"/>
              </a:endParaRPr>
            </a:p>
          </p:txBody>
        </p:sp>
        <p:sp>
          <p:nvSpPr>
            <p:cNvPr id="39" name="1"/>
            <p:cNvSpPr txBox="1"/>
            <p:nvPr/>
          </p:nvSpPr>
          <p:spPr>
            <a:xfrm>
              <a:off x="5547432" y="4244464"/>
              <a:ext cx="2748841" cy="261885"/>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20000"/>
                </a:lnSpc>
              </a:pPr>
              <a:r>
                <a:rPr lang="en-US" altLang="zh-CN" sz="1200" dirty="0">
                  <a:solidFill>
                    <a:schemeClr val="tx1">
                      <a:lumMod val="75000"/>
                      <a:lumOff val="25000"/>
                    </a:schemeClr>
                  </a:solidFill>
                  <a:cs typeface="+mn-ea"/>
                  <a:sym typeface="+mn-lt"/>
                </a:rPr>
                <a:t>DEFICIENCIES</a:t>
              </a:r>
              <a:endParaRPr lang="en-US" altLang="zh-CN" sz="1200" dirty="0">
                <a:solidFill>
                  <a:schemeClr val="tx1">
                    <a:lumMod val="75000"/>
                    <a:lumOff val="25000"/>
                  </a:schemeClr>
                </a:solidFill>
                <a:cs typeface="+mn-ea"/>
                <a:sym typeface="+mn-lt"/>
              </a:endParaRPr>
            </a:p>
          </p:txBody>
        </p:sp>
      </p:grpSp>
      <p:grpSp>
        <p:nvGrpSpPr>
          <p:cNvPr id="40" name="组合 39"/>
          <p:cNvGrpSpPr/>
          <p:nvPr/>
        </p:nvGrpSpPr>
        <p:grpSpPr>
          <a:xfrm>
            <a:off x="6735267" y="3510897"/>
            <a:ext cx="2807187" cy="899218"/>
            <a:chOff x="5518259" y="4859495"/>
            <a:chExt cx="2807187" cy="899218"/>
          </a:xfrm>
        </p:grpSpPr>
        <p:sp>
          <p:nvSpPr>
            <p:cNvPr id="41" name="1"/>
            <p:cNvSpPr txBox="1"/>
            <p:nvPr/>
          </p:nvSpPr>
          <p:spPr>
            <a:xfrm>
              <a:off x="5518259" y="4859495"/>
              <a:ext cx="2807187" cy="566566"/>
            </a:xfrm>
            <a:prstGeom prst="rect">
              <a:avLst/>
            </a:prstGeom>
            <a:noFill/>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spcBef>
                  <a:spcPct val="0"/>
                </a:spcBef>
              </a:pPr>
              <a:r>
                <a:rPr lang="zh-CN" altLang="en-US" sz="4400" dirty="0">
                  <a:solidFill>
                    <a:schemeClr val="tx1">
                      <a:lumMod val="75000"/>
                      <a:lumOff val="25000"/>
                    </a:schemeClr>
                  </a:solidFill>
                  <a:cs typeface="+mn-ea"/>
                  <a:sym typeface="+mn-lt"/>
                </a:rPr>
                <a:t>工作计划</a:t>
              </a:r>
              <a:endParaRPr lang="zh-CN" altLang="en-US" sz="4400" dirty="0">
                <a:solidFill>
                  <a:schemeClr val="tx1">
                    <a:lumMod val="75000"/>
                    <a:lumOff val="25000"/>
                  </a:schemeClr>
                </a:solidFill>
                <a:cs typeface="+mn-ea"/>
                <a:sym typeface="+mn-lt"/>
              </a:endParaRPr>
            </a:p>
          </p:txBody>
        </p:sp>
        <p:sp>
          <p:nvSpPr>
            <p:cNvPr id="42" name="1"/>
            <p:cNvSpPr txBox="1"/>
            <p:nvPr/>
          </p:nvSpPr>
          <p:spPr>
            <a:xfrm>
              <a:off x="5547432" y="5421445"/>
              <a:ext cx="2748841" cy="337268"/>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20000"/>
                </a:lnSpc>
              </a:pPr>
              <a:r>
                <a:rPr lang="en-US" altLang="zh-CN" sz="1200" dirty="0">
                  <a:solidFill>
                    <a:schemeClr val="tx1">
                      <a:lumMod val="75000"/>
                      <a:lumOff val="25000"/>
                    </a:schemeClr>
                  </a:solidFill>
                  <a:cs typeface="+mn-ea"/>
                  <a:sym typeface="+mn-lt"/>
                </a:rPr>
                <a:t>WORK PLAN</a:t>
              </a:r>
              <a:endParaRPr lang="en-US" altLang="zh-CN" sz="1200" dirty="0">
                <a:solidFill>
                  <a:schemeClr val="tx1">
                    <a:lumMod val="75000"/>
                    <a:lumOff val="25000"/>
                  </a:schemeClr>
                </a:solidFill>
                <a:cs typeface="+mn-ea"/>
                <a:sym typeface="+mn-lt"/>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6" y="302703"/>
            <a:ext cx="2733545"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统筹规划问题</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1" name="Rounded Rectangle 69"/>
          <p:cNvSpPr/>
          <p:nvPr/>
        </p:nvSpPr>
        <p:spPr>
          <a:xfrm rot="18900000">
            <a:off x="3968664" y="1984671"/>
            <a:ext cx="3781333" cy="3781333"/>
          </a:xfrm>
          <a:prstGeom prst="roundRect">
            <a:avLst>
              <a:gd name="adj" fmla="val 212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nvGrpSpPr>
          <p:cNvPr id="32" name="Group 50"/>
          <p:cNvGrpSpPr/>
          <p:nvPr/>
        </p:nvGrpSpPr>
        <p:grpSpPr>
          <a:xfrm>
            <a:off x="3828603" y="1829404"/>
            <a:ext cx="1998783" cy="1973699"/>
            <a:chOff x="2901397" y="1304396"/>
            <a:chExt cx="1823780" cy="1800892"/>
          </a:xfrm>
        </p:grpSpPr>
        <p:sp>
          <p:nvSpPr>
            <p:cNvPr id="33" name="Rounded Rectangle 47"/>
            <p:cNvSpPr/>
            <p:nvPr/>
          </p:nvSpPr>
          <p:spPr>
            <a:xfrm>
              <a:off x="2901397" y="1377078"/>
              <a:ext cx="1823780" cy="1728210"/>
            </a:xfrm>
            <a:prstGeom prst="roundRect">
              <a:avLst>
                <a:gd name="adj" fmla="val 866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4" name="Rounded Rectangle 44"/>
            <p:cNvSpPr/>
            <p:nvPr/>
          </p:nvSpPr>
          <p:spPr>
            <a:xfrm>
              <a:off x="2901397" y="1304396"/>
              <a:ext cx="1823780" cy="1728210"/>
            </a:xfrm>
            <a:prstGeom prst="roundRect">
              <a:avLst>
                <a:gd name="adj" fmla="val 866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35" name="Group 53"/>
          <p:cNvGrpSpPr/>
          <p:nvPr/>
        </p:nvGrpSpPr>
        <p:grpSpPr>
          <a:xfrm>
            <a:off x="6119246" y="1829404"/>
            <a:ext cx="1998783" cy="1973699"/>
            <a:chOff x="2901397" y="1304396"/>
            <a:chExt cx="1823780" cy="1800892"/>
          </a:xfrm>
        </p:grpSpPr>
        <p:sp>
          <p:nvSpPr>
            <p:cNvPr id="36" name="Rounded Rectangle 60"/>
            <p:cNvSpPr/>
            <p:nvPr/>
          </p:nvSpPr>
          <p:spPr>
            <a:xfrm>
              <a:off x="2901397" y="1377078"/>
              <a:ext cx="1823780" cy="1728210"/>
            </a:xfrm>
            <a:prstGeom prst="roundRect">
              <a:avLst>
                <a:gd name="adj" fmla="val 8669"/>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7" name="Rounded Rectangle 61"/>
            <p:cNvSpPr/>
            <p:nvPr/>
          </p:nvSpPr>
          <p:spPr>
            <a:xfrm>
              <a:off x="2901397" y="1304396"/>
              <a:ext cx="1823780" cy="1728210"/>
            </a:xfrm>
            <a:prstGeom prst="roundRect">
              <a:avLst>
                <a:gd name="adj" fmla="val 866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38" name="Group 62"/>
          <p:cNvGrpSpPr/>
          <p:nvPr/>
        </p:nvGrpSpPr>
        <p:grpSpPr>
          <a:xfrm>
            <a:off x="6119246" y="3923765"/>
            <a:ext cx="1998783" cy="1973699"/>
            <a:chOff x="2901397" y="1304396"/>
            <a:chExt cx="1823780" cy="1800892"/>
          </a:xfrm>
          <a:solidFill>
            <a:schemeClr val="accent1">
              <a:lumMod val="75000"/>
            </a:schemeClr>
          </a:solidFill>
        </p:grpSpPr>
        <p:sp>
          <p:nvSpPr>
            <p:cNvPr id="39" name="Rounded Rectangle 63"/>
            <p:cNvSpPr/>
            <p:nvPr/>
          </p:nvSpPr>
          <p:spPr>
            <a:xfrm>
              <a:off x="2901397" y="1377078"/>
              <a:ext cx="1823780" cy="1728210"/>
            </a:xfrm>
            <a:prstGeom prst="roundRect">
              <a:avLst>
                <a:gd name="adj" fmla="val 86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40" name="Rounded Rectangle 64"/>
            <p:cNvSpPr/>
            <p:nvPr/>
          </p:nvSpPr>
          <p:spPr>
            <a:xfrm>
              <a:off x="2901397" y="1304396"/>
              <a:ext cx="1823780" cy="1728210"/>
            </a:xfrm>
            <a:prstGeom prst="roundRect">
              <a:avLst>
                <a:gd name="adj" fmla="val 866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41" name="Group 65"/>
          <p:cNvGrpSpPr/>
          <p:nvPr/>
        </p:nvGrpSpPr>
        <p:grpSpPr>
          <a:xfrm>
            <a:off x="3828603" y="3923765"/>
            <a:ext cx="1998783" cy="1973699"/>
            <a:chOff x="2901397" y="1304396"/>
            <a:chExt cx="1823780" cy="1800892"/>
          </a:xfrm>
          <a:solidFill>
            <a:schemeClr val="accent2">
              <a:lumMod val="50000"/>
            </a:schemeClr>
          </a:solidFill>
        </p:grpSpPr>
        <p:sp>
          <p:nvSpPr>
            <p:cNvPr id="42" name="Rounded Rectangle 66"/>
            <p:cNvSpPr/>
            <p:nvPr/>
          </p:nvSpPr>
          <p:spPr>
            <a:xfrm>
              <a:off x="2901397" y="1377078"/>
              <a:ext cx="1823780" cy="1728210"/>
            </a:xfrm>
            <a:prstGeom prst="roundRect">
              <a:avLst>
                <a:gd name="adj" fmla="val 86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43" name="Rounded Rectangle 67"/>
            <p:cNvSpPr/>
            <p:nvPr/>
          </p:nvSpPr>
          <p:spPr>
            <a:xfrm>
              <a:off x="2901397" y="1304396"/>
              <a:ext cx="1823780" cy="1728210"/>
            </a:xfrm>
            <a:prstGeom prst="roundRect">
              <a:avLst>
                <a:gd name="adj" fmla="val 866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44" name="Group 58"/>
          <p:cNvGrpSpPr/>
          <p:nvPr/>
        </p:nvGrpSpPr>
        <p:grpSpPr>
          <a:xfrm>
            <a:off x="8401955" y="2256651"/>
            <a:ext cx="2780395" cy="938636"/>
            <a:chOff x="7174424" y="1381167"/>
            <a:chExt cx="2085296" cy="703975"/>
          </a:xfrm>
        </p:grpSpPr>
        <p:sp>
          <p:nvSpPr>
            <p:cNvPr id="45" name="TextBox 72"/>
            <p:cNvSpPr txBox="1"/>
            <p:nvPr/>
          </p:nvSpPr>
          <p:spPr>
            <a:xfrm>
              <a:off x="7174424" y="1600395"/>
              <a:ext cx="2085296" cy="484747"/>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点击添加内容点击添加内容点击添加内容点击添加内容点击添加内容点击添加内容</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6" name="Rectangle 73"/>
            <p:cNvSpPr/>
            <p:nvPr/>
          </p:nvSpPr>
          <p:spPr>
            <a:xfrm>
              <a:off x="7174424" y="1381167"/>
              <a:ext cx="829554" cy="16158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en-US" sz="14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47" name="Group 56"/>
          <p:cNvGrpSpPr/>
          <p:nvPr/>
        </p:nvGrpSpPr>
        <p:grpSpPr>
          <a:xfrm>
            <a:off x="739611" y="2266504"/>
            <a:ext cx="2802045" cy="918925"/>
            <a:chOff x="-121847" y="1406858"/>
            <a:chExt cx="2101534" cy="689194"/>
          </a:xfrm>
        </p:grpSpPr>
        <p:sp>
          <p:nvSpPr>
            <p:cNvPr id="48" name="TextBox 75"/>
            <p:cNvSpPr txBox="1"/>
            <p:nvPr/>
          </p:nvSpPr>
          <p:spPr>
            <a:xfrm>
              <a:off x="-121847" y="1611304"/>
              <a:ext cx="2101533" cy="484748"/>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点击添加内容点击添加内容点击添加内容点击添加内容点击添加内容点击添加内容</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9" name="Rectangle 76"/>
            <p:cNvSpPr/>
            <p:nvPr/>
          </p:nvSpPr>
          <p:spPr>
            <a:xfrm>
              <a:off x="1150133" y="1406858"/>
              <a:ext cx="829554" cy="161583"/>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en-US" sz="14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50" name="Group 56"/>
          <p:cNvGrpSpPr/>
          <p:nvPr/>
        </p:nvGrpSpPr>
        <p:grpSpPr>
          <a:xfrm>
            <a:off x="739611" y="4609252"/>
            <a:ext cx="2802045" cy="900536"/>
            <a:chOff x="-121847" y="1420651"/>
            <a:chExt cx="2101534" cy="675400"/>
          </a:xfrm>
        </p:grpSpPr>
        <p:sp>
          <p:nvSpPr>
            <p:cNvPr id="51" name="TextBox 78"/>
            <p:cNvSpPr txBox="1"/>
            <p:nvPr/>
          </p:nvSpPr>
          <p:spPr>
            <a:xfrm>
              <a:off x="-121847" y="1611304"/>
              <a:ext cx="2101533" cy="484747"/>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点击添加内容点击添加内容点击添加内容点击添加内容点击添加内容点击添加内容</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52" name="Rectangle 79"/>
            <p:cNvSpPr/>
            <p:nvPr/>
          </p:nvSpPr>
          <p:spPr>
            <a:xfrm>
              <a:off x="1150133" y="1420651"/>
              <a:ext cx="829554" cy="161583"/>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en-US" sz="14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53" name="Group 59"/>
          <p:cNvGrpSpPr/>
          <p:nvPr/>
        </p:nvGrpSpPr>
        <p:grpSpPr>
          <a:xfrm>
            <a:off x="8401955" y="4596557"/>
            <a:ext cx="2780396" cy="925936"/>
            <a:chOff x="7154104" y="3244276"/>
            <a:chExt cx="2085297" cy="694450"/>
          </a:xfrm>
        </p:grpSpPr>
        <p:sp>
          <p:nvSpPr>
            <p:cNvPr id="54" name="TextBox 81"/>
            <p:cNvSpPr txBox="1"/>
            <p:nvPr/>
          </p:nvSpPr>
          <p:spPr>
            <a:xfrm>
              <a:off x="7154105" y="3453979"/>
              <a:ext cx="2085296" cy="484747"/>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点击添加内容点击添加内容点击添加内容点击添加内容点击添加内容点击添加内容</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endPar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55" name="Rectangle 82"/>
            <p:cNvSpPr/>
            <p:nvPr/>
          </p:nvSpPr>
          <p:spPr>
            <a:xfrm>
              <a:off x="7154104" y="3244276"/>
              <a:ext cx="829554" cy="16158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tx1">
                      <a:lumMod val="65000"/>
                      <a:lumOff val="35000"/>
                    </a:schemeClr>
                  </a:solidFill>
                  <a:effectLst/>
                  <a:uLnTx/>
                  <a:uFillTx/>
                  <a:cs typeface="+mn-ea"/>
                  <a:sym typeface="+mn-lt"/>
                </a:rPr>
                <a:t>点击添加内容</a:t>
              </a:r>
              <a:endParaRPr kumimoji="0" lang="en-US" sz="1400" b="1"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56" name="Freeform 52"/>
          <p:cNvSpPr>
            <a:spLocks noEditPoints="1"/>
          </p:cNvSpPr>
          <p:nvPr/>
        </p:nvSpPr>
        <p:spPr bwMode="auto">
          <a:xfrm>
            <a:off x="6839414" y="2062490"/>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grpSp>
        <p:nvGrpSpPr>
          <p:cNvPr id="57" name="Group 58"/>
          <p:cNvGrpSpPr/>
          <p:nvPr/>
        </p:nvGrpSpPr>
        <p:grpSpPr>
          <a:xfrm>
            <a:off x="6313723" y="2671289"/>
            <a:ext cx="1594731" cy="645836"/>
            <a:chOff x="7363712" y="1423699"/>
            <a:chExt cx="1196048" cy="484377"/>
          </a:xfrm>
        </p:grpSpPr>
        <p:sp>
          <p:nvSpPr>
            <p:cNvPr id="58" name="TextBox 85"/>
            <p:cNvSpPr txBox="1"/>
            <p:nvPr/>
          </p:nvSpPr>
          <p:spPr>
            <a:xfrm>
              <a:off x="7363712" y="1600395"/>
              <a:ext cx="1196048" cy="307681"/>
            </a:xfrm>
            <a:prstGeom prst="rect">
              <a:avLst/>
            </a:prstGeom>
            <a:noFill/>
          </p:spPr>
          <p:txBody>
            <a:bodyPr wrap="square" lIns="0" tIns="0" rIns="0" bIns="0" rtlCol="0">
              <a:spAutoFit/>
            </a:body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zh-CN" altLang="en-US" sz="1335" b="0" i="0" u="none" strike="noStrike" kern="1200" cap="none" spc="0" normalizeH="0" baseline="0" noProof="0" dirty="0">
                  <a:ln>
                    <a:noFill/>
                  </a:ln>
                  <a:solidFill>
                    <a:prstClr val="white"/>
                  </a:solidFill>
                  <a:effectLst/>
                  <a:uLnTx/>
                  <a:uFillTx/>
                  <a:cs typeface="+mn-ea"/>
                  <a:sym typeface="+mn-lt"/>
                </a:rPr>
                <a:t>点击添加内容点击添加内容点击添加内容</a:t>
              </a:r>
              <a:endParaRPr kumimoji="0" lang="zh-CN" altLang="en-US" sz="1335" b="0" i="0" u="none" strike="noStrike" kern="1200" cap="none" spc="0" normalizeH="0" baseline="0" noProof="0" dirty="0">
                <a:ln>
                  <a:noFill/>
                </a:ln>
                <a:solidFill>
                  <a:prstClr val="white"/>
                </a:solidFill>
                <a:effectLst/>
                <a:uLnTx/>
                <a:uFillTx/>
                <a:cs typeface="+mn-ea"/>
                <a:sym typeface="+mn-lt"/>
              </a:endParaRPr>
            </a:p>
          </p:txBody>
        </p:sp>
        <p:sp>
          <p:nvSpPr>
            <p:cNvPr id="59" name="Rectangle 86"/>
            <p:cNvSpPr/>
            <p:nvPr/>
          </p:nvSpPr>
          <p:spPr>
            <a:xfrm>
              <a:off x="7525319" y="1423699"/>
              <a:ext cx="872836" cy="169325"/>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65" b="1" i="0" u="none" strike="noStrike" kern="1200" cap="none" spc="0" normalizeH="0" baseline="0" noProof="0" dirty="0">
                  <a:ln>
                    <a:noFill/>
                  </a:ln>
                  <a:solidFill>
                    <a:prstClr val="white"/>
                  </a:solidFill>
                  <a:effectLst/>
                  <a:uLnTx/>
                  <a:uFillTx/>
                  <a:cs typeface="+mn-ea"/>
                  <a:sym typeface="+mn-lt"/>
                </a:rPr>
                <a:t>点击添加内容</a:t>
              </a:r>
              <a:endParaRPr kumimoji="0" lang="en-US" sz="1465" b="1" i="0" u="none" strike="noStrike" kern="1200" cap="none" spc="0" normalizeH="0" baseline="0" noProof="0" dirty="0">
                <a:ln>
                  <a:noFill/>
                </a:ln>
                <a:solidFill>
                  <a:prstClr val="white"/>
                </a:solidFill>
                <a:effectLst/>
                <a:uLnTx/>
                <a:uFillTx/>
                <a:cs typeface="+mn-ea"/>
                <a:sym typeface="+mn-lt"/>
              </a:endParaRPr>
            </a:p>
          </p:txBody>
        </p:sp>
      </p:grpSp>
      <p:grpSp>
        <p:nvGrpSpPr>
          <p:cNvPr id="60" name="Group 58"/>
          <p:cNvGrpSpPr/>
          <p:nvPr/>
        </p:nvGrpSpPr>
        <p:grpSpPr>
          <a:xfrm>
            <a:off x="4030631" y="2671290"/>
            <a:ext cx="1594731" cy="665827"/>
            <a:chOff x="7363712" y="1423699"/>
            <a:chExt cx="1196048" cy="499370"/>
          </a:xfrm>
        </p:grpSpPr>
        <p:sp>
          <p:nvSpPr>
            <p:cNvPr id="61" name="TextBox 88"/>
            <p:cNvSpPr txBox="1"/>
            <p:nvPr/>
          </p:nvSpPr>
          <p:spPr>
            <a:xfrm>
              <a:off x="7363712" y="1615388"/>
              <a:ext cx="1196048" cy="307681"/>
            </a:xfrm>
            <a:prstGeom prst="rect">
              <a:avLst/>
            </a:prstGeom>
            <a:noFill/>
          </p:spPr>
          <p:txBody>
            <a:bodyPr wrap="square" lIns="0" tIns="0" rIns="0" bIns="0" rtlCol="0">
              <a:spAutoFit/>
            </a:body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zh-CN" altLang="en-US" sz="1335" b="0" i="0" u="none" strike="noStrike" kern="1200" cap="none" spc="0" normalizeH="0" baseline="0" noProof="0" dirty="0">
                  <a:ln>
                    <a:noFill/>
                  </a:ln>
                  <a:solidFill>
                    <a:prstClr val="white"/>
                  </a:solidFill>
                  <a:effectLst/>
                  <a:uLnTx/>
                  <a:uFillTx/>
                  <a:cs typeface="+mn-ea"/>
                  <a:sym typeface="+mn-lt"/>
                </a:rPr>
                <a:t>点击添加内容点击添加内容点击添加内容</a:t>
              </a:r>
              <a:endParaRPr kumimoji="0" lang="zh-CN" altLang="en-US" sz="1335" b="0" i="0" u="none" strike="noStrike" kern="1200" cap="none" spc="0" normalizeH="0" baseline="0" noProof="0" dirty="0">
                <a:ln>
                  <a:noFill/>
                </a:ln>
                <a:solidFill>
                  <a:prstClr val="white"/>
                </a:solidFill>
                <a:effectLst/>
                <a:uLnTx/>
                <a:uFillTx/>
                <a:cs typeface="+mn-ea"/>
                <a:sym typeface="+mn-lt"/>
              </a:endParaRPr>
            </a:p>
          </p:txBody>
        </p:sp>
        <p:sp>
          <p:nvSpPr>
            <p:cNvPr id="62" name="Rectangle 89"/>
            <p:cNvSpPr/>
            <p:nvPr/>
          </p:nvSpPr>
          <p:spPr>
            <a:xfrm>
              <a:off x="7525319" y="1423699"/>
              <a:ext cx="872836" cy="169325"/>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65" b="1" i="0" u="none" strike="noStrike" kern="1200" cap="none" spc="0" normalizeH="0" baseline="0" noProof="0" dirty="0">
                  <a:ln>
                    <a:noFill/>
                  </a:ln>
                  <a:solidFill>
                    <a:prstClr val="white"/>
                  </a:solidFill>
                  <a:effectLst/>
                  <a:uLnTx/>
                  <a:uFillTx/>
                  <a:cs typeface="+mn-ea"/>
                  <a:sym typeface="+mn-lt"/>
                </a:rPr>
                <a:t>点击添加内容</a:t>
              </a:r>
              <a:endParaRPr kumimoji="0" lang="en-US" sz="1465" b="1" i="0" u="none" strike="noStrike" kern="1200" cap="none" spc="0" normalizeH="0" baseline="0" noProof="0" dirty="0">
                <a:ln>
                  <a:noFill/>
                </a:ln>
                <a:solidFill>
                  <a:prstClr val="white"/>
                </a:solidFill>
                <a:effectLst/>
                <a:uLnTx/>
                <a:uFillTx/>
                <a:cs typeface="+mn-ea"/>
                <a:sym typeface="+mn-lt"/>
              </a:endParaRPr>
            </a:p>
          </p:txBody>
        </p:sp>
      </p:grpSp>
      <p:grpSp>
        <p:nvGrpSpPr>
          <p:cNvPr id="63" name="Group 58"/>
          <p:cNvGrpSpPr/>
          <p:nvPr/>
        </p:nvGrpSpPr>
        <p:grpSpPr>
          <a:xfrm>
            <a:off x="3992533" y="4728515"/>
            <a:ext cx="1673507" cy="666481"/>
            <a:chOff x="7335138" y="1423699"/>
            <a:chExt cx="1255130" cy="499861"/>
          </a:xfrm>
        </p:grpSpPr>
        <p:sp>
          <p:nvSpPr>
            <p:cNvPr id="64" name="TextBox 91"/>
            <p:cNvSpPr txBox="1"/>
            <p:nvPr/>
          </p:nvSpPr>
          <p:spPr>
            <a:xfrm>
              <a:off x="7335138" y="1600395"/>
              <a:ext cx="1255130" cy="323165"/>
            </a:xfrm>
            <a:prstGeom prst="rect">
              <a:avLst/>
            </a:prstGeom>
            <a:noFill/>
          </p:spPr>
          <p:txBody>
            <a:bodyPr wrap="square" lIns="0" tIns="0" rIns="0" bIns="0" rtlCol="0">
              <a:spAutoFit/>
            </a:body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点击添加内容点击添加内容点击添加内容</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5" name="Rectangle 92"/>
            <p:cNvSpPr/>
            <p:nvPr/>
          </p:nvSpPr>
          <p:spPr>
            <a:xfrm>
              <a:off x="7547926" y="1423699"/>
              <a:ext cx="829554" cy="16158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点击添加内容</a:t>
              </a:r>
              <a:endParaRPr kumimoji="0" lang="en-US" sz="1400" b="1" i="0" u="none" strike="noStrike" kern="1200" cap="none" spc="0" normalizeH="0" baseline="0" noProof="0" dirty="0">
                <a:ln>
                  <a:noFill/>
                </a:ln>
                <a:solidFill>
                  <a:prstClr val="white"/>
                </a:solidFill>
                <a:effectLst/>
                <a:uLnTx/>
                <a:uFillTx/>
                <a:cs typeface="+mn-ea"/>
                <a:sym typeface="+mn-lt"/>
              </a:endParaRPr>
            </a:p>
          </p:txBody>
        </p:sp>
      </p:grpSp>
      <p:grpSp>
        <p:nvGrpSpPr>
          <p:cNvPr id="66" name="Group 58"/>
          <p:cNvGrpSpPr/>
          <p:nvPr/>
        </p:nvGrpSpPr>
        <p:grpSpPr>
          <a:xfrm>
            <a:off x="6321275" y="4728516"/>
            <a:ext cx="1594731" cy="645836"/>
            <a:chOff x="7363712" y="1423699"/>
            <a:chExt cx="1196048" cy="484377"/>
          </a:xfrm>
        </p:grpSpPr>
        <p:sp>
          <p:nvSpPr>
            <p:cNvPr id="67" name="TextBox 94"/>
            <p:cNvSpPr txBox="1"/>
            <p:nvPr/>
          </p:nvSpPr>
          <p:spPr>
            <a:xfrm>
              <a:off x="7363712" y="1600395"/>
              <a:ext cx="1196048" cy="307681"/>
            </a:xfrm>
            <a:prstGeom prst="rect">
              <a:avLst/>
            </a:prstGeom>
            <a:noFill/>
          </p:spPr>
          <p:txBody>
            <a:bodyPr wrap="square" lIns="0" tIns="0" rIns="0" bIns="0" rtlCol="0">
              <a:spAutoFit/>
            </a:body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zh-CN" altLang="en-US" sz="1335" b="0" i="0" u="none" strike="noStrike" kern="1200" cap="none" spc="0" normalizeH="0" baseline="0" noProof="0" dirty="0">
                  <a:ln>
                    <a:noFill/>
                  </a:ln>
                  <a:solidFill>
                    <a:prstClr val="white"/>
                  </a:solidFill>
                  <a:effectLst/>
                  <a:uLnTx/>
                  <a:uFillTx/>
                  <a:cs typeface="+mn-ea"/>
                  <a:sym typeface="+mn-lt"/>
                </a:rPr>
                <a:t>点击添加内容点击添加内容点击添加内容</a:t>
              </a:r>
              <a:endParaRPr kumimoji="0" lang="zh-CN" altLang="en-US" sz="1335" b="0" i="0" u="none" strike="noStrike" kern="1200" cap="none" spc="0" normalizeH="0" baseline="0" noProof="0" dirty="0">
                <a:ln>
                  <a:noFill/>
                </a:ln>
                <a:solidFill>
                  <a:prstClr val="white"/>
                </a:solidFill>
                <a:effectLst/>
                <a:uLnTx/>
                <a:uFillTx/>
                <a:cs typeface="+mn-ea"/>
                <a:sym typeface="+mn-lt"/>
              </a:endParaRPr>
            </a:p>
          </p:txBody>
        </p:sp>
        <p:sp>
          <p:nvSpPr>
            <p:cNvPr id="68" name="Rectangle 95"/>
            <p:cNvSpPr/>
            <p:nvPr/>
          </p:nvSpPr>
          <p:spPr>
            <a:xfrm>
              <a:off x="7525319" y="1423699"/>
              <a:ext cx="872836" cy="169325"/>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65" b="1" i="0" u="none" strike="noStrike" kern="1200" cap="none" spc="0" normalizeH="0" baseline="0" noProof="0" dirty="0">
                  <a:ln>
                    <a:noFill/>
                  </a:ln>
                  <a:solidFill>
                    <a:prstClr val="white"/>
                  </a:solidFill>
                  <a:effectLst/>
                  <a:uLnTx/>
                  <a:uFillTx/>
                  <a:cs typeface="+mn-ea"/>
                  <a:sym typeface="+mn-lt"/>
                </a:rPr>
                <a:t>点击添加内容</a:t>
              </a:r>
              <a:endParaRPr kumimoji="0" lang="en-US" sz="1465" b="1" i="0" u="none" strike="noStrike" kern="1200" cap="none" spc="0" normalizeH="0" baseline="0" noProof="0" dirty="0">
                <a:ln>
                  <a:noFill/>
                </a:ln>
                <a:solidFill>
                  <a:prstClr val="white"/>
                </a:solidFill>
                <a:effectLst/>
                <a:uLnTx/>
                <a:uFillTx/>
                <a:cs typeface="+mn-ea"/>
                <a:sym typeface="+mn-lt"/>
              </a:endParaRPr>
            </a:p>
          </p:txBody>
        </p:sp>
      </p:grpSp>
      <p:sp>
        <p:nvSpPr>
          <p:cNvPr id="69" name="Freeform 187"/>
          <p:cNvSpPr>
            <a:spLocks noEditPoints="1"/>
          </p:cNvSpPr>
          <p:nvPr/>
        </p:nvSpPr>
        <p:spPr bwMode="auto">
          <a:xfrm>
            <a:off x="4537835" y="2164063"/>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
        <p:nvSpPr>
          <p:cNvPr id="70" name="Freeform 51"/>
          <p:cNvSpPr>
            <a:spLocks noEditPoints="1"/>
          </p:cNvSpPr>
          <p:nvPr/>
        </p:nvSpPr>
        <p:spPr bwMode="auto">
          <a:xfrm>
            <a:off x="6903835" y="4049757"/>
            <a:ext cx="429600" cy="608192"/>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71" name="Freeform 152"/>
          <p:cNvSpPr>
            <a:spLocks noEditPoints="1"/>
          </p:cNvSpPr>
          <p:nvPr/>
        </p:nvSpPr>
        <p:spPr bwMode="auto">
          <a:xfrm>
            <a:off x="4563344" y="4168808"/>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par>
                                <p:cTn id="22" presetID="42" presetClass="entr" presetSubtype="0" fill="hold"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anim calcmode="lin" valueType="num">
                                      <p:cBhvr>
                                        <p:cTn id="25" dur="500" fill="hold"/>
                                        <p:tgtEl>
                                          <p:spTgt spid="60"/>
                                        </p:tgtEl>
                                        <p:attrNameLst>
                                          <p:attrName>ppt_x</p:attrName>
                                        </p:attrNameLst>
                                      </p:cBhvr>
                                      <p:tavLst>
                                        <p:tav tm="0">
                                          <p:val>
                                            <p:strVal val="#ppt_x"/>
                                          </p:val>
                                        </p:tav>
                                        <p:tav tm="100000">
                                          <p:val>
                                            <p:strVal val="#ppt_x"/>
                                          </p:val>
                                        </p:tav>
                                      </p:tavLst>
                                    </p:anim>
                                    <p:anim calcmode="lin" valueType="num">
                                      <p:cBhvr>
                                        <p:cTn id="26" dur="500" fill="hold"/>
                                        <p:tgtEl>
                                          <p:spTgt spid="60"/>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2" presetClass="entr" presetSubtype="8" accel="50000" decel="5000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0-#ppt_w/2"/>
                                          </p:val>
                                        </p:tav>
                                        <p:tav tm="100000">
                                          <p:val>
                                            <p:strVal val="#ppt_x"/>
                                          </p:val>
                                        </p:tav>
                                      </p:tavLst>
                                    </p:anim>
                                    <p:anim calcmode="lin" valueType="num">
                                      <p:cBhvr additive="base">
                                        <p:cTn id="31" dur="500" fill="hold"/>
                                        <p:tgtEl>
                                          <p:spTgt spid="47"/>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42"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anim calcmode="lin" valueType="num">
                                      <p:cBhvr>
                                        <p:cTn id="47" dur="500" fill="hold"/>
                                        <p:tgtEl>
                                          <p:spTgt spid="57"/>
                                        </p:tgtEl>
                                        <p:attrNameLst>
                                          <p:attrName>ppt_x</p:attrName>
                                        </p:attrNameLst>
                                      </p:cBhvr>
                                      <p:tavLst>
                                        <p:tav tm="0">
                                          <p:val>
                                            <p:strVal val="#ppt_x"/>
                                          </p:val>
                                        </p:tav>
                                        <p:tav tm="100000">
                                          <p:val>
                                            <p:strVal val="#ppt_x"/>
                                          </p:val>
                                        </p:tav>
                                      </p:tavLst>
                                    </p:anim>
                                    <p:anim calcmode="lin" valueType="num">
                                      <p:cBhvr>
                                        <p:cTn id="48" dur="500" fill="hold"/>
                                        <p:tgtEl>
                                          <p:spTgt spid="57"/>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 presetClass="entr" presetSubtype="2" accel="50000" decel="50000"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500" fill="hold"/>
                                        <p:tgtEl>
                                          <p:spTgt spid="44"/>
                                        </p:tgtEl>
                                        <p:attrNameLst>
                                          <p:attrName>ppt_x</p:attrName>
                                        </p:attrNameLst>
                                      </p:cBhvr>
                                      <p:tavLst>
                                        <p:tav tm="0">
                                          <p:val>
                                            <p:strVal val="1+#ppt_w/2"/>
                                          </p:val>
                                        </p:tav>
                                        <p:tav tm="100000">
                                          <p:val>
                                            <p:strVal val="#ppt_x"/>
                                          </p:val>
                                        </p:tav>
                                      </p:tavLst>
                                    </p:anim>
                                    <p:anim calcmode="lin" valueType="num">
                                      <p:cBhvr additive="base">
                                        <p:cTn id="53" dur="500" fill="hold"/>
                                        <p:tgtEl>
                                          <p:spTgt spid="44"/>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42" presetClass="entr" presetSubtype="0" fill="hold"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anim calcmode="lin" valueType="num">
                                      <p:cBhvr>
                                        <p:cTn id="69" dur="500" fill="hold"/>
                                        <p:tgtEl>
                                          <p:spTgt spid="63"/>
                                        </p:tgtEl>
                                        <p:attrNameLst>
                                          <p:attrName>ppt_x</p:attrName>
                                        </p:attrNameLst>
                                      </p:cBhvr>
                                      <p:tavLst>
                                        <p:tav tm="0">
                                          <p:val>
                                            <p:strVal val="#ppt_x"/>
                                          </p:val>
                                        </p:tav>
                                        <p:tav tm="100000">
                                          <p:val>
                                            <p:strVal val="#ppt_x"/>
                                          </p:val>
                                        </p:tav>
                                      </p:tavLst>
                                    </p:anim>
                                    <p:anim calcmode="lin" valueType="num">
                                      <p:cBhvr>
                                        <p:cTn id="70" dur="500" fill="hold"/>
                                        <p:tgtEl>
                                          <p:spTgt spid="63"/>
                                        </p:tgtEl>
                                        <p:attrNameLst>
                                          <p:attrName>ppt_y</p:attrName>
                                        </p:attrNameLst>
                                      </p:cBhvr>
                                      <p:tavLst>
                                        <p:tav tm="0">
                                          <p:val>
                                            <p:strVal val="#ppt_y+.1"/>
                                          </p:val>
                                        </p:tav>
                                        <p:tav tm="100000">
                                          <p:val>
                                            <p:strVal val="#ppt_y"/>
                                          </p:val>
                                        </p:tav>
                                      </p:tavLst>
                                    </p:anim>
                                  </p:childTnLst>
                                </p:cTn>
                              </p:par>
                            </p:childTnLst>
                          </p:cTn>
                        </p:par>
                        <p:par>
                          <p:cTn id="71" fill="hold">
                            <p:stCondLst>
                              <p:cond delay="4500"/>
                            </p:stCondLst>
                            <p:childTnLst>
                              <p:par>
                                <p:cTn id="72" presetID="2" presetClass="entr" presetSubtype="8" accel="50000" decel="50000"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fill="hold"/>
                                        <p:tgtEl>
                                          <p:spTgt spid="50"/>
                                        </p:tgtEl>
                                        <p:attrNameLst>
                                          <p:attrName>ppt_x</p:attrName>
                                        </p:attrNameLst>
                                      </p:cBhvr>
                                      <p:tavLst>
                                        <p:tav tm="0">
                                          <p:val>
                                            <p:strVal val="0-#ppt_w/2"/>
                                          </p:val>
                                        </p:tav>
                                        <p:tav tm="100000">
                                          <p:val>
                                            <p:strVal val="#ppt_x"/>
                                          </p:val>
                                        </p:tav>
                                      </p:tavLst>
                                    </p:anim>
                                    <p:anim calcmode="lin" valueType="num">
                                      <p:cBhvr additive="base">
                                        <p:cTn id="75" dur="500" fill="hold"/>
                                        <p:tgtEl>
                                          <p:spTgt spid="50"/>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Effect transition="in" filter="fade">
                                      <p:cBhvr>
                                        <p:cTn id="81" dur="500"/>
                                        <p:tgtEl>
                                          <p:spTgt spid="38"/>
                                        </p:tgtEl>
                                      </p:cBhvr>
                                    </p:animEffect>
                                  </p:childTnLst>
                                </p:cTn>
                              </p:par>
                            </p:childTnLst>
                          </p:cTn>
                        </p:par>
                        <p:par>
                          <p:cTn id="82" fill="hold">
                            <p:stCondLst>
                              <p:cond delay="5500"/>
                            </p:stCondLst>
                            <p:childTnLst>
                              <p:par>
                                <p:cTn id="83" presetID="53" presetClass="entr" presetSubtype="16"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 calcmode="lin" valueType="num">
                                      <p:cBhvr>
                                        <p:cTn id="85" dur="500" fill="hold"/>
                                        <p:tgtEl>
                                          <p:spTgt spid="70"/>
                                        </p:tgtEl>
                                        <p:attrNameLst>
                                          <p:attrName>ppt_w</p:attrName>
                                        </p:attrNameLst>
                                      </p:cBhvr>
                                      <p:tavLst>
                                        <p:tav tm="0">
                                          <p:val>
                                            <p:fltVal val="0"/>
                                          </p:val>
                                        </p:tav>
                                        <p:tav tm="100000">
                                          <p:val>
                                            <p:strVal val="#ppt_w"/>
                                          </p:val>
                                        </p:tav>
                                      </p:tavLst>
                                    </p:anim>
                                    <p:anim calcmode="lin" valueType="num">
                                      <p:cBhvr>
                                        <p:cTn id="86" dur="500" fill="hold"/>
                                        <p:tgtEl>
                                          <p:spTgt spid="70"/>
                                        </p:tgtEl>
                                        <p:attrNameLst>
                                          <p:attrName>ppt_h</p:attrName>
                                        </p:attrNameLst>
                                      </p:cBhvr>
                                      <p:tavLst>
                                        <p:tav tm="0">
                                          <p:val>
                                            <p:fltVal val="0"/>
                                          </p:val>
                                        </p:tav>
                                        <p:tav tm="100000">
                                          <p:val>
                                            <p:strVal val="#ppt_h"/>
                                          </p:val>
                                        </p:tav>
                                      </p:tavLst>
                                    </p:anim>
                                    <p:animEffect transition="in" filter="fade">
                                      <p:cBhvr>
                                        <p:cTn id="87" dur="500"/>
                                        <p:tgtEl>
                                          <p:spTgt spid="70"/>
                                        </p:tgtEl>
                                      </p:cBhvr>
                                    </p:animEffect>
                                  </p:childTnLst>
                                </p:cTn>
                              </p:par>
                              <p:par>
                                <p:cTn id="88" presetID="42" presetClass="entr" presetSubtype="0" fill="hold" nodeType="withEffect">
                                  <p:stCondLst>
                                    <p:cond delay="0"/>
                                  </p:stCondLst>
                                  <p:childTnLst>
                                    <p:set>
                                      <p:cBhvr>
                                        <p:cTn id="89" dur="1" fill="hold">
                                          <p:stCondLst>
                                            <p:cond delay="0"/>
                                          </p:stCondLst>
                                        </p:cTn>
                                        <p:tgtEl>
                                          <p:spTgt spid="66"/>
                                        </p:tgtEl>
                                        <p:attrNameLst>
                                          <p:attrName>style.visibility</p:attrName>
                                        </p:attrNameLst>
                                      </p:cBhvr>
                                      <p:to>
                                        <p:strVal val="visible"/>
                                      </p:to>
                                    </p:set>
                                    <p:animEffect transition="in" filter="fade">
                                      <p:cBhvr>
                                        <p:cTn id="90" dur="500"/>
                                        <p:tgtEl>
                                          <p:spTgt spid="66"/>
                                        </p:tgtEl>
                                      </p:cBhvr>
                                    </p:animEffect>
                                    <p:anim calcmode="lin" valueType="num">
                                      <p:cBhvr>
                                        <p:cTn id="91" dur="500" fill="hold"/>
                                        <p:tgtEl>
                                          <p:spTgt spid="66"/>
                                        </p:tgtEl>
                                        <p:attrNameLst>
                                          <p:attrName>ppt_x</p:attrName>
                                        </p:attrNameLst>
                                      </p:cBhvr>
                                      <p:tavLst>
                                        <p:tav tm="0">
                                          <p:val>
                                            <p:strVal val="#ppt_x"/>
                                          </p:val>
                                        </p:tav>
                                        <p:tav tm="100000">
                                          <p:val>
                                            <p:strVal val="#ppt_x"/>
                                          </p:val>
                                        </p:tav>
                                      </p:tavLst>
                                    </p:anim>
                                    <p:anim calcmode="lin" valueType="num">
                                      <p:cBhvr>
                                        <p:cTn id="92" dur="500" fill="hold"/>
                                        <p:tgtEl>
                                          <p:spTgt spid="66"/>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2" presetClass="entr" presetSubtype="2" accel="50000" decel="50000" fill="hold" nodeType="afterEffect">
                                  <p:stCondLst>
                                    <p:cond delay="0"/>
                                  </p:stCondLst>
                                  <p:childTnLst>
                                    <p:set>
                                      <p:cBhvr>
                                        <p:cTn id="95" dur="1" fill="hold">
                                          <p:stCondLst>
                                            <p:cond delay="0"/>
                                          </p:stCondLst>
                                        </p:cTn>
                                        <p:tgtEl>
                                          <p:spTgt spid="53"/>
                                        </p:tgtEl>
                                        <p:attrNameLst>
                                          <p:attrName>style.visibility</p:attrName>
                                        </p:attrNameLst>
                                      </p:cBhvr>
                                      <p:to>
                                        <p:strVal val="visible"/>
                                      </p:to>
                                    </p:set>
                                    <p:anim calcmode="lin" valueType="num">
                                      <p:cBhvr additive="base">
                                        <p:cTn id="96" dur="500" fill="hold"/>
                                        <p:tgtEl>
                                          <p:spTgt spid="53"/>
                                        </p:tgtEl>
                                        <p:attrNameLst>
                                          <p:attrName>ppt_x</p:attrName>
                                        </p:attrNameLst>
                                      </p:cBhvr>
                                      <p:tavLst>
                                        <p:tav tm="0">
                                          <p:val>
                                            <p:strVal val="1+#ppt_w/2"/>
                                          </p:val>
                                        </p:tav>
                                        <p:tav tm="100000">
                                          <p:val>
                                            <p:strVal val="#ppt_x"/>
                                          </p:val>
                                        </p:tav>
                                      </p:tavLst>
                                    </p:anim>
                                    <p:anim calcmode="lin" valueType="num">
                                      <p:cBhvr additive="base">
                                        <p:cTn id="97"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6"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2107902"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如何改进</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 name="泪滴形 2"/>
          <p:cNvSpPr/>
          <p:nvPr/>
        </p:nvSpPr>
        <p:spPr>
          <a:xfrm>
            <a:off x="4027871" y="3856918"/>
            <a:ext cx="1864416" cy="1864659"/>
          </a:xfrm>
          <a:prstGeom prst="teardrop">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4" name="泪滴形 3"/>
          <p:cNvSpPr/>
          <p:nvPr/>
        </p:nvSpPr>
        <p:spPr>
          <a:xfrm flipV="1">
            <a:off x="4368999" y="2233553"/>
            <a:ext cx="1523286" cy="1523484"/>
          </a:xfrm>
          <a:prstGeom prst="teardrop">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5" name="泪滴形 4"/>
          <p:cNvSpPr/>
          <p:nvPr/>
        </p:nvSpPr>
        <p:spPr>
          <a:xfrm flipH="1" flipV="1">
            <a:off x="5990032" y="1892378"/>
            <a:ext cx="1864416" cy="1864659"/>
          </a:xfrm>
          <a:prstGeom prst="teardrop">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6" name="淘宝店chenying0907出品 19"/>
          <p:cNvSpPr/>
          <p:nvPr/>
        </p:nvSpPr>
        <p:spPr>
          <a:xfrm>
            <a:off x="6309932" y="2050020"/>
            <a:ext cx="1360719" cy="13608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7" name="淘宝店chenying0907出品 20"/>
          <p:cNvSpPr/>
          <p:nvPr/>
        </p:nvSpPr>
        <p:spPr>
          <a:xfrm>
            <a:off x="4251036" y="4172424"/>
            <a:ext cx="1360719" cy="13608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8" name="淘宝店chenying0907出品 21"/>
          <p:cNvSpPr/>
          <p:nvPr/>
        </p:nvSpPr>
        <p:spPr>
          <a:xfrm>
            <a:off x="4543927" y="2375006"/>
            <a:ext cx="1007092" cy="1007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9" name="泪滴形 8"/>
          <p:cNvSpPr/>
          <p:nvPr/>
        </p:nvSpPr>
        <p:spPr>
          <a:xfrm flipH="1">
            <a:off x="5990033" y="3856918"/>
            <a:ext cx="1864416" cy="1864659"/>
          </a:xfrm>
          <a:prstGeom prst="teardrop">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10" name="淘宝店chenying0907出品 23"/>
          <p:cNvSpPr/>
          <p:nvPr/>
        </p:nvSpPr>
        <p:spPr>
          <a:xfrm>
            <a:off x="6295590" y="4187608"/>
            <a:ext cx="1360719" cy="136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11" name="TextBox 24"/>
          <p:cNvSpPr txBox="1"/>
          <p:nvPr/>
        </p:nvSpPr>
        <p:spPr>
          <a:xfrm>
            <a:off x="4507243" y="2671446"/>
            <a:ext cx="1066820" cy="369332"/>
          </a:xfrm>
          <a:prstGeom prst="rect">
            <a:avLst/>
          </a:prstGeom>
          <a:noFill/>
          <a:ln>
            <a:noFill/>
          </a:ln>
        </p:spPr>
        <p:txBody>
          <a:bodyPr wrap="none" lIns="121908" tIns="60954" rIns="121908" bIns="60954" rtlCol="0">
            <a:spAutoFit/>
          </a:bodyPr>
          <a:lstStyle/>
          <a:p>
            <a:r>
              <a:rPr lang="zh-CN" altLang="en-US" sz="1600" dirty="0">
                <a:solidFill>
                  <a:schemeClr val="bg1"/>
                </a:solidFill>
                <a:cs typeface="+mn-ea"/>
                <a:sym typeface="+mn-lt"/>
              </a:rPr>
              <a:t>文字标题</a:t>
            </a:r>
            <a:endParaRPr lang="zh-CN" altLang="en-US" sz="1600" dirty="0">
              <a:solidFill>
                <a:schemeClr val="bg1"/>
              </a:solidFill>
              <a:cs typeface="+mn-ea"/>
              <a:sym typeface="+mn-lt"/>
            </a:endParaRPr>
          </a:p>
        </p:txBody>
      </p:sp>
      <p:sp>
        <p:nvSpPr>
          <p:cNvPr id="12" name="TextBox 34"/>
          <p:cNvSpPr txBox="1"/>
          <p:nvPr/>
        </p:nvSpPr>
        <p:spPr>
          <a:xfrm>
            <a:off x="6238221" y="2526562"/>
            <a:ext cx="1477136" cy="369332"/>
          </a:xfrm>
          <a:prstGeom prst="rect">
            <a:avLst/>
          </a:prstGeom>
          <a:noFill/>
          <a:ln>
            <a:noFill/>
          </a:ln>
        </p:spPr>
        <p:txBody>
          <a:bodyPr wrap="none" lIns="121908" tIns="60954" rIns="121908" bIns="60954" rtlCol="0">
            <a:spAutoFit/>
          </a:bodyPr>
          <a:lstStyle/>
          <a:p>
            <a:r>
              <a:rPr lang="zh-CN" altLang="en-US" sz="1600" dirty="0">
                <a:solidFill>
                  <a:schemeClr val="bg1"/>
                </a:solidFill>
                <a:cs typeface="+mn-ea"/>
                <a:sym typeface="+mn-lt"/>
              </a:rPr>
              <a:t>添加文字标题</a:t>
            </a:r>
            <a:endParaRPr lang="zh-CN" altLang="en-US" sz="1600" dirty="0">
              <a:solidFill>
                <a:schemeClr val="bg1"/>
              </a:solidFill>
              <a:cs typeface="+mn-ea"/>
              <a:sym typeface="+mn-lt"/>
            </a:endParaRPr>
          </a:p>
        </p:txBody>
      </p:sp>
      <p:sp>
        <p:nvSpPr>
          <p:cNvPr id="14" name="TextBox 35"/>
          <p:cNvSpPr txBox="1"/>
          <p:nvPr/>
        </p:nvSpPr>
        <p:spPr>
          <a:xfrm>
            <a:off x="4194167" y="4668357"/>
            <a:ext cx="1477136" cy="369332"/>
          </a:xfrm>
          <a:prstGeom prst="rect">
            <a:avLst/>
          </a:prstGeom>
          <a:noFill/>
          <a:ln>
            <a:noFill/>
          </a:ln>
        </p:spPr>
        <p:txBody>
          <a:bodyPr wrap="none" lIns="121908" tIns="60954" rIns="121908" bIns="60954" rtlCol="0">
            <a:spAutoFit/>
          </a:bodyPr>
          <a:lstStyle/>
          <a:p>
            <a:r>
              <a:rPr lang="zh-CN" altLang="en-US" sz="1600" dirty="0">
                <a:solidFill>
                  <a:schemeClr val="bg1"/>
                </a:solidFill>
                <a:cs typeface="+mn-ea"/>
                <a:sym typeface="+mn-lt"/>
              </a:rPr>
              <a:t>添加文字标题</a:t>
            </a:r>
            <a:endParaRPr lang="zh-CN" altLang="en-US" sz="1600" dirty="0">
              <a:solidFill>
                <a:schemeClr val="bg1"/>
              </a:solidFill>
              <a:cs typeface="+mn-ea"/>
              <a:sym typeface="+mn-lt"/>
            </a:endParaRPr>
          </a:p>
        </p:txBody>
      </p:sp>
      <p:sp>
        <p:nvSpPr>
          <p:cNvPr id="15" name="TextBox 36"/>
          <p:cNvSpPr txBox="1"/>
          <p:nvPr/>
        </p:nvSpPr>
        <p:spPr>
          <a:xfrm>
            <a:off x="6279567" y="4683390"/>
            <a:ext cx="1477136" cy="369332"/>
          </a:xfrm>
          <a:prstGeom prst="rect">
            <a:avLst/>
          </a:prstGeom>
          <a:noFill/>
          <a:ln>
            <a:noFill/>
          </a:ln>
        </p:spPr>
        <p:txBody>
          <a:bodyPr wrap="none" lIns="121908" tIns="60954" rIns="121908" bIns="60954" rtlCol="0">
            <a:spAutoFit/>
          </a:bodyPr>
          <a:lstStyle/>
          <a:p>
            <a:r>
              <a:rPr lang="zh-CN" altLang="en-US" sz="1600" dirty="0">
                <a:solidFill>
                  <a:schemeClr val="bg1"/>
                </a:solidFill>
                <a:cs typeface="+mn-ea"/>
                <a:sym typeface="+mn-lt"/>
              </a:rPr>
              <a:t>添加文字标题</a:t>
            </a:r>
            <a:endParaRPr lang="zh-CN" altLang="en-US" sz="1600" dirty="0">
              <a:solidFill>
                <a:schemeClr val="bg1"/>
              </a:solidFill>
              <a:cs typeface="+mn-ea"/>
              <a:sym typeface="+mn-lt"/>
            </a:endParaRPr>
          </a:p>
        </p:txBody>
      </p:sp>
      <p:sp>
        <p:nvSpPr>
          <p:cNvPr id="16" name="TextBox 37"/>
          <p:cNvSpPr txBox="1"/>
          <p:nvPr/>
        </p:nvSpPr>
        <p:spPr>
          <a:xfrm>
            <a:off x="8442013" y="4809841"/>
            <a:ext cx="2759706" cy="769429"/>
          </a:xfrm>
          <a:prstGeom prst="rect">
            <a:avLst/>
          </a:prstGeom>
          <a:noFill/>
          <a:ln>
            <a:noFill/>
          </a:ln>
        </p:spPr>
        <p:txBody>
          <a:bodyPr wrap="none" lIns="121908" tIns="60954" rIns="121908" bIns="60954" rtlCol="0">
            <a:spAutoFit/>
          </a:bodyPr>
          <a:lstStyle/>
          <a:p>
            <a:r>
              <a:rPr lang="zh-CN" altLang="en-US" sz="1400" dirty="0">
                <a:solidFill>
                  <a:schemeClr val="tx1">
                    <a:lumMod val="65000"/>
                    <a:lumOff val="35000"/>
                  </a:schemeClr>
                </a:solidFill>
                <a:cs typeface="+mn-ea"/>
                <a:sym typeface="+mn-lt"/>
              </a:rPr>
              <a:t>点击添加文字内容，内容简要详</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尽，言简意赅叙述内容概要。点</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击添加文字内容。</a:t>
            </a:r>
            <a:endParaRPr lang="zh-CN" altLang="en-US" sz="1400" dirty="0">
              <a:solidFill>
                <a:schemeClr val="tx1">
                  <a:lumMod val="65000"/>
                  <a:lumOff val="35000"/>
                </a:schemeClr>
              </a:solidFill>
              <a:cs typeface="+mn-ea"/>
              <a:sym typeface="+mn-lt"/>
            </a:endParaRPr>
          </a:p>
        </p:txBody>
      </p:sp>
      <p:sp>
        <p:nvSpPr>
          <p:cNvPr id="17" name="TextBox 38"/>
          <p:cNvSpPr txBox="1"/>
          <p:nvPr/>
        </p:nvSpPr>
        <p:spPr>
          <a:xfrm>
            <a:off x="8442014" y="2332608"/>
            <a:ext cx="2759706" cy="769429"/>
          </a:xfrm>
          <a:prstGeom prst="rect">
            <a:avLst/>
          </a:prstGeom>
          <a:noFill/>
          <a:ln>
            <a:noFill/>
          </a:ln>
        </p:spPr>
        <p:txBody>
          <a:bodyPr wrap="none" lIns="121908" tIns="60954" rIns="121908" bIns="60954" rtlCol="0">
            <a:spAutoFit/>
          </a:bodyPr>
          <a:lstStyle/>
          <a:p>
            <a:r>
              <a:rPr lang="zh-CN" altLang="en-US" sz="1400" dirty="0">
                <a:solidFill>
                  <a:schemeClr val="tx1">
                    <a:lumMod val="65000"/>
                    <a:lumOff val="35000"/>
                  </a:schemeClr>
                </a:solidFill>
                <a:cs typeface="+mn-ea"/>
                <a:sym typeface="+mn-lt"/>
              </a:rPr>
              <a:t>点击添加文字内容，内容简要详</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尽，言简意赅叙述内容概要。点</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击添加文字内容。</a:t>
            </a:r>
            <a:endParaRPr lang="zh-CN" altLang="en-US" sz="1400" dirty="0">
              <a:solidFill>
                <a:schemeClr val="tx1">
                  <a:lumMod val="65000"/>
                  <a:lumOff val="35000"/>
                </a:schemeClr>
              </a:solidFill>
              <a:cs typeface="+mn-ea"/>
              <a:sym typeface="+mn-lt"/>
            </a:endParaRPr>
          </a:p>
        </p:txBody>
      </p:sp>
      <p:sp>
        <p:nvSpPr>
          <p:cNvPr id="18" name="TextBox 39"/>
          <p:cNvSpPr txBox="1"/>
          <p:nvPr/>
        </p:nvSpPr>
        <p:spPr>
          <a:xfrm>
            <a:off x="1016530" y="4854226"/>
            <a:ext cx="2759706" cy="769429"/>
          </a:xfrm>
          <a:prstGeom prst="rect">
            <a:avLst/>
          </a:prstGeom>
          <a:noFill/>
          <a:ln>
            <a:noFill/>
          </a:ln>
        </p:spPr>
        <p:txBody>
          <a:bodyPr wrap="none" lIns="121908" tIns="60954" rIns="121908" bIns="60954" rtlCol="0">
            <a:spAutoFit/>
          </a:bodyPr>
          <a:lstStyle/>
          <a:p>
            <a:r>
              <a:rPr lang="zh-CN" altLang="en-US" sz="1400" dirty="0">
                <a:solidFill>
                  <a:schemeClr val="tx1">
                    <a:lumMod val="65000"/>
                    <a:lumOff val="35000"/>
                  </a:schemeClr>
                </a:solidFill>
                <a:cs typeface="+mn-ea"/>
                <a:sym typeface="+mn-lt"/>
              </a:rPr>
              <a:t>点击添加文字内容，内容简要详</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尽，言简意赅叙述内容概要。点</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击添加文字内容。</a:t>
            </a:r>
            <a:endParaRPr lang="zh-CN" altLang="en-US" sz="1400" dirty="0">
              <a:solidFill>
                <a:schemeClr val="tx1">
                  <a:lumMod val="65000"/>
                  <a:lumOff val="35000"/>
                </a:schemeClr>
              </a:solidFill>
              <a:cs typeface="+mn-ea"/>
              <a:sym typeface="+mn-lt"/>
            </a:endParaRPr>
          </a:p>
        </p:txBody>
      </p:sp>
      <p:sp>
        <p:nvSpPr>
          <p:cNvPr id="19" name="TextBox 45"/>
          <p:cNvSpPr txBox="1"/>
          <p:nvPr/>
        </p:nvSpPr>
        <p:spPr>
          <a:xfrm>
            <a:off x="1016532" y="2376993"/>
            <a:ext cx="2759706" cy="769429"/>
          </a:xfrm>
          <a:prstGeom prst="rect">
            <a:avLst/>
          </a:prstGeom>
          <a:noFill/>
          <a:ln>
            <a:noFill/>
          </a:ln>
        </p:spPr>
        <p:txBody>
          <a:bodyPr wrap="none" lIns="121908" tIns="60954" rIns="121908" bIns="60954" rtlCol="0">
            <a:spAutoFit/>
          </a:bodyPr>
          <a:lstStyle/>
          <a:p>
            <a:r>
              <a:rPr lang="zh-CN" altLang="en-US" sz="1400" dirty="0">
                <a:solidFill>
                  <a:schemeClr val="tx1">
                    <a:lumMod val="65000"/>
                    <a:lumOff val="35000"/>
                  </a:schemeClr>
                </a:solidFill>
                <a:cs typeface="+mn-ea"/>
                <a:sym typeface="+mn-lt"/>
              </a:rPr>
              <a:t>点击添加文字内容，内容简要详</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尽，言简意赅叙述内容概要。点</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击添加文字内容。</a:t>
            </a:r>
            <a:endParaRPr lang="zh-CN" altLang="en-US" sz="1400" dirty="0">
              <a:solidFill>
                <a:schemeClr val="tx1">
                  <a:lumMod val="65000"/>
                  <a:lumOff val="35000"/>
                </a:schemeClr>
              </a:solidFill>
              <a:cs typeface="+mn-ea"/>
              <a:sym typeface="+mn-lt"/>
            </a:endParaRPr>
          </a:p>
        </p:txBody>
      </p:sp>
      <p:sp>
        <p:nvSpPr>
          <p:cNvPr id="20" name="环形箭头 46"/>
          <p:cNvSpPr/>
          <p:nvPr/>
        </p:nvSpPr>
        <p:spPr>
          <a:xfrm>
            <a:off x="7499141" y="4017433"/>
            <a:ext cx="1366462" cy="1366640"/>
          </a:xfrm>
          <a:prstGeom prst="circularArrow">
            <a:avLst>
              <a:gd name="adj1" fmla="val 8049"/>
              <a:gd name="adj2" fmla="val 1142319"/>
              <a:gd name="adj3" fmla="val 20457681"/>
              <a:gd name="adj4" fmla="val 14921288"/>
              <a:gd name="adj5" fmla="val 112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21" name="环形箭头 47"/>
          <p:cNvSpPr/>
          <p:nvPr/>
        </p:nvSpPr>
        <p:spPr>
          <a:xfrm flipV="1">
            <a:off x="7467169" y="2483529"/>
            <a:ext cx="1366462" cy="1366640"/>
          </a:xfrm>
          <a:prstGeom prst="circularArrow">
            <a:avLst>
              <a:gd name="adj1" fmla="val 8049"/>
              <a:gd name="adj2" fmla="val 1142319"/>
              <a:gd name="adj3" fmla="val 20457681"/>
              <a:gd name="adj4" fmla="val 14921288"/>
              <a:gd name="adj5" fmla="val 1128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22" name="环形箭头 48"/>
          <p:cNvSpPr/>
          <p:nvPr/>
        </p:nvSpPr>
        <p:spPr>
          <a:xfrm flipH="1">
            <a:off x="3122306" y="3966240"/>
            <a:ext cx="1366462" cy="1366640"/>
          </a:xfrm>
          <a:prstGeom prst="circularArrow">
            <a:avLst>
              <a:gd name="adj1" fmla="val 8049"/>
              <a:gd name="adj2" fmla="val 1142319"/>
              <a:gd name="adj3" fmla="val 20457681"/>
              <a:gd name="adj4" fmla="val 14921288"/>
              <a:gd name="adj5" fmla="val 1128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
        <p:nvSpPr>
          <p:cNvPr id="23" name="环形箭头 49"/>
          <p:cNvSpPr/>
          <p:nvPr/>
        </p:nvSpPr>
        <p:spPr>
          <a:xfrm flipH="1" flipV="1">
            <a:off x="3090335" y="2432336"/>
            <a:ext cx="1366462" cy="1366640"/>
          </a:xfrm>
          <a:prstGeom prst="circularArrow">
            <a:avLst>
              <a:gd name="adj1" fmla="val 8049"/>
              <a:gd name="adj2" fmla="val 1142319"/>
              <a:gd name="adj3" fmla="val 20457681"/>
              <a:gd name="adj4" fmla="val 14921288"/>
              <a:gd name="adj5" fmla="val 11288"/>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Left)">
                                      <p:cBhvr>
                                        <p:cTn id="7" dur="500"/>
                                        <p:tgtEl>
                                          <p:spTgt spid="4"/>
                                        </p:tgtEl>
                                      </p:cBhvr>
                                    </p:animEffect>
                                  </p:childTnLst>
                                </p:cTn>
                              </p:par>
                              <p:par>
                                <p:cTn id="8" presetID="18" presetClass="entr" presetSubtype="3"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upRigh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trips(downLeft)">
                                      <p:cBhvr>
                                        <p:cTn id="13" dur="500"/>
                                        <p:tgtEl>
                                          <p:spTgt spid="3"/>
                                        </p:tgtEl>
                                      </p:cBhvr>
                                    </p:animEffect>
                                  </p:childTnLst>
                                </p:cTn>
                              </p:par>
                              <p:par>
                                <p:cTn id="14" presetID="18" presetClass="entr" presetSubtype="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strips(downRight)">
                                      <p:cBhvr>
                                        <p:cTn id="16" dur="500"/>
                                        <p:tgtEl>
                                          <p:spTgt spid="9"/>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randombar(horizontal)">
                                      <p:cBhvr>
                                        <p:cTn id="32" dur="500"/>
                                        <p:tgtEl>
                                          <p:spTgt spid="7"/>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randombar(horizontal)">
                                      <p:cBhvr>
                                        <p:cTn id="35" dur="500"/>
                                        <p:tgtEl>
                                          <p:spTgt spid="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randombar(horizontal)">
                                      <p:cBhvr>
                                        <p:cTn id="38" dur="500"/>
                                        <p:tgtEl>
                                          <p:spTgt spid="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randombar(horizontal)">
                                      <p:cBhvr>
                                        <p:cTn id="41" dur="500"/>
                                        <p:tgtEl>
                                          <p:spTgt spid="10"/>
                                        </p:tgtEl>
                                      </p:cBhvr>
                                    </p:animEffect>
                                  </p:childTnLst>
                                </p:cTn>
                              </p:par>
                            </p:childTnLst>
                          </p:cTn>
                        </p:par>
                        <p:par>
                          <p:cTn id="42" fill="hold">
                            <p:stCondLst>
                              <p:cond delay="1000"/>
                            </p:stCondLst>
                            <p:childTnLst>
                              <p:par>
                                <p:cTn id="43" presetID="18" presetClass="entr" presetSubtype="9"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strips(upLeft)">
                                      <p:cBhvr>
                                        <p:cTn id="45" dur="500"/>
                                        <p:tgtEl>
                                          <p:spTgt spid="23"/>
                                        </p:tgtEl>
                                      </p:cBhvr>
                                    </p:animEffect>
                                  </p:childTnLst>
                                </p:cTn>
                              </p:par>
                              <p:par>
                                <p:cTn id="46" presetID="18" presetClass="entr" presetSubtype="12"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strips(downLeft)">
                                      <p:cBhvr>
                                        <p:cTn id="48" dur="500"/>
                                        <p:tgtEl>
                                          <p:spTgt spid="22"/>
                                        </p:tgtEl>
                                      </p:cBhvr>
                                    </p:animEffect>
                                  </p:childTnLst>
                                </p:cTn>
                              </p:par>
                              <p:par>
                                <p:cTn id="49" presetID="18" presetClass="entr" presetSubtype="3"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strips(upRight)">
                                      <p:cBhvr>
                                        <p:cTn id="51" dur="500"/>
                                        <p:tgtEl>
                                          <p:spTgt spid="21"/>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strips(downRight)">
                                      <p:cBhvr>
                                        <p:cTn id="54" dur="500"/>
                                        <p:tgtEl>
                                          <p:spTgt spid="20"/>
                                        </p:tgtEl>
                                      </p:cBhvr>
                                    </p:animEffect>
                                  </p:childTnLst>
                                </p:cTn>
                              </p:par>
                            </p:childTnLst>
                          </p:cTn>
                        </p:par>
                        <p:par>
                          <p:cTn id="55" fill="hold">
                            <p:stCondLst>
                              <p:cond delay="1500"/>
                            </p:stCondLst>
                            <p:childTnLst>
                              <p:par>
                                <p:cTn id="56" presetID="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1+#ppt_w/2"/>
                                          </p:val>
                                        </p:tav>
                                        <p:tav tm="100000">
                                          <p:val>
                                            <p:strVal val="#ppt_x"/>
                                          </p:val>
                                        </p:tav>
                                      </p:tavLst>
                                    </p:anim>
                                    <p:anim calcmode="lin" valueType="num">
                                      <p:cBhvr additive="base">
                                        <p:cTn id="63" dur="500" fill="hold"/>
                                        <p:tgtEl>
                                          <p:spTgt spid="17"/>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0-#ppt_w/2"/>
                                          </p:val>
                                        </p:tav>
                                        <p:tav tm="100000">
                                          <p:val>
                                            <p:strVal val="#ppt_x"/>
                                          </p:val>
                                        </p:tav>
                                      </p:tavLst>
                                    </p:anim>
                                    <p:anim calcmode="lin" valueType="num">
                                      <p:cBhvr additive="base">
                                        <p:cTn id="67" dur="500" fill="hold"/>
                                        <p:tgtEl>
                                          <p:spTgt spid="1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1+#ppt_w/2"/>
                                          </p:val>
                                        </p:tav>
                                        <p:tav tm="100000">
                                          <p:val>
                                            <p:strVal val="#ppt_x"/>
                                          </p:val>
                                        </p:tav>
                                      </p:tavLst>
                                    </p:anim>
                                    <p:anim calcmode="lin" valueType="num">
                                      <p:cBhvr additive="base">
                                        <p:cTn id="71"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4" grpId="0"/>
      <p:bldP spid="15" grpId="0"/>
      <p:bldP spid="16" grpId="0"/>
      <p:bldP spid="17" grpId="0"/>
      <p:bldP spid="18" grpId="0"/>
      <p:bldP spid="19" grpId="0"/>
      <p:bldP spid="20" grpId="0" animBg="1"/>
      <p:bldP spid="21"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2107902"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如何改进</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 name="Oval 4"/>
          <p:cNvSpPr>
            <a:spLocks noChangeArrowheads="1"/>
          </p:cNvSpPr>
          <p:nvPr/>
        </p:nvSpPr>
        <p:spPr bwMode="auto">
          <a:xfrm>
            <a:off x="5705845" y="1220936"/>
            <a:ext cx="1275245" cy="1294604"/>
          </a:xfrm>
          <a:prstGeom prst="ellipse">
            <a:avLst/>
          </a:prstGeom>
          <a:solidFill>
            <a:schemeClr val="bg1">
              <a:lumMod val="75000"/>
            </a:schemeClr>
          </a:solidFill>
          <a:ln w="12700">
            <a:noFill/>
            <a:round/>
          </a:ln>
          <a:effectLst/>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4" name="Oval 4"/>
          <p:cNvSpPr>
            <a:spLocks noChangeArrowheads="1"/>
          </p:cNvSpPr>
          <p:nvPr/>
        </p:nvSpPr>
        <p:spPr bwMode="auto">
          <a:xfrm>
            <a:off x="5705845" y="1220936"/>
            <a:ext cx="1275245" cy="1294604"/>
          </a:xfrm>
          <a:prstGeom prst="ellipse">
            <a:avLst/>
          </a:prstGeom>
          <a:solidFill>
            <a:schemeClr val="accent1"/>
          </a:solidFill>
          <a:ln w="12700">
            <a:noFill/>
            <a:round/>
          </a:ln>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5" name="Oval 4"/>
          <p:cNvSpPr>
            <a:spLocks noChangeArrowheads="1"/>
          </p:cNvSpPr>
          <p:nvPr/>
        </p:nvSpPr>
        <p:spPr bwMode="auto">
          <a:xfrm>
            <a:off x="4287648" y="1806210"/>
            <a:ext cx="1744690" cy="1771179"/>
          </a:xfrm>
          <a:prstGeom prst="ellipse">
            <a:avLst/>
          </a:prstGeom>
          <a:solidFill>
            <a:schemeClr val="accent2"/>
          </a:solidFill>
          <a:ln w="12700">
            <a:noFill/>
            <a:round/>
          </a:ln>
          <a:effectLst/>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6" name="Oval 4"/>
          <p:cNvSpPr>
            <a:spLocks noChangeArrowheads="1"/>
          </p:cNvSpPr>
          <p:nvPr/>
        </p:nvSpPr>
        <p:spPr bwMode="auto">
          <a:xfrm>
            <a:off x="4287648" y="2335088"/>
            <a:ext cx="1744690" cy="1242302"/>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ln>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7" name="Oval 4"/>
          <p:cNvSpPr>
            <a:spLocks noChangeArrowheads="1"/>
          </p:cNvSpPr>
          <p:nvPr/>
        </p:nvSpPr>
        <p:spPr bwMode="auto">
          <a:xfrm>
            <a:off x="2641896" y="2619697"/>
            <a:ext cx="2150301" cy="2183233"/>
          </a:xfrm>
          <a:prstGeom prst="ellipse">
            <a:avLst/>
          </a:prstGeom>
          <a:solidFill>
            <a:schemeClr val="accent2"/>
          </a:solidFill>
          <a:ln w="12700">
            <a:noFill/>
            <a:round/>
          </a:ln>
          <a:effectLst/>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8" name="Oval 4"/>
          <p:cNvSpPr>
            <a:spLocks noChangeArrowheads="1"/>
          </p:cNvSpPr>
          <p:nvPr/>
        </p:nvSpPr>
        <p:spPr bwMode="auto">
          <a:xfrm>
            <a:off x="2641896" y="3692989"/>
            <a:ext cx="2150301" cy="1109944"/>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ln>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9" name="Oval 4"/>
          <p:cNvSpPr>
            <a:spLocks noChangeArrowheads="1"/>
          </p:cNvSpPr>
          <p:nvPr/>
        </p:nvSpPr>
        <p:spPr bwMode="auto">
          <a:xfrm>
            <a:off x="698607" y="3664614"/>
            <a:ext cx="2639260" cy="2679682"/>
          </a:xfrm>
          <a:prstGeom prst="ellipse">
            <a:avLst/>
          </a:prstGeom>
          <a:solidFill>
            <a:schemeClr val="accent2"/>
          </a:solidFill>
          <a:ln w="12700">
            <a:noFill/>
            <a:round/>
          </a:ln>
          <a:effectLst/>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10" name="Oval 4"/>
          <p:cNvSpPr>
            <a:spLocks noChangeArrowheads="1"/>
          </p:cNvSpPr>
          <p:nvPr/>
        </p:nvSpPr>
        <p:spPr bwMode="auto">
          <a:xfrm>
            <a:off x="925996" y="5756309"/>
            <a:ext cx="2184485" cy="587987"/>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ln>
        </p:spPr>
        <p:txBody>
          <a:bodyPr wrap="none" lIns="96226" tIns="48114" rIns="96226" bIns="48114"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srgbClr val="000000"/>
              </a:solidFill>
              <a:effectLst/>
              <a:uLnTx/>
              <a:uFillTx/>
              <a:cs typeface="+mn-ea"/>
              <a:sym typeface="+mn-lt"/>
            </a:endParaRPr>
          </a:p>
        </p:txBody>
      </p:sp>
      <p:sp>
        <p:nvSpPr>
          <p:cNvPr id="11" name="TextBox 11"/>
          <p:cNvSpPr txBox="1"/>
          <p:nvPr/>
        </p:nvSpPr>
        <p:spPr>
          <a:xfrm>
            <a:off x="1170259" y="4588406"/>
            <a:ext cx="1680480" cy="543340"/>
          </a:xfrm>
          <a:prstGeom prst="rect">
            <a:avLst/>
          </a:prstGeom>
          <a:noFill/>
        </p:spPr>
        <p:txBody>
          <a:bodyPr wrap="none" lIns="96226" tIns="48114" rIns="96226" bIns="48114"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900" b="0" i="0" u="none" strike="noStrike" kern="1200" cap="none" spc="0" normalizeH="0" baseline="0" noProof="0" dirty="0">
                <a:ln>
                  <a:noFill/>
                </a:ln>
                <a:solidFill>
                  <a:srgbClr val="FFFFFF"/>
                </a:solidFill>
                <a:effectLst/>
                <a:uLnTx/>
                <a:uFillTx/>
                <a:cs typeface="+mn-ea"/>
                <a:sym typeface="+mn-lt"/>
              </a:rPr>
              <a:t>添加文字</a:t>
            </a:r>
            <a:endParaRPr kumimoji="0" lang="zh-CN" altLang="en-US" sz="2900" b="0" i="0" u="none" strike="noStrike" kern="1200" cap="none" spc="0" normalizeH="0" baseline="0" noProof="0" dirty="0">
              <a:ln>
                <a:noFill/>
              </a:ln>
              <a:solidFill>
                <a:srgbClr val="FFFFFF"/>
              </a:solidFill>
              <a:effectLst/>
              <a:uLnTx/>
              <a:uFillTx/>
              <a:cs typeface="+mn-ea"/>
              <a:sym typeface="+mn-lt"/>
            </a:endParaRPr>
          </a:p>
        </p:txBody>
      </p:sp>
      <p:sp>
        <p:nvSpPr>
          <p:cNvPr id="12" name="TextBox 12"/>
          <p:cNvSpPr txBox="1"/>
          <p:nvPr/>
        </p:nvSpPr>
        <p:spPr>
          <a:xfrm>
            <a:off x="2985059" y="3058583"/>
            <a:ext cx="1475475" cy="481799"/>
          </a:xfrm>
          <a:prstGeom prst="rect">
            <a:avLst/>
          </a:prstGeom>
          <a:noFill/>
        </p:spPr>
        <p:txBody>
          <a:bodyPr wrap="none" lIns="96226" tIns="48114" rIns="96226" bIns="48114"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500" b="0" i="0" u="none" strike="noStrike" kern="1200" cap="none" spc="0" normalizeH="0" baseline="0" noProof="0" dirty="0">
                <a:ln>
                  <a:noFill/>
                </a:ln>
                <a:solidFill>
                  <a:srgbClr val="FFFFFF"/>
                </a:solidFill>
                <a:effectLst/>
                <a:uLnTx/>
                <a:uFillTx/>
                <a:cs typeface="+mn-ea"/>
                <a:sym typeface="+mn-lt"/>
              </a:rPr>
              <a:t>添加文字</a:t>
            </a:r>
            <a:endParaRPr kumimoji="0" lang="zh-CN" altLang="en-US" sz="2500" b="0" i="0" u="none" strike="noStrike" kern="1200" cap="none" spc="0" normalizeH="0" baseline="0" noProof="0" dirty="0">
              <a:ln>
                <a:noFill/>
              </a:ln>
              <a:solidFill>
                <a:srgbClr val="FFFFFF"/>
              </a:solidFill>
              <a:effectLst/>
              <a:uLnTx/>
              <a:uFillTx/>
              <a:cs typeface="+mn-ea"/>
              <a:sym typeface="+mn-lt"/>
            </a:endParaRPr>
          </a:p>
        </p:txBody>
      </p:sp>
      <p:sp>
        <p:nvSpPr>
          <p:cNvPr id="14" name="TextBox 13"/>
          <p:cNvSpPr txBox="1"/>
          <p:nvPr/>
        </p:nvSpPr>
        <p:spPr>
          <a:xfrm>
            <a:off x="4526692" y="2523972"/>
            <a:ext cx="1117447" cy="374102"/>
          </a:xfrm>
          <a:prstGeom prst="rect">
            <a:avLst/>
          </a:prstGeom>
          <a:noFill/>
        </p:spPr>
        <p:txBody>
          <a:bodyPr wrap="none" lIns="96226" tIns="48114" rIns="96226" bIns="48114"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添加文字</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cxnSp>
        <p:nvCxnSpPr>
          <p:cNvPr id="15" name="直接连接符 14"/>
          <p:cNvCxnSpPr/>
          <p:nvPr/>
        </p:nvCxnSpPr>
        <p:spPr>
          <a:xfrm>
            <a:off x="6345233" y="2048060"/>
            <a:ext cx="112136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48314" y="3023974"/>
            <a:ext cx="231828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67684" y="4135865"/>
            <a:ext cx="379891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2018236" y="5294225"/>
            <a:ext cx="544836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54539" y="5004456"/>
            <a:ext cx="4038508" cy="630006"/>
          </a:xfrm>
          <a:prstGeom prst="rect">
            <a:avLst/>
          </a:prstGeom>
          <a:noFill/>
        </p:spPr>
        <p:txBody>
          <a:bodyPr wrap="square" lIns="96226" tIns="48114" rIns="96226" bIns="48114"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您的内容打在这里，或者通过复制您的文本后，在此框中选择粘贴，并选择只保留</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0" name="TextBox 19"/>
          <p:cNvSpPr txBox="1"/>
          <p:nvPr/>
        </p:nvSpPr>
        <p:spPr>
          <a:xfrm>
            <a:off x="7554539" y="3863896"/>
            <a:ext cx="4038508" cy="630006"/>
          </a:xfrm>
          <a:prstGeom prst="rect">
            <a:avLst/>
          </a:prstGeom>
          <a:noFill/>
        </p:spPr>
        <p:txBody>
          <a:bodyPr wrap="square" lIns="96226" tIns="48114" rIns="96226" bIns="48114"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您的内容打在这里，或者通过复制您的文本后，在此框中选择粘贴，并选择只保留</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1" name="TextBox 20"/>
          <p:cNvSpPr txBox="1"/>
          <p:nvPr/>
        </p:nvSpPr>
        <p:spPr>
          <a:xfrm>
            <a:off x="7554539" y="2723337"/>
            <a:ext cx="4038508" cy="630006"/>
          </a:xfrm>
          <a:prstGeom prst="rect">
            <a:avLst/>
          </a:prstGeom>
          <a:noFill/>
        </p:spPr>
        <p:txBody>
          <a:bodyPr wrap="square" lIns="96226" tIns="48114" rIns="96226" bIns="48114"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您的内容打在这里，或者通过复制您的文本后，在此框中选择粘贴，并选择只保留</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2" name="TextBox 21"/>
          <p:cNvSpPr txBox="1"/>
          <p:nvPr/>
        </p:nvSpPr>
        <p:spPr>
          <a:xfrm>
            <a:off x="7554539" y="1802032"/>
            <a:ext cx="4038508" cy="630006"/>
          </a:xfrm>
          <a:prstGeom prst="rect">
            <a:avLst/>
          </a:prstGeom>
          <a:noFill/>
        </p:spPr>
        <p:txBody>
          <a:bodyPr wrap="square" lIns="96226" tIns="48114" rIns="96226" bIns="48114"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您的内容打在这里，或者通过复制您的文本后，在此框中选择粘贴，并选择只保留</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3" name="TextBox 22"/>
          <p:cNvSpPr txBox="1"/>
          <p:nvPr/>
        </p:nvSpPr>
        <p:spPr>
          <a:xfrm>
            <a:off x="5819274" y="1600321"/>
            <a:ext cx="1014218" cy="343332"/>
          </a:xfrm>
          <a:prstGeom prst="rect">
            <a:avLst/>
          </a:prstGeom>
          <a:noFill/>
        </p:spPr>
        <p:txBody>
          <a:bodyPr wrap="none" lIns="96226" tIns="48114" rIns="96226" bIns="48114"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cs typeface="+mn-ea"/>
                <a:sym typeface="+mn-lt"/>
              </a:rPr>
              <a:t>添加文字</a:t>
            </a:r>
            <a:endParaRPr kumimoji="0" lang="zh-CN" altLang="en-US" sz="1600" b="0" i="0" u="none" strike="noStrike" kern="1200" cap="none" spc="0" normalizeH="0" baseline="0" noProof="0" dirty="0">
              <a:ln>
                <a:noFill/>
              </a:ln>
              <a:solidFill>
                <a:srgbClr val="FFFFFF"/>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2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14:bounceEnd="42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14:bounceEnd="42000">
                                          <p:cBhvr additive="base">
                                            <p:cTn id="15" dur="500" fill="hold"/>
                                            <p:tgtEl>
                                              <p:spTgt spid="7"/>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14:bounceEnd="42000">
                                          <p:cBhvr additive="base">
                                            <p:cTn id="19" dur="500" fill="hold"/>
                                            <p:tgtEl>
                                              <p:spTgt spid="9"/>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5500"/>
                                </p:stCondLst>
                                <p:childTnLst>
                                  <p:par>
                                    <p:cTn id="58" presetID="22" presetClass="entr" presetSubtype="4"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down)">
                                          <p:cBhvr>
                                            <p:cTn id="60" dur="500"/>
                                            <p:tgtEl>
                                              <p:spTgt spid="6"/>
                                            </p:tgtEl>
                                          </p:cBhvr>
                                        </p:animEffect>
                                      </p:childTnLst>
                                    </p:cTn>
                                  </p:par>
                                </p:childTnLst>
                              </p:cTn>
                            </p:par>
                            <p:par>
                              <p:cTn id="61" fill="hold">
                                <p:stCondLst>
                                  <p:cond delay="6000"/>
                                </p:stCondLst>
                                <p:childTnLst>
                                  <p:par>
                                    <p:cTn id="62" presetID="42"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22" presetClass="entr" presetSubtype="8"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8000"/>
                                </p:stCondLst>
                                <p:childTnLst>
                                  <p:par>
                                    <p:cTn id="76" presetID="22" presetClass="entr" presetSubtype="4"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down)">
                                          <p:cBhvr>
                                            <p:cTn id="78" dur="500"/>
                                            <p:tgtEl>
                                              <p:spTgt spid="4"/>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par>
                              <p:cTn id="85" fill="hold">
                                <p:stCondLst>
                                  <p:cond delay="9500"/>
                                </p:stCondLst>
                                <p:childTnLst>
                                  <p:par>
                                    <p:cTn id="86" presetID="22" presetClass="entr" presetSubtype="8"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left)">
                                          <p:cBhvr>
                                            <p:cTn id="88" dur="500"/>
                                            <p:tgtEl>
                                              <p:spTgt spid="15"/>
                                            </p:tgtEl>
                                          </p:cBhvr>
                                        </p:animEffect>
                                      </p:childTnLst>
                                    </p:cTn>
                                  </p:par>
                                </p:childTnLst>
                              </p:cTn>
                            </p:par>
                            <p:par>
                              <p:cTn id="89" fill="hold">
                                <p:stCondLst>
                                  <p:cond delay="10000"/>
                                </p:stCondLst>
                                <p:childTnLst>
                                  <p:par>
                                    <p:cTn id="90" presetID="22" presetClass="entr" presetSubtype="8"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left)">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4" grpId="0"/>
          <p:bldP spid="19" grpId="0"/>
          <p:bldP spid="20" grpId="0"/>
          <p:bldP spid="21" grpId="0"/>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5500"/>
                                </p:stCondLst>
                                <p:childTnLst>
                                  <p:par>
                                    <p:cTn id="58" presetID="22" presetClass="entr" presetSubtype="4"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down)">
                                          <p:cBhvr>
                                            <p:cTn id="60" dur="500"/>
                                            <p:tgtEl>
                                              <p:spTgt spid="6"/>
                                            </p:tgtEl>
                                          </p:cBhvr>
                                        </p:animEffect>
                                      </p:childTnLst>
                                    </p:cTn>
                                  </p:par>
                                </p:childTnLst>
                              </p:cTn>
                            </p:par>
                            <p:par>
                              <p:cTn id="61" fill="hold">
                                <p:stCondLst>
                                  <p:cond delay="6000"/>
                                </p:stCondLst>
                                <p:childTnLst>
                                  <p:par>
                                    <p:cTn id="62" presetID="42"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22" presetClass="entr" presetSubtype="8"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8000"/>
                                </p:stCondLst>
                                <p:childTnLst>
                                  <p:par>
                                    <p:cTn id="76" presetID="22" presetClass="entr" presetSubtype="4"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down)">
                                          <p:cBhvr>
                                            <p:cTn id="78" dur="500"/>
                                            <p:tgtEl>
                                              <p:spTgt spid="4"/>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par>
                              <p:cTn id="85" fill="hold">
                                <p:stCondLst>
                                  <p:cond delay="9500"/>
                                </p:stCondLst>
                                <p:childTnLst>
                                  <p:par>
                                    <p:cTn id="86" presetID="22" presetClass="entr" presetSubtype="8"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left)">
                                          <p:cBhvr>
                                            <p:cTn id="88" dur="500"/>
                                            <p:tgtEl>
                                              <p:spTgt spid="15"/>
                                            </p:tgtEl>
                                          </p:cBhvr>
                                        </p:animEffect>
                                      </p:childTnLst>
                                    </p:cTn>
                                  </p:par>
                                </p:childTnLst>
                              </p:cTn>
                            </p:par>
                            <p:par>
                              <p:cTn id="89" fill="hold">
                                <p:stCondLst>
                                  <p:cond delay="10000"/>
                                </p:stCondLst>
                                <p:childTnLst>
                                  <p:par>
                                    <p:cTn id="90" presetID="22" presetClass="entr" presetSubtype="8"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left)">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4" grpId="0"/>
          <p:bldP spid="19" grpId="0"/>
          <p:bldP spid="20" grpId="0"/>
          <p:bldP spid="21" grpId="0"/>
          <p:bldP spid="22" grpId="0"/>
          <p:bldP spid="2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1" name="文本框 20"/>
          <p:cNvSpPr txBox="1"/>
          <p:nvPr/>
        </p:nvSpPr>
        <p:spPr>
          <a:xfrm>
            <a:off x="3238833" y="1893896"/>
            <a:ext cx="5714334" cy="1323439"/>
          </a:xfrm>
          <a:prstGeom prst="rect">
            <a:avLst/>
          </a:prstGeom>
          <a:noFill/>
        </p:spPr>
        <p:txBody>
          <a:bodyPr wrap="square" rtlCol="0">
            <a:spAutoFit/>
          </a:bodyPr>
          <a:lstStyle>
            <a:defPPr>
              <a:defRPr lang="zh-CN"/>
            </a:defPPr>
            <a:lvl1pPr algn="dist">
              <a:defRPr sz="8000" b="1">
                <a:solidFill>
                  <a:schemeClr val="accent1"/>
                </a:solidFill>
                <a:cs typeface="+mn-ea"/>
              </a:defRPr>
            </a:lvl1pPr>
          </a:lstStyle>
          <a:p>
            <a:r>
              <a:rPr lang="zh-CN" altLang="en-US" dirty="0">
                <a:sym typeface="+mn-lt"/>
              </a:rPr>
              <a:t>工作计划</a:t>
            </a:r>
            <a:endParaRPr lang="zh-CN" altLang="en-US" dirty="0">
              <a:sym typeface="+mn-lt"/>
            </a:endParaRPr>
          </a:p>
        </p:txBody>
      </p:sp>
      <p:sp>
        <p:nvSpPr>
          <p:cNvPr id="31" name="矩形 30"/>
          <p:cNvSpPr/>
          <p:nvPr/>
        </p:nvSpPr>
        <p:spPr>
          <a:xfrm>
            <a:off x="4746953" y="745981"/>
            <a:ext cx="2698094" cy="830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cs typeface="+mn-ea"/>
                <a:sym typeface="+mn-lt"/>
              </a:rPr>
              <a:t>PART 04</a:t>
            </a:r>
            <a:endParaRPr lang="zh-CN" altLang="en-US" sz="4400" dirty="0">
              <a:cs typeface="+mn-ea"/>
              <a:sym typeface="+mn-lt"/>
            </a:endParaRPr>
          </a:p>
        </p:txBody>
      </p:sp>
      <p:sp>
        <p:nvSpPr>
          <p:cNvPr id="33" name="TextBox 22"/>
          <p:cNvSpPr txBox="1"/>
          <p:nvPr/>
        </p:nvSpPr>
        <p:spPr>
          <a:xfrm>
            <a:off x="3449792" y="3535074"/>
            <a:ext cx="5292415" cy="695190"/>
          </a:xfrm>
          <a:prstGeom prst="rect">
            <a:avLst/>
          </a:prstGeom>
          <a:noFill/>
        </p:spPr>
        <p:txBody>
          <a:bodyPr wrap="square" lIns="0" tIns="0" rIns="0" bIns="0" rtlCol="0">
            <a:spAutoFit/>
          </a:bodyPr>
          <a:lstStyle>
            <a:defPPr>
              <a:defRPr lang="zh-CN"/>
            </a:defPPr>
            <a:lvl1pPr algn="ctr">
              <a:lnSpc>
                <a:spcPct val="150000"/>
              </a:lnSpc>
              <a:defRPr sz="1600">
                <a:solidFill>
                  <a:schemeClr val="tx1">
                    <a:lumMod val="75000"/>
                    <a:lumOff val="25000"/>
                  </a:schemeClr>
                </a:solidFill>
                <a:cs typeface="+mn-ea"/>
              </a:defRPr>
            </a:lvl1pPr>
          </a:lstStyle>
          <a:p>
            <a:r>
              <a:rPr lang="zh-CN" altLang="en-US" dirty="0">
                <a:sym typeface="+mn-lt"/>
              </a:rPr>
              <a:t>点击输入您的内容，或者通过复制您的文本后，再此框中选择粘贴。请言简意赅，简单说明即可，不必繁琐。</a:t>
            </a:r>
            <a:endParaRPr lang="zh-CN" altLang="en-US" dirty="0">
              <a:sym typeface="+mn-lt"/>
            </a:endParaRPr>
          </a:p>
        </p:txBody>
      </p:sp>
      <p:cxnSp>
        <p:nvCxnSpPr>
          <p:cNvPr id="3" name="直接连接符 2"/>
          <p:cNvCxnSpPr/>
          <p:nvPr/>
        </p:nvCxnSpPr>
        <p:spPr>
          <a:xfrm>
            <a:off x="3449792" y="3348364"/>
            <a:ext cx="5283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3190744"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下一步工作规划</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nvGrpSpPr>
          <p:cNvPr id="3" name="PA-组合 1"/>
          <p:cNvGrpSpPr/>
          <p:nvPr>
            <p:custDataLst>
              <p:tags r:id="rId1"/>
            </p:custDataLst>
          </p:nvPr>
        </p:nvGrpSpPr>
        <p:grpSpPr>
          <a:xfrm>
            <a:off x="670466" y="1898878"/>
            <a:ext cx="10910607" cy="3799414"/>
            <a:chOff x="742655" y="1971067"/>
            <a:chExt cx="10910607" cy="3799414"/>
          </a:xfrm>
        </p:grpSpPr>
        <p:sp>
          <p:nvSpPr>
            <p:cNvPr id="4" name="PA-1"/>
            <p:cNvSpPr/>
            <p:nvPr>
              <p:custDataLst>
                <p:tags r:id="rId2"/>
              </p:custDataLst>
            </p:nvPr>
          </p:nvSpPr>
          <p:spPr bwMode="auto">
            <a:xfrm>
              <a:off x="1416869" y="3842660"/>
              <a:ext cx="1408662" cy="1408662"/>
            </a:xfrm>
            <a:custGeom>
              <a:avLst/>
              <a:gdLst>
                <a:gd name="T0" fmla="*/ 7569 w 16599"/>
                <a:gd name="T1" fmla="*/ 403 h 16599"/>
                <a:gd name="T2" fmla="*/ 9030 w 16599"/>
                <a:gd name="T3" fmla="*/ 403 h 16599"/>
                <a:gd name="T4" fmla="*/ 16195 w 16599"/>
                <a:gd name="T5" fmla="*/ 7569 h 16599"/>
                <a:gd name="T6" fmla="*/ 16195 w 16599"/>
                <a:gd name="T7" fmla="*/ 9030 h 16599"/>
                <a:gd name="T8" fmla="*/ 9030 w 16599"/>
                <a:gd name="T9" fmla="*/ 16195 h 16599"/>
                <a:gd name="T10" fmla="*/ 7569 w 16599"/>
                <a:gd name="T11" fmla="*/ 16195 h 16599"/>
                <a:gd name="T12" fmla="*/ 403 w 16599"/>
                <a:gd name="T13" fmla="*/ 9030 h 16599"/>
                <a:gd name="T14" fmla="*/ 403 w 16599"/>
                <a:gd name="T15" fmla="*/ 7569 h 16599"/>
                <a:gd name="T16" fmla="*/ 7569 w 16599"/>
                <a:gd name="T17" fmla="*/ 403 h 16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99" h="16599">
                  <a:moveTo>
                    <a:pt x="7569" y="403"/>
                  </a:moveTo>
                  <a:cubicBezTo>
                    <a:pt x="7972" y="0"/>
                    <a:pt x="8627" y="0"/>
                    <a:pt x="9030" y="403"/>
                  </a:cubicBezTo>
                  <a:lnTo>
                    <a:pt x="16195" y="7569"/>
                  </a:lnTo>
                  <a:cubicBezTo>
                    <a:pt x="16599" y="7972"/>
                    <a:pt x="16599" y="8627"/>
                    <a:pt x="16195" y="9030"/>
                  </a:cubicBezTo>
                  <a:lnTo>
                    <a:pt x="9030" y="16195"/>
                  </a:lnTo>
                  <a:cubicBezTo>
                    <a:pt x="8627" y="16599"/>
                    <a:pt x="7972" y="16599"/>
                    <a:pt x="7569" y="16195"/>
                  </a:cubicBezTo>
                  <a:lnTo>
                    <a:pt x="403" y="9030"/>
                  </a:lnTo>
                  <a:cubicBezTo>
                    <a:pt x="0" y="8627"/>
                    <a:pt x="0" y="7972"/>
                    <a:pt x="403" y="7569"/>
                  </a:cubicBezTo>
                  <a:lnTo>
                    <a:pt x="7569" y="403"/>
                  </a:lnTo>
                  <a:close/>
                </a:path>
              </a:pathLst>
            </a:custGeom>
            <a:solidFill>
              <a:schemeClr val="accent1"/>
            </a:solidFill>
            <a:ln w="0">
              <a:noFill/>
              <a:prstDash val="solid"/>
              <a:round/>
            </a:ln>
          </p:spPr>
          <p:txBody>
            <a:bodyPr vert="horz" wrap="square" lIns="91440" tIns="45720" rIns="91440" bIns="45720" numCol="1" anchor="ctr" anchorCtr="0" compatLnSpc="1">
              <a:normAutofit/>
            </a:bodyPr>
            <a:lstStyle/>
            <a:p>
              <a:pPr algn="ct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5" name="PA-1"/>
            <p:cNvSpPr/>
            <p:nvPr>
              <p:custDataLst>
                <p:tags r:id="rId3"/>
              </p:custDataLst>
            </p:nvPr>
          </p:nvSpPr>
          <p:spPr bwMode="auto">
            <a:xfrm>
              <a:off x="4119783" y="2142450"/>
              <a:ext cx="1408662" cy="1408662"/>
            </a:xfrm>
            <a:custGeom>
              <a:avLst/>
              <a:gdLst>
                <a:gd name="T0" fmla="*/ 7569 w 16599"/>
                <a:gd name="T1" fmla="*/ 403 h 16599"/>
                <a:gd name="T2" fmla="*/ 9030 w 16599"/>
                <a:gd name="T3" fmla="*/ 403 h 16599"/>
                <a:gd name="T4" fmla="*/ 16195 w 16599"/>
                <a:gd name="T5" fmla="*/ 7569 h 16599"/>
                <a:gd name="T6" fmla="*/ 16195 w 16599"/>
                <a:gd name="T7" fmla="*/ 9030 h 16599"/>
                <a:gd name="T8" fmla="*/ 9030 w 16599"/>
                <a:gd name="T9" fmla="*/ 16195 h 16599"/>
                <a:gd name="T10" fmla="*/ 7569 w 16599"/>
                <a:gd name="T11" fmla="*/ 16195 h 16599"/>
                <a:gd name="T12" fmla="*/ 403 w 16599"/>
                <a:gd name="T13" fmla="*/ 9030 h 16599"/>
                <a:gd name="T14" fmla="*/ 403 w 16599"/>
                <a:gd name="T15" fmla="*/ 7569 h 16599"/>
                <a:gd name="T16" fmla="*/ 7569 w 16599"/>
                <a:gd name="T17" fmla="*/ 403 h 16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99" h="16599">
                  <a:moveTo>
                    <a:pt x="7569" y="403"/>
                  </a:moveTo>
                  <a:cubicBezTo>
                    <a:pt x="7972" y="0"/>
                    <a:pt x="8627" y="0"/>
                    <a:pt x="9030" y="403"/>
                  </a:cubicBezTo>
                  <a:lnTo>
                    <a:pt x="16195" y="7569"/>
                  </a:lnTo>
                  <a:cubicBezTo>
                    <a:pt x="16599" y="7972"/>
                    <a:pt x="16599" y="8627"/>
                    <a:pt x="16195" y="9030"/>
                  </a:cubicBezTo>
                  <a:lnTo>
                    <a:pt x="9030" y="16195"/>
                  </a:lnTo>
                  <a:cubicBezTo>
                    <a:pt x="8627" y="16599"/>
                    <a:pt x="7972" y="16599"/>
                    <a:pt x="7569" y="16195"/>
                  </a:cubicBezTo>
                  <a:lnTo>
                    <a:pt x="403" y="9030"/>
                  </a:lnTo>
                  <a:cubicBezTo>
                    <a:pt x="0" y="8627"/>
                    <a:pt x="0" y="7972"/>
                    <a:pt x="403" y="7569"/>
                  </a:cubicBezTo>
                  <a:lnTo>
                    <a:pt x="7569" y="403"/>
                  </a:lnTo>
                  <a:close/>
                </a:path>
              </a:pathLst>
            </a:custGeom>
            <a:solidFill>
              <a:schemeClr val="accent2"/>
            </a:solidFill>
            <a:ln w="0">
              <a:noFill/>
              <a:prstDash val="solid"/>
              <a:round/>
            </a:ln>
          </p:spPr>
          <p:txBody>
            <a:bodyPr vert="horz" wrap="square" lIns="91440" tIns="45720" rIns="91440" bIns="45720" numCol="1" anchor="ctr" anchorCtr="0" compatLnSpc="1">
              <a:normAutofit/>
            </a:bodyPr>
            <a:lstStyle/>
            <a:p>
              <a:pPr algn="ctr"/>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sp>
          <p:nvSpPr>
            <p:cNvPr id="6" name="PA-1"/>
            <p:cNvSpPr/>
            <p:nvPr>
              <p:custDataLst>
                <p:tags r:id="rId4"/>
              </p:custDataLst>
            </p:nvPr>
          </p:nvSpPr>
          <p:spPr bwMode="auto">
            <a:xfrm>
              <a:off x="6822697" y="3842660"/>
              <a:ext cx="1408662" cy="1408662"/>
            </a:xfrm>
            <a:custGeom>
              <a:avLst/>
              <a:gdLst>
                <a:gd name="T0" fmla="*/ 7569 w 16599"/>
                <a:gd name="T1" fmla="*/ 403 h 16599"/>
                <a:gd name="T2" fmla="*/ 9030 w 16599"/>
                <a:gd name="T3" fmla="*/ 403 h 16599"/>
                <a:gd name="T4" fmla="*/ 16195 w 16599"/>
                <a:gd name="T5" fmla="*/ 7569 h 16599"/>
                <a:gd name="T6" fmla="*/ 16195 w 16599"/>
                <a:gd name="T7" fmla="*/ 9030 h 16599"/>
                <a:gd name="T8" fmla="*/ 9030 w 16599"/>
                <a:gd name="T9" fmla="*/ 16195 h 16599"/>
                <a:gd name="T10" fmla="*/ 7569 w 16599"/>
                <a:gd name="T11" fmla="*/ 16195 h 16599"/>
                <a:gd name="T12" fmla="*/ 403 w 16599"/>
                <a:gd name="T13" fmla="*/ 9030 h 16599"/>
                <a:gd name="T14" fmla="*/ 403 w 16599"/>
                <a:gd name="T15" fmla="*/ 7569 h 16599"/>
                <a:gd name="T16" fmla="*/ 7569 w 16599"/>
                <a:gd name="T17" fmla="*/ 403 h 16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99" h="16599">
                  <a:moveTo>
                    <a:pt x="7569" y="403"/>
                  </a:moveTo>
                  <a:cubicBezTo>
                    <a:pt x="7972" y="0"/>
                    <a:pt x="8627" y="0"/>
                    <a:pt x="9030" y="403"/>
                  </a:cubicBezTo>
                  <a:lnTo>
                    <a:pt x="16195" y="7569"/>
                  </a:lnTo>
                  <a:cubicBezTo>
                    <a:pt x="16599" y="7972"/>
                    <a:pt x="16599" y="8627"/>
                    <a:pt x="16195" y="9030"/>
                  </a:cubicBezTo>
                  <a:lnTo>
                    <a:pt x="9030" y="16195"/>
                  </a:lnTo>
                  <a:cubicBezTo>
                    <a:pt x="8627" y="16599"/>
                    <a:pt x="7972" y="16599"/>
                    <a:pt x="7569" y="16195"/>
                  </a:cubicBezTo>
                  <a:lnTo>
                    <a:pt x="403" y="9030"/>
                  </a:lnTo>
                  <a:cubicBezTo>
                    <a:pt x="0" y="8627"/>
                    <a:pt x="0" y="7972"/>
                    <a:pt x="403" y="7569"/>
                  </a:cubicBezTo>
                  <a:lnTo>
                    <a:pt x="7569" y="403"/>
                  </a:lnTo>
                  <a:close/>
                </a:path>
              </a:pathLst>
            </a:custGeom>
            <a:solidFill>
              <a:schemeClr val="accent1"/>
            </a:solidFill>
            <a:ln w="0">
              <a:noFill/>
              <a:prstDash val="solid"/>
              <a:round/>
            </a:ln>
          </p:spPr>
          <p:txBody>
            <a:bodyPr vert="horz" wrap="square" lIns="91440" tIns="45720" rIns="91440" bIns="45720" numCol="1" anchor="ctr" anchorCtr="0" compatLnSpc="1">
              <a:normAutofit/>
            </a:bodyPr>
            <a:lstStyle/>
            <a:p>
              <a:pPr algn="ctr"/>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sp>
          <p:nvSpPr>
            <p:cNvPr id="7" name="PA-1"/>
            <p:cNvSpPr/>
            <p:nvPr>
              <p:custDataLst>
                <p:tags r:id="rId5"/>
              </p:custDataLst>
            </p:nvPr>
          </p:nvSpPr>
          <p:spPr bwMode="auto">
            <a:xfrm>
              <a:off x="9525613" y="2142450"/>
              <a:ext cx="1408662" cy="1408662"/>
            </a:xfrm>
            <a:custGeom>
              <a:avLst/>
              <a:gdLst>
                <a:gd name="T0" fmla="*/ 7569 w 16599"/>
                <a:gd name="T1" fmla="*/ 403 h 16599"/>
                <a:gd name="T2" fmla="*/ 9030 w 16599"/>
                <a:gd name="T3" fmla="*/ 403 h 16599"/>
                <a:gd name="T4" fmla="*/ 16195 w 16599"/>
                <a:gd name="T5" fmla="*/ 7569 h 16599"/>
                <a:gd name="T6" fmla="*/ 16195 w 16599"/>
                <a:gd name="T7" fmla="*/ 9030 h 16599"/>
                <a:gd name="T8" fmla="*/ 9030 w 16599"/>
                <a:gd name="T9" fmla="*/ 16195 h 16599"/>
                <a:gd name="T10" fmla="*/ 7569 w 16599"/>
                <a:gd name="T11" fmla="*/ 16195 h 16599"/>
                <a:gd name="T12" fmla="*/ 403 w 16599"/>
                <a:gd name="T13" fmla="*/ 9030 h 16599"/>
                <a:gd name="T14" fmla="*/ 403 w 16599"/>
                <a:gd name="T15" fmla="*/ 7569 h 16599"/>
                <a:gd name="T16" fmla="*/ 7569 w 16599"/>
                <a:gd name="T17" fmla="*/ 403 h 16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99" h="16599">
                  <a:moveTo>
                    <a:pt x="7569" y="403"/>
                  </a:moveTo>
                  <a:cubicBezTo>
                    <a:pt x="7972" y="0"/>
                    <a:pt x="8627" y="0"/>
                    <a:pt x="9030" y="403"/>
                  </a:cubicBezTo>
                  <a:lnTo>
                    <a:pt x="16195" y="7569"/>
                  </a:lnTo>
                  <a:cubicBezTo>
                    <a:pt x="16599" y="7972"/>
                    <a:pt x="16599" y="8627"/>
                    <a:pt x="16195" y="9030"/>
                  </a:cubicBezTo>
                  <a:lnTo>
                    <a:pt x="9030" y="16195"/>
                  </a:lnTo>
                  <a:cubicBezTo>
                    <a:pt x="8627" y="16599"/>
                    <a:pt x="7972" y="16599"/>
                    <a:pt x="7569" y="16195"/>
                  </a:cubicBezTo>
                  <a:lnTo>
                    <a:pt x="403" y="9030"/>
                  </a:lnTo>
                  <a:cubicBezTo>
                    <a:pt x="0" y="8627"/>
                    <a:pt x="0" y="7972"/>
                    <a:pt x="403" y="7569"/>
                  </a:cubicBezTo>
                  <a:lnTo>
                    <a:pt x="7569" y="403"/>
                  </a:lnTo>
                  <a:close/>
                </a:path>
              </a:pathLst>
            </a:custGeom>
            <a:solidFill>
              <a:schemeClr val="accent2"/>
            </a:solidFill>
            <a:ln w="0">
              <a:noFill/>
              <a:prstDash val="solid"/>
              <a:round/>
            </a:ln>
          </p:spPr>
          <p:txBody>
            <a:bodyPr vert="horz" wrap="square" lIns="91440" tIns="45720" rIns="91440" bIns="45720" numCol="1" anchor="ctr" anchorCtr="0" compatLnSpc="1">
              <a:normAutofit/>
            </a:bodyPr>
            <a:lstStyle/>
            <a:p>
              <a:pPr algn="ctr"/>
              <a:r>
                <a:rPr lang="en-US" altLang="zh-CN" sz="3200" dirty="0">
                  <a:solidFill>
                    <a:schemeClr val="bg1"/>
                  </a:solidFill>
                  <a:cs typeface="+mn-ea"/>
                  <a:sym typeface="+mn-lt"/>
                </a:rPr>
                <a:t>04</a:t>
              </a:r>
              <a:endParaRPr lang="zh-CN" altLang="en-US" sz="3200" dirty="0">
                <a:solidFill>
                  <a:schemeClr val="bg1"/>
                </a:solidFill>
                <a:cs typeface="+mn-ea"/>
                <a:sym typeface="+mn-lt"/>
              </a:endParaRPr>
            </a:p>
          </p:txBody>
        </p:sp>
        <p:cxnSp>
          <p:nvCxnSpPr>
            <p:cNvPr id="8" name="PA-1"/>
            <p:cNvCxnSpPr/>
            <p:nvPr>
              <p:custDataLst>
                <p:tags r:id="rId6"/>
              </p:custDataLst>
            </p:nvPr>
          </p:nvCxnSpPr>
          <p:spPr>
            <a:xfrm flipV="1">
              <a:off x="2978347" y="3356150"/>
              <a:ext cx="1359021" cy="1190841"/>
            </a:xfrm>
            <a:prstGeom prst="straightConnector1">
              <a:avLst/>
            </a:prstGeom>
            <a:ln w="3175" cap="rnd">
              <a:solidFill>
                <a:schemeClr val="tx1">
                  <a:lumMod val="75000"/>
                  <a:lumOff val="2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PA-1"/>
            <p:cNvCxnSpPr/>
            <p:nvPr>
              <p:custDataLst>
                <p:tags r:id="rId7"/>
              </p:custDataLst>
            </p:nvPr>
          </p:nvCxnSpPr>
          <p:spPr>
            <a:xfrm>
              <a:off x="5528445" y="3356150"/>
              <a:ext cx="1141436" cy="1190841"/>
            </a:xfrm>
            <a:prstGeom prst="straightConnector1">
              <a:avLst/>
            </a:prstGeom>
            <a:ln w="3175" cap="rnd">
              <a:solidFill>
                <a:schemeClr val="tx1">
                  <a:lumMod val="75000"/>
                  <a:lumOff val="2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PA-1"/>
            <p:cNvCxnSpPr/>
            <p:nvPr>
              <p:custDataLst>
                <p:tags r:id="rId8"/>
              </p:custDataLst>
            </p:nvPr>
          </p:nvCxnSpPr>
          <p:spPr>
            <a:xfrm flipV="1">
              <a:off x="8384176" y="3356150"/>
              <a:ext cx="1353867" cy="1190841"/>
            </a:xfrm>
            <a:prstGeom prst="straightConnector1">
              <a:avLst/>
            </a:prstGeom>
            <a:ln w="3175" cap="rnd">
              <a:solidFill>
                <a:schemeClr val="tx1">
                  <a:lumMod val="75000"/>
                  <a:lumOff val="2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11" name="PA-1"/>
            <p:cNvGrpSpPr/>
            <p:nvPr>
              <p:custDataLst>
                <p:tags r:id="rId9"/>
              </p:custDataLst>
            </p:nvPr>
          </p:nvGrpSpPr>
          <p:grpSpPr>
            <a:xfrm>
              <a:off x="742655" y="2297854"/>
              <a:ext cx="2778635" cy="1784399"/>
              <a:chOff x="4632889" y="4454615"/>
              <a:chExt cx="2778635" cy="1784399"/>
            </a:xfrm>
          </p:grpSpPr>
          <p:sp>
            <p:nvSpPr>
              <p:cNvPr id="22" name="PA-矩形 10"/>
              <p:cNvSpPr/>
              <p:nvPr>
                <p:custDataLst>
                  <p:tags r:id="rId10"/>
                </p:custDataLst>
              </p:nvPr>
            </p:nvSpPr>
            <p:spPr>
              <a:xfrm>
                <a:off x="4691339" y="4454615"/>
                <a:ext cx="2661735" cy="422295"/>
              </a:xfrm>
              <a:prstGeom prst="rect">
                <a:avLst/>
              </a:prstGeom>
            </p:spPr>
            <p:txBody>
              <a:bodyPr wrap="square">
                <a:spAutoFit/>
              </a:bodyPr>
              <a:lstStyle/>
              <a:p>
                <a:pPr algn="ctr" defTabSz="914400" fontAlgn="base">
                  <a:lnSpc>
                    <a:spcPct val="150000"/>
                  </a:lnSpc>
                  <a:spcBef>
                    <a:spcPct val="0"/>
                  </a:spcBef>
                  <a:spcAft>
                    <a:spcPct val="0"/>
                  </a:spcAft>
                  <a:defRPr/>
                </a:pPr>
                <a:r>
                  <a:rPr lang="zh-CN" altLang="en-US" sz="1600" kern="0" dirty="0">
                    <a:ln w="3175">
                      <a:noFill/>
                    </a:ln>
                    <a:solidFill>
                      <a:schemeClr val="tx1">
                        <a:lumMod val="75000"/>
                        <a:lumOff val="25000"/>
                      </a:schemeClr>
                    </a:solidFill>
                    <a:cs typeface="+mn-ea"/>
                    <a:sym typeface="+mn-lt"/>
                  </a:rPr>
                  <a:t>在此输入文本内容在此输入</a:t>
                </a:r>
                <a:endParaRPr lang="en-US" altLang="zh-CN" sz="1600" kern="0" dirty="0">
                  <a:ln w="12700" cap="flat">
                    <a:noFill/>
                    <a:miter lim="800000"/>
                  </a:ln>
                  <a:solidFill>
                    <a:schemeClr val="tx1">
                      <a:lumMod val="75000"/>
                      <a:lumOff val="25000"/>
                    </a:schemeClr>
                  </a:solidFill>
                  <a:cs typeface="+mn-ea"/>
                  <a:sym typeface="+mn-lt"/>
                </a:endParaRPr>
              </a:p>
            </p:txBody>
          </p:sp>
          <p:sp>
            <p:nvSpPr>
              <p:cNvPr id="23" name="PA-文本框 11"/>
              <p:cNvSpPr txBox="1"/>
              <p:nvPr>
                <p:custDataLst>
                  <p:tags r:id="rId11"/>
                </p:custDataLst>
              </p:nvPr>
            </p:nvSpPr>
            <p:spPr>
              <a:xfrm>
                <a:off x="4632889" y="4819651"/>
                <a:ext cx="2778635" cy="1419363"/>
              </a:xfrm>
              <a:prstGeom prst="rect">
                <a:avLst/>
              </a:prstGeom>
              <a:noFill/>
            </p:spPr>
            <p:txBody>
              <a:bodyPr wrap="square" rtlCol="0">
                <a:spAutoFit/>
              </a:bodyPr>
              <a:lstStyle/>
              <a:p>
                <a:pPr algn="ctr">
                  <a:lnSpc>
                    <a:spcPct val="154000"/>
                  </a:lnSpc>
                </a:pPr>
                <a:r>
                  <a:rPr lang="zh-CN" altLang="en-US" sz="1400" dirty="0">
                    <a:solidFill>
                      <a:schemeClr val="tx1">
                        <a:lumMod val="65000"/>
                        <a:lumOff val="35000"/>
                      </a:schemeClr>
                    </a:solidFill>
                    <a:cs typeface="+mn-ea"/>
                    <a:sym typeface="+mn-lt"/>
                  </a:rPr>
                  <a:t>请替换文字内容，修改文字内容，也可以直接复制你的内容到此请替换文字内容，修改文字内容</a:t>
                </a:r>
                <a:endParaRPr kumimoji="1" lang="en-GB" altLang="zh-CN" sz="1400" dirty="0">
                  <a:solidFill>
                    <a:schemeClr val="tx1">
                      <a:lumMod val="65000"/>
                      <a:lumOff val="35000"/>
                    </a:schemeClr>
                  </a:solidFill>
                  <a:cs typeface="+mn-ea"/>
                  <a:sym typeface="+mn-lt"/>
                </a:endParaRPr>
              </a:p>
            </p:txBody>
          </p:sp>
        </p:grpSp>
        <p:grpSp>
          <p:nvGrpSpPr>
            <p:cNvPr id="12" name="PA-1"/>
            <p:cNvGrpSpPr/>
            <p:nvPr>
              <p:custDataLst>
                <p:tags r:id="rId12"/>
              </p:custDataLst>
            </p:nvPr>
          </p:nvGrpSpPr>
          <p:grpSpPr>
            <a:xfrm>
              <a:off x="3434796" y="4317840"/>
              <a:ext cx="2778635" cy="1452641"/>
              <a:chOff x="4632889" y="4550867"/>
              <a:chExt cx="2778635" cy="1452641"/>
            </a:xfrm>
          </p:grpSpPr>
          <p:sp>
            <p:nvSpPr>
              <p:cNvPr id="20" name="PA-矩形 13"/>
              <p:cNvSpPr/>
              <p:nvPr>
                <p:custDataLst>
                  <p:tags r:id="rId13"/>
                </p:custDataLst>
              </p:nvPr>
            </p:nvSpPr>
            <p:spPr>
              <a:xfrm>
                <a:off x="4691339" y="4550867"/>
                <a:ext cx="2661735" cy="422295"/>
              </a:xfrm>
              <a:prstGeom prst="rect">
                <a:avLst/>
              </a:prstGeom>
            </p:spPr>
            <p:txBody>
              <a:bodyPr wrap="square">
                <a:spAutoFit/>
              </a:bodyPr>
              <a:lstStyle/>
              <a:p>
                <a:pPr algn="ctr" defTabSz="914400" fontAlgn="base">
                  <a:lnSpc>
                    <a:spcPct val="150000"/>
                  </a:lnSpc>
                  <a:spcBef>
                    <a:spcPct val="0"/>
                  </a:spcBef>
                  <a:spcAft>
                    <a:spcPct val="0"/>
                  </a:spcAft>
                  <a:defRPr/>
                </a:pPr>
                <a:r>
                  <a:rPr lang="zh-CN" altLang="en-US" sz="1600" kern="0" dirty="0">
                    <a:ln w="3175">
                      <a:noFill/>
                    </a:ln>
                    <a:solidFill>
                      <a:schemeClr val="tx1">
                        <a:lumMod val="75000"/>
                        <a:lumOff val="25000"/>
                      </a:schemeClr>
                    </a:solidFill>
                    <a:cs typeface="+mn-ea"/>
                    <a:sym typeface="+mn-lt"/>
                  </a:rPr>
                  <a:t>在此输入文本内容在此输入</a:t>
                </a:r>
                <a:endParaRPr lang="en-US" altLang="zh-CN" sz="1600" kern="0" dirty="0">
                  <a:ln w="12700" cap="flat">
                    <a:noFill/>
                    <a:miter lim="800000"/>
                  </a:ln>
                  <a:solidFill>
                    <a:schemeClr val="tx1">
                      <a:lumMod val="75000"/>
                      <a:lumOff val="25000"/>
                    </a:schemeClr>
                  </a:solidFill>
                  <a:cs typeface="+mn-ea"/>
                  <a:sym typeface="+mn-lt"/>
                </a:endParaRPr>
              </a:p>
            </p:txBody>
          </p:sp>
          <p:sp>
            <p:nvSpPr>
              <p:cNvPr id="21" name="PA-文本框 14"/>
              <p:cNvSpPr txBox="1"/>
              <p:nvPr>
                <p:custDataLst>
                  <p:tags r:id="rId14"/>
                </p:custDataLst>
              </p:nvPr>
            </p:nvSpPr>
            <p:spPr>
              <a:xfrm>
                <a:off x="4632889" y="4915903"/>
                <a:ext cx="2778635" cy="1087605"/>
              </a:xfrm>
              <a:prstGeom prst="rect">
                <a:avLst/>
              </a:prstGeom>
              <a:noFill/>
            </p:spPr>
            <p:txBody>
              <a:bodyPr wrap="square" rtlCol="0">
                <a:spAutoFit/>
              </a:bodyPr>
              <a:lstStyle/>
              <a:p>
                <a:pPr algn="ctr">
                  <a:lnSpc>
                    <a:spcPct val="154000"/>
                  </a:lnSpc>
                </a:pPr>
                <a:r>
                  <a:rPr lang="zh-CN" altLang="en-US" sz="1400" dirty="0">
                    <a:solidFill>
                      <a:schemeClr val="tx1">
                        <a:lumMod val="65000"/>
                        <a:lumOff val="35000"/>
                      </a:schemeClr>
                    </a:solidFill>
                    <a:cs typeface="+mn-ea"/>
                    <a:sym typeface="+mn-lt"/>
                  </a:rPr>
                  <a:t>请替换文字内容，修改文字内容，也可以直接复制你的内容到此请替换文字内容，修改文字内容</a:t>
                </a:r>
                <a:endParaRPr kumimoji="1" lang="en-GB" altLang="zh-CN" sz="1400" dirty="0">
                  <a:solidFill>
                    <a:schemeClr val="tx1">
                      <a:lumMod val="65000"/>
                      <a:lumOff val="35000"/>
                    </a:schemeClr>
                  </a:solidFill>
                  <a:cs typeface="+mn-ea"/>
                  <a:sym typeface="+mn-lt"/>
                </a:endParaRPr>
              </a:p>
            </p:txBody>
          </p:sp>
        </p:grpSp>
        <p:grpSp>
          <p:nvGrpSpPr>
            <p:cNvPr id="14" name="PA-1"/>
            <p:cNvGrpSpPr/>
            <p:nvPr>
              <p:custDataLst>
                <p:tags r:id="rId15"/>
              </p:custDataLst>
            </p:nvPr>
          </p:nvGrpSpPr>
          <p:grpSpPr>
            <a:xfrm>
              <a:off x="6182486" y="1971067"/>
              <a:ext cx="2778635" cy="1784399"/>
              <a:chOff x="4632889" y="4550867"/>
              <a:chExt cx="2778635" cy="1784399"/>
            </a:xfrm>
          </p:grpSpPr>
          <p:sp>
            <p:nvSpPr>
              <p:cNvPr id="18" name="PA-矩形 17"/>
              <p:cNvSpPr/>
              <p:nvPr>
                <p:custDataLst>
                  <p:tags r:id="rId16"/>
                </p:custDataLst>
              </p:nvPr>
            </p:nvSpPr>
            <p:spPr>
              <a:xfrm>
                <a:off x="4691339" y="4550867"/>
                <a:ext cx="2661735" cy="422295"/>
              </a:xfrm>
              <a:prstGeom prst="rect">
                <a:avLst/>
              </a:prstGeom>
            </p:spPr>
            <p:txBody>
              <a:bodyPr wrap="square">
                <a:spAutoFit/>
              </a:bodyPr>
              <a:lstStyle/>
              <a:p>
                <a:pPr algn="ctr" defTabSz="914400" fontAlgn="base">
                  <a:lnSpc>
                    <a:spcPct val="150000"/>
                  </a:lnSpc>
                  <a:spcBef>
                    <a:spcPct val="0"/>
                  </a:spcBef>
                  <a:spcAft>
                    <a:spcPct val="0"/>
                  </a:spcAft>
                  <a:defRPr/>
                </a:pPr>
                <a:r>
                  <a:rPr lang="zh-CN" altLang="en-US" sz="1600" kern="0" dirty="0">
                    <a:ln w="3175">
                      <a:noFill/>
                    </a:ln>
                    <a:solidFill>
                      <a:schemeClr val="tx1">
                        <a:lumMod val="75000"/>
                        <a:lumOff val="25000"/>
                      </a:schemeClr>
                    </a:solidFill>
                    <a:cs typeface="+mn-ea"/>
                    <a:sym typeface="+mn-lt"/>
                  </a:rPr>
                  <a:t>在此输入文本内容在此输入</a:t>
                </a:r>
                <a:endParaRPr lang="en-US" altLang="zh-CN" sz="1600" kern="0" dirty="0">
                  <a:ln w="12700" cap="flat">
                    <a:noFill/>
                    <a:miter lim="800000"/>
                  </a:ln>
                  <a:solidFill>
                    <a:schemeClr val="tx1">
                      <a:lumMod val="75000"/>
                      <a:lumOff val="25000"/>
                    </a:schemeClr>
                  </a:solidFill>
                  <a:cs typeface="+mn-ea"/>
                  <a:sym typeface="+mn-lt"/>
                </a:endParaRPr>
              </a:p>
            </p:txBody>
          </p:sp>
          <p:sp>
            <p:nvSpPr>
              <p:cNvPr id="19" name="PA-文本框 18"/>
              <p:cNvSpPr txBox="1"/>
              <p:nvPr>
                <p:custDataLst>
                  <p:tags r:id="rId17"/>
                </p:custDataLst>
              </p:nvPr>
            </p:nvSpPr>
            <p:spPr>
              <a:xfrm>
                <a:off x="4632889" y="4915903"/>
                <a:ext cx="2778635" cy="1419363"/>
              </a:xfrm>
              <a:prstGeom prst="rect">
                <a:avLst/>
              </a:prstGeom>
              <a:noFill/>
            </p:spPr>
            <p:txBody>
              <a:bodyPr wrap="square" rtlCol="0">
                <a:spAutoFit/>
              </a:bodyPr>
              <a:lstStyle/>
              <a:p>
                <a:pPr algn="ctr">
                  <a:lnSpc>
                    <a:spcPct val="154000"/>
                  </a:lnSpc>
                </a:pPr>
                <a:r>
                  <a:rPr lang="zh-CN" altLang="en-US" sz="1400" dirty="0">
                    <a:solidFill>
                      <a:schemeClr val="tx1">
                        <a:lumMod val="65000"/>
                        <a:lumOff val="35000"/>
                      </a:schemeClr>
                    </a:solidFill>
                    <a:cs typeface="+mn-ea"/>
                    <a:sym typeface="+mn-lt"/>
                  </a:rPr>
                  <a:t>请替换文字内容，修改文字内容，也可以直接复制你的内容到此请替换文字内容，修改文字内容</a:t>
                </a:r>
                <a:endParaRPr kumimoji="1" lang="en-GB" altLang="zh-CN" sz="1400" dirty="0">
                  <a:solidFill>
                    <a:schemeClr val="tx1">
                      <a:lumMod val="65000"/>
                      <a:lumOff val="35000"/>
                    </a:schemeClr>
                  </a:solidFill>
                  <a:cs typeface="+mn-ea"/>
                  <a:sym typeface="+mn-lt"/>
                </a:endParaRPr>
              </a:p>
            </p:txBody>
          </p:sp>
        </p:grpSp>
        <p:grpSp>
          <p:nvGrpSpPr>
            <p:cNvPr id="15" name="PA-1"/>
            <p:cNvGrpSpPr/>
            <p:nvPr>
              <p:custDataLst>
                <p:tags r:id="rId18"/>
              </p:custDataLst>
            </p:nvPr>
          </p:nvGrpSpPr>
          <p:grpSpPr>
            <a:xfrm>
              <a:off x="8874627" y="3894801"/>
              <a:ext cx="2778635" cy="1784399"/>
              <a:chOff x="4632889" y="4550867"/>
              <a:chExt cx="2778635" cy="1784399"/>
            </a:xfrm>
          </p:grpSpPr>
          <p:sp>
            <p:nvSpPr>
              <p:cNvPr id="16" name="PA-矩形 20"/>
              <p:cNvSpPr/>
              <p:nvPr>
                <p:custDataLst>
                  <p:tags r:id="rId19"/>
                </p:custDataLst>
              </p:nvPr>
            </p:nvSpPr>
            <p:spPr>
              <a:xfrm>
                <a:off x="4691339" y="4550867"/>
                <a:ext cx="2661735" cy="422295"/>
              </a:xfrm>
              <a:prstGeom prst="rect">
                <a:avLst/>
              </a:prstGeom>
            </p:spPr>
            <p:txBody>
              <a:bodyPr wrap="square">
                <a:spAutoFit/>
              </a:bodyPr>
              <a:lstStyle/>
              <a:p>
                <a:pPr algn="ctr" defTabSz="914400" fontAlgn="base">
                  <a:lnSpc>
                    <a:spcPct val="150000"/>
                  </a:lnSpc>
                  <a:spcBef>
                    <a:spcPct val="0"/>
                  </a:spcBef>
                  <a:spcAft>
                    <a:spcPct val="0"/>
                  </a:spcAft>
                  <a:defRPr/>
                </a:pPr>
                <a:r>
                  <a:rPr lang="zh-CN" altLang="en-US" sz="1600" kern="0" dirty="0">
                    <a:ln w="3175">
                      <a:noFill/>
                    </a:ln>
                    <a:solidFill>
                      <a:schemeClr val="tx1">
                        <a:lumMod val="75000"/>
                        <a:lumOff val="25000"/>
                      </a:schemeClr>
                    </a:solidFill>
                    <a:cs typeface="+mn-ea"/>
                    <a:sym typeface="+mn-lt"/>
                  </a:rPr>
                  <a:t>在此输入文本内容在此输入</a:t>
                </a:r>
                <a:endParaRPr lang="en-US" altLang="zh-CN" sz="1600" kern="0" dirty="0">
                  <a:ln w="12700" cap="flat">
                    <a:noFill/>
                    <a:miter lim="800000"/>
                  </a:ln>
                  <a:solidFill>
                    <a:schemeClr val="tx1">
                      <a:lumMod val="75000"/>
                      <a:lumOff val="25000"/>
                    </a:schemeClr>
                  </a:solidFill>
                  <a:cs typeface="+mn-ea"/>
                  <a:sym typeface="+mn-lt"/>
                </a:endParaRPr>
              </a:p>
            </p:txBody>
          </p:sp>
          <p:sp>
            <p:nvSpPr>
              <p:cNvPr id="17" name="PA-文本框 21"/>
              <p:cNvSpPr txBox="1"/>
              <p:nvPr>
                <p:custDataLst>
                  <p:tags r:id="rId20"/>
                </p:custDataLst>
              </p:nvPr>
            </p:nvSpPr>
            <p:spPr>
              <a:xfrm>
                <a:off x="4632889" y="4915903"/>
                <a:ext cx="2778635" cy="1419363"/>
              </a:xfrm>
              <a:prstGeom prst="rect">
                <a:avLst/>
              </a:prstGeom>
              <a:noFill/>
            </p:spPr>
            <p:txBody>
              <a:bodyPr wrap="square" rtlCol="0">
                <a:spAutoFit/>
              </a:bodyPr>
              <a:lstStyle/>
              <a:p>
                <a:pPr algn="ctr">
                  <a:lnSpc>
                    <a:spcPct val="154000"/>
                  </a:lnSpc>
                </a:pPr>
                <a:r>
                  <a:rPr lang="zh-CN" altLang="en-US" sz="1400" dirty="0">
                    <a:solidFill>
                      <a:schemeClr val="tx1">
                        <a:lumMod val="65000"/>
                        <a:lumOff val="35000"/>
                      </a:schemeClr>
                    </a:solidFill>
                    <a:cs typeface="+mn-ea"/>
                    <a:sym typeface="+mn-lt"/>
                  </a:rPr>
                  <a:t>请替换文字内容，修改文字内容，也可以直接复制你的内容到此请替换文字内容，修改文字内容</a:t>
                </a:r>
                <a:endParaRPr kumimoji="1" lang="en-GB" altLang="zh-CN" sz="1400" dirty="0">
                  <a:solidFill>
                    <a:schemeClr val="tx1">
                      <a:lumMod val="65000"/>
                      <a:lumOff val="35000"/>
                    </a:schemeClr>
                  </a:solidFill>
                  <a:cs typeface="+mn-ea"/>
                  <a:sym typeface="+mn-l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3190744"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下一步工作规划</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 name="Freeform 11"/>
          <p:cNvSpPr/>
          <p:nvPr/>
        </p:nvSpPr>
        <p:spPr bwMode="auto">
          <a:xfrm>
            <a:off x="5374217" y="4385884"/>
            <a:ext cx="1873251" cy="2480733"/>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4" name="Freeform 12"/>
          <p:cNvSpPr/>
          <p:nvPr/>
        </p:nvSpPr>
        <p:spPr bwMode="auto">
          <a:xfrm>
            <a:off x="4948768" y="1475468"/>
            <a:ext cx="1540933" cy="1591733"/>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5" name="Freeform 13"/>
          <p:cNvSpPr/>
          <p:nvPr/>
        </p:nvSpPr>
        <p:spPr bwMode="auto">
          <a:xfrm>
            <a:off x="4944535" y="3416453"/>
            <a:ext cx="1555751" cy="1604433"/>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6" name="Freeform 14"/>
          <p:cNvSpPr/>
          <p:nvPr/>
        </p:nvSpPr>
        <p:spPr bwMode="auto">
          <a:xfrm>
            <a:off x="5706535" y="2455484"/>
            <a:ext cx="1540933" cy="1581149"/>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2"/>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7" name="Text Placeholder 3"/>
          <p:cNvSpPr txBox="1"/>
          <p:nvPr/>
        </p:nvSpPr>
        <p:spPr>
          <a:xfrm rot="19086412">
            <a:off x="6669908" y="4556454"/>
            <a:ext cx="423194"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en-US" sz="2665" b="1" i="0" u="none" strike="noStrike" kern="1200" cap="none" spc="0" normalizeH="0" baseline="0" noProof="0" dirty="0">
                <a:ln>
                  <a:noFill/>
                </a:ln>
                <a:solidFill>
                  <a:prstClr val="white"/>
                </a:solidFill>
                <a:effectLst/>
                <a:uLnTx/>
                <a:uFillTx/>
                <a:cs typeface="+mn-ea"/>
                <a:sym typeface="+mn-lt"/>
              </a:rPr>
              <a:t>01</a:t>
            </a:r>
            <a:endParaRPr kumimoji="0" lang="en-US" sz="2665" b="1" i="0" u="none" strike="noStrike" kern="1200" cap="none" spc="0" normalizeH="0" baseline="0" noProof="0" dirty="0">
              <a:ln>
                <a:noFill/>
              </a:ln>
              <a:solidFill>
                <a:prstClr val="white"/>
              </a:solidFill>
              <a:effectLst/>
              <a:uLnTx/>
              <a:uFillTx/>
              <a:cs typeface="+mn-ea"/>
              <a:sym typeface="+mn-lt"/>
            </a:endParaRPr>
          </a:p>
        </p:txBody>
      </p:sp>
      <p:sp>
        <p:nvSpPr>
          <p:cNvPr id="8" name="Text Placeholder 3"/>
          <p:cNvSpPr txBox="1"/>
          <p:nvPr/>
        </p:nvSpPr>
        <p:spPr>
          <a:xfrm rot="2817072">
            <a:off x="5090268" y="3540123"/>
            <a:ext cx="423194"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en-US" sz="2665" b="1" i="0" u="none" strike="noStrike" kern="1200" cap="none" spc="0" normalizeH="0" baseline="0" noProof="0" dirty="0">
                <a:ln>
                  <a:noFill/>
                </a:ln>
                <a:solidFill>
                  <a:prstClr val="white"/>
                </a:solidFill>
                <a:effectLst/>
                <a:uLnTx/>
                <a:uFillTx/>
                <a:cs typeface="+mn-ea"/>
                <a:sym typeface="+mn-lt"/>
              </a:rPr>
              <a:t>02</a:t>
            </a:r>
            <a:endParaRPr kumimoji="0" lang="en-US" sz="2665" b="1" i="0" u="none" strike="noStrike" kern="1200" cap="none" spc="0" normalizeH="0" baseline="0" noProof="0" dirty="0">
              <a:ln>
                <a:noFill/>
              </a:ln>
              <a:solidFill>
                <a:prstClr val="white"/>
              </a:solidFill>
              <a:effectLst/>
              <a:uLnTx/>
              <a:uFillTx/>
              <a:cs typeface="+mn-ea"/>
              <a:sym typeface="+mn-lt"/>
            </a:endParaRPr>
          </a:p>
        </p:txBody>
      </p:sp>
      <p:sp>
        <p:nvSpPr>
          <p:cNvPr id="9" name="Text Placeholder 3"/>
          <p:cNvSpPr txBox="1"/>
          <p:nvPr/>
        </p:nvSpPr>
        <p:spPr>
          <a:xfrm rot="18997969">
            <a:off x="6656987" y="2630582"/>
            <a:ext cx="423194"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en-US" sz="2665" b="1" i="0" u="none" strike="noStrike" kern="1200" cap="none" spc="0" normalizeH="0" baseline="0" noProof="0" dirty="0">
                <a:ln>
                  <a:noFill/>
                </a:ln>
                <a:solidFill>
                  <a:prstClr val="white"/>
                </a:solidFill>
                <a:effectLst/>
                <a:uLnTx/>
                <a:uFillTx/>
                <a:cs typeface="+mn-ea"/>
                <a:sym typeface="+mn-lt"/>
              </a:rPr>
              <a:t>03</a:t>
            </a:r>
            <a:endParaRPr kumimoji="0" lang="en-US" sz="2665" b="1" i="0" u="none" strike="noStrike" kern="1200" cap="none" spc="0" normalizeH="0" baseline="0" noProof="0" dirty="0">
              <a:ln>
                <a:noFill/>
              </a:ln>
              <a:solidFill>
                <a:prstClr val="white"/>
              </a:solidFill>
              <a:effectLst/>
              <a:uLnTx/>
              <a:uFillTx/>
              <a:cs typeface="+mn-ea"/>
              <a:sym typeface="+mn-lt"/>
            </a:endParaRPr>
          </a:p>
        </p:txBody>
      </p:sp>
      <p:sp>
        <p:nvSpPr>
          <p:cNvPr id="10" name="Text Placeholder 3"/>
          <p:cNvSpPr txBox="1"/>
          <p:nvPr/>
        </p:nvSpPr>
        <p:spPr>
          <a:xfrm rot="2817072">
            <a:off x="5132139" y="1644991"/>
            <a:ext cx="423194" cy="4104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00000"/>
              </a:lnSpc>
              <a:spcBef>
                <a:spcPct val="20000"/>
              </a:spcBef>
              <a:spcAft>
                <a:spcPts val="0"/>
              </a:spcAft>
              <a:buClrTx/>
              <a:buSzTx/>
              <a:buFontTx/>
              <a:buNone/>
              <a:defRPr/>
            </a:pPr>
            <a:r>
              <a:rPr kumimoji="0" lang="en-US" sz="2665" b="1" i="0" u="none" strike="noStrike" kern="1200" cap="none" spc="0" normalizeH="0" baseline="0" noProof="0" dirty="0">
                <a:ln>
                  <a:noFill/>
                </a:ln>
                <a:solidFill>
                  <a:prstClr val="white"/>
                </a:solidFill>
                <a:effectLst/>
                <a:uLnTx/>
                <a:uFillTx/>
                <a:cs typeface="+mn-ea"/>
                <a:sym typeface="+mn-lt"/>
              </a:rPr>
              <a:t>04</a:t>
            </a:r>
            <a:endParaRPr kumimoji="0" lang="en-US" sz="2665" b="1" i="0" u="none" strike="noStrike" kern="1200" cap="none" spc="0" normalizeH="0" baseline="0" noProof="0" dirty="0">
              <a:ln>
                <a:noFill/>
              </a:ln>
              <a:solidFill>
                <a:prstClr val="white"/>
              </a:solidFill>
              <a:effectLst/>
              <a:uLnTx/>
              <a:uFillTx/>
              <a:cs typeface="+mn-ea"/>
              <a:sym typeface="+mn-lt"/>
            </a:endParaRPr>
          </a:p>
        </p:txBody>
      </p:sp>
      <p:sp>
        <p:nvSpPr>
          <p:cNvPr id="11" name="Rectangle 23"/>
          <p:cNvSpPr/>
          <p:nvPr/>
        </p:nvSpPr>
        <p:spPr>
          <a:xfrm rot="18897855">
            <a:off x="5787730" y="3260767"/>
            <a:ext cx="1106072" cy="215444"/>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点击添加内容</a:t>
            </a:r>
            <a:endParaRPr kumimoji="0" lang="en-US" sz="1400" b="1" i="0" u="none" strike="noStrike" kern="1200" cap="none" spc="0" normalizeH="0" baseline="0" noProof="0" dirty="0">
              <a:ln>
                <a:noFill/>
              </a:ln>
              <a:solidFill>
                <a:prstClr val="white"/>
              </a:solidFill>
              <a:effectLst/>
              <a:uLnTx/>
              <a:uFillTx/>
              <a:cs typeface="+mn-ea"/>
              <a:sym typeface="+mn-lt"/>
            </a:endParaRPr>
          </a:p>
        </p:txBody>
      </p:sp>
      <p:sp>
        <p:nvSpPr>
          <p:cNvPr id="12" name="Rectangle 26"/>
          <p:cNvSpPr/>
          <p:nvPr/>
        </p:nvSpPr>
        <p:spPr>
          <a:xfrm rot="2726022">
            <a:off x="5289270" y="2276379"/>
            <a:ext cx="1106072" cy="215444"/>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点击添加内容</a:t>
            </a:r>
            <a:endParaRPr kumimoji="0" lang="en-US" sz="1400" b="1" i="0" u="none" strike="noStrike" kern="1200" cap="none" spc="0" normalizeH="0" baseline="0" noProof="0" dirty="0">
              <a:ln>
                <a:noFill/>
              </a:ln>
              <a:solidFill>
                <a:prstClr val="white"/>
              </a:solidFill>
              <a:effectLst/>
              <a:uLnTx/>
              <a:uFillTx/>
              <a:cs typeface="+mn-ea"/>
              <a:sym typeface="+mn-lt"/>
            </a:endParaRPr>
          </a:p>
        </p:txBody>
      </p:sp>
      <p:sp>
        <p:nvSpPr>
          <p:cNvPr id="14" name="Rectangle 27"/>
          <p:cNvSpPr/>
          <p:nvPr/>
        </p:nvSpPr>
        <p:spPr>
          <a:xfrm rot="2786029">
            <a:off x="5275570" y="4213503"/>
            <a:ext cx="1106072" cy="215444"/>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点击添加内容</a:t>
            </a:r>
            <a:endParaRPr kumimoji="0" lang="en-US" sz="1400" b="1" i="0" u="none" strike="noStrike" kern="1200" cap="none" spc="0" normalizeH="0" baseline="0" noProof="0" dirty="0">
              <a:ln>
                <a:noFill/>
              </a:ln>
              <a:solidFill>
                <a:prstClr val="white"/>
              </a:solidFill>
              <a:effectLst/>
              <a:uLnTx/>
              <a:uFillTx/>
              <a:cs typeface="+mn-ea"/>
              <a:sym typeface="+mn-lt"/>
            </a:endParaRPr>
          </a:p>
        </p:txBody>
      </p:sp>
      <p:sp>
        <p:nvSpPr>
          <p:cNvPr id="15" name="Rectangle 28"/>
          <p:cNvSpPr/>
          <p:nvPr/>
        </p:nvSpPr>
        <p:spPr>
          <a:xfrm rot="18897855">
            <a:off x="5800429" y="5181000"/>
            <a:ext cx="1106072" cy="215444"/>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点击添加内容</a:t>
            </a:r>
            <a:endParaRPr kumimoji="0" lang="en-US" sz="1400" b="1" i="0" u="none" strike="noStrike" kern="1200" cap="none" spc="0" normalizeH="0" baseline="0" noProof="0" dirty="0">
              <a:ln>
                <a:noFill/>
              </a:ln>
              <a:solidFill>
                <a:prstClr val="white"/>
              </a:solidFill>
              <a:effectLst/>
              <a:uLnTx/>
              <a:uFillTx/>
              <a:cs typeface="+mn-ea"/>
              <a:sym typeface="+mn-lt"/>
            </a:endParaRPr>
          </a:p>
        </p:txBody>
      </p:sp>
      <p:sp>
        <p:nvSpPr>
          <p:cNvPr id="16" name="Freeform 100"/>
          <p:cNvSpPr>
            <a:spLocks noEditPoints="1"/>
          </p:cNvSpPr>
          <p:nvPr/>
        </p:nvSpPr>
        <p:spPr bwMode="auto">
          <a:xfrm>
            <a:off x="5521176" y="6248931"/>
            <a:ext cx="511715" cy="49054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2"/>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17" name="Freeform 187"/>
          <p:cNvSpPr>
            <a:spLocks noEditPoints="1"/>
          </p:cNvSpPr>
          <p:nvPr/>
        </p:nvSpPr>
        <p:spPr bwMode="auto">
          <a:xfrm>
            <a:off x="7380593" y="4445707"/>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18" name="Freeform 52"/>
          <p:cNvSpPr>
            <a:spLocks noEditPoints="1"/>
          </p:cNvSpPr>
          <p:nvPr/>
        </p:nvSpPr>
        <p:spPr bwMode="auto">
          <a:xfrm>
            <a:off x="4308606" y="3465589"/>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19" name="Freeform 51"/>
          <p:cNvSpPr>
            <a:spLocks noEditPoints="1"/>
          </p:cNvSpPr>
          <p:nvPr/>
        </p:nvSpPr>
        <p:spPr bwMode="auto">
          <a:xfrm>
            <a:off x="7346966" y="2382490"/>
            <a:ext cx="481521" cy="681703"/>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2"/>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20" name="Freeform 152"/>
          <p:cNvSpPr>
            <a:spLocks noEditPoints="1"/>
          </p:cNvSpPr>
          <p:nvPr/>
        </p:nvSpPr>
        <p:spPr bwMode="auto">
          <a:xfrm>
            <a:off x="4288343" y="1536164"/>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grpSp>
        <p:nvGrpSpPr>
          <p:cNvPr id="21" name="Group 59"/>
          <p:cNvGrpSpPr/>
          <p:nvPr/>
        </p:nvGrpSpPr>
        <p:grpSpPr>
          <a:xfrm>
            <a:off x="8144664" y="4146846"/>
            <a:ext cx="2861749" cy="925936"/>
            <a:chOff x="7154104" y="3244276"/>
            <a:chExt cx="2146312" cy="694450"/>
          </a:xfrm>
        </p:grpSpPr>
        <p:sp>
          <p:nvSpPr>
            <p:cNvPr id="22" name="TextBox 37"/>
            <p:cNvSpPr txBox="1"/>
            <p:nvPr/>
          </p:nvSpPr>
          <p:spPr>
            <a:xfrm>
              <a:off x="7154105" y="3453979"/>
              <a:ext cx="2146311" cy="484747"/>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点击添加内容点击添加内容点击添加内容点击添加内容点击添加内容点击添加内容</a:t>
              </a:r>
              <a:r>
                <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rPr>
                <a:t>.</a:t>
              </a:r>
              <a:endPar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3" name="Rectangle 38"/>
            <p:cNvSpPr/>
            <p:nvPr/>
          </p:nvSpPr>
          <p:spPr>
            <a:xfrm>
              <a:off x="7154104" y="3244276"/>
              <a:ext cx="829554" cy="16158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lumMod val="65000"/>
                      <a:lumOff val="35000"/>
                    </a:srgbClr>
                  </a:solidFill>
                  <a:effectLst/>
                  <a:uLnTx/>
                  <a:uFillTx/>
                  <a:cs typeface="+mn-ea"/>
                  <a:sym typeface="+mn-lt"/>
                </a:rPr>
                <a:t>点击添加内容</a:t>
              </a:r>
              <a:endParaRPr kumimoji="0" lang="en-US" sz="14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grpSp>
        <p:nvGrpSpPr>
          <p:cNvPr id="24" name="Group 58"/>
          <p:cNvGrpSpPr/>
          <p:nvPr/>
        </p:nvGrpSpPr>
        <p:grpSpPr>
          <a:xfrm>
            <a:off x="8144666" y="2263320"/>
            <a:ext cx="2861751" cy="938636"/>
            <a:chOff x="7174424" y="1381167"/>
            <a:chExt cx="2146313" cy="703975"/>
          </a:xfrm>
        </p:grpSpPr>
        <p:sp>
          <p:nvSpPr>
            <p:cNvPr id="25" name="TextBox 40"/>
            <p:cNvSpPr txBox="1"/>
            <p:nvPr/>
          </p:nvSpPr>
          <p:spPr>
            <a:xfrm>
              <a:off x="7174425" y="1600395"/>
              <a:ext cx="2146312" cy="484747"/>
            </a:xfrm>
            <a:prstGeom prst="rect">
              <a:avLst/>
            </a:prstGeom>
            <a:noFill/>
          </p:spPr>
          <p:txBody>
            <a:bodyPr wrap="square" lIns="0" tIns="0" rIns="0" bIns="0" rtlCol="0">
              <a:spAutoFit/>
            </a:bodyPr>
            <a:lstStyle/>
            <a:p>
              <a:pPr marL="0" marR="0" lvl="0" indent="0" algn="l"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点击添加内容点击添加内容点击添加内容点击添加内容点击添加内容点击添加内容</a:t>
              </a:r>
              <a:r>
                <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rPr>
                <a:t>.</a:t>
              </a:r>
              <a:endPar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6" name="Rectangle 41"/>
            <p:cNvSpPr/>
            <p:nvPr/>
          </p:nvSpPr>
          <p:spPr>
            <a:xfrm>
              <a:off x="7174424" y="1381167"/>
              <a:ext cx="829554" cy="16158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lumMod val="65000"/>
                      <a:lumOff val="35000"/>
                    </a:srgbClr>
                  </a:solidFill>
                  <a:effectLst/>
                  <a:uLnTx/>
                  <a:uFillTx/>
                  <a:cs typeface="+mn-ea"/>
                  <a:sym typeface="+mn-lt"/>
                </a:rPr>
                <a:t>点击添加内容</a:t>
              </a:r>
              <a:endParaRPr kumimoji="0" lang="en-US" sz="14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grpSp>
        <p:nvGrpSpPr>
          <p:cNvPr id="27" name="Group 56"/>
          <p:cNvGrpSpPr/>
          <p:nvPr/>
        </p:nvGrpSpPr>
        <p:grpSpPr>
          <a:xfrm>
            <a:off x="1127139" y="3327339"/>
            <a:ext cx="3034929" cy="900536"/>
            <a:chOff x="-296510" y="1420651"/>
            <a:chExt cx="2276197" cy="675400"/>
          </a:xfrm>
        </p:grpSpPr>
        <p:sp>
          <p:nvSpPr>
            <p:cNvPr id="28" name="TextBox 43"/>
            <p:cNvSpPr txBox="1"/>
            <p:nvPr/>
          </p:nvSpPr>
          <p:spPr>
            <a:xfrm>
              <a:off x="-296510" y="1611304"/>
              <a:ext cx="2276196" cy="484747"/>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点击添加内容点击添加内容点击添加内容点击添加内容点击添加内容点击添加内容</a:t>
              </a:r>
              <a:endPar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9" name="Rectangle 44"/>
            <p:cNvSpPr/>
            <p:nvPr/>
          </p:nvSpPr>
          <p:spPr>
            <a:xfrm>
              <a:off x="1150133" y="1420651"/>
              <a:ext cx="829554" cy="161583"/>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lumMod val="65000"/>
                      <a:lumOff val="35000"/>
                    </a:srgbClr>
                  </a:solidFill>
                  <a:effectLst/>
                  <a:uLnTx/>
                  <a:uFillTx/>
                  <a:cs typeface="+mn-ea"/>
                  <a:sym typeface="+mn-lt"/>
                </a:rPr>
                <a:t>点击添加内容</a:t>
              </a:r>
              <a:endParaRPr kumimoji="0" lang="en-US" sz="14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grpSp>
        <p:nvGrpSpPr>
          <p:cNvPr id="30" name="Group 56"/>
          <p:cNvGrpSpPr/>
          <p:nvPr/>
        </p:nvGrpSpPr>
        <p:grpSpPr>
          <a:xfrm>
            <a:off x="1363065" y="1368851"/>
            <a:ext cx="2799003" cy="900536"/>
            <a:chOff x="-119566" y="1420651"/>
            <a:chExt cx="2099252" cy="675400"/>
          </a:xfrm>
        </p:grpSpPr>
        <p:sp>
          <p:nvSpPr>
            <p:cNvPr id="31" name="TextBox 46"/>
            <p:cNvSpPr txBox="1"/>
            <p:nvPr/>
          </p:nvSpPr>
          <p:spPr>
            <a:xfrm>
              <a:off x="-119566" y="1611304"/>
              <a:ext cx="2099252" cy="484747"/>
            </a:xfrm>
            <a:prstGeom prst="rect">
              <a:avLst/>
            </a:prstGeom>
            <a:noFill/>
          </p:spPr>
          <p:txBody>
            <a:bodyPr wrap="square" lIns="0" tIns="0" rIns="0" bIns="0" rtlCol="0">
              <a:spAutoFit/>
            </a:bodyPr>
            <a:lstStyle/>
            <a:p>
              <a:pPr marL="0" marR="0" lvl="0" indent="0" algn="r" defTabSz="1219200" rtl="0" eaLnBrk="1" fontAlgn="auto" latinLnBrk="0" hangingPunct="1">
                <a:lnSpc>
                  <a:spcPct val="10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点击添加内容点击添加内容点击添加内容点击添加内容点击添加内容点击添加内容</a:t>
              </a:r>
              <a:endParaRPr kumimoji="0" 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2" name="Rectangle 47"/>
            <p:cNvSpPr/>
            <p:nvPr/>
          </p:nvSpPr>
          <p:spPr>
            <a:xfrm>
              <a:off x="1150130" y="1420651"/>
              <a:ext cx="829554" cy="161583"/>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000000">
                      <a:lumMod val="65000"/>
                      <a:lumOff val="35000"/>
                    </a:srgbClr>
                  </a:solidFill>
                  <a:effectLst/>
                  <a:uLnTx/>
                  <a:uFillTx/>
                  <a:cs typeface="+mn-ea"/>
                  <a:sym typeface="+mn-lt"/>
                </a:rPr>
                <a:t>点击添加内容</a:t>
              </a:r>
              <a:endParaRPr kumimoji="0" lang="en-US" sz="14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2" presetClass="entr" presetSubtype="2" accel="50000" decel="5000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2" presetClass="entr" presetSubtype="8" accel="50000" decel="5000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fill="hold"/>
                                        <p:tgtEl>
                                          <p:spTgt spid="27"/>
                                        </p:tgtEl>
                                        <p:attrNameLst>
                                          <p:attrName>ppt_x</p:attrName>
                                        </p:attrNameLst>
                                      </p:cBhvr>
                                      <p:tavLst>
                                        <p:tav tm="0">
                                          <p:val>
                                            <p:strVal val="0-#ppt_w/2"/>
                                          </p:val>
                                        </p:tav>
                                        <p:tav tm="100000">
                                          <p:val>
                                            <p:strVal val="#ppt_x"/>
                                          </p:val>
                                        </p:tav>
                                      </p:tavLst>
                                    </p:anim>
                                    <p:anim calcmode="lin" valueType="num">
                                      <p:cBhvr additive="base">
                                        <p:cTn id="65" dur="500" fill="hold"/>
                                        <p:tgtEl>
                                          <p:spTgt spid="27"/>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p:cTn id="69" dur="500" fill="hold"/>
                                        <p:tgtEl>
                                          <p:spTgt spid="6"/>
                                        </p:tgtEl>
                                        <p:attrNameLst>
                                          <p:attrName>ppt_w</p:attrName>
                                        </p:attrNameLst>
                                      </p:cBhvr>
                                      <p:tavLst>
                                        <p:tav tm="0">
                                          <p:val>
                                            <p:fltVal val="0"/>
                                          </p:val>
                                        </p:tav>
                                        <p:tav tm="100000">
                                          <p:val>
                                            <p:strVal val="#ppt_w"/>
                                          </p:val>
                                        </p:tav>
                                      </p:tavLst>
                                    </p:anim>
                                    <p:anim calcmode="lin" valueType="num">
                                      <p:cBhvr>
                                        <p:cTn id="70" dur="500" fill="hold"/>
                                        <p:tgtEl>
                                          <p:spTgt spid="6"/>
                                        </p:tgtEl>
                                        <p:attrNameLst>
                                          <p:attrName>ppt_h</p:attrName>
                                        </p:attrNameLst>
                                      </p:cBhvr>
                                      <p:tavLst>
                                        <p:tav tm="0">
                                          <p:val>
                                            <p:fltVal val="0"/>
                                          </p:val>
                                        </p:tav>
                                        <p:tav tm="100000">
                                          <p:val>
                                            <p:strVal val="#ppt_h"/>
                                          </p:val>
                                        </p:tav>
                                      </p:tavLst>
                                    </p:anim>
                                    <p:animEffect transition="in" filter="fade">
                                      <p:cBhvr>
                                        <p:cTn id="71" dur="500"/>
                                        <p:tgtEl>
                                          <p:spTgt spid="6"/>
                                        </p:tgtEl>
                                      </p:cBhvr>
                                    </p:animEffect>
                                  </p:childTnLst>
                                </p:cTn>
                              </p:par>
                            </p:childTnLst>
                          </p:cTn>
                        </p:par>
                        <p:par>
                          <p:cTn id="72" fill="hold">
                            <p:stCondLst>
                              <p:cond delay="5000"/>
                            </p:stCondLst>
                            <p:childTnLst>
                              <p:par>
                                <p:cTn id="73" presetID="53" presetClass="entr" presetSubtype="16"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ppt_w</p:attrName>
                                        </p:attrNameLst>
                                      </p:cBhvr>
                                      <p:tavLst>
                                        <p:tav tm="0">
                                          <p:val>
                                            <p:fltVal val="0"/>
                                          </p:val>
                                        </p:tav>
                                        <p:tav tm="100000">
                                          <p:val>
                                            <p:strVal val="#ppt_w"/>
                                          </p:val>
                                        </p:tav>
                                      </p:tavLst>
                                    </p:anim>
                                    <p:anim calcmode="lin" valueType="num">
                                      <p:cBhvr>
                                        <p:cTn id="76" dur="500" fill="hold"/>
                                        <p:tgtEl>
                                          <p:spTgt spid="9"/>
                                        </p:tgtEl>
                                        <p:attrNameLst>
                                          <p:attrName>ppt_h</p:attrName>
                                        </p:attrNameLst>
                                      </p:cBhvr>
                                      <p:tavLst>
                                        <p:tav tm="0">
                                          <p:val>
                                            <p:fltVal val="0"/>
                                          </p:val>
                                        </p:tav>
                                        <p:tav tm="100000">
                                          <p:val>
                                            <p:strVal val="#ppt_h"/>
                                          </p:val>
                                        </p:tav>
                                      </p:tavLst>
                                    </p:anim>
                                    <p:animEffect transition="in" filter="fade">
                                      <p:cBhvr>
                                        <p:cTn id="77" dur="500"/>
                                        <p:tgtEl>
                                          <p:spTgt spid="9"/>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p:cTn id="81" dur="500" fill="hold"/>
                                        <p:tgtEl>
                                          <p:spTgt spid="11"/>
                                        </p:tgtEl>
                                        <p:attrNameLst>
                                          <p:attrName>ppt_w</p:attrName>
                                        </p:attrNameLst>
                                      </p:cBhvr>
                                      <p:tavLst>
                                        <p:tav tm="0">
                                          <p:val>
                                            <p:fltVal val="0"/>
                                          </p:val>
                                        </p:tav>
                                        <p:tav tm="100000">
                                          <p:val>
                                            <p:strVal val="#ppt_w"/>
                                          </p:val>
                                        </p:tav>
                                      </p:tavLst>
                                    </p:anim>
                                    <p:anim calcmode="lin" valueType="num">
                                      <p:cBhvr>
                                        <p:cTn id="82" dur="500" fill="hold"/>
                                        <p:tgtEl>
                                          <p:spTgt spid="11"/>
                                        </p:tgtEl>
                                        <p:attrNameLst>
                                          <p:attrName>ppt_h</p:attrName>
                                        </p:attrNameLst>
                                      </p:cBhvr>
                                      <p:tavLst>
                                        <p:tav tm="0">
                                          <p:val>
                                            <p:fltVal val="0"/>
                                          </p:val>
                                        </p:tav>
                                        <p:tav tm="100000">
                                          <p:val>
                                            <p:strVal val="#ppt_h"/>
                                          </p:val>
                                        </p:tav>
                                      </p:tavLst>
                                    </p:anim>
                                    <p:animEffect transition="in" filter="fade">
                                      <p:cBhvr>
                                        <p:cTn id="83" dur="500"/>
                                        <p:tgtEl>
                                          <p:spTgt spid="11"/>
                                        </p:tgtEl>
                                      </p:cBhvr>
                                    </p:animEffect>
                                  </p:childTnLst>
                                </p:cTn>
                              </p:par>
                            </p:childTnLst>
                          </p:cTn>
                        </p:par>
                        <p:par>
                          <p:cTn id="84" fill="hold">
                            <p:stCondLst>
                              <p:cond delay="6000"/>
                            </p:stCondLst>
                            <p:childTnLst>
                              <p:par>
                                <p:cTn id="85" presetID="53" presetClass="entr" presetSubtype="16"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1+#ppt_w/2"/>
                                          </p:val>
                                        </p:tav>
                                        <p:tav tm="100000">
                                          <p:val>
                                            <p:strVal val="#ppt_x"/>
                                          </p:val>
                                        </p:tav>
                                      </p:tavLst>
                                    </p:anim>
                                    <p:anim calcmode="lin" valueType="num">
                                      <p:cBhvr additive="base">
                                        <p:cTn id="93" dur="500" fill="hold"/>
                                        <p:tgtEl>
                                          <p:spTgt spid="24"/>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53" presetClass="entr" presetSubtype="16" fill="hold" grpId="0" nodeType="afterEffect">
                                  <p:stCondLst>
                                    <p:cond delay="0"/>
                                  </p:stCondLst>
                                  <p:childTnLst>
                                    <p:set>
                                      <p:cBhvr>
                                        <p:cTn id="96" dur="1" fill="hold">
                                          <p:stCondLst>
                                            <p:cond delay="0"/>
                                          </p:stCondLst>
                                        </p:cTn>
                                        <p:tgtEl>
                                          <p:spTgt spid="4"/>
                                        </p:tgtEl>
                                        <p:attrNameLst>
                                          <p:attrName>style.visibility</p:attrName>
                                        </p:attrNameLst>
                                      </p:cBhvr>
                                      <p:to>
                                        <p:strVal val="visible"/>
                                      </p:to>
                                    </p:set>
                                    <p:anim calcmode="lin" valueType="num">
                                      <p:cBhvr>
                                        <p:cTn id="97" dur="500" fill="hold"/>
                                        <p:tgtEl>
                                          <p:spTgt spid="4"/>
                                        </p:tgtEl>
                                        <p:attrNameLst>
                                          <p:attrName>ppt_w</p:attrName>
                                        </p:attrNameLst>
                                      </p:cBhvr>
                                      <p:tavLst>
                                        <p:tav tm="0">
                                          <p:val>
                                            <p:fltVal val="0"/>
                                          </p:val>
                                        </p:tav>
                                        <p:tav tm="100000">
                                          <p:val>
                                            <p:strVal val="#ppt_w"/>
                                          </p:val>
                                        </p:tav>
                                      </p:tavLst>
                                    </p:anim>
                                    <p:anim calcmode="lin" valueType="num">
                                      <p:cBhvr>
                                        <p:cTn id="98" dur="500" fill="hold"/>
                                        <p:tgtEl>
                                          <p:spTgt spid="4"/>
                                        </p:tgtEl>
                                        <p:attrNameLst>
                                          <p:attrName>ppt_h</p:attrName>
                                        </p:attrNameLst>
                                      </p:cBhvr>
                                      <p:tavLst>
                                        <p:tav tm="0">
                                          <p:val>
                                            <p:fltVal val="0"/>
                                          </p:val>
                                        </p:tav>
                                        <p:tav tm="100000">
                                          <p:val>
                                            <p:strVal val="#ppt_h"/>
                                          </p:val>
                                        </p:tav>
                                      </p:tavLst>
                                    </p:anim>
                                    <p:animEffect transition="in" filter="fade">
                                      <p:cBhvr>
                                        <p:cTn id="99" dur="500"/>
                                        <p:tgtEl>
                                          <p:spTgt spid="4"/>
                                        </p:tgtEl>
                                      </p:cBhvr>
                                    </p:animEffect>
                                  </p:childTnLst>
                                </p:cTn>
                              </p:par>
                            </p:childTnLst>
                          </p:cTn>
                        </p:par>
                        <p:par>
                          <p:cTn id="100" fill="hold">
                            <p:stCondLst>
                              <p:cond delay="7000"/>
                            </p:stCondLst>
                            <p:childTnLst>
                              <p:par>
                                <p:cTn id="101" presetID="53" presetClass="entr" presetSubtype="16" fill="hold" grpId="0" nodeType="afterEffect">
                                  <p:stCondLst>
                                    <p:cond delay="0"/>
                                  </p:stCondLst>
                                  <p:childTnLst>
                                    <p:set>
                                      <p:cBhvr>
                                        <p:cTn id="102" dur="1" fill="hold">
                                          <p:stCondLst>
                                            <p:cond delay="0"/>
                                          </p:stCondLst>
                                        </p:cTn>
                                        <p:tgtEl>
                                          <p:spTgt spid="10"/>
                                        </p:tgtEl>
                                        <p:attrNameLst>
                                          <p:attrName>style.visibility</p:attrName>
                                        </p:attrNameLst>
                                      </p:cBhvr>
                                      <p:to>
                                        <p:strVal val="visible"/>
                                      </p:to>
                                    </p:set>
                                    <p:anim calcmode="lin" valueType="num">
                                      <p:cBhvr>
                                        <p:cTn id="103" dur="500" fill="hold"/>
                                        <p:tgtEl>
                                          <p:spTgt spid="10"/>
                                        </p:tgtEl>
                                        <p:attrNameLst>
                                          <p:attrName>ppt_w</p:attrName>
                                        </p:attrNameLst>
                                      </p:cBhvr>
                                      <p:tavLst>
                                        <p:tav tm="0">
                                          <p:val>
                                            <p:fltVal val="0"/>
                                          </p:val>
                                        </p:tav>
                                        <p:tav tm="100000">
                                          <p:val>
                                            <p:strVal val="#ppt_w"/>
                                          </p:val>
                                        </p:tav>
                                      </p:tavLst>
                                    </p:anim>
                                    <p:anim calcmode="lin" valueType="num">
                                      <p:cBhvr>
                                        <p:cTn id="104" dur="500" fill="hold"/>
                                        <p:tgtEl>
                                          <p:spTgt spid="10"/>
                                        </p:tgtEl>
                                        <p:attrNameLst>
                                          <p:attrName>ppt_h</p:attrName>
                                        </p:attrNameLst>
                                      </p:cBhvr>
                                      <p:tavLst>
                                        <p:tav tm="0">
                                          <p:val>
                                            <p:fltVal val="0"/>
                                          </p:val>
                                        </p:tav>
                                        <p:tav tm="100000">
                                          <p:val>
                                            <p:strVal val="#ppt_h"/>
                                          </p:val>
                                        </p:tav>
                                      </p:tavLst>
                                    </p:anim>
                                    <p:animEffect transition="in" filter="fade">
                                      <p:cBhvr>
                                        <p:cTn id="105" dur="500"/>
                                        <p:tgtEl>
                                          <p:spTgt spid="10"/>
                                        </p:tgtEl>
                                      </p:cBhvr>
                                    </p:animEffect>
                                  </p:childTnLst>
                                </p:cTn>
                              </p:par>
                            </p:childTnLst>
                          </p:cTn>
                        </p:par>
                        <p:par>
                          <p:cTn id="106" fill="hold">
                            <p:stCondLst>
                              <p:cond delay="7500"/>
                            </p:stCondLst>
                            <p:childTnLst>
                              <p:par>
                                <p:cTn id="107" presetID="53" presetClass="entr" presetSubtype="16" fill="hold" grpId="0"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500" fill="hold"/>
                                        <p:tgtEl>
                                          <p:spTgt spid="12"/>
                                        </p:tgtEl>
                                        <p:attrNameLst>
                                          <p:attrName>ppt_w</p:attrName>
                                        </p:attrNameLst>
                                      </p:cBhvr>
                                      <p:tavLst>
                                        <p:tav tm="0">
                                          <p:val>
                                            <p:fltVal val="0"/>
                                          </p:val>
                                        </p:tav>
                                        <p:tav tm="100000">
                                          <p:val>
                                            <p:strVal val="#ppt_w"/>
                                          </p:val>
                                        </p:tav>
                                      </p:tavLst>
                                    </p:anim>
                                    <p:anim calcmode="lin" valueType="num">
                                      <p:cBhvr>
                                        <p:cTn id="110" dur="500" fill="hold"/>
                                        <p:tgtEl>
                                          <p:spTgt spid="12"/>
                                        </p:tgtEl>
                                        <p:attrNameLst>
                                          <p:attrName>ppt_h</p:attrName>
                                        </p:attrNameLst>
                                      </p:cBhvr>
                                      <p:tavLst>
                                        <p:tav tm="0">
                                          <p:val>
                                            <p:fltVal val="0"/>
                                          </p:val>
                                        </p:tav>
                                        <p:tav tm="100000">
                                          <p:val>
                                            <p:strVal val="#ppt_h"/>
                                          </p:val>
                                        </p:tav>
                                      </p:tavLst>
                                    </p:anim>
                                    <p:animEffect transition="in" filter="fade">
                                      <p:cBhvr>
                                        <p:cTn id="111" dur="500"/>
                                        <p:tgtEl>
                                          <p:spTgt spid="12"/>
                                        </p:tgtEl>
                                      </p:cBhvr>
                                    </p:animEffect>
                                  </p:childTnLst>
                                </p:cTn>
                              </p:par>
                            </p:childTnLst>
                          </p:cTn>
                        </p:par>
                        <p:par>
                          <p:cTn id="112" fill="hold">
                            <p:stCondLst>
                              <p:cond delay="8000"/>
                            </p:stCondLst>
                            <p:childTnLst>
                              <p:par>
                                <p:cTn id="113" presetID="53" presetClass="entr" presetSubtype="16"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500" fill="hold"/>
                                        <p:tgtEl>
                                          <p:spTgt spid="20"/>
                                        </p:tgtEl>
                                        <p:attrNameLst>
                                          <p:attrName>ppt_w</p:attrName>
                                        </p:attrNameLst>
                                      </p:cBhvr>
                                      <p:tavLst>
                                        <p:tav tm="0">
                                          <p:val>
                                            <p:fltVal val="0"/>
                                          </p:val>
                                        </p:tav>
                                        <p:tav tm="100000">
                                          <p:val>
                                            <p:strVal val="#ppt_w"/>
                                          </p:val>
                                        </p:tav>
                                      </p:tavLst>
                                    </p:anim>
                                    <p:anim calcmode="lin" valueType="num">
                                      <p:cBhvr>
                                        <p:cTn id="116" dur="500" fill="hold"/>
                                        <p:tgtEl>
                                          <p:spTgt spid="20"/>
                                        </p:tgtEl>
                                        <p:attrNameLst>
                                          <p:attrName>ppt_h</p:attrName>
                                        </p:attrNameLst>
                                      </p:cBhvr>
                                      <p:tavLst>
                                        <p:tav tm="0">
                                          <p:val>
                                            <p:fltVal val="0"/>
                                          </p:val>
                                        </p:tav>
                                        <p:tav tm="100000">
                                          <p:val>
                                            <p:strVal val="#ppt_h"/>
                                          </p:val>
                                        </p:tav>
                                      </p:tavLst>
                                    </p:anim>
                                    <p:animEffect transition="in" filter="fade">
                                      <p:cBhvr>
                                        <p:cTn id="117" dur="500"/>
                                        <p:tgtEl>
                                          <p:spTgt spid="20"/>
                                        </p:tgtEl>
                                      </p:cBhvr>
                                    </p:animEffect>
                                  </p:childTnLst>
                                </p:cTn>
                              </p:par>
                              <p:par>
                                <p:cTn id="118" presetID="2" presetClass="entr" presetSubtype="8" accel="50000" decel="50000" fill="hold" nodeType="with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additive="base">
                                        <p:cTn id="120" dur="500" fill="hold"/>
                                        <p:tgtEl>
                                          <p:spTgt spid="30"/>
                                        </p:tgtEl>
                                        <p:attrNameLst>
                                          <p:attrName>ppt_x</p:attrName>
                                        </p:attrNameLst>
                                      </p:cBhvr>
                                      <p:tavLst>
                                        <p:tav tm="0">
                                          <p:val>
                                            <p:strVal val="0-#ppt_w/2"/>
                                          </p:val>
                                        </p:tav>
                                        <p:tav tm="100000">
                                          <p:val>
                                            <p:strVal val="#ppt_x"/>
                                          </p:val>
                                        </p:tav>
                                      </p:tavLst>
                                    </p:anim>
                                    <p:anim calcmode="lin" valueType="num">
                                      <p:cBhvr additive="base">
                                        <p:cTn id="121"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4" grpId="0"/>
      <p:bldP spid="15" grpId="0"/>
      <p:bldP spid="16" grpId="0" animBg="1"/>
      <p:bldP spid="17" grpId="0" animBg="1"/>
      <p:bldP spid="18" grpId="0" animBg="1"/>
      <p:bldP spid="19"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3335122"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实现目标的关键</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 name="等腰三角形 21"/>
          <p:cNvSpPr/>
          <p:nvPr/>
        </p:nvSpPr>
        <p:spPr bwMode="auto">
          <a:xfrm rot="16200000" flipH="1">
            <a:off x="6011499" y="2341254"/>
            <a:ext cx="2837935" cy="2889672"/>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89456" tIns="44728" rIns="89456" bIns="44728"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a:ln>
                <a:noFill/>
              </a:ln>
              <a:solidFill>
                <a:sysClr val="window" lastClr="FFFFFF"/>
              </a:solidFill>
              <a:effectLst/>
              <a:uLnTx/>
              <a:uFillTx/>
              <a:cs typeface="+mn-ea"/>
              <a:sym typeface="+mn-lt"/>
            </a:endParaRPr>
          </a:p>
        </p:txBody>
      </p:sp>
      <p:sp>
        <p:nvSpPr>
          <p:cNvPr id="4" name="等腰三角形 21"/>
          <p:cNvSpPr/>
          <p:nvPr/>
        </p:nvSpPr>
        <p:spPr bwMode="auto">
          <a:xfrm rot="5400000">
            <a:off x="3213399" y="2341254"/>
            <a:ext cx="2837935" cy="2889672"/>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89456" tIns="44728" rIns="89456" bIns="44728"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a:ln>
                <a:noFill/>
              </a:ln>
              <a:solidFill>
                <a:sysClr val="window" lastClr="FFFFFF"/>
              </a:solidFill>
              <a:effectLst/>
              <a:uLnTx/>
              <a:uFillTx/>
              <a:cs typeface="+mn-ea"/>
              <a:sym typeface="+mn-lt"/>
            </a:endParaRPr>
          </a:p>
        </p:txBody>
      </p:sp>
      <p:sp>
        <p:nvSpPr>
          <p:cNvPr id="5" name="椭圆 4"/>
          <p:cNvSpPr/>
          <p:nvPr/>
        </p:nvSpPr>
        <p:spPr bwMode="auto">
          <a:xfrm>
            <a:off x="3189317" y="2130400"/>
            <a:ext cx="3562194" cy="3578855"/>
          </a:xfrm>
          <a:prstGeom prst="ellipse">
            <a:avLst/>
          </a:prstGeom>
          <a:noFill/>
          <a:ln w="25400" cap="flat" cmpd="sng" algn="ctr">
            <a:solidFill>
              <a:schemeClr val="bg1">
                <a:lumMod val="50000"/>
              </a:schemeClr>
            </a:solidFill>
            <a:prstDash val="solid"/>
          </a:ln>
          <a:effectLst/>
        </p:spPr>
        <p:txBody>
          <a:bodyPr lIns="89456" tIns="44728" rIns="89456" bIns="44728"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sp>
        <p:nvSpPr>
          <p:cNvPr id="6" name="椭圆 5"/>
          <p:cNvSpPr/>
          <p:nvPr/>
        </p:nvSpPr>
        <p:spPr bwMode="auto">
          <a:xfrm>
            <a:off x="5320744" y="2130400"/>
            <a:ext cx="3563744" cy="3578855"/>
          </a:xfrm>
          <a:prstGeom prst="ellipse">
            <a:avLst/>
          </a:prstGeom>
          <a:noFill/>
          <a:ln w="25400" cap="flat" cmpd="sng" algn="ctr">
            <a:solidFill>
              <a:schemeClr val="bg1">
                <a:lumMod val="50000"/>
              </a:schemeClr>
            </a:solidFill>
            <a:prstDash val="solid"/>
          </a:ln>
          <a:effectLst/>
        </p:spPr>
        <p:txBody>
          <a:bodyPr lIns="89456" tIns="44728" rIns="89456" bIns="44728"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cxnSp>
        <p:nvCxnSpPr>
          <p:cNvPr id="7" name="直接连接符 6"/>
          <p:cNvCxnSpPr>
            <a:cxnSpLocks noChangeShapeType="1"/>
          </p:cNvCxnSpPr>
          <p:nvPr/>
        </p:nvCxnSpPr>
        <p:spPr bwMode="auto">
          <a:xfrm>
            <a:off x="4167447" y="3004090"/>
            <a:ext cx="558047" cy="263196"/>
          </a:xfrm>
          <a:prstGeom prst="line">
            <a:avLst/>
          </a:prstGeom>
          <a:noFill/>
          <a:ln w="28575" algn="ctr">
            <a:solidFill>
              <a:schemeClr val="bg1">
                <a:lumMod val="50000"/>
              </a:schemeClr>
            </a:solidFill>
            <a:round/>
            <a:headEnd type="none" w="med" len="med"/>
            <a:tailEnd type="arrow" w="med" len="med"/>
          </a:ln>
        </p:spPr>
      </p:cxnSp>
      <p:cxnSp>
        <p:nvCxnSpPr>
          <p:cNvPr id="8" name="直接连接符 7"/>
          <p:cNvCxnSpPr>
            <a:cxnSpLocks noChangeShapeType="1"/>
          </p:cNvCxnSpPr>
          <p:nvPr/>
        </p:nvCxnSpPr>
        <p:spPr bwMode="auto">
          <a:xfrm>
            <a:off x="3869822" y="3812367"/>
            <a:ext cx="576647" cy="0"/>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flipV="1">
            <a:off x="4167446" y="4335648"/>
            <a:ext cx="576647" cy="306804"/>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H="1" flipV="1">
            <a:off x="7421165" y="4323189"/>
            <a:ext cx="576647" cy="306804"/>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a:off x="7709488" y="3809253"/>
            <a:ext cx="576647" cy="0"/>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439767" y="3004090"/>
            <a:ext cx="558047" cy="263196"/>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010718" y="2786057"/>
            <a:ext cx="2055468" cy="2065083"/>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900" b="0" i="0" u="none" strike="noStrike" kern="0" cap="none" spc="0" normalizeH="0" baseline="0" noProof="0" dirty="0">
                <a:ln>
                  <a:noFill/>
                </a:ln>
                <a:solidFill>
                  <a:srgbClr val="4D4D4D"/>
                </a:solidFill>
                <a:effectLst/>
                <a:uLnTx/>
                <a:uFillTx/>
                <a:cs typeface="+mn-ea"/>
                <a:sym typeface="+mn-lt"/>
              </a:endParaRPr>
            </a:p>
          </p:txBody>
        </p:sp>
        <p:sp>
          <p:nvSpPr>
            <p:cNvPr id="16"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a:ln>
                    <a:noFill/>
                  </a:ln>
                  <a:solidFill>
                    <a:schemeClr val="tx1">
                      <a:lumMod val="65000"/>
                      <a:lumOff val="35000"/>
                    </a:schemeClr>
                  </a:solidFill>
                  <a:effectLst/>
                  <a:uLnTx/>
                  <a:uFillTx/>
                  <a:cs typeface="+mn-ea"/>
                  <a:sym typeface="+mn-lt"/>
                </a:rPr>
                <a:t>添加</a:t>
              </a:r>
              <a:endParaRPr kumimoji="0" lang="en-US" altLang="zh-CN" sz="2100" b="1" i="0" u="none" strike="noStrike" kern="0" cap="none" spc="0" normalizeH="0" baseline="0" noProof="0" dirty="0">
                <a:ln>
                  <a:noFill/>
                </a:ln>
                <a:solidFill>
                  <a:schemeClr val="tx1">
                    <a:lumMod val="65000"/>
                    <a:lumOff val="35000"/>
                  </a:schemeClr>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a:ln>
                    <a:noFill/>
                  </a:ln>
                  <a:solidFill>
                    <a:schemeClr val="tx1">
                      <a:lumMod val="65000"/>
                      <a:lumOff val="35000"/>
                    </a:schemeClr>
                  </a:solidFill>
                  <a:effectLst/>
                  <a:uLnTx/>
                  <a:uFillTx/>
                  <a:cs typeface="+mn-ea"/>
                  <a:sym typeface="+mn-lt"/>
                </a:rPr>
                <a:t>内容</a:t>
              </a:r>
              <a:endParaRPr kumimoji="0" lang="zh-CN" altLang="en-US" sz="2100" b="1"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
        <p:nvSpPr>
          <p:cNvPr id="17" name="Oval 19"/>
          <p:cNvSpPr>
            <a:spLocks noChangeArrowheads="1"/>
          </p:cNvSpPr>
          <p:nvPr/>
        </p:nvSpPr>
        <p:spPr bwMode="auto">
          <a:xfrm>
            <a:off x="3206367" y="2214500"/>
            <a:ext cx="968831" cy="973360"/>
          </a:xfrm>
          <a:prstGeom prst="ellipse">
            <a:avLst/>
          </a:prstGeom>
          <a:solidFill>
            <a:schemeClr val="accent2"/>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ysClr val="window" lastClr="FFFFFF"/>
                </a:solidFill>
                <a:effectLst/>
                <a:uLnTx/>
                <a:uFillTx/>
                <a:cs typeface="+mn-ea"/>
                <a:sym typeface="+mn-lt"/>
              </a:rPr>
              <a:t>添加文本</a:t>
            </a:r>
            <a:endParaRPr kumimoji="0" lang="zh-CN" altLang="en-US" sz="1900" b="0" i="0" u="none" strike="noStrike" kern="0" cap="none" spc="0" normalizeH="0" baseline="0" noProof="0" dirty="0">
              <a:ln>
                <a:noFill/>
              </a:ln>
              <a:solidFill>
                <a:sysClr val="window" lastClr="FFFFFF"/>
              </a:solidFill>
              <a:effectLst/>
              <a:uLnTx/>
              <a:uFillTx/>
              <a:cs typeface="+mn-ea"/>
              <a:sym typeface="+mn-lt"/>
            </a:endParaRPr>
          </a:p>
        </p:txBody>
      </p:sp>
      <p:sp>
        <p:nvSpPr>
          <p:cNvPr id="18" name="Oval 19"/>
          <p:cNvSpPr>
            <a:spLocks noChangeArrowheads="1"/>
          </p:cNvSpPr>
          <p:nvPr/>
        </p:nvSpPr>
        <p:spPr bwMode="auto">
          <a:xfrm>
            <a:off x="7948210" y="2230072"/>
            <a:ext cx="968830" cy="974918"/>
          </a:xfrm>
          <a:prstGeom prst="ellipse">
            <a:avLst/>
          </a:prstGeom>
          <a:solidFill>
            <a:schemeClr val="accent2"/>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FFFFF"/>
                </a:solidFill>
                <a:effectLst/>
                <a:uLnTx/>
                <a:uFillTx/>
                <a:cs typeface="+mn-ea"/>
                <a:sym typeface="+mn-lt"/>
              </a:rPr>
              <a:t>添加文本</a:t>
            </a:r>
            <a:endParaRPr kumimoji="0" lang="zh-CN" altLang="en-US" sz="1900" b="0" i="0" u="none" strike="noStrike" kern="0" cap="none" spc="0" normalizeH="0" baseline="0" noProof="0" dirty="0">
              <a:ln>
                <a:noFill/>
              </a:ln>
              <a:solidFill>
                <a:srgbClr val="FFFFFF"/>
              </a:solidFill>
              <a:effectLst/>
              <a:uLnTx/>
              <a:uFillTx/>
              <a:cs typeface="+mn-ea"/>
              <a:sym typeface="+mn-lt"/>
            </a:endParaRPr>
          </a:p>
        </p:txBody>
      </p:sp>
      <p:sp>
        <p:nvSpPr>
          <p:cNvPr id="19" name="Oval 19"/>
          <p:cNvSpPr>
            <a:spLocks noChangeArrowheads="1"/>
          </p:cNvSpPr>
          <p:nvPr/>
        </p:nvSpPr>
        <p:spPr bwMode="auto">
          <a:xfrm>
            <a:off x="8388446" y="3360730"/>
            <a:ext cx="970379" cy="974918"/>
          </a:xfrm>
          <a:prstGeom prst="ellipse">
            <a:avLst/>
          </a:prstGeom>
          <a:solidFill>
            <a:schemeClr val="accent1"/>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FFFFF"/>
                </a:solidFill>
                <a:effectLst/>
                <a:uLnTx/>
                <a:uFillTx/>
                <a:cs typeface="+mn-ea"/>
                <a:sym typeface="+mn-lt"/>
              </a:rPr>
              <a:t>添加文本</a:t>
            </a:r>
            <a:endParaRPr kumimoji="0" lang="zh-CN" altLang="en-US" sz="1900" b="0" i="0" u="none" strike="noStrike" kern="0" cap="none" spc="0" normalizeH="0" baseline="0" noProof="0" dirty="0">
              <a:ln>
                <a:noFill/>
              </a:ln>
              <a:solidFill>
                <a:srgbClr val="FFFFFF"/>
              </a:solidFill>
              <a:effectLst/>
              <a:uLnTx/>
              <a:uFillTx/>
              <a:cs typeface="+mn-ea"/>
              <a:sym typeface="+mn-lt"/>
            </a:endParaRPr>
          </a:p>
        </p:txBody>
      </p:sp>
      <p:sp>
        <p:nvSpPr>
          <p:cNvPr id="20" name="Oval 19"/>
          <p:cNvSpPr>
            <a:spLocks noChangeArrowheads="1"/>
          </p:cNvSpPr>
          <p:nvPr/>
        </p:nvSpPr>
        <p:spPr bwMode="auto">
          <a:xfrm>
            <a:off x="7996262" y="4478927"/>
            <a:ext cx="970379" cy="974918"/>
          </a:xfrm>
          <a:prstGeom prst="ellipse">
            <a:avLst/>
          </a:prstGeom>
          <a:solidFill>
            <a:schemeClr val="accent2"/>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FFFFF"/>
                </a:solidFill>
                <a:effectLst/>
                <a:uLnTx/>
                <a:uFillTx/>
                <a:cs typeface="+mn-ea"/>
                <a:sym typeface="+mn-lt"/>
              </a:rPr>
              <a:t>添加文本</a:t>
            </a:r>
            <a:endParaRPr kumimoji="0" lang="zh-CN" altLang="en-US" sz="1900" b="0" i="0" u="none" strike="noStrike" kern="0" cap="none" spc="0" normalizeH="0" baseline="0" noProof="0" dirty="0">
              <a:ln>
                <a:noFill/>
              </a:ln>
              <a:solidFill>
                <a:srgbClr val="FFFFFF"/>
              </a:solidFill>
              <a:effectLst/>
              <a:uLnTx/>
              <a:uFillTx/>
              <a:cs typeface="+mn-ea"/>
              <a:sym typeface="+mn-lt"/>
            </a:endParaRPr>
          </a:p>
        </p:txBody>
      </p:sp>
      <p:sp>
        <p:nvSpPr>
          <p:cNvPr id="21" name="Oval 19"/>
          <p:cNvSpPr>
            <a:spLocks noChangeArrowheads="1"/>
          </p:cNvSpPr>
          <p:nvPr/>
        </p:nvSpPr>
        <p:spPr bwMode="auto">
          <a:xfrm>
            <a:off x="2772331" y="3323352"/>
            <a:ext cx="970379" cy="974918"/>
          </a:xfrm>
          <a:prstGeom prst="ellipse">
            <a:avLst/>
          </a:prstGeom>
          <a:solidFill>
            <a:schemeClr val="accent1"/>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ysClr val="window" lastClr="FFFFFF"/>
                </a:solidFill>
                <a:effectLst/>
                <a:uLnTx/>
                <a:uFillTx/>
                <a:cs typeface="+mn-ea"/>
                <a:sym typeface="+mn-lt"/>
              </a:rPr>
              <a:t>添加文本</a:t>
            </a:r>
            <a:endParaRPr kumimoji="0" lang="zh-CN" altLang="en-US" sz="1900" b="0" i="0" u="none" strike="noStrike" kern="0" cap="none" spc="0" normalizeH="0" baseline="0" noProof="0" dirty="0">
              <a:ln>
                <a:noFill/>
              </a:ln>
              <a:solidFill>
                <a:sysClr val="window" lastClr="FFFFFF"/>
              </a:solidFill>
              <a:effectLst/>
              <a:uLnTx/>
              <a:uFillTx/>
              <a:cs typeface="+mn-ea"/>
              <a:sym typeface="+mn-lt"/>
            </a:endParaRPr>
          </a:p>
        </p:txBody>
      </p:sp>
      <p:sp>
        <p:nvSpPr>
          <p:cNvPr id="22" name="Oval 19"/>
          <p:cNvSpPr>
            <a:spLocks noChangeArrowheads="1"/>
          </p:cNvSpPr>
          <p:nvPr/>
        </p:nvSpPr>
        <p:spPr bwMode="auto">
          <a:xfrm>
            <a:off x="3169165" y="4472696"/>
            <a:ext cx="970379" cy="974918"/>
          </a:xfrm>
          <a:prstGeom prst="ellipse">
            <a:avLst/>
          </a:prstGeom>
          <a:solidFill>
            <a:schemeClr val="accent2"/>
          </a:solidFill>
          <a:ln w="9525">
            <a:noFill/>
            <a:round/>
          </a:ln>
          <a:effectLst/>
        </p:spPr>
        <p:txBody>
          <a:bodyPr lIns="89456" tIns="44728" rIns="89456" bIns="4472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900" b="0" i="0" u="none" strike="noStrike" kern="0" cap="none" spc="0" normalizeH="0" baseline="0" noProof="0" dirty="0">
                <a:ln>
                  <a:noFill/>
                </a:ln>
                <a:solidFill>
                  <a:sysClr val="window" lastClr="FFFFFF"/>
                </a:solidFill>
                <a:effectLst/>
                <a:uLnTx/>
                <a:uFillTx/>
                <a:cs typeface="+mn-ea"/>
                <a:sym typeface="+mn-lt"/>
              </a:rPr>
              <a:t>添加文本</a:t>
            </a:r>
            <a:endParaRPr kumimoji="0" lang="zh-CN" altLang="en-US" sz="1900" b="0" i="0" u="none" strike="noStrike" kern="0" cap="none" spc="0" normalizeH="0" baseline="0" noProof="0" dirty="0">
              <a:ln>
                <a:noFill/>
              </a:ln>
              <a:solidFill>
                <a:sysClr val="window" lastClr="FFFFFF"/>
              </a:solidFill>
              <a:effectLst/>
              <a:uLnTx/>
              <a:uFillTx/>
              <a:cs typeface="+mn-ea"/>
              <a:sym typeface="+mn-lt"/>
            </a:endParaRPr>
          </a:p>
        </p:txBody>
      </p:sp>
      <p:sp>
        <p:nvSpPr>
          <p:cNvPr id="23" name="TextBox 22"/>
          <p:cNvSpPr txBox="1"/>
          <p:nvPr/>
        </p:nvSpPr>
        <p:spPr>
          <a:xfrm>
            <a:off x="833688" y="2244028"/>
            <a:ext cx="2271688"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4" name="TextBox 23"/>
          <p:cNvSpPr txBox="1"/>
          <p:nvPr/>
        </p:nvSpPr>
        <p:spPr>
          <a:xfrm>
            <a:off x="9132059" y="2244028"/>
            <a:ext cx="2240943"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5" name="TextBox 24"/>
          <p:cNvSpPr txBox="1"/>
          <p:nvPr/>
        </p:nvSpPr>
        <p:spPr>
          <a:xfrm>
            <a:off x="440553" y="3528134"/>
            <a:ext cx="2240943"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6" name="TextBox 25"/>
          <p:cNvSpPr txBox="1"/>
          <p:nvPr/>
        </p:nvSpPr>
        <p:spPr>
          <a:xfrm>
            <a:off x="9588463" y="3528134"/>
            <a:ext cx="2240943"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a:t>
            </a:r>
            <a:r>
              <a:rPr kumimoji="0" lang="zh-CN" altLang="en-US" sz="1400" b="0" i="0" u="none" strike="noStrike" kern="1200" cap="none" spc="0" normalizeH="0" baseline="0" noProof="0">
                <a:ln>
                  <a:noFill/>
                </a:ln>
                <a:solidFill>
                  <a:schemeClr val="tx1">
                    <a:lumMod val="65000"/>
                    <a:lumOff val="35000"/>
                  </a:schemeClr>
                </a:solidFill>
                <a:effectLst/>
                <a:uLnTx/>
                <a:uFillTx/>
                <a:cs typeface="+mn-ea"/>
                <a:sym typeface="+mn-lt"/>
              </a:rPr>
              <a:t>文本后。</a:t>
            </a:r>
            <a:endParaRPr kumimoji="0" lang="zh-CN" altLang="en-US" sz="1400" b="0" i="0" u="none" strike="noStrike" kern="1200" cap="none" spc="0" normalizeH="0" baseline="0" noProof="0">
              <a:ln>
                <a:noFill/>
              </a:ln>
              <a:solidFill>
                <a:schemeClr val="tx1">
                  <a:lumMod val="65000"/>
                  <a:lumOff val="35000"/>
                </a:schemeClr>
              </a:solidFill>
              <a:effectLst/>
              <a:uLnTx/>
              <a:uFillTx/>
              <a:cs typeface="+mn-ea"/>
              <a:sym typeface="+mn-lt"/>
            </a:endParaRPr>
          </a:p>
        </p:txBody>
      </p:sp>
      <p:sp>
        <p:nvSpPr>
          <p:cNvPr id="27" name="TextBox 26"/>
          <p:cNvSpPr txBox="1"/>
          <p:nvPr/>
        </p:nvSpPr>
        <p:spPr>
          <a:xfrm>
            <a:off x="9157257" y="4646332"/>
            <a:ext cx="2240943"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您的内容打在这里，或者通过复制您的文本后。</a:t>
            </a:r>
            <a:endPar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8" name="TextBox 27"/>
          <p:cNvSpPr txBox="1"/>
          <p:nvPr/>
        </p:nvSpPr>
        <p:spPr>
          <a:xfrm>
            <a:off x="833688" y="4646332"/>
            <a:ext cx="2240943" cy="623168"/>
          </a:xfrm>
          <a:prstGeom prst="rect">
            <a:avLst/>
          </a:prstGeom>
          <a:noFill/>
        </p:spPr>
        <p:txBody>
          <a:bodyPr wrap="square" lIns="89456" tIns="44728" rIns="89456" bIns="44728"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65000"/>
                    <a:lumOff val="35000"/>
                  </a:schemeClr>
                </a:solidFill>
                <a:effectLst/>
                <a:uLnTx/>
                <a:uFillTx/>
                <a:cs typeface="+mn-ea"/>
                <a:sym typeface="+mn-lt"/>
              </a:rPr>
              <a:t>您的内容打在这里，或者通过复制您的</a:t>
            </a:r>
            <a:r>
              <a:rPr kumimoji="0" lang="zh-CN" altLang="en-US" sz="1400" b="0" i="0" u="none" strike="noStrike" kern="1200" cap="none" spc="0" normalizeH="0" baseline="0" noProof="0">
                <a:ln>
                  <a:noFill/>
                </a:ln>
                <a:solidFill>
                  <a:schemeClr val="tx1">
                    <a:lumMod val="65000"/>
                    <a:lumOff val="35000"/>
                  </a:schemeClr>
                </a:solidFill>
                <a:effectLst/>
                <a:uLnTx/>
                <a:uFillTx/>
                <a:cs typeface="+mn-ea"/>
                <a:sym typeface="+mn-lt"/>
              </a:rPr>
              <a:t>文本后。</a:t>
            </a:r>
            <a:endParaRPr kumimoji="0" lang="zh-CN" altLang="en-US" sz="1400" b="0" i="0" u="none" strike="noStrike" kern="1200" cap="none" spc="0" normalizeH="0" baseline="0" noProof="0">
              <a:ln>
                <a:noFill/>
              </a:ln>
              <a:solidFill>
                <a:schemeClr val="tx1">
                  <a:lumMod val="65000"/>
                  <a:lumOff val="35000"/>
                </a:scheme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Scale>
                                      <p:cBhvr>
                                        <p:cTn id="2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
                                        </p:tgtEl>
                                        <p:attrNameLst>
                                          <p:attrName>ppt_x</p:attrName>
                                          <p:attrName>ppt_y</p:attrName>
                                        </p:attrNameLst>
                                      </p:cBhvr>
                                    </p:animMotion>
                                    <p:animEffect transition="in" filter="fade">
                                      <p:cBhvr>
                                        <p:cTn id="29" dur="1000"/>
                                        <p:tgtEl>
                                          <p:spTgt spid="17"/>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animScale>
                                      <p:cBhvr>
                                        <p:cTn id="3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8"/>
                                        </p:tgtEl>
                                        <p:attrNameLst>
                                          <p:attrName>ppt_x</p:attrName>
                                          <p:attrName>ppt_y</p:attrName>
                                        </p:attrNameLst>
                                      </p:cBhvr>
                                    </p:animMotion>
                                    <p:animEffect transition="in" filter="fade">
                                      <p:cBhvr>
                                        <p:cTn id="34" dur="1000"/>
                                        <p:tgtEl>
                                          <p:spTgt spid="18"/>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9"/>
                                        </p:tgtEl>
                                        <p:attrNameLst>
                                          <p:attrName>style.visibility</p:attrName>
                                        </p:attrNameLst>
                                      </p:cBhvr>
                                      <p:to>
                                        <p:strVal val="visible"/>
                                      </p:to>
                                    </p:set>
                                    <p:animScale>
                                      <p:cBhvr>
                                        <p:cTn id="4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9"/>
                                        </p:tgtEl>
                                        <p:attrNameLst>
                                          <p:attrName>ppt_x</p:attrName>
                                          <p:attrName>ppt_y</p:attrName>
                                        </p:attrNameLst>
                                      </p:cBhvr>
                                    </p:animMotion>
                                    <p:animEffect transition="in" filter="fade">
                                      <p:cBhvr>
                                        <p:cTn id="44" dur="1000"/>
                                        <p:tgtEl>
                                          <p:spTgt spid="1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2"/>
                                        </p:tgtEl>
                                        <p:attrNameLst>
                                          <p:attrName>style.visibility</p:attrName>
                                        </p:attrNameLst>
                                      </p:cBhvr>
                                      <p:to>
                                        <p:strVal val="visible"/>
                                      </p:to>
                                    </p:set>
                                    <p:animScale>
                                      <p:cBhvr>
                                        <p:cTn id="4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2"/>
                                        </p:tgtEl>
                                        <p:attrNameLst>
                                          <p:attrName>ppt_x</p:attrName>
                                          <p:attrName>ppt_y</p:attrName>
                                        </p:attrNameLst>
                                      </p:cBhvr>
                                    </p:animMotion>
                                    <p:animEffect transition="in" filter="fade">
                                      <p:cBhvr>
                                        <p:cTn id="49" dur="1000"/>
                                        <p:tgtEl>
                                          <p:spTgt spid="22"/>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20"/>
                                        </p:tgtEl>
                                        <p:attrNameLst>
                                          <p:attrName>style.visibility</p:attrName>
                                        </p:attrNameLst>
                                      </p:cBhvr>
                                      <p:to>
                                        <p:strVal val="visible"/>
                                      </p:to>
                                    </p:set>
                                    <p:animScale>
                                      <p:cBhvr>
                                        <p:cTn id="5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0"/>
                                        </p:tgtEl>
                                        <p:attrNameLst>
                                          <p:attrName>ppt_x</p:attrName>
                                          <p:attrName>ppt_y</p:attrName>
                                        </p:attrNameLst>
                                      </p:cBhvr>
                                    </p:animMotion>
                                    <p:animEffect transition="in" filter="fade">
                                      <p:cBhvr>
                                        <p:cTn id="54" dur="1000"/>
                                        <p:tgtEl>
                                          <p:spTgt spid="20"/>
                                        </p:tgtEl>
                                      </p:cBhvr>
                                    </p:animEffect>
                                  </p:childTnLst>
                                </p:cTn>
                              </p:par>
                            </p:childTnLst>
                          </p:cTn>
                        </p:par>
                        <p:par>
                          <p:cTn id="55" fill="hold">
                            <p:stCondLst>
                              <p:cond delay="2000"/>
                            </p:stCondLst>
                            <p:childTnLst>
                              <p:par>
                                <p:cTn id="56" presetID="1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p:tgtEl>
                                          <p:spTgt spid="7"/>
                                        </p:tgtEl>
                                        <p:attrNameLst>
                                          <p:attrName>ppt_x</p:attrName>
                                        </p:attrNameLst>
                                      </p:cBhvr>
                                      <p:tavLst>
                                        <p:tav tm="0">
                                          <p:val>
                                            <p:strVal val="#ppt_x-#ppt_w*1.125000"/>
                                          </p:val>
                                        </p:tav>
                                        <p:tav tm="100000">
                                          <p:val>
                                            <p:strVal val="#ppt_x"/>
                                          </p:val>
                                        </p:tav>
                                      </p:tavLst>
                                    </p:anim>
                                    <p:animEffect transition="in" filter="wipe(right)">
                                      <p:cBhvr>
                                        <p:cTn id="59" dur="500"/>
                                        <p:tgtEl>
                                          <p:spTgt spid="7"/>
                                        </p:tgtEl>
                                      </p:cBhvr>
                                    </p:animEffect>
                                  </p:childTnLst>
                                </p:cTn>
                              </p:par>
                              <p:par>
                                <p:cTn id="60" presetID="12" presetClass="entr" presetSubtype="8"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2"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left)">
                                      <p:cBhvr>
                                        <p:cTn id="71" dur="500"/>
                                        <p:tgtEl>
                                          <p:spTgt spid="12"/>
                                        </p:tgtEl>
                                      </p:cBhvr>
                                    </p:animEffect>
                                  </p:childTnLst>
                                </p:cTn>
                              </p:par>
                              <p:par>
                                <p:cTn id="72" presetID="12" presetClass="entr" presetSubtype="2" fill="hold" nodeType="with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additive="base">
                                        <p:cTn id="74" dur="500"/>
                                        <p:tgtEl>
                                          <p:spTgt spid="11"/>
                                        </p:tgtEl>
                                        <p:attrNameLst>
                                          <p:attrName>ppt_x</p:attrName>
                                        </p:attrNameLst>
                                      </p:cBhvr>
                                      <p:tavLst>
                                        <p:tav tm="0">
                                          <p:val>
                                            <p:strVal val="#ppt_x+#ppt_w*1.125000"/>
                                          </p:val>
                                        </p:tav>
                                        <p:tav tm="100000">
                                          <p:val>
                                            <p:strVal val="#ppt_x"/>
                                          </p:val>
                                        </p:tav>
                                      </p:tavLst>
                                    </p:anim>
                                    <p:animEffect transition="in" filter="wipe(left)">
                                      <p:cBhvr>
                                        <p:cTn id="75" dur="500"/>
                                        <p:tgtEl>
                                          <p:spTgt spid="11"/>
                                        </p:tgtEl>
                                      </p:cBhvr>
                                    </p:animEffect>
                                  </p:childTnLst>
                                </p:cTn>
                              </p:par>
                              <p:par>
                                <p:cTn id="76" presetID="12" presetClass="entr" presetSubtype="2"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p:tgtEl>
                                          <p:spTgt spid="10"/>
                                        </p:tgtEl>
                                        <p:attrNameLst>
                                          <p:attrName>ppt_x</p:attrName>
                                        </p:attrNameLst>
                                      </p:cBhvr>
                                      <p:tavLst>
                                        <p:tav tm="0">
                                          <p:val>
                                            <p:strVal val="#ppt_x+#ppt_w*1.125000"/>
                                          </p:val>
                                        </p:tav>
                                        <p:tav tm="100000">
                                          <p:val>
                                            <p:strVal val="#ppt_x"/>
                                          </p:val>
                                        </p:tav>
                                      </p:tavLst>
                                    </p:anim>
                                    <p:animEffect transition="in" filter="wipe(left)">
                                      <p:cBhvr>
                                        <p:cTn id="79" dur="500"/>
                                        <p:tgtEl>
                                          <p:spTgt spid="10"/>
                                        </p:tgtEl>
                                      </p:cBhvr>
                                    </p:animEffect>
                                  </p:childTnLst>
                                </p:cTn>
                              </p:par>
                            </p:childTnLst>
                          </p:cTn>
                        </p:par>
                        <p:par>
                          <p:cTn id="80" fill="hold">
                            <p:stCondLst>
                              <p:cond delay="2500"/>
                            </p:stCondLst>
                            <p:childTnLst>
                              <p:par>
                                <p:cTn id="81" presetID="22" presetClass="entr" presetSubtype="8"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500"/>
                                        <p:tgtEl>
                                          <p:spTgt spid="2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wipe(left)">
                                      <p:cBhvr>
                                        <p:cTn id="86" dur="500"/>
                                        <p:tgtEl>
                                          <p:spTgt spid="2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wipe(left)">
                                      <p:cBhvr>
                                        <p:cTn id="89" dur="500"/>
                                        <p:tgtEl>
                                          <p:spTgt spid="2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wipe(left)">
                                      <p:cBhvr>
                                        <p:cTn id="92" dur="500"/>
                                        <p:tgtEl>
                                          <p:spTgt spid="2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wipe(left)">
                                      <p:cBhvr>
                                        <p:cTn id="95" dur="500"/>
                                        <p:tgtEl>
                                          <p:spTgt spid="2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left)">
                                      <p:cBhvr>
                                        <p:cTn id="9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2107902"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工作展望</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nvGrpSpPr>
          <p:cNvPr id="3" name="组合 2"/>
          <p:cNvGrpSpPr/>
          <p:nvPr/>
        </p:nvGrpSpPr>
        <p:grpSpPr>
          <a:xfrm>
            <a:off x="4982564" y="1913808"/>
            <a:ext cx="2228461" cy="2916549"/>
            <a:chOff x="4981512" y="1697634"/>
            <a:chExt cx="2228977" cy="2917224"/>
          </a:xfrm>
          <a:solidFill>
            <a:schemeClr val="accent2"/>
          </a:solidFill>
        </p:grpSpPr>
        <p:sp>
          <p:nvSpPr>
            <p:cNvPr id="4" name="Freeform 10"/>
            <p:cNvSpPr/>
            <p:nvPr/>
          </p:nvSpPr>
          <p:spPr bwMode="auto">
            <a:xfrm>
              <a:off x="4981512" y="1697634"/>
              <a:ext cx="1112534" cy="1116444"/>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5" name="Freeform 11"/>
            <p:cNvSpPr/>
            <p:nvPr/>
          </p:nvSpPr>
          <p:spPr bwMode="auto">
            <a:xfrm>
              <a:off x="4981512" y="2814078"/>
              <a:ext cx="1112534" cy="11183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6" name="Freeform 12"/>
            <p:cNvSpPr/>
            <p:nvPr/>
          </p:nvSpPr>
          <p:spPr bwMode="auto">
            <a:xfrm>
              <a:off x="6094045" y="3498414"/>
              <a:ext cx="1116444" cy="111644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grpSp>
        <p:nvGrpSpPr>
          <p:cNvPr id="7" name="组合 6"/>
          <p:cNvGrpSpPr/>
          <p:nvPr/>
        </p:nvGrpSpPr>
        <p:grpSpPr>
          <a:xfrm>
            <a:off x="6094839" y="1913808"/>
            <a:ext cx="6094957" cy="2234326"/>
            <a:chOff x="6094045" y="1697634"/>
            <a:chExt cx="6096368" cy="2234843"/>
          </a:xfrm>
          <a:solidFill>
            <a:schemeClr val="accent1"/>
          </a:solidFill>
        </p:grpSpPr>
        <p:sp>
          <p:nvSpPr>
            <p:cNvPr id="8" name="Freeform 6"/>
            <p:cNvSpPr/>
            <p:nvPr/>
          </p:nvSpPr>
          <p:spPr bwMode="auto">
            <a:xfrm>
              <a:off x="8579160" y="1697634"/>
              <a:ext cx="1116444" cy="1116444"/>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accent1"/>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9" name="Freeform 7"/>
            <p:cNvSpPr/>
            <p:nvPr/>
          </p:nvSpPr>
          <p:spPr bwMode="auto">
            <a:xfrm>
              <a:off x="7894825" y="2814078"/>
              <a:ext cx="1118399" cy="1118399"/>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1"/>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 name="Freeform 8"/>
            <p:cNvSpPr/>
            <p:nvPr/>
          </p:nvSpPr>
          <p:spPr bwMode="auto">
            <a:xfrm>
              <a:off x="6782291" y="2814078"/>
              <a:ext cx="1112534" cy="1118399"/>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accent1"/>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 name="Freeform 9"/>
            <p:cNvSpPr/>
            <p:nvPr/>
          </p:nvSpPr>
          <p:spPr bwMode="auto">
            <a:xfrm>
              <a:off x="6094045" y="1697634"/>
              <a:ext cx="1116444" cy="111644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accent2"/>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 name="矩形 11"/>
            <p:cNvSpPr/>
            <p:nvPr/>
          </p:nvSpPr>
          <p:spPr>
            <a:xfrm>
              <a:off x="9695604" y="1697634"/>
              <a:ext cx="2494809" cy="435222"/>
            </a:xfrm>
            <a:prstGeom prst="rect">
              <a:avLst/>
            </a:prstGeom>
            <a:solidFill>
              <a:schemeClr val="accent1"/>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4" name="组合 13"/>
          <p:cNvGrpSpPr/>
          <p:nvPr/>
        </p:nvGrpSpPr>
        <p:grpSpPr>
          <a:xfrm>
            <a:off x="2205" y="3714171"/>
            <a:ext cx="7208820" cy="2234325"/>
            <a:chOff x="0" y="3498414"/>
            <a:chExt cx="7210489" cy="2234842"/>
          </a:xfrm>
          <a:solidFill>
            <a:schemeClr val="accent1"/>
          </a:solidFill>
        </p:grpSpPr>
        <p:sp>
          <p:nvSpPr>
            <p:cNvPr id="15" name="Freeform 13"/>
            <p:cNvSpPr/>
            <p:nvPr/>
          </p:nvSpPr>
          <p:spPr bwMode="auto">
            <a:xfrm>
              <a:off x="6094045" y="4614857"/>
              <a:ext cx="1116444" cy="1118399"/>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2"/>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6" name="Freeform 14"/>
            <p:cNvSpPr/>
            <p:nvPr/>
          </p:nvSpPr>
          <p:spPr bwMode="auto">
            <a:xfrm>
              <a:off x="4981512" y="4614857"/>
              <a:ext cx="1112534" cy="11183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accent2"/>
            </a:solid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nvGrpSpPr>
            <p:cNvPr id="17" name="组合 16"/>
            <p:cNvGrpSpPr/>
            <p:nvPr/>
          </p:nvGrpSpPr>
          <p:grpSpPr>
            <a:xfrm>
              <a:off x="0" y="3498414"/>
              <a:ext cx="5409711" cy="2234842"/>
              <a:chOff x="0" y="3498414"/>
              <a:chExt cx="5409711" cy="2234842"/>
            </a:xfrm>
            <a:grpFill/>
          </p:grpSpPr>
          <p:sp>
            <p:nvSpPr>
              <p:cNvPr id="18" name="Freeform 15"/>
              <p:cNvSpPr/>
              <p:nvPr/>
            </p:nvSpPr>
            <p:spPr bwMode="auto">
              <a:xfrm>
                <a:off x="4297177" y="3498414"/>
                <a:ext cx="1112534" cy="1116444"/>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9" name="Freeform 16"/>
              <p:cNvSpPr/>
              <p:nvPr/>
            </p:nvSpPr>
            <p:spPr bwMode="auto">
              <a:xfrm>
                <a:off x="3178778" y="3498414"/>
                <a:ext cx="1118399" cy="1116444"/>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20" name="Freeform 17"/>
              <p:cNvSpPr/>
              <p:nvPr/>
            </p:nvSpPr>
            <p:spPr bwMode="auto">
              <a:xfrm>
                <a:off x="2496398" y="4614857"/>
                <a:ext cx="1112534" cy="1118399"/>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21" name="矩形 20"/>
              <p:cNvSpPr/>
              <p:nvPr/>
            </p:nvSpPr>
            <p:spPr>
              <a:xfrm>
                <a:off x="0" y="5298034"/>
                <a:ext cx="2509323" cy="435222"/>
              </a:xfrm>
              <a:prstGeom prst="rect">
                <a:avLst/>
              </a:pr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grpSp>
      <p:sp>
        <p:nvSpPr>
          <p:cNvPr id="22" name="TextBox 118"/>
          <p:cNvSpPr txBox="1"/>
          <p:nvPr/>
        </p:nvSpPr>
        <p:spPr>
          <a:xfrm>
            <a:off x="768545" y="3980482"/>
            <a:ext cx="2303819" cy="504882"/>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rPr>
              <a:t>输入标题</a:t>
            </a:r>
            <a:endParaRPr kumimoji="0" lang="en-US" altLang="zh-CN" sz="2000" b="0" i="0" u="none" strike="noStrike" kern="0" cap="none" spc="0" normalizeH="0" baseline="0" noProof="0" dirty="0">
              <a:ln>
                <a:noFill/>
              </a:ln>
              <a:solidFill>
                <a:srgbClr val="000000">
                  <a:lumMod val="65000"/>
                  <a:lumOff val="35000"/>
                </a:srgbClr>
              </a:solidFill>
              <a:effectLst/>
              <a:uLnTx/>
              <a:uFillTx/>
              <a:cs typeface="+mn-ea"/>
              <a:sym typeface="+mn-lt"/>
            </a:endParaRPr>
          </a:p>
        </p:txBody>
      </p:sp>
      <p:sp>
        <p:nvSpPr>
          <p:cNvPr id="23" name="TextBox 119"/>
          <p:cNvSpPr txBox="1"/>
          <p:nvPr/>
        </p:nvSpPr>
        <p:spPr>
          <a:xfrm>
            <a:off x="200046" y="4495755"/>
            <a:ext cx="2872318" cy="865940"/>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24" name="组合 23"/>
          <p:cNvGrpSpPr/>
          <p:nvPr/>
        </p:nvGrpSpPr>
        <p:grpSpPr>
          <a:xfrm>
            <a:off x="3734282" y="4230236"/>
            <a:ext cx="1149542" cy="1120244"/>
            <a:chOff x="3732941" y="4014598"/>
            <a:chExt cx="1149808" cy="1120503"/>
          </a:xfrm>
        </p:grpSpPr>
        <p:sp>
          <p:nvSpPr>
            <p:cNvPr id="25" name="椭圆 24"/>
            <p:cNvSpPr/>
            <p:nvPr/>
          </p:nvSpPr>
          <p:spPr>
            <a:xfrm>
              <a:off x="3732941" y="4014598"/>
              <a:ext cx="1120503" cy="1120503"/>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rgbClr val="000000">
                    <a:lumMod val="65000"/>
                    <a:lumOff val="35000"/>
                  </a:srgbClr>
                </a:solidFill>
                <a:effectLst/>
                <a:uLnTx/>
                <a:uFillTx/>
                <a:cs typeface="+mn-ea"/>
                <a:sym typeface="+mn-lt"/>
              </a:endParaRPr>
            </a:p>
          </p:txBody>
        </p:sp>
        <p:sp>
          <p:nvSpPr>
            <p:cNvPr id="26" name="TextBox 122"/>
            <p:cNvSpPr txBox="1"/>
            <p:nvPr/>
          </p:nvSpPr>
          <p:spPr>
            <a:xfrm>
              <a:off x="3781821" y="4313239"/>
              <a:ext cx="1100928" cy="5219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rPr>
                <a:t>1</a:t>
              </a:r>
              <a:endPar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
        <p:nvSpPr>
          <p:cNvPr id="27" name="TextBox 123"/>
          <p:cNvSpPr txBox="1"/>
          <p:nvPr/>
        </p:nvSpPr>
        <p:spPr>
          <a:xfrm>
            <a:off x="7372573" y="4414859"/>
            <a:ext cx="2303819" cy="50488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rPr>
              <a:t>输入标题</a:t>
            </a:r>
            <a:endPar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8" name="TextBox 124"/>
          <p:cNvSpPr txBox="1"/>
          <p:nvPr/>
        </p:nvSpPr>
        <p:spPr>
          <a:xfrm>
            <a:off x="7372574" y="4930133"/>
            <a:ext cx="2872318" cy="867930"/>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29" name="组合 28"/>
          <p:cNvGrpSpPr/>
          <p:nvPr/>
        </p:nvGrpSpPr>
        <p:grpSpPr>
          <a:xfrm>
            <a:off x="5548724" y="4255578"/>
            <a:ext cx="1149542" cy="1120244"/>
            <a:chOff x="3732941" y="4014598"/>
            <a:chExt cx="1149808" cy="1120503"/>
          </a:xfrm>
        </p:grpSpPr>
        <p:sp>
          <p:nvSpPr>
            <p:cNvPr id="30" name="椭圆 29"/>
            <p:cNvSpPr/>
            <p:nvPr/>
          </p:nvSpPr>
          <p:spPr>
            <a:xfrm>
              <a:off x="3732941" y="4014598"/>
              <a:ext cx="1120503" cy="1120503"/>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rgbClr val="000000">
                    <a:lumMod val="65000"/>
                    <a:lumOff val="35000"/>
                  </a:srgbClr>
                </a:solidFill>
                <a:effectLst/>
                <a:uLnTx/>
                <a:uFillTx/>
                <a:cs typeface="+mn-ea"/>
                <a:sym typeface="+mn-lt"/>
              </a:endParaRPr>
            </a:p>
          </p:txBody>
        </p:sp>
        <p:sp>
          <p:nvSpPr>
            <p:cNvPr id="31" name="TextBox 127"/>
            <p:cNvSpPr txBox="1"/>
            <p:nvPr/>
          </p:nvSpPr>
          <p:spPr>
            <a:xfrm>
              <a:off x="3781821" y="4313239"/>
              <a:ext cx="1100928" cy="5219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rPr>
                <a:t>3</a:t>
              </a:r>
              <a:endPar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
        <p:nvSpPr>
          <p:cNvPr id="32" name="TextBox 128"/>
          <p:cNvSpPr txBox="1"/>
          <p:nvPr/>
        </p:nvSpPr>
        <p:spPr>
          <a:xfrm>
            <a:off x="2527668" y="2131369"/>
            <a:ext cx="2303819" cy="504882"/>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rPr>
              <a:t>输入标题</a:t>
            </a:r>
            <a:endParaRPr kumimoji="0" lang="en-US" altLang="zh-CN" sz="2000" b="0" i="0" u="none" strike="noStrike" kern="0" cap="none" spc="0" normalizeH="0" baseline="0" noProof="0" dirty="0">
              <a:ln>
                <a:noFill/>
              </a:ln>
              <a:solidFill>
                <a:srgbClr val="000000">
                  <a:lumMod val="65000"/>
                  <a:lumOff val="35000"/>
                </a:srgbClr>
              </a:solidFill>
              <a:effectLst/>
              <a:uLnTx/>
              <a:uFillTx/>
              <a:cs typeface="+mn-ea"/>
              <a:sym typeface="+mn-lt"/>
            </a:endParaRPr>
          </a:p>
        </p:txBody>
      </p:sp>
      <p:sp>
        <p:nvSpPr>
          <p:cNvPr id="33" name="TextBox 129"/>
          <p:cNvSpPr txBox="1"/>
          <p:nvPr/>
        </p:nvSpPr>
        <p:spPr>
          <a:xfrm>
            <a:off x="1959169" y="2646642"/>
            <a:ext cx="2872318" cy="865940"/>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34" name="组合 33"/>
          <p:cNvGrpSpPr/>
          <p:nvPr/>
        </p:nvGrpSpPr>
        <p:grpSpPr>
          <a:xfrm>
            <a:off x="5514857" y="2412833"/>
            <a:ext cx="1149542" cy="1120244"/>
            <a:chOff x="3732941" y="4014598"/>
            <a:chExt cx="1149808" cy="1120503"/>
          </a:xfrm>
        </p:grpSpPr>
        <p:sp>
          <p:nvSpPr>
            <p:cNvPr id="35" name="椭圆 34"/>
            <p:cNvSpPr/>
            <p:nvPr/>
          </p:nvSpPr>
          <p:spPr>
            <a:xfrm>
              <a:off x="3732941" y="4014598"/>
              <a:ext cx="1120503" cy="1120503"/>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rgbClr val="000000">
                    <a:lumMod val="65000"/>
                    <a:lumOff val="35000"/>
                  </a:srgbClr>
                </a:solidFill>
                <a:effectLst/>
                <a:uLnTx/>
                <a:uFillTx/>
                <a:cs typeface="+mn-ea"/>
                <a:sym typeface="+mn-lt"/>
              </a:endParaRPr>
            </a:p>
          </p:txBody>
        </p:sp>
        <p:sp>
          <p:nvSpPr>
            <p:cNvPr id="36" name="TextBox 132"/>
            <p:cNvSpPr txBox="1"/>
            <p:nvPr/>
          </p:nvSpPr>
          <p:spPr>
            <a:xfrm>
              <a:off x="3781821" y="4313239"/>
              <a:ext cx="1100928" cy="5219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rPr>
                <a:t>2</a:t>
              </a:r>
              <a:endPar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
        <p:nvSpPr>
          <p:cNvPr id="37" name="TextBox 133"/>
          <p:cNvSpPr txBox="1"/>
          <p:nvPr/>
        </p:nvSpPr>
        <p:spPr>
          <a:xfrm>
            <a:off x="9119636" y="2605123"/>
            <a:ext cx="2303819" cy="50488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rPr>
              <a:t>输入标题</a:t>
            </a:r>
            <a:endParaRPr kumimoji="0" lang="zh-CN" altLang="en-US" sz="20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8" name="TextBox 134"/>
          <p:cNvSpPr txBox="1"/>
          <p:nvPr/>
        </p:nvSpPr>
        <p:spPr>
          <a:xfrm>
            <a:off x="9119637" y="3120397"/>
            <a:ext cx="2872318" cy="867930"/>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75000"/>
                    <a:lumOff val="2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grpSp>
        <p:nvGrpSpPr>
          <p:cNvPr id="39" name="组合 38"/>
          <p:cNvGrpSpPr/>
          <p:nvPr/>
        </p:nvGrpSpPr>
        <p:grpSpPr>
          <a:xfrm>
            <a:off x="7319853" y="2453332"/>
            <a:ext cx="1149542" cy="1120244"/>
            <a:chOff x="3732941" y="4014598"/>
            <a:chExt cx="1149808" cy="1120503"/>
          </a:xfrm>
        </p:grpSpPr>
        <p:sp>
          <p:nvSpPr>
            <p:cNvPr id="40" name="椭圆 39"/>
            <p:cNvSpPr/>
            <p:nvPr/>
          </p:nvSpPr>
          <p:spPr>
            <a:xfrm>
              <a:off x="3732941" y="4014598"/>
              <a:ext cx="1120503" cy="1120503"/>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rgbClr val="000000">
                    <a:lumMod val="65000"/>
                    <a:lumOff val="35000"/>
                  </a:srgbClr>
                </a:solidFill>
                <a:effectLst/>
                <a:uLnTx/>
                <a:uFillTx/>
                <a:cs typeface="+mn-ea"/>
                <a:sym typeface="+mn-lt"/>
              </a:endParaRPr>
            </a:p>
          </p:txBody>
        </p:sp>
        <p:sp>
          <p:nvSpPr>
            <p:cNvPr id="41" name="TextBox 137"/>
            <p:cNvSpPr txBox="1"/>
            <p:nvPr/>
          </p:nvSpPr>
          <p:spPr>
            <a:xfrm>
              <a:off x="3781821" y="4313239"/>
              <a:ext cx="1100928" cy="5219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rPr>
                <a:t>4</a:t>
              </a:r>
              <a:endParaRPr kumimoji="0" lang="en-US" sz="2800" b="1"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750"/>
                                        <p:tgtEl>
                                          <p:spTgt spid="1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750"/>
                                        <p:tgtEl>
                                          <p:spTgt spid="7"/>
                                        </p:tgtEl>
                                      </p:cBhvr>
                                    </p:animEffect>
                                  </p:childTnLst>
                                </p:cTn>
                              </p:par>
                            </p:childTnLst>
                          </p:cTn>
                        </p:par>
                        <p:par>
                          <p:cTn id="16" fill="hold">
                            <p:stCondLst>
                              <p:cond delay="3000"/>
                            </p:stCondLst>
                            <p:childTnLst>
                              <p:par>
                                <p:cTn id="17" presetID="49" presetClass="entr" presetSubtype="0" decel="10000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 calcmode="lin" valueType="num">
                                      <p:cBhvr>
                                        <p:cTn id="21" dur="500" fill="hold"/>
                                        <p:tgtEl>
                                          <p:spTgt spid="24"/>
                                        </p:tgtEl>
                                        <p:attrNameLst>
                                          <p:attrName>style.rotation</p:attrName>
                                        </p:attrNameLst>
                                      </p:cBhvr>
                                      <p:tavLst>
                                        <p:tav tm="0">
                                          <p:val>
                                            <p:fltVal val="360"/>
                                          </p:val>
                                        </p:tav>
                                        <p:tav tm="100000">
                                          <p:val>
                                            <p:fltVal val="0"/>
                                          </p:val>
                                        </p:tav>
                                      </p:tavLst>
                                    </p:anim>
                                    <p:animEffect transition="in" filter="fade">
                                      <p:cBhvr>
                                        <p:cTn id="22" dur="500"/>
                                        <p:tgtEl>
                                          <p:spTgt spid="24"/>
                                        </p:tgtEl>
                                      </p:cBhvr>
                                    </p:animEffect>
                                  </p:childTnLst>
                                </p:cTn>
                              </p:par>
                            </p:childTnLst>
                          </p:cTn>
                        </p:par>
                        <p:par>
                          <p:cTn id="23" fill="hold">
                            <p:stCondLst>
                              <p:cond delay="3500"/>
                            </p:stCondLst>
                            <p:childTnLst>
                              <p:par>
                                <p:cTn id="24" presetID="12" presetClass="entr" presetSubtype="2"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ppt_x</p:attrName>
                                        </p:attrNameLst>
                                      </p:cBhvr>
                                      <p:tavLst>
                                        <p:tav tm="0">
                                          <p:val>
                                            <p:strVal val="#ppt_x+#ppt_w*1.125000"/>
                                          </p:val>
                                        </p:tav>
                                        <p:tav tm="100000">
                                          <p:val>
                                            <p:strVal val="#ppt_x"/>
                                          </p:val>
                                        </p:tav>
                                      </p:tavLst>
                                    </p:anim>
                                    <p:animEffect transition="in" filter="wipe(left)">
                                      <p:cBhvr>
                                        <p:cTn id="27" dur="500"/>
                                        <p:tgtEl>
                                          <p:spTgt spid="22"/>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left)">
                                      <p:cBhvr>
                                        <p:cTn id="31" dur="500"/>
                                        <p:tgtEl>
                                          <p:spTgt spid="23"/>
                                        </p:tgtEl>
                                      </p:cBhvr>
                                    </p:animEffect>
                                  </p:childTnLst>
                                </p:cTn>
                              </p:par>
                            </p:childTnLst>
                          </p:cTn>
                        </p:par>
                        <p:par>
                          <p:cTn id="32" fill="hold">
                            <p:stCondLst>
                              <p:cond delay="4000"/>
                            </p:stCondLst>
                            <p:childTnLst>
                              <p:par>
                                <p:cTn id="33" presetID="49" presetClass="entr" presetSubtype="0" decel="10000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250" fill="hold"/>
                                        <p:tgtEl>
                                          <p:spTgt spid="29"/>
                                        </p:tgtEl>
                                        <p:attrNameLst>
                                          <p:attrName>ppt_w</p:attrName>
                                        </p:attrNameLst>
                                      </p:cBhvr>
                                      <p:tavLst>
                                        <p:tav tm="0">
                                          <p:val>
                                            <p:fltVal val="0"/>
                                          </p:val>
                                        </p:tav>
                                        <p:tav tm="100000">
                                          <p:val>
                                            <p:strVal val="#ppt_w"/>
                                          </p:val>
                                        </p:tav>
                                      </p:tavLst>
                                    </p:anim>
                                    <p:anim calcmode="lin" valueType="num">
                                      <p:cBhvr>
                                        <p:cTn id="36" dur="250" fill="hold"/>
                                        <p:tgtEl>
                                          <p:spTgt spid="29"/>
                                        </p:tgtEl>
                                        <p:attrNameLst>
                                          <p:attrName>ppt_h</p:attrName>
                                        </p:attrNameLst>
                                      </p:cBhvr>
                                      <p:tavLst>
                                        <p:tav tm="0">
                                          <p:val>
                                            <p:fltVal val="0"/>
                                          </p:val>
                                        </p:tav>
                                        <p:tav tm="100000">
                                          <p:val>
                                            <p:strVal val="#ppt_h"/>
                                          </p:val>
                                        </p:tav>
                                      </p:tavLst>
                                    </p:anim>
                                    <p:anim calcmode="lin" valueType="num">
                                      <p:cBhvr>
                                        <p:cTn id="37" dur="250" fill="hold"/>
                                        <p:tgtEl>
                                          <p:spTgt spid="29"/>
                                        </p:tgtEl>
                                        <p:attrNameLst>
                                          <p:attrName>style.rotation</p:attrName>
                                        </p:attrNameLst>
                                      </p:cBhvr>
                                      <p:tavLst>
                                        <p:tav tm="0">
                                          <p:val>
                                            <p:fltVal val="360"/>
                                          </p:val>
                                        </p:tav>
                                        <p:tav tm="100000">
                                          <p:val>
                                            <p:fltVal val="0"/>
                                          </p:val>
                                        </p:tav>
                                      </p:tavLst>
                                    </p:anim>
                                    <p:animEffect transition="in" filter="fade">
                                      <p:cBhvr>
                                        <p:cTn id="38" dur="250"/>
                                        <p:tgtEl>
                                          <p:spTgt spid="29"/>
                                        </p:tgtEl>
                                      </p:cBhvr>
                                    </p:animEffect>
                                  </p:childTnLst>
                                </p:cTn>
                              </p:par>
                            </p:childTnLst>
                          </p:cTn>
                        </p:par>
                        <p:par>
                          <p:cTn id="39" fill="hold">
                            <p:stCondLst>
                              <p:cond delay="4500"/>
                            </p:stCondLst>
                            <p:childTnLst>
                              <p:par>
                                <p:cTn id="40" presetID="12" presetClass="entr" presetSubtype="8"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right)">
                                      <p:cBhvr>
                                        <p:cTn id="43" dur="500"/>
                                        <p:tgtEl>
                                          <p:spTgt spid="27"/>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p:tgtEl>
                                          <p:spTgt spid="28"/>
                                        </p:tgtEl>
                                        <p:attrNameLst>
                                          <p:attrName>ppt_x</p:attrName>
                                        </p:attrNameLst>
                                      </p:cBhvr>
                                      <p:tavLst>
                                        <p:tav tm="0">
                                          <p:val>
                                            <p:strVal val="#ppt_x-#ppt_w*1.125000"/>
                                          </p:val>
                                        </p:tav>
                                        <p:tav tm="100000">
                                          <p:val>
                                            <p:strVal val="#ppt_x"/>
                                          </p:val>
                                        </p:tav>
                                      </p:tavLst>
                                    </p:anim>
                                    <p:animEffect transition="in" filter="wipe(right)">
                                      <p:cBhvr>
                                        <p:cTn id="47" dur="500"/>
                                        <p:tgtEl>
                                          <p:spTgt spid="28"/>
                                        </p:tgtEl>
                                      </p:cBhvr>
                                    </p:animEffect>
                                  </p:childTnLst>
                                </p:cTn>
                              </p:par>
                            </p:childTnLst>
                          </p:cTn>
                        </p:par>
                        <p:par>
                          <p:cTn id="48" fill="hold">
                            <p:stCondLst>
                              <p:cond delay="5000"/>
                            </p:stCondLst>
                            <p:childTnLst>
                              <p:par>
                                <p:cTn id="49" presetID="49" presetClass="entr" presetSubtype="0" decel="100000"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250" fill="hold"/>
                                        <p:tgtEl>
                                          <p:spTgt spid="34"/>
                                        </p:tgtEl>
                                        <p:attrNameLst>
                                          <p:attrName>ppt_w</p:attrName>
                                        </p:attrNameLst>
                                      </p:cBhvr>
                                      <p:tavLst>
                                        <p:tav tm="0">
                                          <p:val>
                                            <p:fltVal val="0"/>
                                          </p:val>
                                        </p:tav>
                                        <p:tav tm="100000">
                                          <p:val>
                                            <p:strVal val="#ppt_w"/>
                                          </p:val>
                                        </p:tav>
                                      </p:tavLst>
                                    </p:anim>
                                    <p:anim calcmode="lin" valueType="num">
                                      <p:cBhvr>
                                        <p:cTn id="52" dur="250" fill="hold"/>
                                        <p:tgtEl>
                                          <p:spTgt spid="34"/>
                                        </p:tgtEl>
                                        <p:attrNameLst>
                                          <p:attrName>ppt_h</p:attrName>
                                        </p:attrNameLst>
                                      </p:cBhvr>
                                      <p:tavLst>
                                        <p:tav tm="0">
                                          <p:val>
                                            <p:fltVal val="0"/>
                                          </p:val>
                                        </p:tav>
                                        <p:tav tm="100000">
                                          <p:val>
                                            <p:strVal val="#ppt_h"/>
                                          </p:val>
                                        </p:tav>
                                      </p:tavLst>
                                    </p:anim>
                                    <p:anim calcmode="lin" valueType="num">
                                      <p:cBhvr>
                                        <p:cTn id="53" dur="250" fill="hold"/>
                                        <p:tgtEl>
                                          <p:spTgt spid="34"/>
                                        </p:tgtEl>
                                        <p:attrNameLst>
                                          <p:attrName>style.rotation</p:attrName>
                                        </p:attrNameLst>
                                      </p:cBhvr>
                                      <p:tavLst>
                                        <p:tav tm="0">
                                          <p:val>
                                            <p:fltVal val="360"/>
                                          </p:val>
                                        </p:tav>
                                        <p:tav tm="100000">
                                          <p:val>
                                            <p:fltVal val="0"/>
                                          </p:val>
                                        </p:tav>
                                      </p:tavLst>
                                    </p:anim>
                                    <p:animEffect transition="in" filter="fade">
                                      <p:cBhvr>
                                        <p:cTn id="54" dur="250"/>
                                        <p:tgtEl>
                                          <p:spTgt spid="34"/>
                                        </p:tgtEl>
                                      </p:cBhvr>
                                    </p:animEffect>
                                  </p:childTnLst>
                                </p:cTn>
                              </p:par>
                            </p:childTnLst>
                          </p:cTn>
                        </p:par>
                        <p:par>
                          <p:cTn id="55" fill="hold">
                            <p:stCondLst>
                              <p:cond delay="5500"/>
                            </p:stCondLst>
                            <p:childTnLst>
                              <p:par>
                                <p:cTn id="56" presetID="12" presetClass="entr" presetSubtype="2"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p:tgtEl>
                                          <p:spTgt spid="32"/>
                                        </p:tgtEl>
                                        <p:attrNameLst>
                                          <p:attrName>ppt_x</p:attrName>
                                        </p:attrNameLst>
                                      </p:cBhvr>
                                      <p:tavLst>
                                        <p:tav tm="0">
                                          <p:val>
                                            <p:strVal val="#ppt_x+#ppt_w*1.125000"/>
                                          </p:val>
                                        </p:tav>
                                        <p:tav tm="100000">
                                          <p:val>
                                            <p:strVal val="#ppt_x"/>
                                          </p:val>
                                        </p:tav>
                                      </p:tavLst>
                                    </p:anim>
                                    <p:animEffect transition="in" filter="wipe(left)">
                                      <p:cBhvr>
                                        <p:cTn id="59" dur="500"/>
                                        <p:tgtEl>
                                          <p:spTgt spid="32"/>
                                        </p:tgtEl>
                                      </p:cBhvr>
                                    </p:animEffect>
                                  </p:childTnLst>
                                </p:cTn>
                              </p:par>
                              <p:par>
                                <p:cTn id="60" presetID="12" presetClass="entr" presetSubtype="2"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p:tgtEl>
                                          <p:spTgt spid="33"/>
                                        </p:tgtEl>
                                        <p:attrNameLst>
                                          <p:attrName>ppt_x</p:attrName>
                                        </p:attrNameLst>
                                      </p:cBhvr>
                                      <p:tavLst>
                                        <p:tav tm="0">
                                          <p:val>
                                            <p:strVal val="#ppt_x+#ppt_w*1.125000"/>
                                          </p:val>
                                        </p:tav>
                                        <p:tav tm="100000">
                                          <p:val>
                                            <p:strVal val="#ppt_x"/>
                                          </p:val>
                                        </p:tav>
                                      </p:tavLst>
                                    </p:anim>
                                    <p:animEffect transition="in" filter="wipe(left)">
                                      <p:cBhvr>
                                        <p:cTn id="63" dur="500"/>
                                        <p:tgtEl>
                                          <p:spTgt spid="33"/>
                                        </p:tgtEl>
                                      </p:cBhvr>
                                    </p:animEffect>
                                  </p:childTnLst>
                                </p:cTn>
                              </p:par>
                            </p:childTnLst>
                          </p:cTn>
                        </p:par>
                        <p:par>
                          <p:cTn id="64" fill="hold">
                            <p:stCondLst>
                              <p:cond delay="6000"/>
                            </p:stCondLst>
                            <p:childTnLst>
                              <p:par>
                                <p:cTn id="65" presetID="49" presetClass="entr" presetSubtype="0" decel="10000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250" fill="hold"/>
                                        <p:tgtEl>
                                          <p:spTgt spid="39"/>
                                        </p:tgtEl>
                                        <p:attrNameLst>
                                          <p:attrName>ppt_w</p:attrName>
                                        </p:attrNameLst>
                                      </p:cBhvr>
                                      <p:tavLst>
                                        <p:tav tm="0">
                                          <p:val>
                                            <p:fltVal val="0"/>
                                          </p:val>
                                        </p:tav>
                                        <p:tav tm="100000">
                                          <p:val>
                                            <p:strVal val="#ppt_w"/>
                                          </p:val>
                                        </p:tav>
                                      </p:tavLst>
                                    </p:anim>
                                    <p:anim calcmode="lin" valueType="num">
                                      <p:cBhvr>
                                        <p:cTn id="68" dur="250" fill="hold"/>
                                        <p:tgtEl>
                                          <p:spTgt spid="39"/>
                                        </p:tgtEl>
                                        <p:attrNameLst>
                                          <p:attrName>ppt_h</p:attrName>
                                        </p:attrNameLst>
                                      </p:cBhvr>
                                      <p:tavLst>
                                        <p:tav tm="0">
                                          <p:val>
                                            <p:fltVal val="0"/>
                                          </p:val>
                                        </p:tav>
                                        <p:tav tm="100000">
                                          <p:val>
                                            <p:strVal val="#ppt_h"/>
                                          </p:val>
                                        </p:tav>
                                      </p:tavLst>
                                    </p:anim>
                                    <p:anim calcmode="lin" valueType="num">
                                      <p:cBhvr>
                                        <p:cTn id="69" dur="250" fill="hold"/>
                                        <p:tgtEl>
                                          <p:spTgt spid="39"/>
                                        </p:tgtEl>
                                        <p:attrNameLst>
                                          <p:attrName>style.rotation</p:attrName>
                                        </p:attrNameLst>
                                      </p:cBhvr>
                                      <p:tavLst>
                                        <p:tav tm="0">
                                          <p:val>
                                            <p:fltVal val="360"/>
                                          </p:val>
                                        </p:tav>
                                        <p:tav tm="100000">
                                          <p:val>
                                            <p:fltVal val="0"/>
                                          </p:val>
                                        </p:tav>
                                      </p:tavLst>
                                    </p:anim>
                                    <p:animEffect transition="in" filter="fade">
                                      <p:cBhvr>
                                        <p:cTn id="70" dur="250"/>
                                        <p:tgtEl>
                                          <p:spTgt spid="39"/>
                                        </p:tgtEl>
                                      </p:cBhvr>
                                    </p:animEffect>
                                  </p:childTnLst>
                                </p:cTn>
                              </p:par>
                            </p:childTnLst>
                          </p:cTn>
                        </p:par>
                        <p:par>
                          <p:cTn id="71" fill="hold">
                            <p:stCondLst>
                              <p:cond delay="6500"/>
                            </p:stCondLst>
                            <p:childTnLst>
                              <p:par>
                                <p:cTn id="72" presetID="12" presetClass="entr" presetSubtype="8"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additive="base">
                                        <p:cTn id="74" dur="500"/>
                                        <p:tgtEl>
                                          <p:spTgt spid="37"/>
                                        </p:tgtEl>
                                        <p:attrNameLst>
                                          <p:attrName>ppt_x</p:attrName>
                                        </p:attrNameLst>
                                      </p:cBhvr>
                                      <p:tavLst>
                                        <p:tav tm="0">
                                          <p:val>
                                            <p:strVal val="#ppt_x-#ppt_w*1.125000"/>
                                          </p:val>
                                        </p:tav>
                                        <p:tav tm="100000">
                                          <p:val>
                                            <p:strVal val="#ppt_x"/>
                                          </p:val>
                                        </p:tav>
                                      </p:tavLst>
                                    </p:anim>
                                    <p:animEffect transition="in" filter="wipe(right)">
                                      <p:cBhvr>
                                        <p:cTn id="75" dur="500"/>
                                        <p:tgtEl>
                                          <p:spTgt spid="37"/>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p:tgtEl>
                                          <p:spTgt spid="38"/>
                                        </p:tgtEl>
                                        <p:attrNameLst>
                                          <p:attrName>ppt_x</p:attrName>
                                        </p:attrNameLst>
                                      </p:cBhvr>
                                      <p:tavLst>
                                        <p:tav tm="0">
                                          <p:val>
                                            <p:strVal val="#ppt_x-#ppt_w*1.125000"/>
                                          </p:val>
                                        </p:tav>
                                        <p:tav tm="100000">
                                          <p:val>
                                            <p:strVal val="#ppt_x"/>
                                          </p:val>
                                        </p:tav>
                                      </p:tavLst>
                                    </p:anim>
                                    <p:animEffect transition="in" filter="wipe(right)">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7" grpId="0"/>
      <p:bldP spid="28" grpId="0"/>
      <p:bldP spid="32" grpId="0"/>
      <p:bldP spid="33" grpId="0"/>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09067" y="302703"/>
            <a:ext cx="2107902"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工作展望</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nvGrpSpPr>
          <p:cNvPr id="3" name="组合 2"/>
          <p:cNvGrpSpPr/>
          <p:nvPr/>
        </p:nvGrpSpPr>
        <p:grpSpPr>
          <a:xfrm>
            <a:off x="5062384" y="1645566"/>
            <a:ext cx="2048418" cy="2058738"/>
            <a:chOff x="5137314" y="1177571"/>
            <a:chExt cx="2048418" cy="2058738"/>
          </a:xfrm>
        </p:grpSpPr>
        <p:sp>
          <p:nvSpPr>
            <p:cNvPr id="4" name="Freeform 6"/>
            <p:cNvSpPr>
              <a:spLocks noChangeArrowheads="1"/>
            </p:cNvSpPr>
            <p:nvPr/>
          </p:nvSpPr>
          <p:spPr bwMode="auto">
            <a:xfrm>
              <a:off x="5137314" y="1177571"/>
              <a:ext cx="2048418" cy="2058738"/>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indent="0">
                <a:buNone/>
              </a:pPr>
              <a:endParaRPr lang="zh-CN" altLang="zh-CN" b="1" dirty="0">
                <a:solidFill>
                  <a:schemeClr val="bg1"/>
                </a:solidFill>
                <a:cs typeface="+mn-ea"/>
                <a:sym typeface="+mn-lt"/>
              </a:endParaRPr>
            </a:p>
          </p:txBody>
        </p:sp>
        <p:sp>
          <p:nvSpPr>
            <p:cNvPr id="5" name="文本框 3"/>
            <p:cNvSpPr>
              <a:spLocks noChangeArrowheads="1"/>
            </p:cNvSpPr>
            <p:nvPr/>
          </p:nvSpPr>
          <p:spPr bwMode="auto">
            <a:xfrm>
              <a:off x="5785599" y="1915021"/>
              <a:ext cx="75203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0" algn="ctr">
                <a:buNone/>
              </a:pPr>
              <a:r>
                <a:rPr lang="en-US" altLang="zh-CN" sz="3200" b="1" dirty="0">
                  <a:solidFill>
                    <a:schemeClr val="bg1"/>
                  </a:solidFill>
                  <a:cs typeface="+mn-ea"/>
                  <a:sym typeface="+mn-lt"/>
                </a:rPr>
                <a:t>01</a:t>
              </a:r>
              <a:endParaRPr lang="en-US" altLang="zh-CN" sz="3200" b="1" dirty="0">
                <a:solidFill>
                  <a:schemeClr val="bg1"/>
                </a:solidFill>
                <a:cs typeface="+mn-ea"/>
                <a:sym typeface="+mn-lt"/>
              </a:endParaRPr>
            </a:p>
          </p:txBody>
        </p:sp>
        <p:sp>
          <p:nvSpPr>
            <p:cNvPr id="6" name="直接连接符 5"/>
            <p:cNvSpPr>
              <a:spLocks noChangeShapeType="1"/>
            </p:cNvSpPr>
            <p:nvPr/>
          </p:nvSpPr>
          <p:spPr bwMode="auto">
            <a:xfrm>
              <a:off x="5533325" y="2641649"/>
              <a:ext cx="1257687" cy="1290"/>
            </a:xfrm>
            <a:prstGeom prst="line">
              <a:avLst/>
            </a:prstGeom>
            <a:noFill/>
            <a:ln w="6350" cap="flat" cmpd="sng">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7" name="文本框 26"/>
            <p:cNvSpPr>
              <a:spLocks noChangeArrowheads="1"/>
            </p:cNvSpPr>
            <p:nvPr/>
          </p:nvSpPr>
          <p:spPr bwMode="auto">
            <a:xfrm>
              <a:off x="5340247" y="2798337"/>
              <a:ext cx="16606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0" algn="ctr">
                <a:buNone/>
              </a:pPr>
              <a:r>
                <a:rPr lang="zh-CN" altLang="en-US" sz="1600" b="1" dirty="0">
                  <a:solidFill>
                    <a:schemeClr val="bg1"/>
                  </a:solidFill>
                  <a:cs typeface="+mn-ea"/>
                  <a:sym typeface="+mn-lt"/>
                </a:rPr>
                <a:t>请输入你的题目</a:t>
              </a:r>
              <a:endParaRPr lang="zh-CN" altLang="en-US" sz="1600" b="1" dirty="0">
                <a:solidFill>
                  <a:schemeClr val="bg1"/>
                </a:solidFill>
                <a:cs typeface="+mn-ea"/>
                <a:sym typeface="+mn-lt"/>
              </a:endParaRPr>
            </a:p>
          </p:txBody>
        </p:sp>
      </p:grpSp>
      <p:grpSp>
        <p:nvGrpSpPr>
          <p:cNvPr id="8" name="组合 7"/>
          <p:cNvGrpSpPr/>
          <p:nvPr/>
        </p:nvGrpSpPr>
        <p:grpSpPr>
          <a:xfrm>
            <a:off x="3831785" y="3937782"/>
            <a:ext cx="2048418" cy="2058738"/>
            <a:chOff x="3906715" y="3469787"/>
            <a:chExt cx="2048418" cy="2058738"/>
          </a:xfrm>
        </p:grpSpPr>
        <p:sp>
          <p:nvSpPr>
            <p:cNvPr id="9" name="Freeform 7"/>
            <p:cNvSpPr>
              <a:spLocks noChangeArrowheads="1"/>
            </p:cNvSpPr>
            <p:nvPr/>
          </p:nvSpPr>
          <p:spPr bwMode="auto">
            <a:xfrm>
              <a:off x="3906715" y="3469787"/>
              <a:ext cx="2048418" cy="2058738"/>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82" y="1596"/>
                  </a:ln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lnTo>
                    <a:pt x="104" y="1596"/>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indent="0">
                <a:buNone/>
              </a:pPr>
              <a:endParaRPr lang="zh-CN" altLang="zh-CN" b="1" dirty="0">
                <a:solidFill>
                  <a:schemeClr val="bg1"/>
                </a:solidFill>
                <a:cs typeface="+mn-ea"/>
                <a:sym typeface="+mn-lt"/>
              </a:endParaRPr>
            </a:p>
          </p:txBody>
        </p:sp>
        <p:sp>
          <p:nvSpPr>
            <p:cNvPr id="10" name="文本框 8"/>
            <p:cNvSpPr>
              <a:spLocks noChangeArrowheads="1"/>
            </p:cNvSpPr>
            <p:nvPr/>
          </p:nvSpPr>
          <p:spPr bwMode="auto">
            <a:xfrm>
              <a:off x="4554208" y="4349478"/>
              <a:ext cx="7533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0" algn="ctr">
                <a:buNone/>
              </a:pPr>
              <a:r>
                <a:rPr lang="en-US" altLang="zh-CN" sz="3200" b="1" dirty="0">
                  <a:solidFill>
                    <a:schemeClr val="bg1"/>
                  </a:solidFill>
                  <a:cs typeface="+mn-ea"/>
                  <a:sym typeface="+mn-lt"/>
                </a:rPr>
                <a:t>03</a:t>
              </a:r>
              <a:endParaRPr lang="en-US" altLang="zh-CN" sz="3200" b="1" dirty="0">
                <a:solidFill>
                  <a:schemeClr val="bg1"/>
                </a:solidFill>
                <a:cs typeface="+mn-ea"/>
                <a:sym typeface="+mn-lt"/>
              </a:endParaRPr>
            </a:p>
          </p:txBody>
        </p:sp>
        <p:sp>
          <p:nvSpPr>
            <p:cNvPr id="11" name="直接连接符 10"/>
            <p:cNvSpPr>
              <a:spLocks noChangeShapeType="1"/>
            </p:cNvSpPr>
            <p:nvPr/>
          </p:nvSpPr>
          <p:spPr bwMode="auto">
            <a:xfrm>
              <a:off x="4334974" y="4933864"/>
              <a:ext cx="1257688" cy="1290"/>
            </a:xfrm>
            <a:prstGeom prst="line">
              <a:avLst/>
            </a:prstGeom>
            <a:noFill/>
            <a:ln w="6350" cap="flat" cmpd="sng">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2" name="文本框 26"/>
            <p:cNvSpPr>
              <a:spLocks noChangeArrowheads="1"/>
            </p:cNvSpPr>
            <p:nvPr/>
          </p:nvSpPr>
          <p:spPr bwMode="auto">
            <a:xfrm>
              <a:off x="4133513" y="5028998"/>
              <a:ext cx="16606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0" algn="ctr">
                <a:buNone/>
              </a:pPr>
              <a:r>
                <a:rPr lang="zh-CN" altLang="en-US" sz="1600" b="1" dirty="0">
                  <a:solidFill>
                    <a:schemeClr val="bg1"/>
                  </a:solidFill>
                  <a:cs typeface="+mn-ea"/>
                  <a:sym typeface="+mn-lt"/>
                </a:rPr>
                <a:t>请输入你的题目</a:t>
              </a:r>
              <a:endParaRPr lang="zh-CN" altLang="en-US" sz="1600" b="1" dirty="0">
                <a:solidFill>
                  <a:schemeClr val="bg1"/>
                </a:solidFill>
                <a:cs typeface="+mn-ea"/>
                <a:sym typeface="+mn-lt"/>
              </a:endParaRPr>
            </a:p>
          </p:txBody>
        </p:sp>
      </p:grpSp>
      <p:grpSp>
        <p:nvGrpSpPr>
          <p:cNvPr id="14" name="组合 13"/>
          <p:cNvGrpSpPr/>
          <p:nvPr/>
        </p:nvGrpSpPr>
        <p:grpSpPr>
          <a:xfrm>
            <a:off x="6294273" y="3944232"/>
            <a:ext cx="2040679" cy="2061317"/>
            <a:chOff x="6369203" y="3476237"/>
            <a:chExt cx="2040679" cy="2061317"/>
          </a:xfrm>
        </p:grpSpPr>
        <p:sp>
          <p:nvSpPr>
            <p:cNvPr id="15" name="Freeform 8"/>
            <p:cNvSpPr>
              <a:spLocks noChangeArrowheads="1"/>
            </p:cNvSpPr>
            <p:nvPr/>
          </p:nvSpPr>
          <p:spPr bwMode="auto">
            <a:xfrm flipV="1">
              <a:off x="6369203" y="3476237"/>
              <a:ext cx="2040679" cy="2061317"/>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2"/>
                <a:gd name="T169" fmla="*/ 0 h 1598"/>
                <a:gd name="T170" fmla="*/ 1582 w 1582"/>
                <a:gd name="T171" fmla="*/ 1598 h 15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2" h="1598">
                  <a:moveTo>
                    <a:pt x="1476" y="0"/>
                  </a:moveTo>
                  <a:lnTo>
                    <a:pt x="98" y="0"/>
                  </a:ln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lnTo>
                    <a:pt x="1476"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indent="0">
                <a:buNone/>
              </a:pPr>
              <a:endParaRPr lang="zh-CN" altLang="zh-CN" b="1" dirty="0">
                <a:solidFill>
                  <a:schemeClr val="bg1"/>
                </a:solidFill>
                <a:cs typeface="+mn-ea"/>
                <a:sym typeface="+mn-lt"/>
              </a:endParaRPr>
            </a:p>
          </p:txBody>
        </p:sp>
        <p:sp>
          <p:nvSpPr>
            <p:cNvPr id="16" name="文本框 22"/>
            <p:cNvSpPr>
              <a:spLocks noChangeArrowheads="1"/>
            </p:cNvSpPr>
            <p:nvPr/>
          </p:nvSpPr>
          <p:spPr bwMode="auto">
            <a:xfrm>
              <a:off x="7038762" y="4349478"/>
              <a:ext cx="7520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0" algn="ctr">
                <a:buNone/>
              </a:pPr>
              <a:r>
                <a:rPr lang="en-US" altLang="zh-CN" sz="3200" b="1" dirty="0">
                  <a:solidFill>
                    <a:schemeClr val="bg1"/>
                  </a:solidFill>
                  <a:cs typeface="+mn-ea"/>
                  <a:sym typeface="+mn-lt"/>
                </a:rPr>
                <a:t>04</a:t>
              </a:r>
              <a:endParaRPr lang="en-US" altLang="zh-CN" sz="3200" b="1" dirty="0">
                <a:solidFill>
                  <a:schemeClr val="bg1"/>
                </a:solidFill>
                <a:cs typeface="+mn-ea"/>
                <a:sym typeface="+mn-lt"/>
              </a:endParaRPr>
            </a:p>
          </p:txBody>
        </p:sp>
        <p:sp>
          <p:nvSpPr>
            <p:cNvPr id="17" name="直接连接符 24"/>
            <p:cNvSpPr>
              <a:spLocks noChangeShapeType="1"/>
            </p:cNvSpPr>
            <p:nvPr/>
          </p:nvSpPr>
          <p:spPr bwMode="auto">
            <a:xfrm>
              <a:off x="6785852" y="4933864"/>
              <a:ext cx="1257688" cy="1290"/>
            </a:xfrm>
            <a:prstGeom prst="line">
              <a:avLst/>
            </a:prstGeom>
            <a:noFill/>
            <a:ln w="6350" cap="flat" cmpd="sng">
              <a:solidFill>
                <a:schemeClr val="bg1"/>
              </a:solidFill>
              <a:miter lim="800000"/>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8" name="文本框 26"/>
            <p:cNvSpPr>
              <a:spLocks noChangeArrowheads="1"/>
            </p:cNvSpPr>
            <p:nvPr/>
          </p:nvSpPr>
          <p:spPr bwMode="auto">
            <a:xfrm>
              <a:off x="6611942" y="5054556"/>
              <a:ext cx="16606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0" algn="ctr">
                <a:buNone/>
              </a:pPr>
              <a:r>
                <a:rPr lang="zh-CN" altLang="en-US" sz="1600" b="1" dirty="0">
                  <a:solidFill>
                    <a:schemeClr val="bg1"/>
                  </a:solidFill>
                  <a:cs typeface="+mn-ea"/>
                  <a:sym typeface="+mn-lt"/>
                </a:rPr>
                <a:t>请输入你的题目</a:t>
              </a:r>
              <a:endParaRPr lang="zh-CN" altLang="en-US" sz="1600" b="1" dirty="0">
                <a:solidFill>
                  <a:schemeClr val="bg1"/>
                </a:solidFill>
                <a:cs typeface="+mn-ea"/>
                <a:sym typeface="+mn-lt"/>
              </a:endParaRPr>
            </a:p>
          </p:txBody>
        </p:sp>
      </p:grpSp>
      <p:sp>
        <p:nvSpPr>
          <p:cNvPr id="19" name="išľíďè"/>
          <p:cNvSpPr/>
          <p:nvPr/>
        </p:nvSpPr>
        <p:spPr bwMode="auto">
          <a:xfrm>
            <a:off x="7374255" y="1715770"/>
            <a:ext cx="324294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4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0" name="išľíďè"/>
          <p:cNvSpPr/>
          <p:nvPr/>
        </p:nvSpPr>
        <p:spPr bwMode="auto">
          <a:xfrm>
            <a:off x="1376680" y="1715770"/>
            <a:ext cx="3251835" cy="104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r"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r" defTabSz="913765" rtl="0" eaLnBrk="1" fontAlgn="auto" latinLnBrk="0" hangingPunct="1">
              <a:lnSpc>
                <a:spcPct val="14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1" name="išľíďè"/>
          <p:cNvSpPr/>
          <p:nvPr/>
        </p:nvSpPr>
        <p:spPr bwMode="auto">
          <a:xfrm>
            <a:off x="8335010" y="4581525"/>
            <a:ext cx="3242945" cy="105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4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2" name="išľíďè"/>
          <p:cNvSpPr/>
          <p:nvPr/>
        </p:nvSpPr>
        <p:spPr bwMode="auto">
          <a:xfrm>
            <a:off x="605155" y="4668520"/>
            <a:ext cx="3251835" cy="104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r" defTabSz="913765" rtl="0" eaLnBrk="1" fontAlgn="auto" latinLnBrk="0" hangingPunct="1">
              <a:lnSpc>
                <a:spcPct val="140000"/>
              </a:lnSpc>
              <a:spcBef>
                <a:spcPct val="0"/>
              </a:spcBef>
              <a:spcAft>
                <a:spcPts val="0"/>
              </a:spcAft>
              <a:buClrTx/>
              <a:buSzTx/>
              <a:buNone/>
              <a:defRPr/>
            </a:pPr>
            <a:r>
              <a:rPr lang="zh-CN" altLang="en-US" sz="2000" b="1" noProof="0" dirty="0">
                <a:ln>
                  <a:noFill/>
                </a:ln>
                <a:solidFill>
                  <a:schemeClr val="tx1">
                    <a:lumMod val="65000"/>
                    <a:lumOff val="35000"/>
                  </a:schemeClr>
                </a:solidFill>
                <a:effectLst/>
                <a:uLnTx/>
                <a:uFillTx/>
                <a:cs typeface="+mn-ea"/>
                <a:sym typeface="+mn-lt"/>
              </a:rPr>
              <a:t>点此编辑标题</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r" defTabSz="913765" rtl="0" eaLnBrk="1" fontAlgn="auto" latinLnBrk="0" hangingPunct="1">
              <a:lnSpc>
                <a:spcPct val="140000"/>
              </a:lnSpc>
              <a:spcBef>
                <a:spcPct val="0"/>
              </a:spcBef>
              <a:spcAft>
                <a:spcPts val="0"/>
              </a:spcAft>
              <a:buClrTx/>
              <a:buSz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nvGrpSpPr>
          <p:cNvPr id="23" name="组合 22"/>
          <p:cNvGrpSpPr/>
          <p:nvPr/>
        </p:nvGrpSpPr>
        <p:grpSpPr>
          <a:xfrm>
            <a:off x="5078095" y="3833495"/>
            <a:ext cx="2035810" cy="2061210"/>
            <a:chOff x="7997" y="5587"/>
            <a:chExt cx="3206" cy="3246"/>
          </a:xfrm>
          <a:solidFill>
            <a:schemeClr val="accent4"/>
          </a:solidFill>
        </p:grpSpPr>
        <p:grpSp>
          <p:nvGrpSpPr>
            <p:cNvPr id="24" name="组合 23"/>
            <p:cNvGrpSpPr/>
            <p:nvPr/>
          </p:nvGrpSpPr>
          <p:grpSpPr>
            <a:xfrm>
              <a:off x="7997" y="5587"/>
              <a:ext cx="3206" cy="3246"/>
              <a:chOff x="5152793" y="3365302"/>
              <a:chExt cx="2035519" cy="2061317"/>
            </a:xfrm>
            <a:grpFill/>
          </p:grpSpPr>
          <p:sp>
            <p:nvSpPr>
              <p:cNvPr id="26" name="Freeform 5"/>
              <p:cNvSpPr>
                <a:spLocks noChangeArrowheads="1"/>
              </p:cNvSpPr>
              <p:nvPr/>
            </p:nvSpPr>
            <p:spPr bwMode="auto">
              <a:xfrm>
                <a:off x="5152793" y="3365302"/>
                <a:ext cx="2035519" cy="2061317"/>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78"/>
                  <a:gd name="T169" fmla="*/ 0 h 1598"/>
                  <a:gd name="T170" fmla="*/ 1578 w 1578"/>
                  <a:gd name="T171" fmla="*/ 1598 h 15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78" h="1598">
                    <a:moveTo>
                      <a:pt x="1472" y="0"/>
                    </a:moveTo>
                    <a:lnTo>
                      <a:pt x="104" y="0"/>
                    </a:ln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lnTo>
                      <a:pt x="1472"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indent="0">
                  <a:buNone/>
                </a:pPr>
                <a:endParaRPr lang="zh-CN" altLang="zh-CN" b="1" dirty="0">
                  <a:solidFill>
                    <a:schemeClr val="bg1"/>
                  </a:solidFill>
                  <a:cs typeface="+mn-ea"/>
                  <a:sym typeface="+mn-lt"/>
                </a:endParaRPr>
              </a:p>
            </p:txBody>
          </p:sp>
          <p:sp>
            <p:nvSpPr>
              <p:cNvPr id="27" name="文本框 13"/>
              <p:cNvSpPr>
                <a:spLocks noChangeArrowheads="1"/>
              </p:cNvSpPr>
              <p:nvPr/>
            </p:nvSpPr>
            <p:spPr bwMode="auto">
              <a:xfrm>
                <a:off x="5795007" y="4048645"/>
                <a:ext cx="752033" cy="584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0" algn="ctr">
                  <a:buNone/>
                </a:pPr>
                <a:r>
                  <a:rPr lang="en-US" altLang="zh-CN" sz="3200" b="1" dirty="0">
                    <a:solidFill>
                      <a:schemeClr val="bg1"/>
                    </a:solidFill>
                    <a:cs typeface="+mn-ea"/>
                    <a:sym typeface="+mn-lt"/>
                  </a:rPr>
                  <a:t>02</a:t>
                </a:r>
                <a:endParaRPr lang="en-US" altLang="zh-CN" sz="3200" b="1" dirty="0">
                  <a:solidFill>
                    <a:schemeClr val="bg1"/>
                  </a:solidFill>
                  <a:cs typeface="+mn-ea"/>
                  <a:sym typeface="+mn-lt"/>
                </a:endParaRPr>
              </a:p>
            </p:txBody>
          </p:sp>
          <p:sp>
            <p:nvSpPr>
              <p:cNvPr id="28" name="直接连接符 15"/>
              <p:cNvSpPr>
                <a:spLocks noChangeShapeType="1"/>
              </p:cNvSpPr>
              <p:nvPr/>
            </p:nvSpPr>
            <p:spPr bwMode="auto">
              <a:xfrm>
                <a:off x="5521715" y="4048968"/>
                <a:ext cx="1258977" cy="0"/>
              </a:xfrm>
              <a:prstGeom prst="line">
                <a:avLst/>
              </a:prstGeom>
              <a:grpFill/>
              <a:ln w="6350" cap="flat" cmpd="sng">
                <a:solidFill>
                  <a:schemeClr val="bg1"/>
                </a:solidFill>
                <a:miter lim="800000"/>
              </a:ln>
            </p:spPr>
            <p:txBody>
              <a:bodyPr/>
              <a:lstStyle/>
              <a:p>
                <a:endParaRPr lang="zh-CN" altLang="en-US" dirty="0">
                  <a:cs typeface="+mn-ea"/>
                  <a:sym typeface="+mn-lt"/>
                </a:endParaRPr>
              </a:p>
            </p:txBody>
          </p:sp>
        </p:grpSp>
        <p:sp>
          <p:nvSpPr>
            <p:cNvPr id="25" name="文本框 26"/>
            <p:cNvSpPr>
              <a:spLocks noChangeArrowheads="1"/>
            </p:cNvSpPr>
            <p:nvPr/>
          </p:nvSpPr>
          <p:spPr bwMode="auto">
            <a:xfrm>
              <a:off x="8291" y="5873"/>
              <a:ext cx="2615" cy="5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0" algn="ctr">
                <a:buNone/>
              </a:pPr>
              <a:r>
                <a:rPr lang="zh-CN" altLang="en-US" sz="1600" b="1" dirty="0">
                  <a:solidFill>
                    <a:schemeClr val="bg1"/>
                  </a:solidFill>
                  <a:cs typeface="+mn-ea"/>
                  <a:sym typeface="+mn-lt"/>
                </a:rPr>
                <a:t>请输入你的题目</a:t>
              </a:r>
              <a:endParaRPr lang="zh-CN" altLang="en-US" sz="1600" b="1" dirty="0">
                <a:solidFill>
                  <a:schemeClr val="bg1"/>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0-#ppt_h/2"/>
                                          </p:val>
                                        </p:tav>
                                        <p:tav tm="100000">
                                          <p:val>
                                            <p:strVal val="#ppt_y"/>
                                          </p:val>
                                        </p:tav>
                                      </p:tavLst>
                                    </p:anim>
                                  </p:childTnLst>
                                </p:cTn>
                              </p:par>
                            </p:childTnLst>
                          </p:cTn>
                        </p:par>
                        <p:par>
                          <p:cTn id="23" fill="hold">
                            <p:stCondLst>
                              <p:cond delay="1000"/>
                            </p:stCondLst>
                            <p:childTnLst>
                              <p:par>
                                <p:cTn id="24" presetID="2" presetClass="entr" presetSubtype="2"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1+#ppt_w/2"/>
                                          </p:val>
                                        </p:tav>
                                        <p:tav tm="100000">
                                          <p:val>
                                            <p:strVal val="#ppt_x"/>
                                          </p:val>
                                        </p:tav>
                                      </p:tavLst>
                                    </p:anim>
                                    <p:anim calcmode="lin" valueType="num">
                                      <p:cBhvr additive="base">
                                        <p:cTn id="27" dur="500" fill="hold"/>
                                        <p:tgtEl>
                                          <p:spTgt spid="1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0-#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4592558" y="485434"/>
            <a:ext cx="3711587" cy="370567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9" name="文本框 18"/>
          <p:cNvSpPr txBox="1"/>
          <p:nvPr/>
        </p:nvSpPr>
        <p:spPr>
          <a:xfrm>
            <a:off x="3766427" y="598423"/>
            <a:ext cx="2236510" cy="1323439"/>
          </a:xfrm>
          <a:prstGeom prst="rect">
            <a:avLst/>
          </a:prstGeom>
        </p:spPr>
        <p:txBody>
          <a:bodyPr wrap="none" rtlCol="0">
            <a:spAutoFit/>
          </a:bodyPr>
          <a:lstStyle/>
          <a:p>
            <a:r>
              <a:rPr lang="zh-CN" altLang="en-US" sz="8000" b="1" i="1" dirty="0">
                <a:solidFill>
                  <a:schemeClr val="tx1">
                    <a:lumMod val="75000"/>
                    <a:lumOff val="25000"/>
                  </a:schemeClr>
                </a:solidFill>
                <a:effectLst>
                  <a:outerShdw blurRad="38100" dist="38100" dir="2700000" algn="tl">
                    <a:srgbClr val="000000">
                      <a:alpha val="43137"/>
                    </a:srgbClr>
                  </a:outerShdw>
                </a:effectLst>
                <a:cs typeface="+mn-ea"/>
                <a:sym typeface="+mn-lt"/>
              </a:rPr>
              <a:t>感谢</a:t>
            </a:r>
            <a:endParaRPr lang="zh-CN" altLang="en-US" sz="8000" b="1" i="1" dirty="0">
              <a:solidFill>
                <a:schemeClr val="tx1">
                  <a:lumMod val="75000"/>
                  <a:lumOff val="25000"/>
                </a:schemeClr>
              </a:solidFill>
              <a:effectLst>
                <a:outerShdw blurRad="38100" dist="38100" dir="2700000" algn="tl">
                  <a:srgbClr val="000000">
                    <a:alpha val="43137"/>
                  </a:srgbClr>
                </a:outerShdw>
              </a:effectLst>
              <a:cs typeface="+mn-ea"/>
              <a:sym typeface="+mn-lt"/>
            </a:endParaRPr>
          </a:p>
        </p:txBody>
      </p:sp>
      <p:sp>
        <p:nvSpPr>
          <p:cNvPr id="20" name="文本框 19"/>
          <p:cNvSpPr txBox="1"/>
          <p:nvPr/>
        </p:nvSpPr>
        <p:spPr>
          <a:xfrm>
            <a:off x="3766427" y="1863666"/>
            <a:ext cx="4042083" cy="1200329"/>
          </a:xfrm>
          <a:prstGeom prst="rect">
            <a:avLst/>
          </a:prstGeom>
        </p:spPr>
        <p:txBody>
          <a:bodyPr wrap="square" rtlCol="0">
            <a:spAutoFit/>
          </a:bodyPr>
          <a:lstStyle/>
          <a:p>
            <a:pPr algn="dist"/>
            <a:r>
              <a:rPr lang="zh-CN" altLang="en-US" sz="7200" b="1" i="1" dirty="0">
                <a:solidFill>
                  <a:schemeClr val="tx1">
                    <a:lumMod val="75000"/>
                    <a:lumOff val="25000"/>
                  </a:schemeClr>
                </a:solidFill>
                <a:effectLst>
                  <a:outerShdw blurRad="38100" dist="38100" dir="2700000" algn="tl">
                    <a:srgbClr val="000000">
                      <a:alpha val="43137"/>
                    </a:srgbClr>
                  </a:outerShdw>
                </a:effectLst>
                <a:cs typeface="+mn-ea"/>
                <a:sym typeface="+mn-lt"/>
              </a:rPr>
              <a:t>您的观看</a:t>
            </a:r>
            <a:endParaRPr lang="zh-CN" altLang="en-US" sz="7200" b="1" i="1" dirty="0">
              <a:solidFill>
                <a:schemeClr val="tx1">
                  <a:lumMod val="75000"/>
                  <a:lumOff val="25000"/>
                </a:schemeClr>
              </a:solidFill>
              <a:effectLst>
                <a:outerShdw blurRad="38100" dist="38100" dir="2700000" algn="tl">
                  <a:srgbClr val="000000">
                    <a:alpha val="43137"/>
                  </a:srgbClr>
                </a:outerShdw>
              </a:effectLst>
              <a:cs typeface="+mn-ea"/>
              <a:sym typeface="+mn-lt"/>
            </a:endParaRPr>
          </a:p>
        </p:txBody>
      </p:sp>
      <p:sp>
        <p:nvSpPr>
          <p:cNvPr id="22" name="文本框 21"/>
          <p:cNvSpPr txBox="1"/>
          <p:nvPr/>
        </p:nvSpPr>
        <p:spPr>
          <a:xfrm>
            <a:off x="5933072" y="1278513"/>
            <a:ext cx="2106706" cy="523220"/>
          </a:xfrm>
          <a:prstGeom prst="rect">
            <a:avLst/>
          </a:prstGeom>
          <a:noFill/>
        </p:spPr>
        <p:txBody>
          <a:bodyPr wrap="square">
            <a:spAutoFit/>
          </a:bodyPr>
          <a:lstStyle/>
          <a:p>
            <a:r>
              <a:rPr lang="en-US" altLang="zh-CN" sz="2800" dirty="0">
                <a:solidFill>
                  <a:schemeClr val="tx1">
                    <a:lumMod val="75000"/>
                    <a:lumOff val="25000"/>
                  </a:schemeClr>
                </a:solidFill>
                <a:cs typeface="+mn-ea"/>
                <a:sym typeface="+mn-lt"/>
              </a:rPr>
              <a:t>BUSINESS </a:t>
            </a:r>
            <a:endParaRPr lang="zh-CN" altLang="en-US" sz="2800" dirty="0">
              <a:solidFill>
                <a:schemeClr val="tx1">
                  <a:lumMod val="75000"/>
                  <a:lumOff val="25000"/>
                </a:schemeClr>
              </a:solidFill>
              <a:cs typeface="+mn-ea"/>
              <a:sym typeface="+mn-lt"/>
            </a:endParaRPr>
          </a:p>
        </p:txBody>
      </p:sp>
      <p:cxnSp>
        <p:nvCxnSpPr>
          <p:cNvPr id="25" name="直接连接符 24"/>
          <p:cNvCxnSpPr/>
          <p:nvPr/>
        </p:nvCxnSpPr>
        <p:spPr>
          <a:xfrm flipV="1">
            <a:off x="2420441" y="3041948"/>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186452" y="2963220"/>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7330592" y="194289"/>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8096603" y="115561"/>
            <a:ext cx="1075765" cy="82132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nvGrpSpPr>
          <p:cNvPr id="21" name="组合 20"/>
          <p:cNvGrpSpPr/>
          <p:nvPr/>
        </p:nvGrpSpPr>
        <p:grpSpPr>
          <a:xfrm>
            <a:off x="4371559" y="4753262"/>
            <a:ext cx="3448879" cy="568563"/>
            <a:chOff x="4371559" y="4468822"/>
            <a:chExt cx="3448879" cy="568563"/>
          </a:xfrm>
        </p:grpSpPr>
        <p:sp>
          <p:nvSpPr>
            <p:cNvPr id="31" name="矩形: 圆角 14"/>
            <p:cNvSpPr/>
            <p:nvPr/>
          </p:nvSpPr>
          <p:spPr>
            <a:xfrm>
              <a:off x="4371559" y="4472609"/>
              <a:ext cx="3448879" cy="564776"/>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33" name="TextBox 22"/>
            <p:cNvSpPr txBox="1"/>
            <p:nvPr/>
          </p:nvSpPr>
          <p:spPr>
            <a:xfrm>
              <a:off x="4592558" y="4468822"/>
              <a:ext cx="3006880" cy="553720"/>
            </a:xfrm>
            <a:prstGeom prst="rect">
              <a:avLst/>
            </a:prstGeom>
            <a:noFill/>
            <a:ln>
              <a:noFill/>
            </a:ln>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cs typeface="+mn-ea"/>
                  <a:sym typeface="+mn-lt"/>
                </a:rPr>
                <a:t>汇报人</a:t>
              </a:r>
              <a:r>
                <a:rPr lang="zh-CN" altLang="en-US" sz="2400" dirty="0" smtClean="0">
                  <a:solidFill>
                    <a:schemeClr val="tx1">
                      <a:lumMod val="75000"/>
                      <a:lumOff val="25000"/>
                    </a:schemeClr>
                  </a:solidFill>
                  <a:cs typeface="+mn-ea"/>
                  <a:sym typeface="+mn-lt"/>
                </a:rPr>
                <a:t>：</a:t>
              </a:r>
              <a:r>
                <a:rPr lang="en-US" altLang="zh-CN" sz="2400" dirty="0" smtClean="0">
                  <a:solidFill>
                    <a:schemeClr val="tx1">
                      <a:lumMod val="75000"/>
                      <a:lumOff val="25000"/>
                    </a:schemeClr>
                  </a:solidFill>
                  <a:cs typeface="+mn-ea"/>
                  <a:sym typeface="+mn-lt"/>
                </a:rPr>
                <a:t>XXX</a:t>
              </a:r>
              <a:endParaRPr lang="en-US" altLang="zh-CN" sz="2400" dirty="0" smtClean="0">
                <a:solidFill>
                  <a:schemeClr val="tx1">
                    <a:lumMod val="75000"/>
                    <a:lumOff val="25000"/>
                  </a:schemeClr>
                </a:solidFill>
                <a:cs typeface="+mn-ea"/>
                <a:sym typeface="+mn-lt"/>
              </a:endParaRPr>
            </a:p>
          </p:txBody>
        </p:sp>
      </p:grpSp>
      <p:sp>
        <p:nvSpPr>
          <p:cNvPr id="34" name="文本框 22"/>
          <p:cNvSpPr txBox="1"/>
          <p:nvPr/>
        </p:nvSpPr>
        <p:spPr>
          <a:xfrm>
            <a:off x="4592558" y="2986702"/>
            <a:ext cx="3937001" cy="461665"/>
          </a:xfrm>
          <a:prstGeom prst="rect">
            <a:avLst/>
          </a:prstGeom>
          <a:noFill/>
        </p:spPr>
        <p:txBody>
          <a:bodyPr wrap="square">
            <a:spAutoFit/>
          </a:bodyPr>
          <a:lstStyle/>
          <a:p>
            <a:pPr algn="ctr"/>
            <a:r>
              <a:rPr lang="zh-CN" altLang="en-US" sz="2400" dirty="0" smtClean="0">
                <a:solidFill>
                  <a:schemeClr val="tx1">
                    <a:lumMod val="75000"/>
                    <a:lumOff val="25000"/>
                  </a:schemeClr>
                </a:solidFill>
                <a:cs typeface="+mn-ea"/>
                <a:sym typeface="+mn-lt"/>
              </a:rPr>
              <a:t>回顾工作不足</a:t>
            </a:r>
            <a:endParaRPr lang="en-US" altLang="zh-CN" sz="2400" dirty="0">
              <a:solidFill>
                <a:schemeClr val="tx1">
                  <a:lumMod val="75000"/>
                  <a:lumOff val="25000"/>
                </a:schemeClr>
              </a:solidFill>
              <a:cs typeface="+mn-ea"/>
              <a:sym typeface="+mn-lt"/>
            </a:endParaRPr>
          </a:p>
        </p:txBody>
      </p:sp>
      <p:sp>
        <p:nvSpPr>
          <p:cNvPr id="35" name="文本框 23"/>
          <p:cNvSpPr txBox="1"/>
          <p:nvPr/>
        </p:nvSpPr>
        <p:spPr>
          <a:xfrm>
            <a:off x="5858176" y="3391835"/>
            <a:ext cx="3128682"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smtClean="0">
                <a:ln>
                  <a:noFill/>
                </a:ln>
                <a:solidFill>
                  <a:schemeClr val="tx1">
                    <a:lumMod val="75000"/>
                    <a:lumOff val="25000"/>
                  </a:schemeClr>
                </a:solidFill>
                <a:effectLst/>
                <a:uLnTx/>
                <a:uFillTx/>
                <a:cs typeface="+mn-ea"/>
                <a:sym typeface="+mn-lt"/>
              </a:rPr>
              <a:t>未来工作计</a:t>
            </a: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划</a:t>
            </a:r>
            <a:endPar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1" name="文本框 20"/>
          <p:cNvSpPr txBox="1"/>
          <p:nvPr/>
        </p:nvSpPr>
        <p:spPr>
          <a:xfrm>
            <a:off x="3238833" y="1893896"/>
            <a:ext cx="5714334" cy="1323439"/>
          </a:xfrm>
          <a:prstGeom prst="rect">
            <a:avLst/>
          </a:prstGeom>
          <a:noFill/>
        </p:spPr>
        <p:txBody>
          <a:bodyPr wrap="square" rtlCol="0">
            <a:spAutoFit/>
          </a:bodyPr>
          <a:lstStyle>
            <a:defPPr>
              <a:defRPr lang="zh-CN"/>
            </a:defPPr>
            <a:lvl1pPr algn="dist">
              <a:defRPr sz="8000" b="1">
                <a:solidFill>
                  <a:schemeClr val="accent1"/>
                </a:solidFill>
                <a:cs typeface="+mn-ea"/>
              </a:defRPr>
            </a:lvl1pPr>
          </a:lstStyle>
          <a:p>
            <a:r>
              <a:rPr lang="zh-CN" altLang="en-US" dirty="0">
                <a:sym typeface="+mn-lt"/>
              </a:rPr>
              <a:t>工作概述</a:t>
            </a:r>
            <a:endParaRPr lang="zh-CN" altLang="en-US" dirty="0">
              <a:sym typeface="+mn-lt"/>
            </a:endParaRPr>
          </a:p>
        </p:txBody>
      </p:sp>
      <p:sp>
        <p:nvSpPr>
          <p:cNvPr id="31" name="矩形 30"/>
          <p:cNvSpPr/>
          <p:nvPr/>
        </p:nvSpPr>
        <p:spPr>
          <a:xfrm>
            <a:off x="4746953" y="745981"/>
            <a:ext cx="2698094" cy="830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cs typeface="+mn-ea"/>
                <a:sym typeface="+mn-lt"/>
              </a:rPr>
              <a:t>PART 01</a:t>
            </a:r>
            <a:endParaRPr lang="zh-CN" altLang="en-US" sz="4400" dirty="0">
              <a:cs typeface="+mn-ea"/>
              <a:sym typeface="+mn-lt"/>
            </a:endParaRPr>
          </a:p>
        </p:txBody>
      </p:sp>
      <p:sp>
        <p:nvSpPr>
          <p:cNvPr id="33" name="TextBox 22"/>
          <p:cNvSpPr txBox="1"/>
          <p:nvPr/>
        </p:nvSpPr>
        <p:spPr>
          <a:xfrm>
            <a:off x="3449792" y="3535074"/>
            <a:ext cx="5292415" cy="695190"/>
          </a:xfrm>
          <a:prstGeom prst="rect">
            <a:avLst/>
          </a:prstGeom>
          <a:noFill/>
        </p:spPr>
        <p:txBody>
          <a:bodyPr wrap="square" lIns="0" tIns="0" rIns="0" bIns="0" rtlCol="0">
            <a:spAutoFit/>
          </a:bodyPr>
          <a:lstStyle/>
          <a:p>
            <a:pPr algn="ctr">
              <a:lnSpc>
                <a:spcPct val="150000"/>
              </a:lnSpc>
            </a:pPr>
            <a:r>
              <a:rPr lang="zh-CN" altLang="en-US" sz="1600" dirty="0">
                <a:solidFill>
                  <a:schemeClr val="tx1">
                    <a:lumMod val="75000"/>
                    <a:lumOff val="25000"/>
                  </a:schemeClr>
                </a:solidFill>
                <a:cs typeface="+mn-ea"/>
                <a:sym typeface="+mn-lt"/>
              </a:rPr>
              <a:t>点击输入您的内容，或者通过复制您的文本后，再此框中选择粘贴。请言简意赅，简单说明即可，不必繁琐。</a:t>
            </a:r>
            <a:endParaRPr lang="zh-CN" altLang="en-US" sz="1600" dirty="0">
              <a:solidFill>
                <a:schemeClr val="tx1">
                  <a:lumMod val="75000"/>
                  <a:lumOff val="25000"/>
                </a:schemeClr>
              </a:solidFill>
              <a:cs typeface="+mn-ea"/>
              <a:sym typeface="+mn-lt"/>
            </a:endParaRPr>
          </a:p>
        </p:txBody>
      </p:sp>
      <p:cxnSp>
        <p:nvCxnSpPr>
          <p:cNvPr id="3" name="直接连接符 2"/>
          <p:cNvCxnSpPr/>
          <p:nvPr/>
        </p:nvCxnSpPr>
        <p:spPr>
          <a:xfrm>
            <a:off x="3449792" y="3348364"/>
            <a:ext cx="5283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Rectángulo redondeado"/>
          <p:cNvSpPr/>
          <p:nvPr/>
        </p:nvSpPr>
        <p:spPr bwMode="auto">
          <a:xfrm>
            <a:off x="1226493" y="1649962"/>
            <a:ext cx="2149254" cy="2443946"/>
          </a:xfrm>
          <a:prstGeom prst="roundRect">
            <a:avLst>
              <a:gd name="adj" fmla="val 2557"/>
            </a:avLst>
          </a:prstGeom>
          <a:noFill/>
          <a:ln w="3175">
            <a:solidFill>
              <a:schemeClr val="bg1">
                <a:lumMod val="50000"/>
              </a:schemeClr>
            </a:solidFill>
          </a:ln>
        </p:spPr>
        <p:txBody>
          <a:bodyPr lIns="216002" tIns="287999" rIns="216002" bIns="287999" rtlCol="0" anchor="t" anchorCtr="0"/>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25000"/>
              </a:lnSpc>
            </a:pPr>
            <a:endParaRPr lang="en-US" sz="1800" dirty="0">
              <a:solidFill>
                <a:schemeClr val="bg2"/>
              </a:solidFill>
              <a:cs typeface="+mn-ea"/>
              <a:sym typeface="+mn-lt"/>
            </a:endParaRPr>
          </a:p>
        </p:txBody>
      </p:sp>
      <p:sp>
        <p:nvSpPr>
          <p:cNvPr id="3" name="7 Rectángulo redondeado"/>
          <p:cNvSpPr/>
          <p:nvPr/>
        </p:nvSpPr>
        <p:spPr bwMode="auto">
          <a:xfrm>
            <a:off x="3732350" y="1649962"/>
            <a:ext cx="2149254" cy="2443946"/>
          </a:xfrm>
          <a:prstGeom prst="roundRect">
            <a:avLst>
              <a:gd name="adj" fmla="val 2557"/>
            </a:avLst>
          </a:prstGeom>
          <a:noFill/>
          <a:ln w="3175">
            <a:solidFill>
              <a:schemeClr val="bg1">
                <a:lumMod val="50000"/>
              </a:schemeClr>
            </a:solidFill>
          </a:ln>
        </p:spPr>
        <p:txBody>
          <a:bodyPr lIns="216002" tIns="287999" rIns="216002" bIns="287999" rtlCol="0" anchor="t" anchorCtr="0"/>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25000"/>
              </a:lnSpc>
            </a:pPr>
            <a:endParaRPr lang="en-US" sz="1800" dirty="0">
              <a:solidFill>
                <a:schemeClr val="bg2"/>
              </a:solidFill>
              <a:cs typeface="+mn-ea"/>
              <a:sym typeface="+mn-lt"/>
            </a:endParaRPr>
          </a:p>
        </p:txBody>
      </p:sp>
      <p:sp>
        <p:nvSpPr>
          <p:cNvPr id="4" name="7 Rectángulo redondeado"/>
          <p:cNvSpPr/>
          <p:nvPr/>
        </p:nvSpPr>
        <p:spPr bwMode="auto">
          <a:xfrm>
            <a:off x="6238207" y="1649962"/>
            <a:ext cx="2149254" cy="2443946"/>
          </a:xfrm>
          <a:prstGeom prst="roundRect">
            <a:avLst>
              <a:gd name="adj" fmla="val 2557"/>
            </a:avLst>
          </a:prstGeom>
          <a:noFill/>
          <a:ln w="3175">
            <a:solidFill>
              <a:schemeClr val="bg1">
                <a:lumMod val="50000"/>
              </a:schemeClr>
            </a:solidFill>
          </a:ln>
        </p:spPr>
        <p:txBody>
          <a:bodyPr lIns="216002" tIns="287999" rIns="216002" bIns="287999" rtlCol="0" anchor="t" anchorCtr="0"/>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25000"/>
              </a:lnSpc>
            </a:pPr>
            <a:endParaRPr lang="en-US" sz="1800" dirty="0">
              <a:solidFill>
                <a:schemeClr val="bg2"/>
              </a:solidFill>
              <a:cs typeface="+mn-ea"/>
              <a:sym typeface="+mn-lt"/>
            </a:endParaRPr>
          </a:p>
        </p:txBody>
      </p:sp>
      <p:sp>
        <p:nvSpPr>
          <p:cNvPr id="5" name="7 Rectángulo redondeado"/>
          <p:cNvSpPr/>
          <p:nvPr/>
        </p:nvSpPr>
        <p:spPr bwMode="auto">
          <a:xfrm>
            <a:off x="8744064" y="1649962"/>
            <a:ext cx="2149254" cy="2443946"/>
          </a:xfrm>
          <a:prstGeom prst="roundRect">
            <a:avLst>
              <a:gd name="adj" fmla="val 2557"/>
            </a:avLst>
          </a:prstGeom>
          <a:noFill/>
          <a:ln w="3175">
            <a:solidFill>
              <a:schemeClr val="bg1">
                <a:lumMod val="50000"/>
              </a:schemeClr>
            </a:solidFill>
          </a:ln>
        </p:spPr>
        <p:txBody>
          <a:bodyPr lIns="216002" tIns="287999" rIns="216002" bIns="287999" rtlCol="0" anchor="t" anchorCtr="0"/>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25000"/>
              </a:lnSpc>
            </a:pPr>
            <a:endParaRPr lang="en-US" sz="1800" dirty="0">
              <a:solidFill>
                <a:schemeClr val="bg2"/>
              </a:solidFill>
              <a:cs typeface="+mn-ea"/>
              <a:sym typeface="+mn-lt"/>
            </a:endParaRPr>
          </a:p>
        </p:txBody>
      </p:sp>
      <p:grpSp>
        <p:nvGrpSpPr>
          <p:cNvPr id="6" name="Group 8"/>
          <p:cNvGrpSpPr/>
          <p:nvPr/>
        </p:nvGrpSpPr>
        <p:grpSpPr>
          <a:xfrm>
            <a:off x="8723595" y="4051725"/>
            <a:ext cx="2190192" cy="794097"/>
            <a:chOff x="8759690" y="4334364"/>
            <a:chExt cx="2190192" cy="794097"/>
          </a:xfrm>
        </p:grpSpPr>
        <p:sp>
          <p:nvSpPr>
            <p:cNvPr id="53" name="9 Rectángulo"/>
            <p:cNvSpPr/>
            <p:nvPr/>
          </p:nvSpPr>
          <p:spPr bwMode="auto">
            <a:xfrm>
              <a:off x="8759690" y="4334364"/>
              <a:ext cx="2190192" cy="794097"/>
            </a:xfrm>
            <a:custGeom>
              <a:avLst/>
              <a:gdLst/>
              <a:ahLst/>
              <a:cxnLst/>
              <a:rect l="l" t="t" r="r" b="b"/>
              <a:pathLst>
                <a:path w="2295255" h="1396618">
                  <a:moveTo>
                    <a:pt x="0" y="0"/>
                  </a:moveTo>
                  <a:lnTo>
                    <a:pt x="2295255" y="0"/>
                  </a:lnTo>
                  <a:lnTo>
                    <a:pt x="2295255" y="1396618"/>
                  </a:lnTo>
                  <a:lnTo>
                    <a:pt x="1147628" y="1155024"/>
                  </a:lnTo>
                  <a:lnTo>
                    <a:pt x="0" y="1396618"/>
                  </a:lnTo>
                  <a:close/>
                </a:path>
              </a:pathLst>
            </a:custGeom>
            <a:solidFill>
              <a:schemeClr val="accent2"/>
            </a:solidFill>
            <a:ln>
              <a:noFill/>
            </a:ln>
            <a:effectLst/>
          </p:spPr>
          <p:txBody>
            <a:bodyPr lIns="0" tIns="0" rIns="0" bIns="0" rtlCol="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SV" sz="6000" b="1" dirty="0">
                <a:solidFill>
                  <a:schemeClr val="bg1"/>
                </a:solidFill>
                <a:cs typeface="+mn-ea"/>
                <a:sym typeface="+mn-lt"/>
              </a:endParaRPr>
            </a:p>
          </p:txBody>
        </p:sp>
        <p:grpSp>
          <p:nvGrpSpPr>
            <p:cNvPr id="54" name="Group 26"/>
            <p:cNvGrpSpPr/>
            <p:nvPr/>
          </p:nvGrpSpPr>
          <p:grpSpPr>
            <a:xfrm>
              <a:off x="9646940" y="4488310"/>
              <a:ext cx="415692" cy="359202"/>
              <a:chOff x="9148125" y="2115678"/>
              <a:chExt cx="434977" cy="464347"/>
            </a:xfrm>
            <a:solidFill>
              <a:schemeClr val="bg1"/>
            </a:solidFill>
          </p:grpSpPr>
          <p:sp>
            <p:nvSpPr>
              <p:cNvPr id="55" name="AutoShape 78"/>
              <p:cNvSpPr/>
              <p:nvPr/>
            </p:nvSpPr>
            <p:spPr bwMode="auto">
              <a:xfrm>
                <a:off x="9148125" y="2115678"/>
                <a:ext cx="434977" cy="4643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56" name="AutoShape 79"/>
              <p:cNvSpPr/>
              <p:nvPr/>
            </p:nvSpPr>
            <p:spPr bwMode="auto">
              <a:xfrm>
                <a:off x="9206062" y="2173621"/>
                <a:ext cx="319089" cy="2905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57" name="AutoShape 80"/>
              <p:cNvSpPr/>
              <p:nvPr/>
            </p:nvSpPr>
            <p:spPr bwMode="auto">
              <a:xfrm>
                <a:off x="9379860" y="2217266"/>
                <a:ext cx="87313" cy="873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7" name="Group 7"/>
          <p:cNvGrpSpPr/>
          <p:nvPr/>
        </p:nvGrpSpPr>
        <p:grpSpPr>
          <a:xfrm>
            <a:off x="6217738" y="4051725"/>
            <a:ext cx="2190192" cy="794097"/>
            <a:chOff x="6253833" y="4334364"/>
            <a:chExt cx="2190192" cy="794097"/>
          </a:xfrm>
        </p:grpSpPr>
        <p:sp>
          <p:nvSpPr>
            <p:cNvPr id="49" name="9 Rectángulo"/>
            <p:cNvSpPr/>
            <p:nvPr/>
          </p:nvSpPr>
          <p:spPr bwMode="auto">
            <a:xfrm>
              <a:off x="6253833" y="4334364"/>
              <a:ext cx="2190192" cy="794097"/>
            </a:xfrm>
            <a:custGeom>
              <a:avLst/>
              <a:gdLst/>
              <a:ahLst/>
              <a:cxnLst/>
              <a:rect l="l" t="t" r="r" b="b"/>
              <a:pathLst>
                <a:path w="2295255" h="1396618">
                  <a:moveTo>
                    <a:pt x="0" y="0"/>
                  </a:moveTo>
                  <a:lnTo>
                    <a:pt x="2295255" y="0"/>
                  </a:lnTo>
                  <a:lnTo>
                    <a:pt x="2295255" y="1396618"/>
                  </a:lnTo>
                  <a:lnTo>
                    <a:pt x="1147628" y="1155024"/>
                  </a:lnTo>
                  <a:lnTo>
                    <a:pt x="0" y="1396618"/>
                  </a:lnTo>
                  <a:close/>
                </a:path>
              </a:pathLst>
            </a:custGeom>
            <a:solidFill>
              <a:schemeClr val="accent1"/>
            </a:solidFill>
            <a:ln>
              <a:noFill/>
            </a:ln>
            <a:effectLst/>
          </p:spPr>
          <p:txBody>
            <a:bodyPr lIns="0" tIns="0" rIns="0" bIns="0" rtlCol="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SV" sz="6000" b="1" dirty="0">
                <a:solidFill>
                  <a:schemeClr val="bg1"/>
                </a:solidFill>
                <a:cs typeface="+mn-ea"/>
                <a:sym typeface="+mn-lt"/>
              </a:endParaRPr>
            </a:p>
          </p:txBody>
        </p:sp>
        <p:grpSp>
          <p:nvGrpSpPr>
            <p:cNvPr id="50" name="Group 30"/>
            <p:cNvGrpSpPr/>
            <p:nvPr/>
          </p:nvGrpSpPr>
          <p:grpSpPr>
            <a:xfrm>
              <a:off x="7147704" y="4466692"/>
              <a:ext cx="402442" cy="402442"/>
              <a:chOff x="8204330" y="2115675"/>
              <a:chExt cx="464345" cy="464346"/>
            </a:xfrm>
            <a:solidFill>
              <a:schemeClr val="bg1"/>
            </a:solidFill>
          </p:grpSpPr>
          <p:sp>
            <p:nvSpPr>
              <p:cNvPr id="51" name="AutoShape 81"/>
              <p:cNvSpPr/>
              <p:nvPr/>
            </p:nvSpPr>
            <p:spPr bwMode="auto">
              <a:xfrm>
                <a:off x="8204330" y="2115675"/>
                <a:ext cx="464345" cy="4643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52" name="AutoShape 82"/>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8" name="Group 6"/>
          <p:cNvGrpSpPr/>
          <p:nvPr/>
        </p:nvGrpSpPr>
        <p:grpSpPr>
          <a:xfrm>
            <a:off x="3711881" y="4051725"/>
            <a:ext cx="2190192" cy="794097"/>
            <a:chOff x="3747976" y="4334364"/>
            <a:chExt cx="2190192" cy="794097"/>
          </a:xfrm>
        </p:grpSpPr>
        <p:sp>
          <p:nvSpPr>
            <p:cNvPr id="47" name="9 Rectángulo"/>
            <p:cNvSpPr/>
            <p:nvPr/>
          </p:nvSpPr>
          <p:spPr bwMode="auto">
            <a:xfrm>
              <a:off x="3747976" y="4334364"/>
              <a:ext cx="2190192" cy="794097"/>
            </a:xfrm>
            <a:custGeom>
              <a:avLst/>
              <a:gdLst/>
              <a:ahLst/>
              <a:cxnLst/>
              <a:rect l="l" t="t" r="r" b="b"/>
              <a:pathLst>
                <a:path w="2295255" h="1396618">
                  <a:moveTo>
                    <a:pt x="0" y="0"/>
                  </a:moveTo>
                  <a:lnTo>
                    <a:pt x="2295255" y="0"/>
                  </a:lnTo>
                  <a:lnTo>
                    <a:pt x="2295255" y="1396618"/>
                  </a:lnTo>
                  <a:lnTo>
                    <a:pt x="1147628" y="1155024"/>
                  </a:lnTo>
                  <a:lnTo>
                    <a:pt x="0" y="1396618"/>
                  </a:lnTo>
                  <a:close/>
                </a:path>
              </a:pathLst>
            </a:custGeom>
            <a:solidFill>
              <a:schemeClr val="accent2"/>
            </a:solidFill>
            <a:ln>
              <a:noFill/>
            </a:ln>
            <a:effectLst/>
          </p:spPr>
          <p:txBody>
            <a:bodyPr lIns="0" tIns="0" rIns="0" bIns="0" rtlCol="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SV" sz="6000" b="1" dirty="0">
                <a:solidFill>
                  <a:schemeClr val="bg1"/>
                </a:solidFill>
                <a:cs typeface="+mn-ea"/>
                <a:sym typeface="+mn-lt"/>
              </a:endParaRPr>
            </a:p>
          </p:txBody>
        </p:sp>
        <p:sp>
          <p:nvSpPr>
            <p:cNvPr id="48" name="AutoShape 135"/>
            <p:cNvSpPr/>
            <p:nvPr/>
          </p:nvSpPr>
          <p:spPr bwMode="auto">
            <a:xfrm>
              <a:off x="4610503" y="4507972"/>
              <a:ext cx="465138" cy="3198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nvGrpSpPr>
          <p:cNvPr id="9" name="Group 5"/>
          <p:cNvGrpSpPr/>
          <p:nvPr/>
        </p:nvGrpSpPr>
        <p:grpSpPr>
          <a:xfrm>
            <a:off x="1206024" y="4051725"/>
            <a:ext cx="2190192" cy="794097"/>
            <a:chOff x="1242119" y="4334364"/>
            <a:chExt cx="2190192" cy="794097"/>
          </a:xfrm>
        </p:grpSpPr>
        <p:sp>
          <p:nvSpPr>
            <p:cNvPr id="42" name="9 Rectángulo"/>
            <p:cNvSpPr/>
            <p:nvPr/>
          </p:nvSpPr>
          <p:spPr bwMode="auto">
            <a:xfrm>
              <a:off x="1242119" y="4334364"/>
              <a:ext cx="2190192" cy="794097"/>
            </a:xfrm>
            <a:custGeom>
              <a:avLst/>
              <a:gdLst/>
              <a:ahLst/>
              <a:cxnLst/>
              <a:rect l="l" t="t" r="r" b="b"/>
              <a:pathLst>
                <a:path w="2295255" h="1396618">
                  <a:moveTo>
                    <a:pt x="0" y="0"/>
                  </a:moveTo>
                  <a:lnTo>
                    <a:pt x="2295255" y="0"/>
                  </a:lnTo>
                  <a:lnTo>
                    <a:pt x="2295255" y="1396618"/>
                  </a:lnTo>
                  <a:lnTo>
                    <a:pt x="1147628" y="1155024"/>
                  </a:lnTo>
                  <a:lnTo>
                    <a:pt x="0" y="1396618"/>
                  </a:lnTo>
                  <a:close/>
                </a:path>
              </a:pathLst>
            </a:custGeom>
            <a:solidFill>
              <a:schemeClr val="accent1"/>
            </a:solidFill>
            <a:ln>
              <a:noFill/>
            </a:ln>
            <a:effectLst/>
          </p:spPr>
          <p:txBody>
            <a:bodyPr lIns="0" tIns="0" rIns="0" bIns="0" rtlCol="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SV" sz="6000" b="1" dirty="0">
                <a:solidFill>
                  <a:schemeClr val="bg1"/>
                </a:solidFill>
                <a:cs typeface="+mn-ea"/>
                <a:sym typeface="+mn-lt"/>
              </a:endParaRPr>
            </a:p>
          </p:txBody>
        </p:sp>
        <p:grpSp>
          <p:nvGrpSpPr>
            <p:cNvPr id="43" name="Group 34"/>
            <p:cNvGrpSpPr/>
            <p:nvPr/>
          </p:nvGrpSpPr>
          <p:grpSpPr>
            <a:xfrm>
              <a:off x="2172519" y="4503220"/>
              <a:ext cx="329369" cy="329371"/>
              <a:chOff x="4439453" y="1652588"/>
              <a:chExt cx="464345" cy="464348"/>
            </a:xfrm>
            <a:solidFill>
              <a:schemeClr val="bg1"/>
            </a:solidFill>
          </p:grpSpPr>
          <p:sp>
            <p:nvSpPr>
              <p:cNvPr id="44" name="AutoShape 136"/>
              <p:cNvSpPr/>
              <p:nvPr/>
            </p:nvSpPr>
            <p:spPr bwMode="auto">
              <a:xfrm>
                <a:off x="4686311" y="1710536"/>
                <a:ext cx="152401" cy="152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5" name="AutoShape 137"/>
              <p:cNvSpPr/>
              <p:nvPr/>
            </p:nvSpPr>
            <p:spPr bwMode="auto">
              <a:xfrm>
                <a:off x="4439453" y="1652591"/>
                <a:ext cx="464345" cy="464345"/>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pic>
        <p:nvPicPr>
          <p:cNvPr id="59" name="图片 58"/>
          <p:cNvPicPr>
            <a:picLocks noChangeAspect="1"/>
          </p:cNvPicPr>
          <p:nvPr/>
        </p:nvPicPr>
        <p:blipFill>
          <a:blip r:embed="rId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0371" y="5077988"/>
            <a:ext cx="898509" cy="963226"/>
          </a:xfrm>
          <a:prstGeom prst="rect">
            <a:avLst/>
          </a:prstGeom>
        </p:spPr>
      </p:pic>
      <p:pic>
        <p:nvPicPr>
          <p:cNvPr id="62" name="图片 61"/>
          <p:cNvPicPr>
            <a:picLocks noChangeAspect="1"/>
          </p:cNvPicPr>
          <p:nvPr/>
        </p:nvPicPr>
        <p:blipFill>
          <a:blip r:embed="rId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357722" y="5066268"/>
            <a:ext cx="898509" cy="963226"/>
          </a:xfrm>
          <a:prstGeom prst="rect">
            <a:avLst/>
          </a:prstGeom>
        </p:spPr>
      </p:pic>
      <p:pic>
        <p:nvPicPr>
          <p:cNvPr id="63" name="图片 62"/>
          <p:cNvPicPr>
            <a:picLocks noChangeAspect="1"/>
          </p:cNvPicPr>
          <p:nvPr/>
        </p:nvPicPr>
        <p:blipFill>
          <a:blip r:embed="rId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863581" y="5066268"/>
            <a:ext cx="898509" cy="963226"/>
          </a:xfrm>
          <a:prstGeom prst="rect">
            <a:avLst/>
          </a:prstGeom>
        </p:spPr>
      </p:pic>
      <p:pic>
        <p:nvPicPr>
          <p:cNvPr id="64" name="图片 63"/>
          <p:cNvPicPr>
            <a:picLocks noChangeAspect="1"/>
          </p:cNvPicPr>
          <p:nvPr/>
        </p:nvPicPr>
        <p:blipFill>
          <a:blip r:embed="rId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369440" y="5066268"/>
            <a:ext cx="898509" cy="963226"/>
          </a:xfrm>
          <a:prstGeom prst="rect">
            <a:avLst/>
          </a:prstGeom>
        </p:spPr>
      </p:pic>
      <p:sp>
        <p:nvSpPr>
          <p:cNvPr id="65" name="矩形 64"/>
          <p:cNvSpPr/>
          <p:nvPr/>
        </p:nvSpPr>
        <p:spPr>
          <a:xfrm>
            <a:off x="3977361" y="1895217"/>
            <a:ext cx="1659229" cy="17157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50000"/>
              </a:lnSpc>
            </a:pPr>
            <a:r>
              <a:rPr lang="zh-CN" altLang="en-US" sz="1100" dirty="0">
                <a:cs typeface="+mn-ea"/>
                <a:sym typeface="+mn-lt"/>
              </a:rPr>
              <a:t>点击输入您的内容，或者通过复制您的文本后，再此框中选择粘贴。请言简意赅</a:t>
            </a:r>
            <a:endParaRPr lang="en-US" altLang="zh-CN" sz="1100" dirty="0">
              <a:cs typeface="+mn-ea"/>
              <a:sym typeface="+mn-lt"/>
            </a:endParaRPr>
          </a:p>
        </p:txBody>
      </p:sp>
      <p:sp>
        <p:nvSpPr>
          <p:cNvPr id="66" name="矩形 65"/>
          <p:cNvSpPr/>
          <p:nvPr/>
        </p:nvSpPr>
        <p:spPr>
          <a:xfrm>
            <a:off x="1494256" y="1887753"/>
            <a:ext cx="1659229" cy="17157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50000"/>
              </a:lnSpc>
            </a:pPr>
            <a:r>
              <a:rPr lang="zh-CN" altLang="en-US" sz="1100" dirty="0">
                <a:cs typeface="+mn-ea"/>
                <a:sym typeface="+mn-lt"/>
              </a:rPr>
              <a:t>点击输入您的内容，或者通过复制您的文本后，再此框中选择粘贴。请言简意赅</a:t>
            </a:r>
            <a:endParaRPr lang="en-US" altLang="zh-CN" sz="1100" dirty="0">
              <a:cs typeface="+mn-ea"/>
              <a:sym typeface="+mn-lt"/>
            </a:endParaRPr>
          </a:p>
        </p:txBody>
      </p:sp>
      <p:sp>
        <p:nvSpPr>
          <p:cNvPr id="67" name="矩形 66"/>
          <p:cNvSpPr/>
          <p:nvPr/>
        </p:nvSpPr>
        <p:spPr>
          <a:xfrm>
            <a:off x="8977701" y="1887753"/>
            <a:ext cx="1659229" cy="17157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50000"/>
              </a:lnSpc>
            </a:pPr>
            <a:r>
              <a:rPr lang="zh-CN" altLang="en-US" sz="1100" dirty="0">
                <a:cs typeface="+mn-ea"/>
                <a:sym typeface="+mn-lt"/>
              </a:rPr>
              <a:t>点击输入您的内容，或者通过复制您的文本后，再此框中选择粘贴。请言简意赅</a:t>
            </a:r>
            <a:endParaRPr lang="en-US" altLang="zh-CN" sz="1100" dirty="0">
              <a:cs typeface="+mn-ea"/>
              <a:sym typeface="+mn-lt"/>
            </a:endParaRPr>
          </a:p>
        </p:txBody>
      </p:sp>
      <p:sp>
        <p:nvSpPr>
          <p:cNvPr id="68" name="矩形 67"/>
          <p:cNvSpPr/>
          <p:nvPr/>
        </p:nvSpPr>
        <p:spPr>
          <a:xfrm>
            <a:off x="6494596" y="1880289"/>
            <a:ext cx="1659229" cy="17157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50000"/>
              </a:lnSpc>
            </a:pPr>
            <a:r>
              <a:rPr lang="zh-CN" altLang="en-US" sz="1100" dirty="0">
                <a:cs typeface="+mn-ea"/>
                <a:sym typeface="+mn-lt"/>
              </a:rPr>
              <a:t>点击输入您的内容，或者通过复制您的文本后，再此框中选择粘贴。请言简意赅</a:t>
            </a:r>
            <a:endParaRPr lang="en-US" altLang="zh-CN" sz="11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par>
                                <p:cTn id="20" presetID="16" presetClass="entr" presetSubtype="21"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par>
                                <p:cTn id="23" presetID="16" presetClass="entr" presetSubtype="21"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par>
                                <p:cTn id="26" presetID="16" presetClass="entr" presetSubtype="21"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par>
                                <p:cTn id="29" presetID="16" presetClass="entr" presetSubtype="21"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barn(inVertical)">
                                      <p:cBhvr>
                                        <p:cTn id="31" dur="500"/>
                                        <p:tgtEl>
                                          <p:spTgt spid="59"/>
                                        </p:tgtEl>
                                      </p:cBhvr>
                                    </p:animEffect>
                                  </p:childTnLst>
                                </p:cTn>
                              </p:par>
                              <p:par>
                                <p:cTn id="32" presetID="16" presetClass="entr" presetSubtype="21" fill="hold"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barn(inVertical)">
                                      <p:cBhvr>
                                        <p:cTn id="34" dur="500"/>
                                        <p:tgtEl>
                                          <p:spTgt spid="62"/>
                                        </p:tgtEl>
                                      </p:cBhvr>
                                    </p:animEffect>
                                  </p:childTnLst>
                                </p:cTn>
                              </p:par>
                              <p:par>
                                <p:cTn id="35" presetID="16" presetClass="entr" presetSubtype="21"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barn(inVertical)">
                                      <p:cBhvr>
                                        <p:cTn id="37" dur="500"/>
                                        <p:tgtEl>
                                          <p:spTgt spid="63"/>
                                        </p:tgtEl>
                                      </p:cBhvr>
                                    </p:animEffect>
                                  </p:childTnLst>
                                </p:cTn>
                              </p:par>
                              <p:par>
                                <p:cTn id="38" presetID="16" presetClass="entr" presetSubtype="21" fill="hold" nodeType="with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barn(inVertical)">
                                      <p:cBhvr>
                                        <p:cTn id="40" dur="500"/>
                                        <p:tgtEl>
                                          <p:spTgt spid="64"/>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barn(inVertical)">
                                      <p:cBhvr>
                                        <p:cTn id="43" dur="500"/>
                                        <p:tgtEl>
                                          <p:spTgt spid="65"/>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barn(inVertical)">
                                      <p:cBhvr>
                                        <p:cTn id="46" dur="500"/>
                                        <p:tgtEl>
                                          <p:spTgt spid="66"/>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barn(inVertical)">
                                      <p:cBhvr>
                                        <p:cTn id="49" dur="500"/>
                                        <p:tgtEl>
                                          <p:spTgt spid="67"/>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barn(inVertical)">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5" grpId="0"/>
      <p:bldP spid="66" grpId="0"/>
      <p:bldP spid="67"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MH_Other_4"/>
          <p:cNvCxnSpPr/>
          <p:nvPr>
            <p:custDataLst>
              <p:tags r:id="rId1"/>
            </p:custDataLst>
          </p:nvPr>
        </p:nvCxnSpPr>
        <p:spPr>
          <a:xfrm>
            <a:off x="4046297" y="2344919"/>
            <a:ext cx="1454275" cy="0"/>
          </a:xfrm>
          <a:prstGeom prst="straightConnector1">
            <a:avLst/>
          </a:prstGeom>
          <a:noFill/>
          <a:ln w="6350" cap="flat" cmpd="sng" algn="ctr">
            <a:solidFill>
              <a:schemeClr val="accent2"/>
            </a:solidFill>
            <a:prstDash val="solid"/>
            <a:miter lim="800000"/>
            <a:tailEnd type="triangle"/>
          </a:ln>
          <a:effectLst/>
        </p:spPr>
      </p:cxnSp>
      <p:grpSp>
        <p:nvGrpSpPr>
          <p:cNvPr id="16" name="组合 15"/>
          <p:cNvGrpSpPr/>
          <p:nvPr/>
        </p:nvGrpSpPr>
        <p:grpSpPr>
          <a:xfrm>
            <a:off x="5919846" y="1827524"/>
            <a:ext cx="4454239" cy="917895"/>
            <a:chOff x="6041001" y="1937629"/>
            <a:chExt cx="4902769" cy="1010324"/>
          </a:xfrm>
        </p:grpSpPr>
        <p:sp>
          <p:nvSpPr>
            <p:cNvPr id="17" name="MH_Text_2"/>
            <p:cNvSpPr txBox="1"/>
            <p:nvPr>
              <p:custDataLst>
                <p:tags r:id="rId2"/>
              </p:custDataLst>
            </p:nvPr>
          </p:nvSpPr>
          <p:spPr>
            <a:xfrm>
              <a:off x="6041001" y="2396869"/>
              <a:ext cx="4902769" cy="551084"/>
            </a:xfrm>
            <a:prstGeom prst="rect">
              <a:avLst/>
            </a:prstGeom>
            <a:noFill/>
          </p:spPr>
          <p:txBody>
            <a:bodyPr lIns="0" tIns="0" rIns="0" bIns="0">
              <a:normAutofit lnSpcReduction="10000"/>
            </a:bodyPr>
            <a:lstStyle>
              <a:defPPr>
                <a:defRPr lang="zh-CN"/>
              </a:defPPr>
              <a:lvl1pPr>
                <a:lnSpc>
                  <a:spcPct val="130000"/>
                </a:lnSpc>
                <a:defRPr sz="1200"/>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此处添加详细文本描述，建议与标题相关并符合整体语言风格，语言描述尽量简洁生动</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18" name="MH_SubTitle_2"/>
            <p:cNvSpPr txBox="1"/>
            <p:nvPr>
              <p:custDataLst>
                <p:tags r:id="rId3"/>
              </p:custDataLst>
            </p:nvPr>
          </p:nvSpPr>
          <p:spPr>
            <a:xfrm>
              <a:off x="6041002" y="1937629"/>
              <a:ext cx="3205162" cy="454025"/>
            </a:xfrm>
            <a:prstGeom prst="rect">
              <a:avLst/>
            </a:prstGeom>
            <a:noFill/>
          </p:spPr>
          <p:txBody>
            <a:bodyPr lIns="0" tIns="0" rIns="0" bIns="0" anchor="ctr">
              <a:normAutofit/>
            </a:bodyPr>
            <a:lstStyle>
              <a:defPPr>
                <a:defRPr lang="zh-CN"/>
              </a:defPPr>
              <a:lvl1pPr>
                <a:lnSpc>
                  <a:spcPct val="130000"/>
                </a:lnSpc>
                <a:defRPr sz="1200"/>
              </a:lvl1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93B5C"/>
                  </a:solidFill>
                  <a:effectLst/>
                  <a:uLnTx/>
                  <a:uFillTx/>
                  <a:cs typeface="+mn-ea"/>
                  <a:sym typeface="+mn-lt"/>
                </a:rPr>
                <a:t>添加标题文字</a:t>
              </a:r>
              <a:endParaRPr kumimoji="0" lang="zh-CN" altLang="en-US" sz="2000" b="1" i="0" u="none" strike="noStrike" kern="0" cap="none" spc="0" normalizeH="0" baseline="0" noProof="0" dirty="0">
                <a:ln>
                  <a:noFill/>
                </a:ln>
                <a:solidFill>
                  <a:srgbClr val="093B5C"/>
                </a:solidFill>
                <a:effectLst/>
                <a:uLnTx/>
                <a:uFillTx/>
                <a:cs typeface="+mn-ea"/>
                <a:sym typeface="+mn-lt"/>
              </a:endParaRPr>
            </a:p>
          </p:txBody>
        </p:sp>
      </p:grpSp>
      <p:sp>
        <p:nvSpPr>
          <p:cNvPr id="19" name="MH_Other_1"/>
          <p:cNvSpPr/>
          <p:nvPr>
            <p:custDataLst>
              <p:tags r:id="rId4"/>
            </p:custDataLst>
          </p:nvPr>
        </p:nvSpPr>
        <p:spPr>
          <a:xfrm rot="21439215">
            <a:off x="3373451" y="2872581"/>
            <a:ext cx="899546" cy="911213"/>
          </a:xfrm>
          <a:prstGeom prst="roundRect">
            <a:avLst>
              <a:gd name="adj" fmla="val 18567"/>
            </a:avLst>
          </a:prstGeom>
          <a:solidFill>
            <a:schemeClr val="accent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0" i="0" u="none" strike="noStrike" kern="0" cap="none" spc="0" normalizeH="0" baseline="0" noProof="0" dirty="0">
                <a:ln>
                  <a:noFill/>
                </a:ln>
                <a:solidFill>
                  <a:srgbClr val="FFFFFF"/>
                </a:solidFill>
                <a:effectLst/>
                <a:uLnTx/>
                <a:uFillTx/>
                <a:cs typeface="+mn-ea"/>
                <a:sym typeface="+mn-lt"/>
              </a:rPr>
              <a:t>3</a:t>
            </a:r>
            <a:endParaRPr kumimoji="0" lang="zh-CN" altLang="en-US" sz="6000" b="0" i="0" u="none" strike="noStrike" kern="0" cap="none" spc="0" normalizeH="0" baseline="0" noProof="0" dirty="0">
              <a:ln>
                <a:noFill/>
              </a:ln>
              <a:solidFill>
                <a:srgbClr val="FFFFFF"/>
              </a:solidFill>
              <a:effectLst/>
              <a:uLnTx/>
              <a:uFillTx/>
              <a:cs typeface="+mn-ea"/>
              <a:sym typeface="+mn-lt"/>
            </a:endParaRPr>
          </a:p>
        </p:txBody>
      </p:sp>
      <p:sp>
        <p:nvSpPr>
          <p:cNvPr id="20" name="MH_Other_3"/>
          <p:cNvSpPr/>
          <p:nvPr>
            <p:custDataLst>
              <p:tags r:id="rId5"/>
            </p:custDataLst>
          </p:nvPr>
        </p:nvSpPr>
        <p:spPr>
          <a:xfrm rot="183635">
            <a:off x="3121900" y="1946200"/>
            <a:ext cx="900713" cy="911213"/>
          </a:xfrm>
          <a:prstGeom prst="roundRect">
            <a:avLst>
              <a:gd name="adj" fmla="val 18567"/>
            </a:avLst>
          </a:prstGeom>
          <a:solidFill>
            <a:schemeClr val="accent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0" i="0" u="none" strike="noStrike" kern="0" cap="none" spc="0" normalizeH="0" baseline="0" noProof="0" dirty="0">
                <a:ln>
                  <a:noFill/>
                </a:ln>
                <a:solidFill>
                  <a:srgbClr val="FFFFFF"/>
                </a:solidFill>
                <a:effectLst/>
                <a:uLnTx/>
                <a:uFillTx/>
                <a:cs typeface="+mn-ea"/>
                <a:sym typeface="+mn-lt"/>
              </a:rPr>
              <a:t>4</a:t>
            </a:r>
            <a:endParaRPr kumimoji="0" lang="zh-CN" altLang="en-US" sz="6000" b="0" i="0" u="none" strike="noStrike" kern="0" cap="none" spc="0" normalizeH="0" baseline="0" noProof="0" dirty="0">
              <a:ln>
                <a:noFill/>
              </a:ln>
              <a:solidFill>
                <a:srgbClr val="FFFFFF"/>
              </a:solidFill>
              <a:effectLst/>
              <a:uLnTx/>
              <a:uFillTx/>
              <a:cs typeface="+mn-ea"/>
              <a:sym typeface="+mn-lt"/>
            </a:endParaRPr>
          </a:p>
        </p:txBody>
      </p:sp>
      <p:sp>
        <p:nvSpPr>
          <p:cNvPr id="21" name="MH_Other_1"/>
          <p:cNvSpPr/>
          <p:nvPr>
            <p:custDataLst>
              <p:tags r:id="rId6"/>
            </p:custDataLst>
          </p:nvPr>
        </p:nvSpPr>
        <p:spPr>
          <a:xfrm>
            <a:off x="3034071" y="3817511"/>
            <a:ext cx="899546" cy="911213"/>
          </a:xfrm>
          <a:prstGeom prst="roundRect">
            <a:avLst>
              <a:gd name="adj" fmla="val 18567"/>
            </a:avLst>
          </a:prstGeom>
          <a:solidFill>
            <a:schemeClr val="accent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0" i="0" u="none" strike="noStrike" kern="0" cap="none" spc="0" normalizeH="0" baseline="0" noProof="0" dirty="0">
                <a:ln>
                  <a:noFill/>
                </a:ln>
                <a:solidFill>
                  <a:srgbClr val="FFFFFF"/>
                </a:solidFill>
                <a:effectLst/>
                <a:uLnTx/>
                <a:uFillTx/>
                <a:cs typeface="+mn-ea"/>
                <a:sym typeface="+mn-lt"/>
              </a:rPr>
              <a:t>2</a:t>
            </a:r>
            <a:endParaRPr kumimoji="0" lang="zh-CN" altLang="en-US" sz="6000" b="0" i="0" u="none" strike="noStrike" kern="0" cap="none" spc="0" normalizeH="0" baseline="0" noProof="0" dirty="0">
              <a:ln>
                <a:noFill/>
              </a:ln>
              <a:solidFill>
                <a:srgbClr val="FFFFFF"/>
              </a:solidFill>
              <a:effectLst/>
              <a:uLnTx/>
              <a:uFillTx/>
              <a:cs typeface="+mn-ea"/>
              <a:sym typeface="+mn-lt"/>
            </a:endParaRPr>
          </a:p>
        </p:txBody>
      </p:sp>
      <p:sp>
        <p:nvSpPr>
          <p:cNvPr id="22" name="MH_Other_1"/>
          <p:cNvSpPr/>
          <p:nvPr>
            <p:custDataLst>
              <p:tags r:id="rId7"/>
            </p:custDataLst>
          </p:nvPr>
        </p:nvSpPr>
        <p:spPr>
          <a:xfrm rot="21261977">
            <a:off x="3342639" y="4731119"/>
            <a:ext cx="899546" cy="911213"/>
          </a:xfrm>
          <a:prstGeom prst="roundRect">
            <a:avLst>
              <a:gd name="adj" fmla="val 18567"/>
            </a:avLst>
          </a:prstGeom>
          <a:solidFill>
            <a:schemeClr val="accent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0" i="0" u="none" strike="noStrike" kern="0" cap="none" spc="0" normalizeH="0" baseline="0" noProof="0" dirty="0">
                <a:ln>
                  <a:noFill/>
                </a:ln>
                <a:solidFill>
                  <a:srgbClr val="FFFFFF"/>
                </a:solidFill>
                <a:effectLst/>
                <a:uLnTx/>
                <a:uFillTx/>
                <a:cs typeface="+mn-ea"/>
                <a:sym typeface="+mn-lt"/>
              </a:rPr>
              <a:t>1</a:t>
            </a:r>
            <a:endParaRPr kumimoji="0" lang="zh-CN" altLang="en-US" sz="6000" b="0" i="0" u="none" strike="noStrike" kern="0" cap="none" spc="0" normalizeH="0" baseline="0" noProof="0" dirty="0">
              <a:ln>
                <a:noFill/>
              </a:ln>
              <a:solidFill>
                <a:srgbClr val="FFFFFF"/>
              </a:solidFill>
              <a:effectLst/>
              <a:uLnTx/>
              <a:uFillTx/>
              <a:cs typeface="+mn-ea"/>
              <a:sym typeface="+mn-lt"/>
            </a:endParaRPr>
          </a:p>
        </p:txBody>
      </p:sp>
      <p:grpSp>
        <p:nvGrpSpPr>
          <p:cNvPr id="25" name="组合 24"/>
          <p:cNvGrpSpPr/>
          <p:nvPr/>
        </p:nvGrpSpPr>
        <p:grpSpPr>
          <a:xfrm>
            <a:off x="1824943" y="2090980"/>
            <a:ext cx="1437324" cy="3606492"/>
            <a:chOff x="1388612" y="1908306"/>
            <a:chExt cx="1582058" cy="3969656"/>
          </a:xfrm>
          <a:solidFill>
            <a:schemeClr val="accent1"/>
          </a:solidFill>
        </p:grpSpPr>
        <p:sp>
          <p:nvSpPr>
            <p:cNvPr id="26" name="MH_Other_5"/>
            <p:cNvSpPr/>
            <p:nvPr>
              <p:custDataLst>
                <p:tags r:id="rId8"/>
              </p:custDataLst>
            </p:nvPr>
          </p:nvSpPr>
          <p:spPr>
            <a:xfrm>
              <a:off x="1976071" y="1908306"/>
              <a:ext cx="925913" cy="1905127"/>
            </a:xfrm>
            <a:custGeom>
              <a:avLst/>
              <a:gdLst>
                <a:gd name="connsiteX0" fmla="*/ 217182 w 965707"/>
                <a:gd name="connsiteY0" fmla="*/ 0 h 1986527"/>
                <a:gd name="connsiteX1" fmla="*/ 432892 w 965707"/>
                <a:gd name="connsiteY1" fmla="*/ 215710 h 1986527"/>
                <a:gd name="connsiteX2" fmla="*/ 428510 w 965707"/>
                <a:gd name="connsiteY2" fmla="*/ 259183 h 1986527"/>
                <a:gd name="connsiteX3" fmla="*/ 426677 w 965707"/>
                <a:gd name="connsiteY3" fmla="*/ 265085 h 1986527"/>
                <a:gd name="connsiteX4" fmla="*/ 691433 w 965707"/>
                <a:gd name="connsiteY4" fmla="*/ 70895 h 1986527"/>
                <a:gd name="connsiteX5" fmla="*/ 727149 w 965707"/>
                <a:gd name="connsiteY5" fmla="*/ 76387 h 1986527"/>
                <a:gd name="connsiteX6" fmla="*/ 787596 w 965707"/>
                <a:gd name="connsiteY6" fmla="*/ 158799 h 1986527"/>
                <a:gd name="connsiteX7" fmla="*/ 782104 w 965707"/>
                <a:gd name="connsiteY7" fmla="*/ 194515 h 1986527"/>
                <a:gd name="connsiteX8" fmla="*/ 453481 w 965707"/>
                <a:gd name="connsiteY8" fmla="*/ 435549 h 1986527"/>
                <a:gd name="connsiteX9" fmla="*/ 874061 w 965707"/>
                <a:gd name="connsiteY9" fmla="*/ 181449 h 1986527"/>
                <a:gd name="connsiteX10" fmla="*/ 909154 w 965707"/>
                <a:gd name="connsiteY10" fmla="*/ 190109 h 1986527"/>
                <a:gd name="connsiteX11" fmla="*/ 962021 w 965707"/>
                <a:gd name="connsiteY11" fmla="*/ 277611 h 1986527"/>
                <a:gd name="connsiteX12" fmla="*/ 953361 w 965707"/>
                <a:gd name="connsiteY12" fmla="*/ 312705 h 1986527"/>
                <a:gd name="connsiteX13" fmla="*/ 384793 w 965707"/>
                <a:gd name="connsiteY13" fmla="*/ 656215 h 1986527"/>
                <a:gd name="connsiteX14" fmla="*/ 384793 w 965707"/>
                <a:gd name="connsiteY14" fmla="*/ 1131649 h 1986527"/>
                <a:gd name="connsiteX15" fmla="*/ 381842 w 965707"/>
                <a:gd name="connsiteY15" fmla="*/ 1146266 h 1986527"/>
                <a:gd name="connsiteX16" fmla="*/ 387708 w 965707"/>
                <a:gd name="connsiteY16" fmla="*/ 1152370 h 1986527"/>
                <a:gd name="connsiteX17" fmla="*/ 442440 w 965707"/>
                <a:gd name="connsiteY17" fmla="*/ 1292303 h 1986527"/>
                <a:gd name="connsiteX18" fmla="*/ 445419 w 965707"/>
                <a:gd name="connsiteY18" fmla="*/ 1293537 h 1986527"/>
                <a:gd name="connsiteX19" fmla="*/ 453847 w 965707"/>
                <a:gd name="connsiteY19" fmla="*/ 1313884 h 1986527"/>
                <a:gd name="connsiteX20" fmla="*/ 453847 w 965707"/>
                <a:gd name="connsiteY20" fmla="*/ 1951177 h 1986527"/>
                <a:gd name="connsiteX21" fmla="*/ 425072 w 965707"/>
                <a:gd name="connsiteY21" fmla="*/ 1979952 h 1986527"/>
                <a:gd name="connsiteX22" fmla="*/ 309975 w 965707"/>
                <a:gd name="connsiteY22" fmla="*/ 1979952 h 1986527"/>
                <a:gd name="connsiteX23" fmla="*/ 281200 w 965707"/>
                <a:gd name="connsiteY23" fmla="*/ 1951177 h 1986527"/>
                <a:gd name="connsiteX24" fmla="*/ 281200 w 965707"/>
                <a:gd name="connsiteY24" fmla="*/ 1342234 h 1986527"/>
                <a:gd name="connsiteX25" fmla="*/ 230924 w 965707"/>
                <a:gd name="connsiteY25" fmla="*/ 1213693 h 1986527"/>
                <a:gd name="connsiteX26" fmla="*/ 227782 w 965707"/>
                <a:gd name="connsiteY26" fmla="*/ 1195782 h 1986527"/>
                <a:gd name="connsiteX27" fmla="*/ 172672 w 965707"/>
                <a:gd name="connsiteY27" fmla="*/ 1195782 h 1986527"/>
                <a:gd name="connsiteX28" fmla="*/ 172672 w 965707"/>
                <a:gd name="connsiteY28" fmla="*/ 1958468 h 1986527"/>
                <a:gd name="connsiteX29" fmla="*/ 144613 w 965707"/>
                <a:gd name="connsiteY29" fmla="*/ 1986527 h 1986527"/>
                <a:gd name="connsiteX30" fmla="*/ 32381 w 965707"/>
                <a:gd name="connsiteY30" fmla="*/ 1986527 h 1986527"/>
                <a:gd name="connsiteX31" fmla="*/ 4322 w 965707"/>
                <a:gd name="connsiteY31" fmla="*/ 1958468 h 1986527"/>
                <a:gd name="connsiteX32" fmla="*/ 4322 w 965707"/>
                <a:gd name="connsiteY32" fmla="*/ 1169537 h 1986527"/>
                <a:gd name="connsiteX33" fmla="*/ 7911 w 965707"/>
                <a:gd name="connsiteY33" fmla="*/ 1160872 h 1986527"/>
                <a:gd name="connsiteX34" fmla="*/ 5040 w 965707"/>
                <a:gd name="connsiteY34" fmla="*/ 1156613 h 1986527"/>
                <a:gd name="connsiteX35" fmla="*/ 0 w 965707"/>
                <a:gd name="connsiteY35" fmla="*/ 1131649 h 1986527"/>
                <a:gd name="connsiteX36" fmla="*/ 0 w 965707"/>
                <a:gd name="connsiteY36" fmla="*/ 514378 h 1986527"/>
                <a:gd name="connsiteX37" fmla="*/ 64133 w 965707"/>
                <a:gd name="connsiteY37" fmla="*/ 450245 h 1986527"/>
                <a:gd name="connsiteX38" fmla="*/ 174233 w 965707"/>
                <a:gd name="connsiteY38" fmla="*/ 450245 h 1986527"/>
                <a:gd name="connsiteX39" fmla="*/ 203629 w 965707"/>
                <a:gd name="connsiteY39" fmla="*/ 428684 h 1986527"/>
                <a:gd name="connsiteX40" fmla="*/ 133218 w 965707"/>
                <a:gd name="connsiteY40" fmla="*/ 414469 h 1986527"/>
                <a:gd name="connsiteX41" fmla="*/ 1472 w 965707"/>
                <a:gd name="connsiteY41" fmla="*/ 215710 h 1986527"/>
                <a:gd name="connsiteX42" fmla="*/ 217182 w 965707"/>
                <a:gd name="connsiteY42" fmla="*/ 0 h 1986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65707" h="1986527">
                  <a:moveTo>
                    <a:pt x="217182" y="0"/>
                  </a:moveTo>
                  <a:cubicBezTo>
                    <a:pt x="336315" y="0"/>
                    <a:pt x="432892" y="96577"/>
                    <a:pt x="432892" y="215710"/>
                  </a:cubicBezTo>
                  <a:cubicBezTo>
                    <a:pt x="432892" y="230602"/>
                    <a:pt x="431383" y="245141"/>
                    <a:pt x="428510" y="259183"/>
                  </a:cubicBezTo>
                  <a:lnTo>
                    <a:pt x="426677" y="265085"/>
                  </a:lnTo>
                  <a:lnTo>
                    <a:pt x="691433" y="70895"/>
                  </a:lnTo>
                  <a:cubicBezTo>
                    <a:pt x="702812" y="62549"/>
                    <a:pt x="718803" y="65008"/>
                    <a:pt x="727149" y="76387"/>
                  </a:cubicBezTo>
                  <a:lnTo>
                    <a:pt x="787596" y="158799"/>
                  </a:lnTo>
                  <a:cubicBezTo>
                    <a:pt x="795942" y="170178"/>
                    <a:pt x="793483" y="186169"/>
                    <a:pt x="782104" y="194515"/>
                  </a:cubicBezTo>
                  <a:lnTo>
                    <a:pt x="453481" y="435549"/>
                  </a:lnTo>
                  <a:lnTo>
                    <a:pt x="874061" y="181449"/>
                  </a:lnTo>
                  <a:cubicBezTo>
                    <a:pt x="886143" y="174150"/>
                    <a:pt x="901855" y="178027"/>
                    <a:pt x="909154" y="190109"/>
                  </a:cubicBezTo>
                  <a:lnTo>
                    <a:pt x="962021" y="277611"/>
                  </a:lnTo>
                  <a:cubicBezTo>
                    <a:pt x="969320" y="289694"/>
                    <a:pt x="965443" y="305405"/>
                    <a:pt x="953361" y="312705"/>
                  </a:cubicBezTo>
                  <a:lnTo>
                    <a:pt x="384793" y="656215"/>
                  </a:lnTo>
                  <a:lnTo>
                    <a:pt x="384793" y="1131649"/>
                  </a:lnTo>
                  <a:lnTo>
                    <a:pt x="381842" y="1146266"/>
                  </a:lnTo>
                  <a:lnTo>
                    <a:pt x="387708" y="1152370"/>
                  </a:lnTo>
                  <a:lnTo>
                    <a:pt x="442440" y="1292303"/>
                  </a:lnTo>
                  <a:lnTo>
                    <a:pt x="445419" y="1293537"/>
                  </a:lnTo>
                  <a:cubicBezTo>
                    <a:pt x="450626" y="1298744"/>
                    <a:pt x="453847" y="1305938"/>
                    <a:pt x="453847" y="1313884"/>
                  </a:cubicBezTo>
                  <a:lnTo>
                    <a:pt x="453847" y="1951177"/>
                  </a:lnTo>
                  <a:cubicBezTo>
                    <a:pt x="453847" y="1967069"/>
                    <a:pt x="440964" y="1979952"/>
                    <a:pt x="425072" y="1979952"/>
                  </a:cubicBezTo>
                  <a:lnTo>
                    <a:pt x="309975" y="1979952"/>
                  </a:lnTo>
                  <a:cubicBezTo>
                    <a:pt x="294083" y="1979952"/>
                    <a:pt x="281200" y="1967069"/>
                    <a:pt x="281200" y="1951177"/>
                  </a:cubicBezTo>
                  <a:lnTo>
                    <a:pt x="281200" y="1342234"/>
                  </a:lnTo>
                  <a:lnTo>
                    <a:pt x="230924" y="1213693"/>
                  </a:lnTo>
                  <a:lnTo>
                    <a:pt x="227782" y="1195782"/>
                  </a:lnTo>
                  <a:lnTo>
                    <a:pt x="172672" y="1195782"/>
                  </a:lnTo>
                  <a:lnTo>
                    <a:pt x="172672" y="1958468"/>
                  </a:lnTo>
                  <a:cubicBezTo>
                    <a:pt x="172672" y="1973965"/>
                    <a:pt x="160110" y="1986527"/>
                    <a:pt x="144613" y="1986527"/>
                  </a:cubicBezTo>
                  <a:lnTo>
                    <a:pt x="32381" y="1986527"/>
                  </a:lnTo>
                  <a:cubicBezTo>
                    <a:pt x="16884" y="1986527"/>
                    <a:pt x="4322" y="1973965"/>
                    <a:pt x="4322" y="1958468"/>
                  </a:cubicBezTo>
                  <a:lnTo>
                    <a:pt x="4322" y="1169537"/>
                  </a:lnTo>
                  <a:lnTo>
                    <a:pt x="7911" y="1160872"/>
                  </a:lnTo>
                  <a:lnTo>
                    <a:pt x="5040" y="1156613"/>
                  </a:lnTo>
                  <a:cubicBezTo>
                    <a:pt x="1795" y="1148940"/>
                    <a:pt x="0" y="1140504"/>
                    <a:pt x="0" y="1131649"/>
                  </a:cubicBezTo>
                  <a:lnTo>
                    <a:pt x="0" y="514378"/>
                  </a:lnTo>
                  <a:cubicBezTo>
                    <a:pt x="0" y="478958"/>
                    <a:pt x="28713" y="450245"/>
                    <a:pt x="64133" y="450245"/>
                  </a:cubicBezTo>
                  <a:lnTo>
                    <a:pt x="174233" y="450245"/>
                  </a:lnTo>
                  <a:lnTo>
                    <a:pt x="203629" y="428684"/>
                  </a:lnTo>
                  <a:lnTo>
                    <a:pt x="133218" y="414469"/>
                  </a:lnTo>
                  <a:cubicBezTo>
                    <a:pt x="55797" y="381722"/>
                    <a:pt x="1472" y="305060"/>
                    <a:pt x="1472" y="215710"/>
                  </a:cubicBezTo>
                  <a:cubicBezTo>
                    <a:pt x="1472" y="96577"/>
                    <a:pt x="98049" y="0"/>
                    <a:pt x="217182" y="0"/>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6000" b="0" i="0" u="none" strike="noStrike" kern="0" cap="none" spc="0" normalizeH="0" baseline="0" noProof="0">
                <a:ln>
                  <a:noFill/>
                </a:ln>
                <a:solidFill>
                  <a:srgbClr val="FFFFFF"/>
                </a:solidFill>
                <a:effectLst/>
                <a:uLnTx/>
                <a:uFillTx/>
                <a:cs typeface="+mn-ea"/>
                <a:sym typeface="+mn-lt"/>
              </a:endParaRPr>
            </a:p>
          </p:txBody>
        </p:sp>
        <p:sp>
          <p:nvSpPr>
            <p:cNvPr id="27" name="梯形 26"/>
            <p:cNvSpPr/>
            <p:nvPr/>
          </p:nvSpPr>
          <p:spPr>
            <a:xfrm>
              <a:off x="1388612" y="3818963"/>
              <a:ext cx="1582058" cy="2058999"/>
            </a:xfrm>
            <a:prstGeom prst="trapezoid">
              <a:avLst>
                <a:gd name="adj" fmla="val 32339"/>
              </a:avLst>
            </a:prstGeom>
            <a:grpFill/>
            <a:ln w="12700" cap="flat" cmpd="sng" algn="ctr">
              <a:solidFill>
                <a:srgbClr val="B2B2B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6000" b="0" i="0" u="none" strike="noStrike" kern="0" cap="none" spc="0" normalizeH="0" baseline="0" noProof="0">
                <a:ln>
                  <a:noFill/>
                </a:ln>
                <a:solidFill>
                  <a:srgbClr val="FFFFFF"/>
                </a:solidFill>
                <a:effectLst/>
                <a:uLnTx/>
                <a:uFillTx/>
                <a:cs typeface="+mn-ea"/>
                <a:sym typeface="+mn-lt"/>
              </a:endParaRPr>
            </a:p>
          </p:txBody>
        </p:sp>
      </p:grpSp>
      <p:cxnSp>
        <p:nvCxnSpPr>
          <p:cNvPr id="28" name="MH_Other_4"/>
          <p:cNvCxnSpPr/>
          <p:nvPr>
            <p:custDataLst>
              <p:tags r:id="rId9"/>
            </p:custDataLst>
          </p:nvPr>
        </p:nvCxnSpPr>
        <p:spPr>
          <a:xfrm>
            <a:off x="4284740" y="3278830"/>
            <a:ext cx="1215832" cy="0"/>
          </a:xfrm>
          <a:prstGeom prst="straightConnector1">
            <a:avLst/>
          </a:prstGeom>
          <a:noFill/>
          <a:ln w="6350" cap="flat" cmpd="sng" algn="ctr">
            <a:solidFill>
              <a:schemeClr val="accent2"/>
            </a:solidFill>
            <a:prstDash val="solid"/>
            <a:miter lim="800000"/>
            <a:tailEnd type="triangle"/>
          </a:ln>
          <a:effectLst/>
        </p:spPr>
      </p:cxnSp>
      <p:cxnSp>
        <p:nvCxnSpPr>
          <p:cNvPr id="29" name="MH_Other_4"/>
          <p:cNvCxnSpPr/>
          <p:nvPr>
            <p:custDataLst>
              <p:tags r:id="rId10"/>
            </p:custDataLst>
          </p:nvPr>
        </p:nvCxnSpPr>
        <p:spPr>
          <a:xfrm>
            <a:off x="3933618" y="4212742"/>
            <a:ext cx="1566953" cy="0"/>
          </a:xfrm>
          <a:prstGeom prst="straightConnector1">
            <a:avLst/>
          </a:prstGeom>
          <a:noFill/>
          <a:ln w="6350" cap="flat" cmpd="sng" algn="ctr">
            <a:solidFill>
              <a:schemeClr val="accent2"/>
            </a:solidFill>
            <a:prstDash val="solid"/>
            <a:miter lim="800000"/>
            <a:tailEnd type="triangle"/>
          </a:ln>
          <a:effectLst/>
        </p:spPr>
      </p:cxnSp>
      <p:cxnSp>
        <p:nvCxnSpPr>
          <p:cNvPr id="30" name="MH_Other_4"/>
          <p:cNvCxnSpPr/>
          <p:nvPr>
            <p:custDataLst>
              <p:tags r:id="rId11"/>
            </p:custDataLst>
          </p:nvPr>
        </p:nvCxnSpPr>
        <p:spPr>
          <a:xfrm>
            <a:off x="4284740" y="5146653"/>
            <a:ext cx="1215832" cy="0"/>
          </a:xfrm>
          <a:prstGeom prst="straightConnector1">
            <a:avLst/>
          </a:prstGeom>
          <a:noFill/>
          <a:ln w="6350" cap="flat" cmpd="sng" algn="ctr">
            <a:solidFill>
              <a:schemeClr val="accent2"/>
            </a:solidFill>
            <a:prstDash val="solid"/>
            <a:miter lim="800000"/>
            <a:tailEnd type="triangle"/>
          </a:ln>
          <a:effectLst/>
        </p:spPr>
      </p:cxnSp>
      <p:grpSp>
        <p:nvGrpSpPr>
          <p:cNvPr id="34" name="组合 33"/>
          <p:cNvGrpSpPr/>
          <p:nvPr/>
        </p:nvGrpSpPr>
        <p:grpSpPr>
          <a:xfrm>
            <a:off x="5919846" y="2816251"/>
            <a:ext cx="4454239" cy="904708"/>
            <a:chOff x="6041001" y="1952143"/>
            <a:chExt cx="4902769" cy="995810"/>
          </a:xfrm>
        </p:grpSpPr>
        <p:sp>
          <p:nvSpPr>
            <p:cNvPr id="35" name="MH_Text_2"/>
            <p:cNvSpPr txBox="1"/>
            <p:nvPr>
              <p:custDataLst>
                <p:tags r:id="rId12"/>
              </p:custDataLst>
            </p:nvPr>
          </p:nvSpPr>
          <p:spPr>
            <a:xfrm>
              <a:off x="6041001" y="2396869"/>
              <a:ext cx="4902769" cy="551084"/>
            </a:xfrm>
            <a:prstGeom prst="rect">
              <a:avLst/>
            </a:prstGeom>
            <a:noFill/>
          </p:spPr>
          <p:txBody>
            <a:bodyPr lIns="0" tIns="0" rIns="0" bIns="0">
              <a:normAutofit lnSpcReduction="10000"/>
            </a:bodyPr>
            <a:lstStyle>
              <a:defPPr>
                <a:defRPr lang="zh-CN"/>
              </a:defPPr>
              <a:lvl1pPr>
                <a:lnSpc>
                  <a:spcPct val="130000"/>
                </a:lnSpc>
                <a:defRPr sz="1200"/>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此处添加详细文本描述，建议与标题相关并符合整体语言风格，语言描述尽量简洁生动</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36" name="MH_SubTitle_2"/>
            <p:cNvSpPr txBox="1"/>
            <p:nvPr>
              <p:custDataLst>
                <p:tags r:id="rId13"/>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93B5C"/>
                  </a:solidFill>
                  <a:effectLst/>
                  <a:uLnTx/>
                  <a:uFillTx/>
                  <a:cs typeface="+mn-ea"/>
                  <a:sym typeface="+mn-lt"/>
                </a:rPr>
                <a:t>添加标题文字</a:t>
              </a:r>
              <a:endParaRPr kumimoji="0" lang="zh-CN" altLang="en-US" sz="2000" b="1" i="0" u="none" strike="noStrike" kern="0" cap="none" spc="0" normalizeH="0" baseline="0" noProof="0" dirty="0">
                <a:ln>
                  <a:noFill/>
                </a:ln>
                <a:solidFill>
                  <a:srgbClr val="093B5C"/>
                </a:solidFill>
                <a:effectLst/>
                <a:uLnTx/>
                <a:uFillTx/>
                <a:cs typeface="+mn-ea"/>
                <a:sym typeface="+mn-lt"/>
              </a:endParaRPr>
            </a:p>
          </p:txBody>
        </p:sp>
      </p:grpSp>
      <p:grpSp>
        <p:nvGrpSpPr>
          <p:cNvPr id="37" name="组合 36"/>
          <p:cNvGrpSpPr/>
          <p:nvPr/>
        </p:nvGrpSpPr>
        <p:grpSpPr>
          <a:xfrm>
            <a:off x="5919846" y="3791792"/>
            <a:ext cx="4454239" cy="904708"/>
            <a:chOff x="6041001" y="1952143"/>
            <a:chExt cx="4902769" cy="995810"/>
          </a:xfrm>
        </p:grpSpPr>
        <p:sp>
          <p:nvSpPr>
            <p:cNvPr id="38" name="MH_Text_2"/>
            <p:cNvSpPr txBox="1"/>
            <p:nvPr>
              <p:custDataLst>
                <p:tags r:id="rId14"/>
              </p:custDataLst>
            </p:nvPr>
          </p:nvSpPr>
          <p:spPr>
            <a:xfrm>
              <a:off x="6041001" y="2396869"/>
              <a:ext cx="4902769" cy="551084"/>
            </a:xfrm>
            <a:prstGeom prst="rect">
              <a:avLst/>
            </a:prstGeom>
            <a:noFill/>
          </p:spPr>
          <p:txBody>
            <a:bodyPr lIns="0" tIns="0" rIns="0" bIns="0">
              <a:normAutofit lnSpcReduction="10000"/>
            </a:bodyPr>
            <a:lstStyle>
              <a:defPPr>
                <a:defRPr lang="zh-CN"/>
              </a:defPPr>
              <a:lvl1pPr>
                <a:lnSpc>
                  <a:spcPct val="130000"/>
                </a:lnSpc>
                <a:defRPr sz="1200"/>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此处添加详细文本描述，建议与标题相关并符合整体语言风格，语言描述尽量简洁生动</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39" name="MH_SubTitle_2"/>
            <p:cNvSpPr txBox="1"/>
            <p:nvPr>
              <p:custDataLst>
                <p:tags r:id="rId15"/>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93B5C"/>
                  </a:solidFill>
                  <a:effectLst/>
                  <a:uLnTx/>
                  <a:uFillTx/>
                  <a:cs typeface="+mn-ea"/>
                  <a:sym typeface="+mn-lt"/>
                </a:rPr>
                <a:t>添加标题文字</a:t>
              </a:r>
              <a:endParaRPr kumimoji="0" lang="zh-CN" altLang="en-US" sz="2000" b="1" i="0" u="none" strike="noStrike" kern="0" cap="none" spc="0" normalizeH="0" baseline="0" noProof="0" dirty="0">
                <a:ln>
                  <a:noFill/>
                </a:ln>
                <a:solidFill>
                  <a:srgbClr val="093B5C"/>
                </a:solidFill>
                <a:effectLst/>
                <a:uLnTx/>
                <a:uFillTx/>
                <a:cs typeface="+mn-ea"/>
                <a:sym typeface="+mn-lt"/>
              </a:endParaRPr>
            </a:p>
          </p:txBody>
        </p:sp>
      </p:grpSp>
      <p:grpSp>
        <p:nvGrpSpPr>
          <p:cNvPr id="40" name="组合 39"/>
          <p:cNvGrpSpPr/>
          <p:nvPr/>
        </p:nvGrpSpPr>
        <p:grpSpPr>
          <a:xfrm>
            <a:off x="5919846" y="4780520"/>
            <a:ext cx="4454239" cy="891522"/>
            <a:chOff x="6041001" y="1966657"/>
            <a:chExt cx="4902769" cy="981296"/>
          </a:xfrm>
        </p:grpSpPr>
        <p:sp>
          <p:nvSpPr>
            <p:cNvPr id="41" name="MH_Text_2"/>
            <p:cNvSpPr txBox="1"/>
            <p:nvPr>
              <p:custDataLst>
                <p:tags r:id="rId16"/>
              </p:custDataLst>
            </p:nvPr>
          </p:nvSpPr>
          <p:spPr>
            <a:xfrm>
              <a:off x="6041001" y="2396869"/>
              <a:ext cx="4902769" cy="551084"/>
            </a:xfrm>
            <a:prstGeom prst="rect">
              <a:avLst/>
            </a:prstGeom>
            <a:noFill/>
          </p:spPr>
          <p:txBody>
            <a:bodyPr lIns="0" tIns="0" rIns="0" bIns="0">
              <a:normAutofit lnSpcReduction="10000"/>
            </a:bodyPr>
            <a:lstStyle>
              <a:defPPr>
                <a:defRPr lang="zh-CN"/>
              </a:defPPr>
              <a:lvl1pPr>
                <a:lnSpc>
                  <a:spcPct val="130000"/>
                </a:lnSpc>
                <a:defRPr sz="1200"/>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此处添加详细文本描述，建议与标题相关并符合整体语言风格，语言描述尽量简洁生动</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sp>
          <p:nvSpPr>
            <p:cNvPr id="42" name="MH_SubTitle_2"/>
            <p:cNvSpPr txBox="1"/>
            <p:nvPr>
              <p:custDataLst>
                <p:tags r:id="rId17"/>
              </p:custDataLst>
            </p:nvPr>
          </p:nvSpPr>
          <p:spPr>
            <a:xfrm>
              <a:off x="6041002" y="1966657"/>
              <a:ext cx="3205162" cy="454025"/>
            </a:xfrm>
            <a:prstGeom prst="rect">
              <a:avLst/>
            </a:prstGeom>
            <a:noFill/>
          </p:spPr>
          <p:txBody>
            <a:bodyPr lIns="0" tIns="0" rIns="0" bIns="0" anchor="ctr">
              <a:normAutofit/>
            </a:bodyPr>
            <a:lstStyle>
              <a:defPPr>
                <a:defRPr lang="zh-CN"/>
              </a:defPPr>
              <a:lvl1pPr>
                <a:lnSpc>
                  <a:spcPct val="130000"/>
                </a:lnSpc>
                <a:defRPr sz="1200"/>
              </a:lvl1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93B5C"/>
                  </a:solidFill>
                  <a:effectLst/>
                  <a:uLnTx/>
                  <a:uFillTx/>
                  <a:cs typeface="+mn-ea"/>
                  <a:sym typeface="+mn-lt"/>
                </a:rPr>
                <a:t>添加标题文字</a:t>
              </a:r>
              <a:endParaRPr kumimoji="0" lang="zh-CN" altLang="en-US" sz="2000" b="1" i="0" u="none" strike="noStrike" kern="0" cap="none" spc="0" normalizeH="0" baseline="0" noProof="0" dirty="0">
                <a:ln>
                  <a:noFill/>
                </a:ln>
                <a:solidFill>
                  <a:srgbClr val="093B5C"/>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2528">
        <p:blinds dir="vert"/>
      </p:transition>
    </mc:Choice>
    <mc:Fallback>
      <p:transition spd="slow" advTm="2528">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309065" y="302703"/>
            <a:ext cx="2683467"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rPr>
              <a:t>项目团队简介</a:t>
            </a:r>
            <a:endParaRPr kumimoji="0" lang="zh-CN" altLang="en-US" sz="32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 name="Freeform 33"/>
          <p:cNvSpPr/>
          <p:nvPr/>
        </p:nvSpPr>
        <p:spPr>
          <a:xfrm>
            <a:off x="4113896" y="758808"/>
            <a:ext cx="1341437" cy="1341437"/>
          </a:xfrm>
          <a:custGeom>
            <a:avLst/>
            <a:gdLst>
              <a:gd name="connsiteX0" fmla="*/ 0 w 1006078"/>
              <a:gd name="connsiteY0" fmla="*/ 0 h 1006078"/>
              <a:gd name="connsiteX1" fmla="*/ 1006078 w 1006078"/>
              <a:gd name="connsiteY1" fmla="*/ 0 h 1006078"/>
              <a:gd name="connsiteX2" fmla="*/ 1006078 w 1006078"/>
              <a:gd name="connsiteY2" fmla="*/ 1006078 h 1006078"/>
              <a:gd name="connsiteX3" fmla="*/ 0 w 1006078"/>
              <a:gd name="connsiteY3" fmla="*/ 1006078 h 1006078"/>
              <a:gd name="connsiteX4" fmla="*/ 0 w 1006078"/>
              <a:gd name="connsiteY4" fmla="*/ 0 h 1006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078" h="1006078">
                <a:moveTo>
                  <a:pt x="0" y="0"/>
                </a:moveTo>
                <a:lnTo>
                  <a:pt x="1006078" y="0"/>
                </a:lnTo>
                <a:lnTo>
                  <a:pt x="1006078" y="1006078"/>
                </a:lnTo>
                <a:lnTo>
                  <a:pt x="0" y="100607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0800" tIns="50800" rIns="50800" bIns="50800" numCol="1" spcCol="1270" anchor="ctr" anchorCtr="0">
            <a:noAutofit/>
          </a:bodyPr>
          <a:lstStyle/>
          <a:p>
            <a:pPr marL="0" marR="0" lvl="0" indent="0" algn="ctr" defTabSz="1778000" rtl="0" eaLnBrk="1" fontAlgn="auto" latinLnBrk="0" hangingPunct="1">
              <a:lnSpc>
                <a:spcPct val="90000"/>
              </a:lnSpc>
              <a:spcBef>
                <a:spcPct val="0"/>
              </a:spcBef>
              <a:spcAft>
                <a:spcPct val="35000"/>
              </a:spcAft>
              <a:buClrTx/>
              <a:buSzTx/>
              <a:buFontTx/>
              <a:buNone/>
              <a:defRPr/>
            </a:pPr>
            <a:endParaRPr kumimoji="0" lang="en-US" sz="4000" b="0" i="0" u="none" strike="noStrike" kern="1200" cap="none" spc="0" normalizeH="0" baseline="0" noProof="0">
              <a:ln>
                <a:noFill/>
              </a:ln>
              <a:solidFill>
                <a:prstClr val="black">
                  <a:hueOff val="0"/>
                  <a:satOff val="0"/>
                  <a:lumOff val="0"/>
                  <a:alphaOff val="0"/>
                </a:prstClr>
              </a:solidFill>
              <a:effectLst/>
              <a:uLnTx/>
              <a:uFillTx/>
              <a:cs typeface="+mn-ea"/>
              <a:sym typeface="+mn-lt"/>
            </a:endParaRPr>
          </a:p>
        </p:txBody>
      </p:sp>
      <p:sp>
        <p:nvSpPr>
          <p:cNvPr id="71" name="Flowchart: Alternate Process 24"/>
          <p:cNvSpPr/>
          <p:nvPr/>
        </p:nvSpPr>
        <p:spPr>
          <a:xfrm rot="16200000">
            <a:off x="5569119" y="2383596"/>
            <a:ext cx="3686853" cy="2551685"/>
          </a:xfrm>
          <a:prstGeom prst="roundRect">
            <a:avLst>
              <a:gd name="adj" fmla="val 6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72" name="Flowchart: Alternate Process 24"/>
          <p:cNvSpPr/>
          <p:nvPr/>
        </p:nvSpPr>
        <p:spPr>
          <a:xfrm rot="16200000">
            <a:off x="8238309" y="2383593"/>
            <a:ext cx="3686864" cy="2551691"/>
          </a:xfrm>
          <a:prstGeom prst="roundRect">
            <a:avLst>
              <a:gd name="adj" fmla="val 6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73" name="Flowchart: Alternate Process 24"/>
          <p:cNvSpPr/>
          <p:nvPr/>
        </p:nvSpPr>
        <p:spPr>
          <a:xfrm rot="16200000">
            <a:off x="2899915" y="2383593"/>
            <a:ext cx="3686864" cy="2551688"/>
          </a:xfrm>
          <a:prstGeom prst="roundRect">
            <a:avLst>
              <a:gd name="adj" fmla="val 6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74" name="Flowchart: Alternate Process 24"/>
          <p:cNvSpPr/>
          <p:nvPr/>
        </p:nvSpPr>
        <p:spPr>
          <a:xfrm rot="16200000">
            <a:off x="230727" y="2383595"/>
            <a:ext cx="3686853" cy="2551685"/>
          </a:xfrm>
          <a:prstGeom prst="roundRect">
            <a:avLst>
              <a:gd name="adj" fmla="val 6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grpSp>
        <p:nvGrpSpPr>
          <p:cNvPr id="75" name="Group 134"/>
          <p:cNvGrpSpPr>
            <a:grpSpLocks noChangeAspect="1"/>
          </p:cNvGrpSpPr>
          <p:nvPr/>
        </p:nvGrpSpPr>
        <p:grpSpPr>
          <a:xfrm>
            <a:off x="1500379" y="4928620"/>
            <a:ext cx="1147544" cy="1148501"/>
            <a:chOff x="3287425" y="1417883"/>
            <a:chExt cx="648499" cy="649042"/>
          </a:xfrm>
        </p:grpSpPr>
        <p:sp>
          <p:nvSpPr>
            <p:cNvPr id="76" name="Oval 88"/>
            <p:cNvSpPr>
              <a:spLocks noChangeAspect="1"/>
            </p:cNvSpPr>
            <p:nvPr/>
          </p:nvSpPr>
          <p:spPr>
            <a:xfrm>
              <a:off x="3287425" y="141788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prstClr val="white"/>
                </a:solidFill>
                <a:effectLst/>
                <a:uLnTx/>
                <a:uFillTx/>
                <a:cs typeface="+mn-ea"/>
                <a:sym typeface="+mn-lt"/>
              </a:endParaRPr>
            </a:p>
          </p:txBody>
        </p:sp>
        <p:sp>
          <p:nvSpPr>
            <p:cNvPr id="77" name="Oval 94"/>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cs typeface="+mn-ea"/>
                  <a:sym typeface="+mn-lt"/>
                </a:rPr>
                <a:t>01</a:t>
              </a:r>
              <a:endParaRPr kumimoji="0" lang="en-US" sz="2000" b="1" i="0" u="none" strike="noStrike" kern="1200" cap="none" spc="0" normalizeH="0" baseline="0" noProof="0" dirty="0">
                <a:ln>
                  <a:noFill/>
                </a:ln>
                <a:solidFill>
                  <a:prstClr val="white"/>
                </a:solidFill>
                <a:effectLst/>
                <a:uLnTx/>
                <a:uFillTx/>
                <a:cs typeface="+mn-ea"/>
                <a:sym typeface="+mn-lt"/>
              </a:endParaRPr>
            </a:p>
          </p:txBody>
        </p:sp>
      </p:grpSp>
      <p:grpSp>
        <p:nvGrpSpPr>
          <p:cNvPr id="78" name="Group 129"/>
          <p:cNvGrpSpPr>
            <a:grpSpLocks noChangeAspect="1"/>
          </p:cNvGrpSpPr>
          <p:nvPr/>
        </p:nvGrpSpPr>
        <p:grpSpPr>
          <a:xfrm>
            <a:off x="4169575" y="4928620"/>
            <a:ext cx="1147544" cy="1148501"/>
            <a:chOff x="2779491" y="2517212"/>
            <a:chExt cx="648499" cy="649042"/>
          </a:xfrm>
        </p:grpSpPr>
        <p:sp>
          <p:nvSpPr>
            <p:cNvPr id="79" name="Oval 96"/>
            <p:cNvSpPr>
              <a:spLocks noChangeAspect="1"/>
            </p:cNvSpPr>
            <p:nvPr/>
          </p:nvSpPr>
          <p:spPr>
            <a:xfrm>
              <a:off x="2779491" y="2517212"/>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prstClr val="white"/>
                </a:solidFill>
                <a:effectLst/>
                <a:uLnTx/>
                <a:uFillTx/>
                <a:cs typeface="+mn-ea"/>
                <a:sym typeface="+mn-lt"/>
              </a:endParaRPr>
            </a:p>
          </p:txBody>
        </p:sp>
        <p:sp>
          <p:nvSpPr>
            <p:cNvPr id="80" name="Oval 110"/>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cs typeface="+mn-ea"/>
                  <a:sym typeface="+mn-lt"/>
                </a:rPr>
                <a:t>02</a:t>
              </a:r>
              <a:endParaRPr kumimoji="0" lang="en-US" sz="2000" b="1" i="0" u="none" strike="noStrike" kern="1200" cap="none" spc="0" normalizeH="0" baseline="0" noProof="0" dirty="0">
                <a:ln>
                  <a:noFill/>
                </a:ln>
                <a:solidFill>
                  <a:prstClr val="white"/>
                </a:solidFill>
                <a:effectLst/>
                <a:uLnTx/>
                <a:uFillTx/>
                <a:cs typeface="+mn-ea"/>
                <a:sym typeface="+mn-lt"/>
              </a:endParaRPr>
            </a:p>
          </p:txBody>
        </p:sp>
      </p:grpSp>
      <p:grpSp>
        <p:nvGrpSpPr>
          <p:cNvPr id="81" name="Group 130"/>
          <p:cNvGrpSpPr>
            <a:grpSpLocks noChangeAspect="1"/>
          </p:cNvGrpSpPr>
          <p:nvPr/>
        </p:nvGrpSpPr>
        <p:grpSpPr>
          <a:xfrm>
            <a:off x="6838771" y="4928620"/>
            <a:ext cx="1147544" cy="1148501"/>
            <a:chOff x="3287425" y="3613920"/>
            <a:chExt cx="648499" cy="649042"/>
          </a:xfrm>
        </p:grpSpPr>
        <p:sp>
          <p:nvSpPr>
            <p:cNvPr id="82" name="Oval 127"/>
            <p:cNvSpPr>
              <a:spLocks noChangeAspect="1"/>
            </p:cNvSpPr>
            <p:nvPr/>
          </p:nvSpPr>
          <p:spPr>
            <a:xfrm>
              <a:off x="3287425" y="3613920"/>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prstClr val="white"/>
                </a:solidFill>
                <a:effectLst/>
                <a:uLnTx/>
                <a:uFillTx/>
                <a:cs typeface="+mn-ea"/>
                <a:sym typeface="+mn-lt"/>
              </a:endParaRPr>
            </a:p>
          </p:txBody>
        </p:sp>
        <p:sp>
          <p:nvSpPr>
            <p:cNvPr id="83" name="Oval 128"/>
            <p:cNvSpPr>
              <a:spLocks noChangeAspect="1"/>
            </p:cNvSpPr>
            <p:nvPr/>
          </p:nvSpPr>
          <p:spPr>
            <a:xfrm>
              <a:off x="3362252" y="3688810"/>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cs typeface="+mn-ea"/>
                  <a:sym typeface="+mn-lt"/>
                </a:rPr>
                <a:t>03</a:t>
              </a:r>
              <a:endParaRPr kumimoji="0" lang="en-US" sz="2000" b="1" i="0" u="none" strike="noStrike" kern="1200" cap="none" spc="0" normalizeH="0" baseline="0" noProof="0" dirty="0">
                <a:ln>
                  <a:noFill/>
                </a:ln>
                <a:solidFill>
                  <a:prstClr val="white"/>
                </a:solidFill>
                <a:effectLst/>
                <a:uLnTx/>
                <a:uFillTx/>
                <a:cs typeface="+mn-ea"/>
                <a:sym typeface="+mn-lt"/>
              </a:endParaRPr>
            </a:p>
          </p:txBody>
        </p:sp>
      </p:grpSp>
      <p:grpSp>
        <p:nvGrpSpPr>
          <p:cNvPr id="84" name="Group 133"/>
          <p:cNvGrpSpPr>
            <a:grpSpLocks noChangeAspect="1"/>
          </p:cNvGrpSpPr>
          <p:nvPr/>
        </p:nvGrpSpPr>
        <p:grpSpPr>
          <a:xfrm>
            <a:off x="9507968" y="4928612"/>
            <a:ext cx="1147544" cy="1148501"/>
            <a:chOff x="5249342" y="1406453"/>
            <a:chExt cx="648499" cy="649042"/>
          </a:xfrm>
        </p:grpSpPr>
        <p:sp>
          <p:nvSpPr>
            <p:cNvPr id="85" name="Oval 130"/>
            <p:cNvSpPr>
              <a:spLocks noChangeAspect="1"/>
            </p:cNvSpPr>
            <p:nvPr/>
          </p:nvSpPr>
          <p:spPr>
            <a:xfrm>
              <a:off x="5249342" y="1406453"/>
              <a:ext cx="648499" cy="64904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prstClr val="white"/>
                </a:solidFill>
                <a:effectLst/>
                <a:uLnTx/>
                <a:uFillTx/>
                <a:cs typeface="+mn-ea"/>
                <a:sym typeface="+mn-lt"/>
              </a:endParaRPr>
            </a:p>
          </p:txBody>
        </p:sp>
        <p:sp>
          <p:nvSpPr>
            <p:cNvPr id="86" name="Oval 131"/>
            <p:cNvSpPr>
              <a:spLocks noChangeAspect="1"/>
            </p:cNvSpPr>
            <p:nvPr/>
          </p:nvSpPr>
          <p:spPr>
            <a:xfrm>
              <a:off x="5324169" y="1481343"/>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cs typeface="+mn-ea"/>
                  <a:sym typeface="+mn-lt"/>
                </a:rPr>
                <a:t>04</a:t>
              </a:r>
              <a:endParaRPr kumimoji="0" lang="en-US" sz="2000" b="1" i="0" u="none" strike="noStrike" kern="1200" cap="none" spc="0" normalizeH="0" baseline="0" noProof="0" dirty="0">
                <a:ln>
                  <a:noFill/>
                </a:ln>
                <a:solidFill>
                  <a:prstClr val="white"/>
                </a:solidFill>
                <a:effectLst/>
                <a:uLnTx/>
                <a:uFillTx/>
                <a:cs typeface="+mn-ea"/>
                <a:sym typeface="+mn-lt"/>
              </a:endParaRPr>
            </a:p>
          </p:txBody>
        </p:sp>
      </p:grpSp>
      <p:sp>
        <p:nvSpPr>
          <p:cNvPr id="87" name="Freeform 187"/>
          <p:cNvSpPr>
            <a:spLocks noEditPoints="1"/>
          </p:cNvSpPr>
          <p:nvPr/>
        </p:nvSpPr>
        <p:spPr bwMode="auto">
          <a:xfrm>
            <a:off x="1719868" y="2222485"/>
            <a:ext cx="708563" cy="457915"/>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88" name="Freeform 52"/>
          <p:cNvSpPr>
            <a:spLocks noEditPoints="1"/>
          </p:cNvSpPr>
          <p:nvPr/>
        </p:nvSpPr>
        <p:spPr bwMode="auto">
          <a:xfrm>
            <a:off x="4420467" y="2128564"/>
            <a:ext cx="645757" cy="64575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89" name="Freeform 56"/>
          <p:cNvSpPr>
            <a:spLocks noEditPoints="1"/>
          </p:cNvSpPr>
          <p:nvPr/>
        </p:nvSpPr>
        <p:spPr bwMode="auto">
          <a:xfrm>
            <a:off x="7103363" y="2142265"/>
            <a:ext cx="618359" cy="61835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90" name="Freeform 152"/>
          <p:cNvSpPr>
            <a:spLocks noEditPoints="1"/>
          </p:cNvSpPr>
          <p:nvPr/>
        </p:nvSpPr>
        <p:spPr bwMode="auto">
          <a:xfrm>
            <a:off x="9779940" y="2172540"/>
            <a:ext cx="603601" cy="557809"/>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91" name="Text Placeholder 3"/>
          <p:cNvSpPr txBox="1"/>
          <p:nvPr/>
        </p:nvSpPr>
        <p:spPr>
          <a:xfrm>
            <a:off x="1026584" y="2865539"/>
            <a:ext cx="2095133" cy="193899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5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点击添加内容点击添加内容点击添加内容点击添加内容点击添加内容点击添加内容点击添加内容点击添加内容点击添加内容点击添加内容点击添加内容</a:t>
            </a: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92" name="Text Placeholder 3"/>
          <p:cNvSpPr txBox="1"/>
          <p:nvPr/>
        </p:nvSpPr>
        <p:spPr>
          <a:xfrm>
            <a:off x="3695781" y="2865539"/>
            <a:ext cx="2095133" cy="193899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5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点击添加内容点击添加内容点击添加内容点击添加内容点击添加内容点击添加内容点击添加内容点击添加内容点击添加内容点击添加内容点击添加内容</a:t>
            </a:r>
            <a:endParaRPr kumimoji="0" lang="en-US" altLang="zh-CN" sz="1400" b="0" i="0" u="none" strike="noStrike" kern="1200" cap="none" spc="0" normalizeH="0" baseline="0" noProof="0" dirty="0">
              <a:ln>
                <a:noFill/>
              </a:ln>
              <a:solidFill>
                <a:prstClr val="white"/>
              </a:solidFill>
              <a:effectLst/>
              <a:uLnTx/>
              <a:uFillTx/>
              <a:cs typeface="+mn-ea"/>
              <a:sym typeface="+mn-lt"/>
            </a:endParaRPr>
          </a:p>
        </p:txBody>
      </p:sp>
      <p:sp>
        <p:nvSpPr>
          <p:cNvPr id="93" name="Text Placeholder 3"/>
          <p:cNvSpPr txBox="1"/>
          <p:nvPr/>
        </p:nvSpPr>
        <p:spPr>
          <a:xfrm>
            <a:off x="6364978" y="2865539"/>
            <a:ext cx="2095133" cy="193899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5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点击添加内容点击添加内容点击添加内容点击添加内容点击添加内容点击添加内容点击添加内容点击添加内容点击添加内容点击添加内容点击添加内容</a:t>
            </a:r>
            <a:endParaRPr kumimoji="0" lang="en-US" altLang="zh-CN" sz="1400" b="0" i="0" u="none" strike="noStrike" kern="1200" cap="none" spc="0" normalizeH="0" baseline="0" noProof="0" dirty="0">
              <a:ln>
                <a:noFill/>
              </a:ln>
              <a:solidFill>
                <a:prstClr val="white"/>
              </a:solidFill>
              <a:effectLst/>
              <a:uLnTx/>
              <a:uFillTx/>
              <a:cs typeface="+mn-ea"/>
              <a:sym typeface="+mn-lt"/>
            </a:endParaRPr>
          </a:p>
        </p:txBody>
      </p:sp>
      <p:sp>
        <p:nvSpPr>
          <p:cNvPr id="94" name="Text Placeholder 3"/>
          <p:cNvSpPr txBox="1"/>
          <p:nvPr/>
        </p:nvSpPr>
        <p:spPr>
          <a:xfrm>
            <a:off x="9034175" y="2865539"/>
            <a:ext cx="2095133" cy="193899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200" rtl="0" eaLnBrk="1" fontAlgn="auto" latinLnBrk="0" hangingPunct="1">
              <a:lnSpc>
                <a:spcPct val="15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点击添加内容点击添加内容点击添加内容点击添加内容点击添加内容点击添加内容点击添加内容点击添加内容点击添加内容点击添加内容点击添加内容</a:t>
            </a:r>
            <a:endParaRPr kumimoji="0" lang="en-US" altLang="zh-CN" sz="1400" b="0" i="0" u="none" strike="noStrike" kern="1200" cap="none" spc="0" normalizeH="0" baseline="0" noProof="0" dirty="0">
              <a:ln>
                <a:noFill/>
              </a:ln>
              <a:solidFill>
                <a:prstClr val="white"/>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p:cTn id="12" dur="500" fill="hold"/>
                                        <p:tgtEl>
                                          <p:spTgt spid="87"/>
                                        </p:tgtEl>
                                        <p:attrNameLst>
                                          <p:attrName>ppt_w</p:attrName>
                                        </p:attrNameLst>
                                      </p:cBhvr>
                                      <p:tavLst>
                                        <p:tav tm="0">
                                          <p:val>
                                            <p:fltVal val="0"/>
                                          </p:val>
                                        </p:tav>
                                        <p:tav tm="100000">
                                          <p:val>
                                            <p:strVal val="#ppt_w"/>
                                          </p:val>
                                        </p:tav>
                                      </p:tavLst>
                                    </p:anim>
                                    <p:anim calcmode="lin" valueType="num">
                                      <p:cBhvr>
                                        <p:cTn id="13" dur="500" fill="hold"/>
                                        <p:tgtEl>
                                          <p:spTgt spid="87"/>
                                        </p:tgtEl>
                                        <p:attrNameLst>
                                          <p:attrName>ppt_h</p:attrName>
                                        </p:attrNameLst>
                                      </p:cBhvr>
                                      <p:tavLst>
                                        <p:tav tm="0">
                                          <p:val>
                                            <p:fltVal val="0"/>
                                          </p:val>
                                        </p:tav>
                                        <p:tav tm="100000">
                                          <p:val>
                                            <p:strVal val="#ppt_h"/>
                                          </p:val>
                                        </p:tav>
                                      </p:tavLst>
                                    </p:anim>
                                    <p:animEffect transition="in" filter="fade">
                                      <p:cBhvr>
                                        <p:cTn id="14" dur="500"/>
                                        <p:tgtEl>
                                          <p:spTgt spid="8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000"/>
                                        <p:tgtEl>
                                          <p:spTgt spid="91"/>
                                        </p:tgtEl>
                                      </p:cBhvr>
                                    </p:animEffect>
                                  </p:childTnLst>
                                </p:cTn>
                              </p:par>
                              <p:par>
                                <p:cTn id="18" presetID="53" presetClass="entr" presetSubtype="16" fill="hold" nodeType="with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animEffect transition="in" filter="fade">
                                      <p:cBhvr>
                                        <p:cTn id="22" dur="500"/>
                                        <p:tgtEl>
                                          <p:spTgt spid="75"/>
                                        </p:tgtEl>
                                      </p:cBhvr>
                                    </p:animEffect>
                                  </p:childTnLst>
                                </p:cTn>
                              </p:par>
                            </p:childTnLst>
                          </p:cTn>
                        </p:par>
                        <p:par>
                          <p:cTn id="23" fill="hold">
                            <p:stCondLst>
                              <p:cond delay="10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73"/>
                                        </p:tgtEl>
                                        <p:attrNameLst>
                                          <p:attrName>style.visibility</p:attrName>
                                        </p:attrNameLst>
                                      </p:cBhvr>
                                      <p:to>
                                        <p:strVal val="visible"/>
                                      </p:to>
                                    </p:set>
                                    <p:anim calcmode="lin" valueType="num">
                                      <p:cBhvr additive="base">
                                        <p:cTn id="26" dur="500" fill="hold"/>
                                        <p:tgtEl>
                                          <p:spTgt spid="73"/>
                                        </p:tgtEl>
                                        <p:attrNameLst>
                                          <p:attrName>ppt_x</p:attrName>
                                        </p:attrNameLst>
                                      </p:cBhvr>
                                      <p:tavLst>
                                        <p:tav tm="0">
                                          <p:val>
                                            <p:strVal val="#ppt_x"/>
                                          </p:val>
                                        </p:tav>
                                        <p:tav tm="100000">
                                          <p:val>
                                            <p:strVal val="#ppt_x"/>
                                          </p:val>
                                        </p:tav>
                                      </p:tavLst>
                                    </p:anim>
                                    <p:anim calcmode="lin" valueType="num">
                                      <p:cBhvr additive="base">
                                        <p:cTn id="27" dur="500" fill="hold"/>
                                        <p:tgtEl>
                                          <p:spTgt spid="73"/>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p:cTn id="31" dur="500" fill="hold"/>
                                        <p:tgtEl>
                                          <p:spTgt spid="88"/>
                                        </p:tgtEl>
                                        <p:attrNameLst>
                                          <p:attrName>ppt_w</p:attrName>
                                        </p:attrNameLst>
                                      </p:cBhvr>
                                      <p:tavLst>
                                        <p:tav tm="0">
                                          <p:val>
                                            <p:fltVal val="0"/>
                                          </p:val>
                                        </p:tav>
                                        <p:tav tm="100000">
                                          <p:val>
                                            <p:strVal val="#ppt_w"/>
                                          </p:val>
                                        </p:tav>
                                      </p:tavLst>
                                    </p:anim>
                                    <p:anim calcmode="lin" valueType="num">
                                      <p:cBhvr>
                                        <p:cTn id="32" dur="500" fill="hold"/>
                                        <p:tgtEl>
                                          <p:spTgt spid="88"/>
                                        </p:tgtEl>
                                        <p:attrNameLst>
                                          <p:attrName>ppt_h</p:attrName>
                                        </p:attrNameLst>
                                      </p:cBhvr>
                                      <p:tavLst>
                                        <p:tav tm="0">
                                          <p:val>
                                            <p:fltVal val="0"/>
                                          </p:val>
                                        </p:tav>
                                        <p:tav tm="100000">
                                          <p:val>
                                            <p:strVal val="#ppt_h"/>
                                          </p:val>
                                        </p:tav>
                                      </p:tavLst>
                                    </p:anim>
                                    <p:animEffect transition="in" filter="fade">
                                      <p:cBhvr>
                                        <p:cTn id="33" dur="500"/>
                                        <p:tgtEl>
                                          <p:spTgt spid="8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fade">
                                      <p:cBhvr>
                                        <p:cTn id="36" dur="1000"/>
                                        <p:tgtEl>
                                          <p:spTgt spid="92"/>
                                        </p:tgtEl>
                                      </p:cBhvr>
                                    </p:animEffect>
                                  </p:childTnLst>
                                </p:cTn>
                              </p:par>
                              <p:par>
                                <p:cTn id="37" presetID="53" presetClass="entr" presetSubtype="16" fill="hold" nodeType="with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500" fill="hold"/>
                                        <p:tgtEl>
                                          <p:spTgt spid="78"/>
                                        </p:tgtEl>
                                        <p:attrNameLst>
                                          <p:attrName>ppt_w</p:attrName>
                                        </p:attrNameLst>
                                      </p:cBhvr>
                                      <p:tavLst>
                                        <p:tav tm="0">
                                          <p:val>
                                            <p:fltVal val="0"/>
                                          </p:val>
                                        </p:tav>
                                        <p:tav tm="100000">
                                          <p:val>
                                            <p:strVal val="#ppt_w"/>
                                          </p:val>
                                        </p:tav>
                                      </p:tavLst>
                                    </p:anim>
                                    <p:anim calcmode="lin" valueType="num">
                                      <p:cBhvr>
                                        <p:cTn id="40" dur="500" fill="hold"/>
                                        <p:tgtEl>
                                          <p:spTgt spid="78"/>
                                        </p:tgtEl>
                                        <p:attrNameLst>
                                          <p:attrName>ppt_h</p:attrName>
                                        </p:attrNameLst>
                                      </p:cBhvr>
                                      <p:tavLst>
                                        <p:tav tm="0">
                                          <p:val>
                                            <p:fltVal val="0"/>
                                          </p:val>
                                        </p:tav>
                                        <p:tav tm="100000">
                                          <p:val>
                                            <p:strVal val="#ppt_h"/>
                                          </p:val>
                                        </p:tav>
                                      </p:tavLst>
                                    </p:anim>
                                    <p:animEffect transition="in" filter="fade">
                                      <p:cBhvr>
                                        <p:cTn id="41" dur="500"/>
                                        <p:tgtEl>
                                          <p:spTgt spid="78"/>
                                        </p:tgtEl>
                                      </p:cBhvr>
                                    </p:animEffect>
                                  </p:childTnLst>
                                </p:cTn>
                              </p:par>
                            </p:childTnLst>
                          </p:cTn>
                        </p:par>
                        <p:par>
                          <p:cTn id="42" fill="hold">
                            <p:stCondLst>
                              <p:cond delay="2000"/>
                            </p:stCondLst>
                            <p:childTnLst>
                              <p:par>
                                <p:cTn id="43" presetID="2" presetClass="entr" presetSubtype="4" accel="50000" decel="50000"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cBhvr additive="base">
                                        <p:cTn id="45" dur="500" fill="hold"/>
                                        <p:tgtEl>
                                          <p:spTgt spid="71"/>
                                        </p:tgtEl>
                                        <p:attrNameLst>
                                          <p:attrName>ppt_x</p:attrName>
                                        </p:attrNameLst>
                                      </p:cBhvr>
                                      <p:tavLst>
                                        <p:tav tm="0">
                                          <p:val>
                                            <p:strVal val="#ppt_x"/>
                                          </p:val>
                                        </p:tav>
                                        <p:tav tm="100000">
                                          <p:val>
                                            <p:strVal val="#ppt_x"/>
                                          </p:val>
                                        </p:tav>
                                      </p:tavLst>
                                    </p:anim>
                                    <p:anim calcmode="lin" valueType="num">
                                      <p:cBhvr additive="base">
                                        <p:cTn id="46" dur="500" fill="hold"/>
                                        <p:tgtEl>
                                          <p:spTgt spid="71"/>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p:cTn id="50" dur="500" fill="hold"/>
                                        <p:tgtEl>
                                          <p:spTgt spid="89"/>
                                        </p:tgtEl>
                                        <p:attrNameLst>
                                          <p:attrName>ppt_w</p:attrName>
                                        </p:attrNameLst>
                                      </p:cBhvr>
                                      <p:tavLst>
                                        <p:tav tm="0">
                                          <p:val>
                                            <p:fltVal val="0"/>
                                          </p:val>
                                        </p:tav>
                                        <p:tav tm="100000">
                                          <p:val>
                                            <p:strVal val="#ppt_w"/>
                                          </p:val>
                                        </p:tav>
                                      </p:tavLst>
                                    </p:anim>
                                    <p:anim calcmode="lin" valueType="num">
                                      <p:cBhvr>
                                        <p:cTn id="51" dur="500" fill="hold"/>
                                        <p:tgtEl>
                                          <p:spTgt spid="89"/>
                                        </p:tgtEl>
                                        <p:attrNameLst>
                                          <p:attrName>ppt_h</p:attrName>
                                        </p:attrNameLst>
                                      </p:cBhvr>
                                      <p:tavLst>
                                        <p:tav tm="0">
                                          <p:val>
                                            <p:fltVal val="0"/>
                                          </p:val>
                                        </p:tav>
                                        <p:tav tm="100000">
                                          <p:val>
                                            <p:strVal val="#ppt_h"/>
                                          </p:val>
                                        </p:tav>
                                      </p:tavLst>
                                    </p:anim>
                                    <p:animEffect transition="in" filter="fade">
                                      <p:cBhvr>
                                        <p:cTn id="52" dur="500"/>
                                        <p:tgtEl>
                                          <p:spTgt spid="8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1000"/>
                                        <p:tgtEl>
                                          <p:spTgt spid="93"/>
                                        </p:tgtEl>
                                      </p:cBhvr>
                                    </p:animEffect>
                                  </p:childTnLst>
                                </p:cTn>
                              </p:par>
                              <p:par>
                                <p:cTn id="56" presetID="53" presetClass="entr" presetSubtype="16" fill="hold" nodeType="with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p:cTn id="58" dur="500" fill="hold"/>
                                        <p:tgtEl>
                                          <p:spTgt spid="81"/>
                                        </p:tgtEl>
                                        <p:attrNameLst>
                                          <p:attrName>ppt_w</p:attrName>
                                        </p:attrNameLst>
                                      </p:cBhvr>
                                      <p:tavLst>
                                        <p:tav tm="0">
                                          <p:val>
                                            <p:fltVal val="0"/>
                                          </p:val>
                                        </p:tav>
                                        <p:tav tm="100000">
                                          <p:val>
                                            <p:strVal val="#ppt_w"/>
                                          </p:val>
                                        </p:tav>
                                      </p:tavLst>
                                    </p:anim>
                                    <p:anim calcmode="lin" valueType="num">
                                      <p:cBhvr>
                                        <p:cTn id="59" dur="500" fill="hold"/>
                                        <p:tgtEl>
                                          <p:spTgt spid="81"/>
                                        </p:tgtEl>
                                        <p:attrNameLst>
                                          <p:attrName>ppt_h</p:attrName>
                                        </p:attrNameLst>
                                      </p:cBhvr>
                                      <p:tavLst>
                                        <p:tav tm="0">
                                          <p:val>
                                            <p:fltVal val="0"/>
                                          </p:val>
                                        </p:tav>
                                        <p:tav tm="100000">
                                          <p:val>
                                            <p:strVal val="#ppt_h"/>
                                          </p:val>
                                        </p:tav>
                                      </p:tavLst>
                                    </p:anim>
                                    <p:animEffect transition="in" filter="fade">
                                      <p:cBhvr>
                                        <p:cTn id="60" dur="500"/>
                                        <p:tgtEl>
                                          <p:spTgt spid="81"/>
                                        </p:tgtEl>
                                      </p:cBhvr>
                                    </p:animEffect>
                                  </p:childTnLst>
                                </p:cTn>
                              </p:par>
                            </p:childTnLst>
                          </p:cTn>
                        </p:par>
                        <p:par>
                          <p:cTn id="61" fill="hold">
                            <p:stCondLst>
                              <p:cond delay="30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 calcmode="lin" valueType="num">
                                      <p:cBhvr additive="base">
                                        <p:cTn id="64" dur="500" fill="hold"/>
                                        <p:tgtEl>
                                          <p:spTgt spid="72"/>
                                        </p:tgtEl>
                                        <p:attrNameLst>
                                          <p:attrName>ppt_x</p:attrName>
                                        </p:attrNameLst>
                                      </p:cBhvr>
                                      <p:tavLst>
                                        <p:tav tm="0">
                                          <p:val>
                                            <p:strVal val="#ppt_x"/>
                                          </p:val>
                                        </p:tav>
                                        <p:tav tm="100000">
                                          <p:val>
                                            <p:strVal val="#ppt_x"/>
                                          </p:val>
                                        </p:tav>
                                      </p:tavLst>
                                    </p:anim>
                                    <p:anim calcmode="lin" valueType="num">
                                      <p:cBhvr additive="base">
                                        <p:cTn id="65" dur="500" fill="hold"/>
                                        <p:tgtEl>
                                          <p:spTgt spid="72"/>
                                        </p:tgtEl>
                                        <p:attrNameLst>
                                          <p:attrName>ppt_y</p:attrName>
                                        </p:attrNameLst>
                                      </p:cBhvr>
                                      <p:tavLst>
                                        <p:tav tm="0">
                                          <p:val>
                                            <p:strVal val="1+#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 calcmode="lin" valueType="num">
                                      <p:cBhvr>
                                        <p:cTn id="69" dur="500" fill="hold"/>
                                        <p:tgtEl>
                                          <p:spTgt spid="90"/>
                                        </p:tgtEl>
                                        <p:attrNameLst>
                                          <p:attrName>ppt_w</p:attrName>
                                        </p:attrNameLst>
                                      </p:cBhvr>
                                      <p:tavLst>
                                        <p:tav tm="0">
                                          <p:val>
                                            <p:fltVal val="0"/>
                                          </p:val>
                                        </p:tav>
                                        <p:tav tm="100000">
                                          <p:val>
                                            <p:strVal val="#ppt_w"/>
                                          </p:val>
                                        </p:tav>
                                      </p:tavLst>
                                    </p:anim>
                                    <p:anim calcmode="lin" valueType="num">
                                      <p:cBhvr>
                                        <p:cTn id="70" dur="500" fill="hold"/>
                                        <p:tgtEl>
                                          <p:spTgt spid="90"/>
                                        </p:tgtEl>
                                        <p:attrNameLst>
                                          <p:attrName>ppt_h</p:attrName>
                                        </p:attrNameLst>
                                      </p:cBhvr>
                                      <p:tavLst>
                                        <p:tav tm="0">
                                          <p:val>
                                            <p:fltVal val="0"/>
                                          </p:val>
                                        </p:tav>
                                        <p:tav tm="100000">
                                          <p:val>
                                            <p:strVal val="#ppt_h"/>
                                          </p:val>
                                        </p:tav>
                                      </p:tavLst>
                                    </p:anim>
                                    <p:animEffect transition="in" filter="fade">
                                      <p:cBhvr>
                                        <p:cTn id="71" dur="500"/>
                                        <p:tgtEl>
                                          <p:spTgt spid="9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4"/>
                                        </p:tgtEl>
                                        <p:attrNameLst>
                                          <p:attrName>style.visibility</p:attrName>
                                        </p:attrNameLst>
                                      </p:cBhvr>
                                      <p:to>
                                        <p:strVal val="visible"/>
                                      </p:to>
                                    </p:set>
                                    <p:animEffect transition="in" filter="fade">
                                      <p:cBhvr>
                                        <p:cTn id="74" dur="1000"/>
                                        <p:tgtEl>
                                          <p:spTgt spid="94"/>
                                        </p:tgtEl>
                                      </p:cBhvr>
                                    </p:animEffect>
                                  </p:childTnLst>
                                </p:cTn>
                              </p:par>
                              <p:par>
                                <p:cTn id="75" presetID="53" presetClass="entr" presetSubtype="16" fill="hold" nodeType="with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p:cTn id="77" dur="500" fill="hold"/>
                                        <p:tgtEl>
                                          <p:spTgt spid="84"/>
                                        </p:tgtEl>
                                        <p:attrNameLst>
                                          <p:attrName>ppt_w</p:attrName>
                                        </p:attrNameLst>
                                      </p:cBhvr>
                                      <p:tavLst>
                                        <p:tav tm="0">
                                          <p:val>
                                            <p:fltVal val="0"/>
                                          </p:val>
                                        </p:tav>
                                        <p:tav tm="100000">
                                          <p:val>
                                            <p:strVal val="#ppt_w"/>
                                          </p:val>
                                        </p:tav>
                                      </p:tavLst>
                                    </p:anim>
                                    <p:anim calcmode="lin" valueType="num">
                                      <p:cBhvr>
                                        <p:cTn id="78" dur="500" fill="hold"/>
                                        <p:tgtEl>
                                          <p:spTgt spid="84"/>
                                        </p:tgtEl>
                                        <p:attrNameLst>
                                          <p:attrName>ppt_h</p:attrName>
                                        </p:attrNameLst>
                                      </p:cBhvr>
                                      <p:tavLst>
                                        <p:tav tm="0">
                                          <p:val>
                                            <p:fltVal val="0"/>
                                          </p:val>
                                        </p:tav>
                                        <p:tav tm="100000">
                                          <p:val>
                                            <p:strVal val="#ppt_h"/>
                                          </p:val>
                                        </p:tav>
                                      </p:tavLst>
                                    </p:anim>
                                    <p:animEffect transition="in" filter="fade">
                                      <p:cBhvr>
                                        <p:cTn id="7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87" grpId="0" animBg="1"/>
      <p:bldP spid="88" grpId="0" animBg="1"/>
      <p:bldP spid="89" grpId="0" animBg="1"/>
      <p:bldP spid="90" grpId="0" animBg="1"/>
      <p:bldP spid="91" grpId="0"/>
      <p:bldP spid="92" grpId="0"/>
      <p:bldP spid="93" grpId="0"/>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 空心 28"/>
          <p:cNvSpPr/>
          <p:nvPr/>
        </p:nvSpPr>
        <p:spPr>
          <a:xfrm>
            <a:off x="-816986" y="-284371"/>
            <a:ext cx="2442504" cy="2442504"/>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圆: 空心 29"/>
          <p:cNvSpPr/>
          <p:nvPr/>
        </p:nvSpPr>
        <p:spPr>
          <a:xfrm>
            <a:off x="9367433" y="-3794005"/>
            <a:ext cx="6858000" cy="6858000"/>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圆: 空心 31"/>
          <p:cNvSpPr/>
          <p:nvPr/>
        </p:nvSpPr>
        <p:spPr>
          <a:xfrm>
            <a:off x="2395419" y="425113"/>
            <a:ext cx="320868" cy="320868"/>
          </a:xfrm>
          <a:prstGeom prst="donut">
            <a:avLst/>
          </a:prstGeom>
          <a:solidFill>
            <a:schemeClr val="bg2">
              <a:lumMod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1" name="文本框 20"/>
          <p:cNvSpPr txBox="1"/>
          <p:nvPr/>
        </p:nvSpPr>
        <p:spPr>
          <a:xfrm>
            <a:off x="3238833" y="1893896"/>
            <a:ext cx="5714334" cy="1323439"/>
          </a:xfrm>
          <a:prstGeom prst="rect">
            <a:avLst/>
          </a:prstGeom>
          <a:noFill/>
        </p:spPr>
        <p:txBody>
          <a:bodyPr wrap="square" rtlCol="0">
            <a:spAutoFit/>
          </a:bodyPr>
          <a:lstStyle>
            <a:defPPr>
              <a:defRPr lang="zh-CN"/>
            </a:defPPr>
            <a:lvl1pPr algn="dist">
              <a:defRPr sz="8000" b="1">
                <a:solidFill>
                  <a:schemeClr val="accent1"/>
                </a:solidFill>
                <a:cs typeface="+mn-ea"/>
              </a:defRPr>
            </a:lvl1pPr>
          </a:lstStyle>
          <a:p>
            <a:r>
              <a:rPr lang="zh-CN" altLang="en-US" dirty="0">
                <a:sym typeface="+mn-lt"/>
              </a:rPr>
              <a:t>取得成果</a:t>
            </a:r>
            <a:endParaRPr lang="zh-CN" altLang="en-US" dirty="0">
              <a:sym typeface="+mn-lt"/>
            </a:endParaRPr>
          </a:p>
        </p:txBody>
      </p:sp>
      <p:sp>
        <p:nvSpPr>
          <p:cNvPr id="31" name="矩形 30"/>
          <p:cNvSpPr/>
          <p:nvPr/>
        </p:nvSpPr>
        <p:spPr>
          <a:xfrm>
            <a:off x="4746953" y="745981"/>
            <a:ext cx="2698094" cy="830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cs typeface="+mn-ea"/>
                <a:sym typeface="+mn-lt"/>
              </a:rPr>
              <a:t>PART </a:t>
            </a:r>
            <a:r>
              <a:rPr lang="en-US" altLang="zh-CN" sz="4400" dirty="0" smtClean="0">
                <a:cs typeface="+mn-ea"/>
                <a:sym typeface="+mn-lt"/>
              </a:rPr>
              <a:t>02</a:t>
            </a:r>
            <a:endParaRPr lang="zh-CN" altLang="en-US" sz="4400" dirty="0">
              <a:cs typeface="+mn-ea"/>
              <a:sym typeface="+mn-lt"/>
            </a:endParaRPr>
          </a:p>
        </p:txBody>
      </p:sp>
      <p:sp>
        <p:nvSpPr>
          <p:cNvPr id="33" name="TextBox 22"/>
          <p:cNvSpPr txBox="1"/>
          <p:nvPr/>
        </p:nvSpPr>
        <p:spPr>
          <a:xfrm>
            <a:off x="3449792" y="3535074"/>
            <a:ext cx="5292415" cy="695190"/>
          </a:xfrm>
          <a:prstGeom prst="rect">
            <a:avLst/>
          </a:prstGeom>
          <a:noFill/>
        </p:spPr>
        <p:txBody>
          <a:bodyPr wrap="square" lIns="0" tIns="0" rIns="0" bIns="0" rtlCol="0">
            <a:spAutoFit/>
          </a:bodyPr>
          <a:lstStyle>
            <a:defPPr>
              <a:defRPr lang="zh-CN"/>
            </a:defPPr>
            <a:lvl1pPr algn="ctr">
              <a:lnSpc>
                <a:spcPct val="150000"/>
              </a:lnSpc>
              <a:defRPr sz="1600">
                <a:solidFill>
                  <a:schemeClr val="tx1">
                    <a:lumMod val="75000"/>
                    <a:lumOff val="25000"/>
                  </a:schemeClr>
                </a:solidFill>
                <a:cs typeface="+mn-ea"/>
              </a:defRPr>
            </a:lvl1pPr>
          </a:lstStyle>
          <a:p>
            <a:r>
              <a:rPr lang="zh-CN" altLang="en-US" dirty="0">
                <a:sym typeface="+mn-lt"/>
              </a:rPr>
              <a:t>点击输入您的内容，或者通过复制您的文本后，再此框中选择粘贴。请言简意赅，简单说明即可，不必繁琐。</a:t>
            </a:r>
            <a:endParaRPr lang="zh-CN" altLang="en-US" dirty="0">
              <a:sym typeface="+mn-lt"/>
            </a:endParaRPr>
          </a:p>
        </p:txBody>
      </p:sp>
      <p:cxnSp>
        <p:nvCxnSpPr>
          <p:cNvPr id="3" name="直接连接符 2"/>
          <p:cNvCxnSpPr/>
          <p:nvPr/>
        </p:nvCxnSpPr>
        <p:spPr>
          <a:xfrm>
            <a:off x="3449792" y="3348364"/>
            <a:ext cx="5283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309066" y="302703"/>
            <a:ext cx="2560423"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normalizeH="0" baseline="0" noProof="0" dirty="0">
                <a:ln>
                  <a:noFill/>
                </a:ln>
                <a:solidFill>
                  <a:prstClr val="black">
                    <a:lumMod val="75000"/>
                    <a:lumOff val="25000"/>
                  </a:prstClr>
                </a:solidFill>
                <a:effectLst/>
                <a:uLnTx/>
                <a:uFillTx/>
                <a:cs typeface="+mn-ea"/>
                <a:sym typeface="+mn-lt"/>
              </a:rPr>
              <a:t>阶段式进展</a:t>
            </a:r>
            <a:endParaRPr kumimoji="0" lang="zh-CN" altLang="en-US" sz="3200" b="0" i="0" u="none" strike="noStrike" kern="1200" cap="none" normalizeH="0" baseline="0" noProof="0" dirty="0">
              <a:ln>
                <a:noFill/>
              </a:ln>
              <a:solidFill>
                <a:prstClr val="black">
                  <a:lumMod val="75000"/>
                  <a:lumOff val="25000"/>
                </a:prstClr>
              </a:solidFill>
              <a:effectLst/>
              <a:uLnTx/>
              <a:uFillTx/>
              <a:cs typeface="+mn-ea"/>
              <a:sym typeface="+mn-lt"/>
            </a:endParaRPr>
          </a:p>
        </p:txBody>
      </p:sp>
      <p:sp>
        <p:nvSpPr>
          <p:cNvPr id="3" name="椭圆 2"/>
          <p:cNvSpPr/>
          <p:nvPr/>
        </p:nvSpPr>
        <p:spPr>
          <a:xfrm>
            <a:off x="6252222" y="1530943"/>
            <a:ext cx="688368" cy="688368"/>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cs typeface="+mn-ea"/>
                <a:sym typeface="+mn-lt"/>
              </a:rPr>
              <a:t>01</a:t>
            </a:r>
            <a:endParaRPr lang="en-US" altLang="zh-CN" sz="2000" b="1" dirty="0">
              <a:solidFill>
                <a:schemeClr val="bg1"/>
              </a:solidFill>
              <a:cs typeface="+mn-ea"/>
              <a:sym typeface="+mn-lt"/>
            </a:endParaRPr>
          </a:p>
        </p:txBody>
      </p:sp>
      <p:sp>
        <p:nvSpPr>
          <p:cNvPr id="4" name="椭圆 3"/>
          <p:cNvSpPr/>
          <p:nvPr/>
        </p:nvSpPr>
        <p:spPr>
          <a:xfrm>
            <a:off x="6252222" y="2760252"/>
            <a:ext cx="688368" cy="68836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cs typeface="+mn-ea"/>
                <a:sym typeface="+mn-lt"/>
              </a:rPr>
              <a:t>02</a:t>
            </a:r>
            <a:endParaRPr lang="en-US" altLang="zh-CN" sz="2000" b="1" dirty="0">
              <a:solidFill>
                <a:schemeClr val="bg1"/>
              </a:solidFill>
              <a:cs typeface="+mn-ea"/>
              <a:sym typeface="+mn-lt"/>
            </a:endParaRPr>
          </a:p>
        </p:txBody>
      </p:sp>
      <p:sp>
        <p:nvSpPr>
          <p:cNvPr id="5" name="椭圆 4"/>
          <p:cNvSpPr/>
          <p:nvPr/>
        </p:nvSpPr>
        <p:spPr>
          <a:xfrm>
            <a:off x="6252222" y="4030958"/>
            <a:ext cx="688368" cy="688368"/>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cs typeface="+mn-ea"/>
                <a:sym typeface="+mn-lt"/>
              </a:rPr>
              <a:t>03</a:t>
            </a:r>
            <a:endParaRPr lang="en-US" altLang="zh-CN" sz="2000" b="1" dirty="0">
              <a:solidFill>
                <a:schemeClr val="bg1"/>
              </a:solidFill>
              <a:cs typeface="+mn-ea"/>
              <a:sym typeface="+mn-lt"/>
            </a:endParaRPr>
          </a:p>
        </p:txBody>
      </p:sp>
      <p:sp>
        <p:nvSpPr>
          <p:cNvPr id="6" name="椭圆 5"/>
          <p:cNvSpPr/>
          <p:nvPr/>
        </p:nvSpPr>
        <p:spPr>
          <a:xfrm>
            <a:off x="6256961" y="5301664"/>
            <a:ext cx="688368" cy="68836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cs typeface="+mn-ea"/>
                <a:sym typeface="+mn-lt"/>
              </a:rPr>
              <a:t>04</a:t>
            </a:r>
            <a:endParaRPr lang="en-US" altLang="zh-CN" sz="2000" b="1" dirty="0">
              <a:solidFill>
                <a:schemeClr val="bg1"/>
              </a:solidFill>
              <a:cs typeface="+mn-ea"/>
              <a:sym typeface="+mn-lt"/>
            </a:endParaRPr>
          </a:p>
        </p:txBody>
      </p:sp>
      <p:sp>
        <p:nvSpPr>
          <p:cNvPr id="7" name="Rectangle 5"/>
          <p:cNvSpPr>
            <a:spLocks noChangeArrowheads="1"/>
          </p:cNvSpPr>
          <p:nvPr/>
        </p:nvSpPr>
        <p:spPr bwMode="auto">
          <a:xfrm>
            <a:off x="1028869" y="3706219"/>
            <a:ext cx="928687" cy="2168525"/>
          </a:xfrm>
          <a:prstGeom prst="rect">
            <a:avLst/>
          </a:prstGeom>
          <a:solidFill>
            <a:schemeClr val="accent1"/>
          </a:solidFill>
          <a:ln w="28575">
            <a:noFill/>
            <a:round/>
          </a:ln>
          <a:effectLst/>
        </p:spPr>
        <p:txBody>
          <a:bodyPr vert="horz" wrap="square" lIns="91440" tIns="45720" rIns="91440" bIns="45720" numCol="1" anchor="t" anchorCtr="0" compatLnSpc="1"/>
          <a:lstStyle/>
          <a:p>
            <a:endParaRPr lang="zh-CN" altLang="en-US">
              <a:cs typeface="+mn-ea"/>
              <a:sym typeface="+mn-lt"/>
            </a:endParaRPr>
          </a:p>
        </p:txBody>
      </p:sp>
      <p:sp>
        <p:nvSpPr>
          <p:cNvPr id="8" name="Rectangle 6"/>
          <p:cNvSpPr>
            <a:spLocks noChangeArrowheads="1"/>
          </p:cNvSpPr>
          <p:nvPr/>
        </p:nvSpPr>
        <p:spPr bwMode="auto">
          <a:xfrm>
            <a:off x="2168694" y="2872781"/>
            <a:ext cx="927100" cy="3001962"/>
          </a:xfrm>
          <a:prstGeom prst="rect">
            <a:avLst/>
          </a:prstGeom>
          <a:solidFill>
            <a:schemeClr val="accent2"/>
          </a:solidFill>
          <a:ln w="28575">
            <a:noFill/>
          </a:ln>
          <a:effectLst/>
        </p:spPr>
        <p:txBody>
          <a:bodyPr vert="horz" wrap="square" lIns="91440" tIns="45720" rIns="91440" bIns="45720" numCol="1" anchor="t" anchorCtr="0" compatLnSpc="1"/>
          <a:lstStyle/>
          <a:p>
            <a:endParaRPr lang="zh-CN" altLang="en-US">
              <a:cs typeface="+mn-ea"/>
              <a:sym typeface="+mn-lt"/>
            </a:endParaRPr>
          </a:p>
        </p:txBody>
      </p:sp>
      <p:sp>
        <p:nvSpPr>
          <p:cNvPr id="9" name="Rectangle 7"/>
          <p:cNvSpPr>
            <a:spLocks noChangeArrowheads="1"/>
          </p:cNvSpPr>
          <p:nvPr/>
        </p:nvSpPr>
        <p:spPr bwMode="auto">
          <a:xfrm>
            <a:off x="4445169" y="1553569"/>
            <a:ext cx="928687" cy="4321175"/>
          </a:xfrm>
          <a:prstGeom prst="rect">
            <a:avLst/>
          </a:prstGeom>
          <a:solidFill>
            <a:schemeClr val="accent2"/>
          </a:solidFill>
          <a:ln w="28575">
            <a:noFill/>
            <a:round/>
          </a:ln>
          <a:effectLst/>
        </p:spPr>
        <p:txBody>
          <a:bodyPr vert="horz" wrap="square" lIns="91440" tIns="45720" rIns="91440" bIns="45720" numCol="1" anchor="t" anchorCtr="0" compatLnSpc="1"/>
          <a:lstStyle/>
          <a:p>
            <a:endParaRPr lang="zh-CN" altLang="en-US">
              <a:cs typeface="+mn-ea"/>
              <a:sym typeface="+mn-lt"/>
            </a:endParaRPr>
          </a:p>
        </p:txBody>
      </p:sp>
      <p:sp>
        <p:nvSpPr>
          <p:cNvPr id="10" name="Rectangle 8"/>
          <p:cNvSpPr>
            <a:spLocks noChangeArrowheads="1"/>
          </p:cNvSpPr>
          <p:nvPr/>
        </p:nvSpPr>
        <p:spPr bwMode="auto">
          <a:xfrm>
            <a:off x="3306931" y="2175869"/>
            <a:ext cx="927100" cy="3698875"/>
          </a:xfrm>
          <a:prstGeom prst="rect">
            <a:avLst/>
          </a:prstGeom>
          <a:solidFill>
            <a:schemeClr val="accent1"/>
          </a:solidFill>
          <a:ln w="28575">
            <a:noFill/>
            <a:round/>
          </a:ln>
          <a:effectLst/>
        </p:spPr>
        <p:txBody>
          <a:bodyPr vert="horz" wrap="square" lIns="91440" tIns="45720" rIns="91440" bIns="45720" numCol="1" anchor="t" anchorCtr="0" compatLnSpc="1"/>
          <a:lstStyle/>
          <a:p>
            <a:endParaRPr lang="zh-CN" altLang="en-US">
              <a:cs typeface="+mn-ea"/>
              <a:sym typeface="+mn-lt"/>
            </a:endParaRPr>
          </a:p>
        </p:txBody>
      </p:sp>
      <p:sp>
        <p:nvSpPr>
          <p:cNvPr id="11" name="Oval 9"/>
          <p:cNvSpPr>
            <a:spLocks noChangeArrowheads="1"/>
          </p:cNvSpPr>
          <p:nvPr/>
        </p:nvSpPr>
        <p:spPr bwMode="auto">
          <a:xfrm>
            <a:off x="1190794" y="5530256"/>
            <a:ext cx="627062" cy="625475"/>
          </a:xfrm>
          <a:prstGeom prst="ellipse">
            <a:avLst/>
          </a:prstGeom>
          <a:solidFill>
            <a:schemeClr val="accent1"/>
          </a:soli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Oval 17"/>
          <p:cNvSpPr>
            <a:spLocks noChangeArrowheads="1"/>
          </p:cNvSpPr>
          <p:nvPr/>
        </p:nvSpPr>
        <p:spPr bwMode="auto">
          <a:xfrm>
            <a:off x="2327444" y="5530256"/>
            <a:ext cx="625475" cy="625475"/>
          </a:xfrm>
          <a:prstGeom prst="ellipse">
            <a:avLst/>
          </a:prstGeom>
          <a:solidFill>
            <a:schemeClr val="accent2"/>
          </a:soli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Oval 19"/>
          <p:cNvSpPr>
            <a:spLocks noChangeArrowheads="1"/>
          </p:cNvSpPr>
          <p:nvPr/>
        </p:nvSpPr>
        <p:spPr bwMode="auto">
          <a:xfrm>
            <a:off x="3462506" y="5530256"/>
            <a:ext cx="627062" cy="625475"/>
          </a:xfrm>
          <a:prstGeom prst="ellipse">
            <a:avLst/>
          </a:prstGeom>
          <a:solidFill>
            <a:schemeClr val="accent1"/>
          </a:soli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Oval 21"/>
          <p:cNvSpPr>
            <a:spLocks noChangeArrowheads="1"/>
          </p:cNvSpPr>
          <p:nvPr/>
        </p:nvSpPr>
        <p:spPr bwMode="auto">
          <a:xfrm>
            <a:off x="4599156" y="5530256"/>
            <a:ext cx="625475" cy="625475"/>
          </a:xfrm>
          <a:prstGeom prst="ellipse">
            <a:avLst/>
          </a:prstGeom>
          <a:solidFill>
            <a:schemeClr val="accent2"/>
          </a:soli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5" name="组合 14"/>
          <p:cNvGrpSpPr/>
          <p:nvPr/>
        </p:nvGrpSpPr>
        <p:grpSpPr>
          <a:xfrm>
            <a:off x="1071731" y="2614019"/>
            <a:ext cx="871538" cy="1031874"/>
            <a:chOff x="1428750" y="2633663"/>
            <a:chExt cx="871538" cy="1031874"/>
          </a:xfrm>
          <a:solidFill>
            <a:schemeClr val="accent1"/>
          </a:solidFill>
          <a:effectLst/>
        </p:grpSpPr>
        <p:sp>
          <p:nvSpPr>
            <p:cNvPr id="16" name="Freeform 27"/>
            <p:cNvSpPr/>
            <p:nvPr/>
          </p:nvSpPr>
          <p:spPr bwMode="auto">
            <a:xfrm>
              <a:off x="1895475" y="2633663"/>
              <a:ext cx="280987" cy="279400"/>
            </a:xfrm>
            <a:custGeom>
              <a:avLst/>
              <a:gdLst>
                <a:gd name="T0" fmla="*/ 99 w 104"/>
                <a:gd name="T1" fmla="*/ 44 h 104"/>
                <a:gd name="T2" fmla="*/ 60 w 104"/>
                <a:gd name="T3" fmla="*/ 100 h 104"/>
                <a:gd name="T4" fmla="*/ 4 w 104"/>
                <a:gd name="T5" fmla="*/ 60 h 104"/>
                <a:gd name="T6" fmla="*/ 44 w 104"/>
                <a:gd name="T7" fmla="*/ 4 h 104"/>
                <a:gd name="T8" fmla="*/ 99 w 104"/>
                <a:gd name="T9" fmla="*/ 44 h 104"/>
              </a:gdLst>
              <a:ahLst/>
              <a:cxnLst>
                <a:cxn ang="0">
                  <a:pos x="T0" y="T1"/>
                </a:cxn>
                <a:cxn ang="0">
                  <a:pos x="T2" y="T3"/>
                </a:cxn>
                <a:cxn ang="0">
                  <a:pos x="T4" y="T5"/>
                </a:cxn>
                <a:cxn ang="0">
                  <a:pos x="T6" y="T7"/>
                </a:cxn>
                <a:cxn ang="0">
                  <a:pos x="T8" y="T9"/>
                </a:cxn>
              </a:cxnLst>
              <a:rect l="0" t="0" r="r" b="b"/>
              <a:pathLst>
                <a:path w="104" h="104">
                  <a:moveTo>
                    <a:pt x="99" y="44"/>
                  </a:moveTo>
                  <a:cubicBezTo>
                    <a:pt x="104" y="70"/>
                    <a:pt x="86" y="95"/>
                    <a:pt x="60" y="100"/>
                  </a:cubicBezTo>
                  <a:cubicBezTo>
                    <a:pt x="34" y="104"/>
                    <a:pt x="9" y="87"/>
                    <a:pt x="4" y="60"/>
                  </a:cubicBezTo>
                  <a:cubicBezTo>
                    <a:pt x="0" y="34"/>
                    <a:pt x="17" y="9"/>
                    <a:pt x="44" y="4"/>
                  </a:cubicBezTo>
                  <a:cubicBezTo>
                    <a:pt x="70" y="0"/>
                    <a:pt x="95" y="17"/>
                    <a:pt x="99" y="44"/>
                  </a:cubicBezTo>
                  <a:close/>
                </a:path>
              </a:pathLst>
            </a:custGeom>
            <a:grpFill/>
            <a:ln w="28575">
              <a:noFill/>
              <a:round/>
            </a:ln>
          </p:spPr>
          <p:txBody>
            <a:bodyPr vert="horz" wrap="square" lIns="91440" tIns="45720" rIns="91440" bIns="45720" numCol="1" anchor="t" anchorCtr="0" compatLnSpc="1"/>
            <a:lstStyle/>
            <a:p>
              <a:endParaRPr lang="zh-CN" altLang="en-US">
                <a:cs typeface="+mn-ea"/>
                <a:sym typeface="+mn-lt"/>
              </a:endParaRPr>
            </a:p>
          </p:txBody>
        </p:sp>
        <p:sp>
          <p:nvSpPr>
            <p:cNvPr id="17" name="Freeform 28"/>
            <p:cNvSpPr/>
            <p:nvPr/>
          </p:nvSpPr>
          <p:spPr bwMode="auto">
            <a:xfrm>
              <a:off x="1966913" y="2965450"/>
              <a:ext cx="333375" cy="231775"/>
            </a:xfrm>
            <a:custGeom>
              <a:avLst/>
              <a:gdLst>
                <a:gd name="T0" fmla="*/ 97 w 124"/>
                <a:gd name="T1" fmla="*/ 28 h 86"/>
                <a:gd name="T2" fmla="*/ 35 w 124"/>
                <a:gd name="T3" fmla="*/ 38 h 86"/>
                <a:gd name="T4" fmla="*/ 14 w 124"/>
                <a:gd name="T5" fmla="*/ 0 h 86"/>
                <a:gd name="T6" fmla="*/ 12 w 124"/>
                <a:gd name="T7" fmla="*/ 44 h 86"/>
                <a:gd name="T8" fmla="*/ 0 w 124"/>
                <a:gd name="T9" fmla="*/ 67 h 86"/>
                <a:gd name="T10" fmla="*/ 4 w 124"/>
                <a:gd name="T11" fmla="*/ 74 h 86"/>
                <a:gd name="T12" fmla="*/ 28 w 124"/>
                <a:gd name="T13" fmla="*/ 85 h 86"/>
                <a:gd name="T14" fmla="*/ 104 w 124"/>
                <a:gd name="T15" fmla="*/ 71 h 86"/>
                <a:gd name="T16" fmla="*/ 122 w 124"/>
                <a:gd name="T17" fmla="*/ 46 h 86"/>
                <a:gd name="T18" fmla="*/ 97 w 124"/>
                <a:gd name="T19" fmla="*/ 2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86">
                  <a:moveTo>
                    <a:pt x="97" y="28"/>
                  </a:moveTo>
                  <a:cubicBezTo>
                    <a:pt x="35" y="38"/>
                    <a:pt x="35" y="38"/>
                    <a:pt x="35" y="38"/>
                  </a:cubicBezTo>
                  <a:cubicBezTo>
                    <a:pt x="14" y="0"/>
                    <a:pt x="14" y="0"/>
                    <a:pt x="14" y="0"/>
                  </a:cubicBezTo>
                  <a:cubicBezTo>
                    <a:pt x="20" y="14"/>
                    <a:pt x="20" y="30"/>
                    <a:pt x="12" y="44"/>
                  </a:cubicBezTo>
                  <a:cubicBezTo>
                    <a:pt x="0" y="67"/>
                    <a:pt x="0" y="67"/>
                    <a:pt x="0" y="67"/>
                  </a:cubicBezTo>
                  <a:cubicBezTo>
                    <a:pt x="4" y="74"/>
                    <a:pt x="4" y="74"/>
                    <a:pt x="4" y="74"/>
                  </a:cubicBezTo>
                  <a:cubicBezTo>
                    <a:pt x="9" y="82"/>
                    <a:pt x="18" y="86"/>
                    <a:pt x="28" y="85"/>
                  </a:cubicBezTo>
                  <a:cubicBezTo>
                    <a:pt x="104" y="71"/>
                    <a:pt x="104" y="71"/>
                    <a:pt x="104" y="71"/>
                  </a:cubicBezTo>
                  <a:cubicBezTo>
                    <a:pt x="116" y="69"/>
                    <a:pt x="124" y="58"/>
                    <a:pt x="122" y="46"/>
                  </a:cubicBezTo>
                  <a:cubicBezTo>
                    <a:pt x="120" y="34"/>
                    <a:pt x="109" y="26"/>
                    <a:pt x="97" y="28"/>
                  </a:cubicBezTo>
                  <a:close/>
                </a:path>
              </a:pathLst>
            </a:custGeom>
            <a:grpFill/>
            <a:ln w="28575">
              <a:noFill/>
              <a:round/>
            </a:ln>
          </p:spPr>
          <p:txBody>
            <a:bodyPr vert="horz" wrap="square" lIns="91440" tIns="45720" rIns="91440" bIns="45720" numCol="1" anchor="t" anchorCtr="0" compatLnSpc="1"/>
            <a:lstStyle/>
            <a:p>
              <a:endParaRPr lang="zh-CN" altLang="en-US">
                <a:cs typeface="+mn-ea"/>
                <a:sym typeface="+mn-lt"/>
              </a:endParaRPr>
            </a:p>
          </p:txBody>
        </p:sp>
        <p:sp>
          <p:nvSpPr>
            <p:cNvPr id="18" name="Freeform 29"/>
            <p:cNvSpPr/>
            <p:nvPr/>
          </p:nvSpPr>
          <p:spPr bwMode="auto">
            <a:xfrm>
              <a:off x="1428750" y="2835275"/>
              <a:ext cx="592137" cy="736600"/>
            </a:xfrm>
            <a:custGeom>
              <a:avLst/>
              <a:gdLst>
                <a:gd name="T0" fmla="*/ 203 w 219"/>
                <a:gd name="T1" fmla="*/ 169 h 273"/>
                <a:gd name="T2" fmla="*/ 176 w 219"/>
                <a:gd name="T3" fmla="*/ 159 h 273"/>
                <a:gd name="T4" fmla="*/ 165 w 219"/>
                <a:gd name="T5" fmla="*/ 155 h 273"/>
                <a:gd name="T6" fmla="*/ 203 w 219"/>
                <a:gd name="T7" fmla="*/ 81 h 273"/>
                <a:gd name="T8" fmla="*/ 187 w 219"/>
                <a:gd name="T9" fmla="*/ 28 h 273"/>
                <a:gd name="T10" fmla="*/ 182 w 219"/>
                <a:gd name="T11" fmla="*/ 26 h 273"/>
                <a:gd name="T12" fmla="*/ 177 w 219"/>
                <a:gd name="T13" fmla="*/ 24 h 273"/>
                <a:gd name="T14" fmla="*/ 109 w 219"/>
                <a:gd name="T15" fmla="*/ 2 h 273"/>
                <a:gd name="T16" fmla="*/ 91 w 219"/>
                <a:gd name="T17" fmla="*/ 4 h 273"/>
                <a:gd name="T18" fmla="*/ 14 w 219"/>
                <a:gd name="T19" fmla="*/ 51 h 273"/>
                <a:gd name="T20" fmla="*/ 6 w 219"/>
                <a:gd name="T21" fmla="*/ 81 h 273"/>
                <a:gd name="T22" fmla="*/ 29 w 219"/>
                <a:gd name="T23" fmla="*/ 92 h 273"/>
                <a:gd name="T24" fmla="*/ 36 w 219"/>
                <a:gd name="T25" fmla="*/ 89 h 273"/>
                <a:gd name="T26" fmla="*/ 105 w 219"/>
                <a:gd name="T27" fmla="*/ 48 h 273"/>
                <a:gd name="T28" fmla="*/ 128 w 219"/>
                <a:gd name="T29" fmla="*/ 55 h 273"/>
                <a:gd name="T30" fmla="*/ 92 w 219"/>
                <a:gd name="T31" fmla="*/ 127 h 273"/>
                <a:gd name="T32" fmla="*/ 107 w 219"/>
                <a:gd name="T33" fmla="*/ 180 h 273"/>
                <a:gd name="T34" fmla="*/ 110 w 219"/>
                <a:gd name="T35" fmla="*/ 181 h 273"/>
                <a:gd name="T36" fmla="*/ 109 w 219"/>
                <a:gd name="T37" fmla="*/ 181 h 273"/>
                <a:gd name="T38" fmla="*/ 141 w 219"/>
                <a:gd name="T39" fmla="*/ 194 h 273"/>
                <a:gd name="T40" fmla="*/ 154 w 219"/>
                <a:gd name="T41" fmla="*/ 198 h 273"/>
                <a:gd name="T42" fmla="*/ 115 w 219"/>
                <a:gd name="T43" fmla="*/ 234 h 273"/>
                <a:gd name="T44" fmla="*/ 114 w 219"/>
                <a:gd name="T45" fmla="*/ 265 h 273"/>
                <a:gd name="T46" fmla="*/ 134 w 219"/>
                <a:gd name="T47" fmla="*/ 272 h 273"/>
                <a:gd name="T48" fmla="*/ 146 w 219"/>
                <a:gd name="T49" fmla="*/ 266 h 273"/>
                <a:gd name="T50" fmla="*/ 210 w 219"/>
                <a:gd name="T51" fmla="*/ 206 h 273"/>
                <a:gd name="T52" fmla="*/ 217 w 219"/>
                <a:gd name="T53" fmla="*/ 185 h 273"/>
                <a:gd name="T54" fmla="*/ 203 w 219"/>
                <a:gd name="T55" fmla="*/ 16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9" h="273">
                  <a:moveTo>
                    <a:pt x="203" y="169"/>
                  </a:moveTo>
                  <a:cubicBezTo>
                    <a:pt x="176" y="159"/>
                    <a:pt x="176" y="159"/>
                    <a:pt x="176" y="159"/>
                  </a:cubicBezTo>
                  <a:cubicBezTo>
                    <a:pt x="165" y="155"/>
                    <a:pt x="165" y="155"/>
                    <a:pt x="165" y="155"/>
                  </a:cubicBezTo>
                  <a:cubicBezTo>
                    <a:pt x="203" y="81"/>
                    <a:pt x="203" y="81"/>
                    <a:pt x="203" y="81"/>
                  </a:cubicBezTo>
                  <a:cubicBezTo>
                    <a:pt x="213" y="62"/>
                    <a:pt x="206" y="38"/>
                    <a:pt x="187" y="28"/>
                  </a:cubicBezTo>
                  <a:cubicBezTo>
                    <a:pt x="185" y="27"/>
                    <a:pt x="183" y="26"/>
                    <a:pt x="182" y="26"/>
                  </a:cubicBezTo>
                  <a:cubicBezTo>
                    <a:pt x="180" y="25"/>
                    <a:pt x="179" y="24"/>
                    <a:pt x="177" y="24"/>
                  </a:cubicBezTo>
                  <a:cubicBezTo>
                    <a:pt x="109" y="2"/>
                    <a:pt x="109" y="2"/>
                    <a:pt x="109" y="2"/>
                  </a:cubicBezTo>
                  <a:cubicBezTo>
                    <a:pt x="103" y="0"/>
                    <a:pt x="96" y="1"/>
                    <a:pt x="91" y="4"/>
                  </a:cubicBezTo>
                  <a:cubicBezTo>
                    <a:pt x="14" y="51"/>
                    <a:pt x="14" y="51"/>
                    <a:pt x="14" y="51"/>
                  </a:cubicBezTo>
                  <a:cubicBezTo>
                    <a:pt x="3" y="57"/>
                    <a:pt x="0" y="71"/>
                    <a:pt x="6" y="81"/>
                  </a:cubicBezTo>
                  <a:cubicBezTo>
                    <a:pt x="11" y="89"/>
                    <a:pt x="20" y="93"/>
                    <a:pt x="29" y="92"/>
                  </a:cubicBezTo>
                  <a:cubicBezTo>
                    <a:pt x="31" y="91"/>
                    <a:pt x="34" y="90"/>
                    <a:pt x="36" y="89"/>
                  </a:cubicBezTo>
                  <a:cubicBezTo>
                    <a:pt x="105" y="48"/>
                    <a:pt x="105" y="48"/>
                    <a:pt x="105" y="48"/>
                  </a:cubicBezTo>
                  <a:cubicBezTo>
                    <a:pt x="128" y="55"/>
                    <a:pt x="128" y="55"/>
                    <a:pt x="128" y="55"/>
                  </a:cubicBezTo>
                  <a:cubicBezTo>
                    <a:pt x="92" y="127"/>
                    <a:pt x="92" y="127"/>
                    <a:pt x="92" y="127"/>
                  </a:cubicBezTo>
                  <a:cubicBezTo>
                    <a:pt x="81" y="146"/>
                    <a:pt x="88" y="170"/>
                    <a:pt x="107" y="180"/>
                  </a:cubicBezTo>
                  <a:cubicBezTo>
                    <a:pt x="108" y="180"/>
                    <a:pt x="109" y="181"/>
                    <a:pt x="110" y="181"/>
                  </a:cubicBezTo>
                  <a:cubicBezTo>
                    <a:pt x="110" y="181"/>
                    <a:pt x="110" y="181"/>
                    <a:pt x="109" y="181"/>
                  </a:cubicBezTo>
                  <a:cubicBezTo>
                    <a:pt x="141" y="194"/>
                    <a:pt x="141" y="194"/>
                    <a:pt x="141" y="194"/>
                  </a:cubicBezTo>
                  <a:cubicBezTo>
                    <a:pt x="154" y="198"/>
                    <a:pt x="154" y="198"/>
                    <a:pt x="154" y="198"/>
                  </a:cubicBezTo>
                  <a:cubicBezTo>
                    <a:pt x="115" y="234"/>
                    <a:pt x="115" y="234"/>
                    <a:pt x="115" y="234"/>
                  </a:cubicBezTo>
                  <a:cubicBezTo>
                    <a:pt x="106" y="242"/>
                    <a:pt x="106" y="256"/>
                    <a:pt x="114" y="265"/>
                  </a:cubicBezTo>
                  <a:cubicBezTo>
                    <a:pt x="120" y="271"/>
                    <a:pt x="127" y="273"/>
                    <a:pt x="134" y="272"/>
                  </a:cubicBezTo>
                  <a:cubicBezTo>
                    <a:pt x="138" y="271"/>
                    <a:pt x="142" y="269"/>
                    <a:pt x="146" y="266"/>
                  </a:cubicBezTo>
                  <a:cubicBezTo>
                    <a:pt x="210" y="206"/>
                    <a:pt x="210" y="206"/>
                    <a:pt x="210" y="206"/>
                  </a:cubicBezTo>
                  <a:cubicBezTo>
                    <a:pt x="216" y="200"/>
                    <a:pt x="219" y="193"/>
                    <a:pt x="217" y="185"/>
                  </a:cubicBezTo>
                  <a:cubicBezTo>
                    <a:pt x="215" y="177"/>
                    <a:pt x="210" y="171"/>
                    <a:pt x="203" y="169"/>
                  </a:cubicBezTo>
                  <a:close/>
                </a:path>
              </a:pathLst>
            </a:custGeom>
            <a:grpFill/>
            <a:ln w="28575">
              <a:noFill/>
              <a:round/>
            </a:ln>
          </p:spPr>
          <p:txBody>
            <a:bodyPr vert="horz" wrap="square" lIns="91440" tIns="45720" rIns="91440" bIns="45720" numCol="1" anchor="t" anchorCtr="0" compatLnSpc="1"/>
            <a:lstStyle/>
            <a:p>
              <a:endParaRPr lang="zh-CN" altLang="en-US">
                <a:cs typeface="+mn-ea"/>
                <a:sym typeface="+mn-lt"/>
              </a:endParaRPr>
            </a:p>
          </p:txBody>
        </p:sp>
        <p:sp>
          <p:nvSpPr>
            <p:cNvPr id="19" name="Freeform 30"/>
            <p:cNvSpPr/>
            <p:nvPr/>
          </p:nvSpPr>
          <p:spPr bwMode="auto">
            <a:xfrm>
              <a:off x="1428750" y="3289300"/>
              <a:ext cx="315912" cy="376237"/>
            </a:xfrm>
            <a:custGeom>
              <a:avLst/>
              <a:gdLst>
                <a:gd name="T0" fmla="*/ 82 w 117"/>
                <a:gd name="T1" fmla="*/ 0 h 140"/>
                <a:gd name="T2" fmla="*/ 7 w 117"/>
                <a:gd name="T3" fmla="*/ 105 h 140"/>
                <a:gd name="T4" fmla="*/ 12 w 117"/>
                <a:gd name="T5" fmla="*/ 135 h 140"/>
                <a:gd name="T6" fmla="*/ 29 w 117"/>
                <a:gd name="T7" fmla="*/ 139 h 140"/>
                <a:gd name="T8" fmla="*/ 43 w 117"/>
                <a:gd name="T9" fmla="*/ 130 h 140"/>
                <a:gd name="T10" fmla="*/ 117 w 117"/>
                <a:gd name="T11" fmla="*/ 26 h 140"/>
                <a:gd name="T12" fmla="*/ 102 w 117"/>
                <a:gd name="T13" fmla="*/ 21 h 140"/>
                <a:gd name="T14" fmla="*/ 82 w 117"/>
                <a:gd name="T15" fmla="*/ 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40">
                  <a:moveTo>
                    <a:pt x="82" y="0"/>
                  </a:moveTo>
                  <a:cubicBezTo>
                    <a:pt x="7" y="105"/>
                    <a:pt x="7" y="105"/>
                    <a:pt x="7" y="105"/>
                  </a:cubicBezTo>
                  <a:cubicBezTo>
                    <a:pt x="0" y="114"/>
                    <a:pt x="2" y="128"/>
                    <a:pt x="12" y="135"/>
                  </a:cubicBezTo>
                  <a:cubicBezTo>
                    <a:pt x="17" y="139"/>
                    <a:pt x="23" y="140"/>
                    <a:pt x="29" y="139"/>
                  </a:cubicBezTo>
                  <a:cubicBezTo>
                    <a:pt x="35" y="138"/>
                    <a:pt x="40" y="135"/>
                    <a:pt x="43" y="130"/>
                  </a:cubicBezTo>
                  <a:cubicBezTo>
                    <a:pt x="117" y="26"/>
                    <a:pt x="117" y="26"/>
                    <a:pt x="117" y="26"/>
                  </a:cubicBezTo>
                  <a:cubicBezTo>
                    <a:pt x="112" y="25"/>
                    <a:pt x="107" y="24"/>
                    <a:pt x="102" y="21"/>
                  </a:cubicBezTo>
                  <a:cubicBezTo>
                    <a:pt x="93" y="16"/>
                    <a:pt x="86" y="9"/>
                    <a:pt x="82" y="0"/>
                  </a:cubicBezTo>
                  <a:close/>
                </a:path>
              </a:pathLst>
            </a:custGeom>
            <a:grpFill/>
            <a:ln w="28575">
              <a:noFill/>
              <a:round/>
            </a:ln>
          </p:spPr>
          <p:txBody>
            <a:bodyPr vert="horz" wrap="square" lIns="91440" tIns="45720" rIns="91440" bIns="45720" numCol="1" anchor="t" anchorCtr="0" compatLnSpc="1"/>
            <a:lstStyle/>
            <a:p>
              <a:endParaRPr lang="zh-CN" altLang="en-US">
                <a:cs typeface="+mn-ea"/>
                <a:sym typeface="+mn-lt"/>
              </a:endParaRPr>
            </a:p>
          </p:txBody>
        </p:sp>
      </p:grpSp>
      <p:sp>
        <p:nvSpPr>
          <p:cNvPr id="20" name="Shape 4072"/>
          <p:cNvSpPr/>
          <p:nvPr/>
        </p:nvSpPr>
        <p:spPr>
          <a:xfrm>
            <a:off x="1387909" y="5752765"/>
            <a:ext cx="206375" cy="181610"/>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21" name="Shape 4073"/>
          <p:cNvSpPr/>
          <p:nvPr/>
        </p:nvSpPr>
        <p:spPr>
          <a:xfrm>
            <a:off x="2511224" y="5789595"/>
            <a:ext cx="242570" cy="106680"/>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22" name="Shape 4074"/>
          <p:cNvSpPr/>
          <p:nvPr/>
        </p:nvSpPr>
        <p:spPr>
          <a:xfrm>
            <a:off x="3670734" y="5741335"/>
            <a:ext cx="198755" cy="248920"/>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solidFill>
          <a:ln w="12700">
            <a:miter lim="400000"/>
          </a:ln>
        </p:spPr>
        <p:txBody>
          <a:bodyPr lIns="0" tIns="0" rIns="0" bIns="0" anchor="ctr"/>
          <a:lstStyle/>
          <a:p>
            <a:pPr lvl="0"/>
            <a:endParaRPr sz="1735">
              <a:cs typeface="+mn-ea"/>
              <a:sym typeface="+mn-lt"/>
            </a:endParaRPr>
          </a:p>
        </p:txBody>
      </p:sp>
      <p:grpSp>
        <p:nvGrpSpPr>
          <p:cNvPr id="23" name="组合 22"/>
          <p:cNvGrpSpPr/>
          <p:nvPr/>
        </p:nvGrpSpPr>
        <p:grpSpPr>
          <a:xfrm>
            <a:off x="4815639" y="5676565"/>
            <a:ext cx="193040" cy="297180"/>
            <a:chOff x="7470" y="8750"/>
            <a:chExt cx="304" cy="468"/>
          </a:xfrm>
        </p:grpSpPr>
        <p:sp>
          <p:nvSpPr>
            <p:cNvPr id="24" name="Shape 4075"/>
            <p:cNvSpPr/>
            <p:nvPr/>
          </p:nvSpPr>
          <p:spPr>
            <a:xfrm>
              <a:off x="7561" y="9156"/>
              <a:ext cx="122" cy="63"/>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25" name="Shape 4076"/>
            <p:cNvSpPr/>
            <p:nvPr/>
          </p:nvSpPr>
          <p:spPr>
            <a:xfrm>
              <a:off x="7470" y="8750"/>
              <a:ext cx="305" cy="346"/>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chemeClr val="bg1"/>
            </a:solidFill>
            <a:ln w="12700">
              <a:miter lim="400000"/>
            </a:ln>
          </p:spPr>
          <p:txBody>
            <a:bodyPr lIns="0" tIns="0" rIns="0" bIns="0" anchor="ctr"/>
            <a:lstStyle/>
            <a:p>
              <a:pPr lvl="0"/>
              <a:endParaRPr sz="1735">
                <a:cs typeface="+mn-ea"/>
                <a:sym typeface="+mn-lt"/>
              </a:endParaRPr>
            </a:p>
          </p:txBody>
        </p:sp>
      </p:grpSp>
      <p:sp>
        <p:nvSpPr>
          <p:cNvPr id="26" name="išľíďè"/>
          <p:cNvSpPr/>
          <p:nvPr/>
        </p:nvSpPr>
        <p:spPr bwMode="auto">
          <a:xfrm>
            <a:off x="7107354" y="1382695"/>
            <a:ext cx="4119245" cy="93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20000"/>
              </a:lnSpc>
              <a:spcBef>
                <a:spcPct val="0"/>
              </a:spcBef>
              <a:spcAft>
                <a:spcPts val="0"/>
              </a:spcAft>
              <a:buClrTx/>
              <a:buSzTx/>
              <a:buNone/>
              <a:defRPr/>
            </a:pPr>
            <a:r>
              <a:rPr lang="zh-CN" altLang="en-US" sz="2000" noProof="0" dirty="0">
                <a:ln>
                  <a:noFill/>
                </a:ln>
                <a:solidFill>
                  <a:schemeClr val="tx1">
                    <a:lumMod val="65000"/>
                    <a:lumOff val="35000"/>
                  </a:schemeClr>
                </a:solidFill>
                <a:effectLst/>
                <a:uLnTx/>
                <a:uFillTx/>
                <a:cs typeface="+mn-ea"/>
                <a:sym typeface="+mn-lt"/>
              </a:rPr>
              <a:t>点此编辑标题</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7" name="išľíďè"/>
          <p:cNvSpPr/>
          <p:nvPr/>
        </p:nvSpPr>
        <p:spPr bwMode="auto">
          <a:xfrm>
            <a:off x="7107354" y="2716830"/>
            <a:ext cx="4119245" cy="93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20000"/>
              </a:lnSpc>
              <a:spcBef>
                <a:spcPct val="0"/>
              </a:spcBef>
              <a:spcAft>
                <a:spcPts val="0"/>
              </a:spcAft>
              <a:buClrTx/>
              <a:buSzTx/>
              <a:buNone/>
              <a:defRPr/>
            </a:pPr>
            <a:r>
              <a:rPr lang="zh-CN" altLang="en-US" sz="2000" noProof="0" dirty="0">
                <a:ln>
                  <a:noFill/>
                </a:ln>
                <a:solidFill>
                  <a:schemeClr val="tx1">
                    <a:lumMod val="65000"/>
                    <a:lumOff val="35000"/>
                  </a:schemeClr>
                </a:solidFill>
                <a:effectLst/>
                <a:uLnTx/>
                <a:uFillTx/>
                <a:cs typeface="+mn-ea"/>
                <a:sym typeface="+mn-lt"/>
              </a:rPr>
              <a:t>点此编辑标题</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9" name="išľíďè"/>
          <p:cNvSpPr/>
          <p:nvPr/>
        </p:nvSpPr>
        <p:spPr bwMode="auto">
          <a:xfrm>
            <a:off x="7107354" y="3886500"/>
            <a:ext cx="4119245" cy="93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20000"/>
              </a:lnSpc>
              <a:spcBef>
                <a:spcPct val="0"/>
              </a:spcBef>
              <a:spcAft>
                <a:spcPts val="0"/>
              </a:spcAft>
              <a:buClrTx/>
              <a:buSzTx/>
              <a:buNone/>
              <a:defRPr/>
            </a:pPr>
            <a:r>
              <a:rPr lang="zh-CN" altLang="en-US" sz="2000" noProof="0" dirty="0">
                <a:ln>
                  <a:noFill/>
                </a:ln>
                <a:solidFill>
                  <a:schemeClr val="tx1">
                    <a:lumMod val="65000"/>
                    <a:lumOff val="35000"/>
                  </a:schemeClr>
                </a:solidFill>
                <a:effectLst/>
                <a:uLnTx/>
                <a:uFillTx/>
                <a:cs typeface="+mn-ea"/>
                <a:sym typeface="+mn-lt"/>
              </a:rPr>
              <a:t>点此编辑标题</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0" name="išľíďè"/>
          <p:cNvSpPr/>
          <p:nvPr/>
        </p:nvSpPr>
        <p:spPr bwMode="auto">
          <a:xfrm>
            <a:off x="7107354" y="5220635"/>
            <a:ext cx="4119245" cy="93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R="0" lvl="0" indent="0" algn="l" defTabSz="913765" rtl="0" eaLnBrk="1" fontAlgn="auto" latinLnBrk="0" hangingPunct="1">
              <a:lnSpc>
                <a:spcPct val="120000"/>
              </a:lnSpc>
              <a:spcBef>
                <a:spcPct val="0"/>
              </a:spcBef>
              <a:spcAft>
                <a:spcPts val="0"/>
              </a:spcAft>
              <a:buClrTx/>
              <a:buSzTx/>
              <a:buNone/>
              <a:defRPr/>
            </a:pPr>
            <a:r>
              <a:rPr lang="zh-CN" altLang="en-US" sz="2000" noProof="0" dirty="0">
                <a:ln>
                  <a:noFill/>
                </a:ln>
                <a:solidFill>
                  <a:schemeClr val="tx1">
                    <a:lumMod val="65000"/>
                    <a:lumOff val="35000"/>
                  </a:schemeClr>
                </a:solidFill>
                <a:effectLst/>
                <a:uLnTx/>
                <a:uFillTx/>
                <a:cs typeface="+mn-ea"/>
                <a:sym typeface="+mn-lt"/>
              </a:rPr>
              <a:t>点此编辑标题</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a:p>
            <a:pPr marR="0" lvl="0" indent="0" algn="l" defTabSz="913765" rtl="0" eaLnBrk="1" fontAlgn="auto" latinLnBrk="0" hangingPunct="1">
              <a:lnSpc>
                <a:spcPct val="120000"/>
              </a:lnSpc>
              <a:spcBef>
                <a:spcPct val="0"/>
              </a:spcBef>
              <a:spcAft>
                <a:spcPts val="0"/>
              </a:spcAft>
              <a:buClrTx/>
              <a:buSzTx/>
              <a:buNone/>
              <a:defRPr/>
            </a:pPr>
            <a:r>
              <a:rPr kumimoji="0" sz="1400" i="0" u="none" strike="noStrike" kern="1200" cap="none" spc="0" normalizeH="0" baseline="0" noProof="0" dirty="0">
                <a:ln>
                  <a:noFill/>
                </a:ln>
                <a:solidFill>
                  <a:schemeClr val="tx1">
                    <a:lumMod val="65000"/>
                    <a:lumOff val="35000"/>
                  </a:schemeClr>
                </a:solidFill>
                <a:effectLst/>
                <a:uLnTx/>
                <a:uFillTx/>
                <a:cs typeface="+mn-ea"/>
                <a:sym typeface="+mn-lt"/>
              </a:rPr>
              <a:t>在此输入详细文字介绍和详细信息，在此输入详细文字介绍和详细信息。</a:t>
            </a:r>
            <a:endParaRPr kumimoji="0" sz="14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500"/>
                            </p:stCondLst>
                            <p:childTnLst>
                              <p:par>
                                <p:cTn id="46" presetID="2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down)">
                                      <p:cBhvr>
                                        <p:cTn id="54" dur="500"/>
                                        <p:tgtEl>
                                          <p:spTgt spid="8"/>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down)">
                                      <p:cBhvr>
                                        <p:cTn id="57" dur="500"/>
                                        <p:tgtEl>
                                          <p:spTgt spid="7"/>
                                        </p:tgtEl>
                                      </p:cBhvr>
                                    </p:animEffect>
                                  </p:childTnLst>
                                </p:cTn>
                              </p:par>
                            </p:childTnLst>
                          </p:cTn>
                        </p:par>
                        <p:par>
                          <p:cTn id="58" fill="hold">
                            <p:stCondLst>
                              <p:cond delay="1000"/>
                            </p:stCondLst>
                            <p:childTnLst>
                              <p:par>
                                <p:cTn id="59" presetID="2" presetClass="entr" presetSubtype="8"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childTnLst>
                          </p:cTn>
                        </p:par>
                        <p:par>
                          <p:cTn id="63" fill="hold">
                            <p:stCondLst>
                              <p:cond delay="1500"/>
                            </p:stCondLst>
                            <p:childTnLst>
                              <p:par>
                                <p:cTn id="64" presetID="53" presetClass="entr" presetSubtype="16"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ppt_w</p:attrName>
                                        </p:attrNameLst>
                                      </p:cBhvr>
                                      <p:tavLst>
                                        <p:tav tm="0">
                                          <p:val>
                                            <p:fltVal val="0"/>
                                          </p:val>
                                        </p:tav>
                                        <p:tav tm="100000">
                                          <p:val>
                                            <p:strVal val="#ppt_w"/>
                                          </p:val>
                                        </p:tav>
                                      </p:tavLst>
                                    </p:anim>
                                    <p:anim calcmode="lin" valueType="num">
                                      <p:cBhvr>
                                        <p:cTn id="67" dur="500" fill="hold"/>
                                        <p:tgtEl>
                                          <p:spTgt spid="3"/>
                                        </p:tgtEl>
                                        <p:attrNameLst>
                                          <p:attrName>ppt_h</p:attrName>
                                        </p:attrNameLst>
                                      </p:cBhvr>
                                      <p:tavLst>
                                        <p:tav tm="0">
                                          <p:val>
                                            <p:fltVal val="0"/>
                                          </p:val>
                                        </p:tav>
                                        <p:tav tm="100000">
                                          <p:val>
                                            <p:strVal val="#ppt_h"/>
                                          </p:val>
                                        </p:tav>
                                      </p:tavLst>
                                    </p:anim>
                                    <p:animEffect transition="in" filter="fade">
                                      <p:cBhvr>
                                        <p:cTn id="68" dur="500"/>
                                        <p:tgtEl>
                                          <p:spTgt spid="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 calcmode="lin" valueType="num">
                                      <p:cBhvr>
                                        <p:cTn id="71" dur="500" fill="hold"/>
                                        <p:tgtEl>
                                          <p:spTgt spid="4"/>
                                        </p:tgtEl>
                                        <p:attrNameLst>
                                          <p:attrName>ppt_w</p:attrName>
                                        </p:attrNameLst>
                                      </p:cBhvr>
                                      <p:tavLst>
                                        <p:tav tm="0">
                                          <p:val>
                                            <p:fltVal val="0"/>
                                          </p:val>
                                        </p:tav>
                                        <p:tav tm="100000">
                                          <p:val>
                                            <p:strVal val="#ppt_w"/>
                                          </p:val>
                                        </p:tav>
                                      </p:tavLst>
                                    </p:anim>
                                    <p:anim calcmode="lin" valueType="num">
                                      <p:cBhvr>
                                        <p:cTn id="72" dur="500" fill="hold"/>
                                        <p:tgtEl>
                                          <p:spTgt spid="4"/>
                                        </p:tgtEl>
                                        <p:attrNameLst>
                                          <p:attrName>ppt_h</p:attrName>
                                        </p:attrNameLst>
                                      </p:cBhvr>
                                      <p:tavLst>
                                        <p:tav tm="0">
                                          <p:val>
                                            <p:fltVal val="0"/>
                                          </p:val>
                                        </p:tav>
                                        <p:tav tm="100000">
                                          <p:val>
                                            <p:strVal val="#ppt_h"/>
                                          </p:val>
                                        </p:tav>
                                      </p:tavLst>
                                    </p:anim>
                                    <p:animEffect transition="in" filter="fade">
                                      <p:cBhvr>
                                        <p:cTn id="73" dur="500"/>
                                        <p:tgtEl>
                                          <p:spTgt spid="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500" fill="hold"/>
                                        <p:tgtEl>
                                          <p:spTgt spid="5"/>
                                        </p:tgtEl>
                                        <p:attrNameLst>
                                          <p:attrName>ppt_w</p:attrName>
                                        </p:attrNameLst>
                                      </p:cBhvr>
                                      <p:tavLst>
                                        <p:tav tm="0">
                                          <p:val>
                                            <p:fltVal val="0"/>
                                          </p:val>
                                        </p:tav>
                                        <p:tav tm="100000">
                                          <p:val>
                                            <p:strVal val="#ppt_w"/>
                                          </p:val>
                                        </p:tav>
                                      </p:tavLst>
                                    </p:anim>
                                    <p:anim calcmode="lin" valueType="num">
                                      <p:cBhvr>
                                        <p:cTn id="77" dur="500" fill="hold"/>
                                        <p:tgtEl>
                                          <p:spTgt spid="5"/>
                                        </p:tgtEl>
                                        <p:attrNameLst>
                                          <p:attrName>ppt_h</p:attrName>
                                        </p:attrNameLst>
                                      </p:cBhvr>
                                      <p:tavLst>
                                        <p:tav tm="0">
                                          <p:val>
                                            <p:fltVal val="0"/>
                                          </p:val>
                                        </p:tav>
                                        <p:tav tm="100000">
                                          <p:val>
                                            <p:strVal val="#ppt_h"/>
                                          </p:val>
                                        </p:tav>
                                      </p:tavLst>
                                    </p:anim>
                                    <p:animEffect transition="in" filter="fade">
                                      <p:cBhvr>
                                        <p:cTn id="78" dur="500"/>
                                        <p:tgtEl>
                                          <p:spTgt spid="5"/>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500" fill="hold"/>
                                        <p:tgtEl>
                                          <p:spTgt spid="6"/>
                                        </p:tgtEl>
                                        <p:attrNameLst>
                                          <p:attrName>ppt_w</p:attrName>
                                        </p:attrNameLst>
                                      </p:cBhvr>
                                      <p:tavLst>
                                        <p:tav tm="0">
                                          <p:val>
                                            <p:fltVal val="0"/>
                                          </p:val>
                                        </p:tav>
                                        <p:tav tm="100000">
                                          <p:val>
                                            <p:strVal val="#ppt_w"/>
                                          </p:val>
                                        </p:tav>
                                      </p:tavLst>
                                    </p:anim>
                                    <p:anim calcmode="lin" valueType="num">
                                      <p:cBhvr>
                                        <p:cTn id="82" dur="500" fill="hold"/>
                                        <p:tgtEl>
                                          <p:spTgt spid="6"/>
                                        </p:tgtEl>
                                        <p:attrNameLst>
                                          <p:attrName>ppt_h</p:attrName>
                                        </p:attrNameLst>
                                      </p:cBhvr>
                                      <p:tavLst>
                                        <p:tav tm="0">
                                          <p:val>
                                            <p:fltVal val="0"/>
                                          </p:val>
                                        </p:tav>
                                        <p:tav tm="100000">
                                          <p:val>
                                            <p:strVal val="#ppt_h"/>
                                          </p:val>
                                        </p:tav>
                                      </p:tavLst>
                                    </p:anim>
                                    <p:animEffect transition="in" filter="fade">
                                      <p:cBhvr>
                                        <p:cTn id="83" dur="500"/>
                                        <p:tgtEl>
                                          <p:spTgt spid="6"/>
                                        </p:tgtEl>
                                      </p:cBhvr>
                                    </p:animEffect>
                                  </p:childTnLst>
                                </p:cTn>
                              </p:par>
                            </p:childTnLst>
                          </p:cTn>
                        </p:par>
                        <p:par>
                          <p:cTn id="84" fill="hold">
                            <p:stCondLst>
                              <p:cond delay="2000"/>
                            </p:stCondLst>
                            <p:childTnLst>
                              <p:par>
                                <p:cTn id="85" presetID="2" presetClass="entr" presetSubtype="2"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fill="hold"/>
                                        <p:tgtEl>
                                          <p:spTgt spid="26"/>
                                        </p:tgtEl>
                                        <p:attrNameLst>
                                          <p:attrName>ppt_x</p:attrName>
                                        </p:attrNameLst>
                                      </p:cBhvr>
                                      <p:tavLst>
                                        <p:tav tm="0">
                                          <p:val>
                                            <p:strVal val="1+#ppt_w/2"/>
                                          </p:val>
                                        </p:tav>
                                        <p:tav tm="100000">
                                          <p:val>
                                            <p:strVal val="#ppt_x"/>
                                          </p:val>
                                        </p:tav>
                                      </p:tavLst>
                                    </p:anim>
                                    <p:anim calcmode="lin" valueType="num">
                                      <p:cBhvr additive="base">
                                        <p:cTn id="88" dur="500" fill="hold"/>
                                        <p:tgtEl>
                                          <p:spTgt spid="26"/>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1+#ppt_w/2"/>
                                          </p:val>
                                        </p:tav>
                                        <p:tav tm="100000">
                                          <p:val>
                                            <p:strVal val="#ppt_x"/>
                                          </p:val>
                                        </p:tav>
                                      </p:tavLst>
                                    </p:anim>
                                    <p:anim calcmode="lin" valueType="num">
                                      <p:cBhvr additive="base">
                                        <p:cTn id="92" dur="500" fill="hold"/>
                                        <p:tgtEl>
                                          <p:spTgt spid="27"/>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500" fill="hold"/>
                                        <p:tgtEl>
                                          <p:spTgt spid="30"/>
                                        </p:tgtEl>
                                        <p:attrNameLst>
                                          <p:attrName>ppt_x</p:attrName>
                                        </p:attrNameLst>
                                      </p:cBhvr>
                                      <p:tavLst>
                                        <p:tav tm="0">
                                          <p:val>
                                            <p:strVal val="1+#ppt_w/2"/>
                                          </p:val>
                                        </p:tav>
                                        <p:tav tm="100000">
                                          <p:val>
                                            <p:strVal val="#ppt_x"/>
                                          </p:val>
                                        </p:tav>
                                      </p:tavLst>
                                    </p:anim>
                                    <p:anim calcmode="lin" valueType="num">
                                      <p:cBhvr additive="base">
                                        <p:cTn id="10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20" grpId="0" bldLvl="0" animBg="1"/>
      <p:bldP spid="21" grpId="0" bldLvl="0" animBg="1"/>
      <p:bldP spid="22" grpId="0" bldLvl="0" animBg="1"/>
      <p:bldP spid="26" grpId="0"/>
      <p:bldP spid="27"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9066" y="302703"/>
            <a:ext cx="2560423" cy="87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normalizeH="0" baseline="0" noProof="0" dirty="0">
                <a:ln>
                  <a:noFill/>
                </a:ln>
                <a:solidFill>
                  <a:prstClr val="black">
                    <a:lumMod val="75000"/>
                    <a:lumOff val="25000"/>
                  </a:prstClr>
                </a:solidFill>
                <a:effectLst/>
                <a:uLnTx/>
                <a:uFillTx/>
                <a:cs typeface="+mn-ea"/>
                <a:sym typeface="+mn-lt"/>
              </a:rPr>
              <a:t>阶段式进展</a:t>
            </a:r>
            <a:endParaRPr kumimoji="0" lang="zh-CN" altLang="en-US" sz="3200" b="0" i="0" u="none" strike="noStrike" kern="1200" cap="none" normalizeH="0" baseline="0" noProof="0" dirty="0">
              <a:ln>
                <a:noFill/>
              </a:ln>
              <a:solidFill>
                <a:prstClr val="black">
                  <a:lumMod val="75000"/>
                  <a:lumOff val="25000"/>
                </a:prstClr>
              </a:solidFill>
              <a:effectLst/>
              <a:uLnTx/>
              <a:uFillTx/>
              <a:cs typeface="+mn-ea"/>
              <a:sym typeface="+mn-lt"/>
            </a:endParaRPr>
          </a:p>
        </p:txBody>
      </p:sp>
      <p:grpSp>
        <p:nvGrpSpPr>
          <p:cNvPr id="4" name="PA-组合 8"/>
          <p:cNvGrpSpPr/>
          <p:nvPr>
            <p:custDataLst>
              <p:tags r:id="rId1"/>
            </p:custDataLst>
          </p:nvPr>
        </p:nvGrpSpPr>
        <p:grpSpPr>
          <a:xfrm>
            <a:off x="4597040" y="1759034"/>
            <a:ext cx="6658922" cy="4034896"/>
            <a:chOff x="4332347" y="1710908"/>
            <a:chExt cx="6658922" cy="4034896"/>
          </a:xfrm>
        </p:grpSpPr>
        <p:cxnSp>
          <p:nvCxnSpPr>
            <p:cNvPr id="5" name="PA-肘形连接符 19"/>
            <p:cNvCxnSpPr>
              <a:stCxn id="6" idx="6"/>
              <a:endCxn id="26" idx="2"/>
            </p:cNvCxnSpPr>
            <p:nvPr>
              <p:custDataLst>
                <p:tags r:id="rId2"/>
              </p:custDataLst>
            </p:nvPr>
          </p:nvCxnSpPr>
          <p:spPr>
            <a:xfrm>
              <a:off x="5088151" y="2088809"/>
              <a:ext cx="5168761" cy="109668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PA-椭圆 9"/>
            <p:cNvSpPr/>
            <p:nvPr>
              <p:custDataLst>
                <p:tags r:id="rId3"/>
              </p:custDataLst>
            </p:nvPr>
          </p:nvSpPr>
          <p:spPr>
            <a:xfrm>
              <a:off x="4332347" y="1710908"/>
              <a:ext cx="755803" cy="7558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7" name="PA-任意多边形 159"/>
            <p:cNvSpPr/>
            <p:nvPr>
              <p:custDataLst>
                <p:tags r:id="rId4"/>
              </p:custDataLst>
            </p:nvPr>
          </p:nvSpPr>
          <p:spPr bwMode="auto">
            <a:xfrm>
              <a:off x="4532810" y="1930091"/>
              <a:ext cx="354876" cy="35202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90" b="0" i="0" u="none" strike="noStrike" kern="1200" cap="none" spc="0" normalizeH="0" baseline="0" noProof="0" dirty="0">
                <a:ln>
                  <a:noFill/>
                </a:ln>
                <a:solidFill>
                  <a:srgbClr val="000000"/>
                </a:solidFill>
                <a:effectLst/>
                <a:uLnTx/>
                <a:uFillTx/>
                <a:cs typeface="+mn-ea"/>
                <a:sym typeface="+mn-lt"/>
              </a:endParaRPr>
            </a:p>
          </p:txBody>
        </p:sp>
        <p:sp>
          <p:nvSpPr>
            <p:cNvPr id="8" name="PA-任意多边形 160"/>
            <p:cNvSpPr/>
            <p:nvPr>
              <p:custDataLst>
                <p:tags r:id="rId5"/>
              </p:custDataLst>
            </p:nvPr>
          </p:nvSpPr>
          <p:spPr bwMode="auto">
            <a:xfrm>
              <a:off x="4485307" y="1847635"/>
              <a:ext cx="449883" cy="196628"/>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90" b="0" i="0" u="none" strike="noStrike" kern="1200" cap="none" spc="0" normalizeH="0" baseline="0" noProof="0" dirty="0">
                <a:ln>
                  <a:noFill/>
                </a:ln>
                <a:solidFill>
                  <a:srgbClr val="000000"/>
                </a:solidFill>
                <a:effectLst/>
                <a:uLnTx/>
                <a:uFillTx/>
                <a:cs typeface="+mn-ea"/>
                <a:sym typeface="+mn-lt"/>
              </a:endParaRPr>
            </a:p>
          </p:txBody>
        </p:sp>
        <p:cxnSp>
          <p:nvCxnSpPr>
            <p:cNvPr id="9" name="PA-肘形连接符 25"/>
            <p:cNvCxnSpPr>
              <a:stCxn id="10" idx="6"/>
              <a:endCxn id="28" idx="2"/>
            </p:cNvCxnSpPr>
            <p:nvPr>
              <p:custDataLst>
                <p:tags r:id="rId6"/>
              </p:custDataLst>
            </p:nvPr>
          </p:nvCxnSpPr>
          <p:spPr>
            <a:xfrm>
              <a:off x="5088151" y="4274872"/>
              <a:ext cx="2701370" cy="53159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PA-椭圆 15"/>
            <p:cNvSpPr/>
            <p:nvPr>
              <p:custDataLst>
                <p:tags r:id="rId7"/>
              </p:custDataLst>
            </p:nvPr>
          </p:nvSpPr>
          <p:spPr>
            <a:xfrm>
              <a:off x="4332347" y="3896970"/>
              <a:ext cx="755803" cy="7558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1" name="PA-任意多边形 277"/>
            <p:cNvSpPr>
              <a:spLocks noEditPoints="1"/>
            </p:cNvSpPr>
            <p:nvPr>
              <p:custDataLst>
                <p:tags r:id="rId8"/>
              </p:custDataLst>
            </p:nvPr>
          </p:nvSpPr>
          <p:spPr bwMode="auto">
            <a:xfrm>
              <a:off x="4522741" y="4018745"/>
              <a:ext cx="383872" cy="455707"/>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90" b="0" i="0" u="none" strike="noStrike" kern="1200" cap="none" spc="0" normalizeH="0" baseline="0" noProof="0" dirty="0">
                <a:ln>
                  <a:noFill/>
                </a:ln>
                <a:solidFill>
                  <a:srgbClr val="000000"/>
                </a:solidFill>
                <a:effectLst/>
                <a:uLnTx/>
                <a:uFillTx/>
                <a:cs typeface="+mn-ea"/>
                <a:sym typeface="+mn-lt"/>
              </a:endParaRPr>
            </a:p>
          </p:txBody>
        </p:sp>
        <p:cxnSp>
          <p:nvCxnSpPr>
            <p:cNvPr id="12" name="PA-肘形连接符 39"/>
            <p:cNvCxnSpPr>
              <a:stCxn id="13" idx="6"/>
              <a:endCxn id="27" idx="2"/>
            </p:cNvCxnSpPr>
            <p:nvPr>
              <p:custDataLst>
                <p:tags r:id="rId9"/>
              </p:custDataLst>
            </p:nvPr>
          </p:nvCxnSpPr>
          <p:spPr>
            <a:xfrm>
              <a:off x="5088151" y="3181841"/>
              <a:ext cx="3935066" cy="984817"/>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PA-椭圆 19"/>
            <p:cNvSpPr/>
            <p:nvPr>
              <p:custDataLst>
                <p:tags r:id="rId10"/>
              </p:custDataLst>
            </p:nvPr>
          </p:nvSpPr>
          <p:spPr>
            <a:xfrm>
              <a:off x="4332347" y="2803939"/>
              <a:ext cx="755803" cy="7558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4" name="PA-任意多边形 8"/>
            <p:cNvSpPr>
              <a:spLocks noEditPoints="1"/>
            </p:cNvSpPr>
            <p:nvPr>
              <p:custDataLst>
                <p:tags r:id="rId11"/>
              </p:custDataLst>
            </p:nvPr>
          </p:nvSpPr>
          <p:spPr bwMode="auto">
            <a:xfrm>
              <a:off x="4485743" y="3034088"/>
              <a:ext cx="474404" cy="295505"/>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530" b="0" i="0" u="none" strike="noStrike" kern="1200" cap="none" spc="0" normalizeH="0" baseline="0" noProof="0" dirty="0">
                <a:ln>
                  <a:noFill/>
                </a:ln>
                <a:solidFill>
                  <a:srgbClr val="000000"/>
                </a:solidFill>
                <a:effectLst/>
                <a:uLnTx/>
                <a:uFillTx/>
                <a:cs typeface="+mn-ea"/>
                <a:sym typeface="+mn-lt"/>
              </a:endParaRPr>
            </a:p>
          </p:txBody>
        </p:sp>
        <p:sp>
          <p:nvSpPr>
            <p:cNvPr id="15" name="PA-矩形 9"/>
            <p:cNvSpPr>
              <a:spLocks noChangeArrowheads="1"/>
            </p:cNvSpPr>
            <p:nvPr>
              <p:custDataLst>
                <p:tags r:id="rId12"/>
              </p:custDataLst>
            </p:nvPr>
          </p:nvSpPr>
          <p:spPr bwMode="auto">
            <a:xfrm>
              <a:off x="4549636" y="3097981"/>
              <a:ext cx="91048" cy="1677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530" b="0" i="0" u="none" strike="noStrike" kern="1200" cap="none" spc="0" normalizeH="0" baseline="0" noProof="0" dirty="0">
                <a:ln>
                  <a:noFill/>
                </a:ln>
                <a:solidFill>
                  <a:srgbClr val="000000"/>
                </a:solidFill>
                <a:effectLst/>
                <a:uLnTx/>
                <a:uFillTx/>
                <a:cs typeface="+mn-ea"/>
                <a:sym typeface="+mn-lt"/>
              </a:endParaRPr>
            </a:p>
          </p:txBody>
        </p:sp>
        <p:sp>
          <p:nvSpPr>
            <p:cNvPr id="16" name="PA-矩形 10"/>
            <p:cNvSpPr>
              <a:spLocks noChangeArrowheads="1"/>
            </p:cNvSpPr>
            <p:nvPr>
              <p:custDataLst>
                <p:tags r:id="rId13"/>
              </p:custDataLst>
            </p:nvPr>
          </p:nvSpPr>
          <p:spPr bwMode="auto">
            <a:xfrm>
              <a:off x="4656656" y="3097981"/>
              <a:ext cx="86255" cy="1677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530" b="0" i="0" u="none" strike="noStrike" kern="1200" cap="none" spc="0" normalizeH="0" baseline="0" noProof="0" dirty="0">
                <a:ln>
                  <a:noFill/>
                </a:ln>
                <a:solidFill>
                  <a:srgbClr val="000000"/>
                </a:solidFill>
                <a:effectLst/>
                <a:uLnTx/>
                <a:uFillTx/>
                <a:cs typeface="+mn-ea"/>
                <a:sym typeface="+mn-lt"/>
              </a:endParaRPr>
            </a:p>
          </p:txBody>
        </p:sp>
        <p:cxnSp>
          <p:nvCxnSpPr>
            <p:cNvPr id="17" name="PA-直接连接符 24"/>
            <p:cNvCxnSpPr>
              <a:endCxn id="18" idx="6"/>
            </p:cNvCxnSpPr>
            <p:nvPr>
              <p:custDataLst>
                <p:tags r:id="rId14"/>
              </p:custDataLst>
            </p:nvPr>
          </p:nvCxnSpPr>
          <p:spPr>
            <a:xfrm flipH="1" flipV="1">
              <a:off x="5088150" y="5367903"/>
              <a:ext cx="1279753"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PA-椭圆 26"/>
            <p:cNvSpPr/>
            <p:nvPr>
              <p:custDataLst>
                <p:tags r:id="rId15"/>
              </p:custDataLst>
            </p:nvPr>
          </p:nvSpPr>
          <p:spPr>
            <a:xfrm>
              <a:off x="4332347" y="4990001"/>
              <a:ext cx="755803" cy="7558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9" name="PA-任意多边形 17"/>
            <p:cNvSpPr/>
            <p:nvPr>
              <p:custDataLst>
                <p:tags r:id="rId16"/>
              </p:custDataLst>
            </p:nvPr>
          </p:nvSpPr>
          <p:spPr bwMode="auto">
            <a:xfrm>
              <a:off x="4651850" y="5280111"/>
              <a:ext cx="321351" cy="290746"/>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000000"/>
                </a:solidFill>
                <a:effectLst/>
                <a:uLnTx/>
                <a:uFillTx/>
                <a:cs typeface="+mn-ea"/>
                <a:sym typeface="+mn-lt"/>
              </a:endParaRPr>
            </a:p>
          </p:txBody>
        </p:sp>
        <p:sp>
          <p:nvSpPr>
            <p:cNvPr id="21" name="PA-任意多边形 18"/>
            <p:cNvSpPr/>
            <p:nvPr>
              <p:custDataLst>
                <p:tags r:id="rId17"/>
              </p:custDataLst>
            </p:nvPr>
          </p:nvSpPr>
          <p:spPr bwMode="auto">
            <a:xfrm>
              <a:off x="4457290" y="5188297"/>
              <a:ext cx="332281" cy="288559"/>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000000"/>
                </a:solidFill>
                <a:effectLst/>
                <a:uLnTx/>
                <a:uFillTx/>
                <a:cs typeface="+mn-ea"/>
                <a:sym typeface="+mn-lt"/>
              </a:endParaRPr>
            </a:p>
          </p:txBody>
        </p:sp>
        <p:sp>
          <p:nvSpPr>
            <p:cNvPr id="22" name="PA-任意多边形 54"/>
            <p:cNvSpPr/>
            <p:nvPr>
              <p:custDataLst>
                <p:tags r:id="rId18"/>
              </p:custDataLst>
            </p:nvPr>
          </p:nvSpPr>
          <p:spPr>
            <a:xfrm>
              <a:off x="9810476" y="2004959"/>
              <a:ext cx="1180793" cy="3697912"/>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3" name="PA-任意多边形 55"/>
            <p:cNvSpPr/>
            <p:nvPr>
              <p:custDataLst>
                <p:tags r:id="rId19"/>
              </p:custDataLst>
            </p:nvPr>
          </p:nvSpPr>
          <p:spPr>
            <a:xfrm>
              <a:off x="8576782" y="3781515"/>
              <a:ext cx="1180793" cy="19213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4" name="PA-任意多边形 56"/>
            <p:cNvSpPr/>
            <p:nvPr>
              <p:custDataLst>
                <p:tags r:id="rId20"/>
              </p:custDataLst>
            </p:nvPr>
          </p:nvSpPr>
          <p:spPr>
            <a:xfrm>
              <a:off x="7343085" y="4541419"/>
              <a:ext cx="1180793" cy="1161453"/>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5" name="PA-任意多边形 57"/>
            <p:cNvSpPr/>
            <p:nvPr>
              <p:custDataLst>
                <p:tags r:id="rId21"/>
              </p:custDataLst>
            </p:nvPr>
          </p:nvSpPr>
          <p:spPr>
            <a:xfrm>
              <a:off x="5353937" y="5079951"/>
              <a:ext cx="1936244" cy="62291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6" name="PA-椭圆 34"/>
            <p:cNvSpPr/>
            <p:nvPr>
              <p:custDataLst>
                <p:tags r:id="rId22"/>
              </p:custDataLst>
            </p:nvPr>
          </p:nvSpPr>
          <p:spPr>
            <a:xfrm>
              <a:off x="10256911" y="3041531"/>
              <a:ext cx="287925" cy="2879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7" name="PA-椭圆 35"/>
            <p:cNvSpPr/>
            <p:nvPr>
              <p:custDataLst>
                <p:tags r:id="rId23"/>
              </p:custDataLst>
            </p:nvPr>
          </p:nvSpPr>
          <p:spPr>
            <a:xfrm>
              <a:off x="9023217" y="4022694"/>
              <a:ext cx="287925" cy="287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8" name="PA-椭圆 36"/>
            <p:cNvSpPr/>
            <p:nvPr>
              <p:custDataLst>
                <p:tags r:id="rId24"/>
              </p:custDataLst>
            </p:nvPr>
          </p:nvSpPr>
          <p:spPr>
            <a:xfrm>
              <a:off x="7789520" y="4662502"/>
              <a:ext cx="287925" cy="2879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29" name="PA-椭圆 37"/>
            <p:cNvSpPr/>
            <p:nvPr>
              <p:custDataLst>
                <p:tags r:id="rId25"/>
              </p:custDataLst>
            </p:nvPr>
          </p:nvSpPr>
          <p:spPr>
            <a:xfrm>
              <a:off x="6178098" y="5229372"/>
              <a:ext cx="287925" cy="287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grpSp>
        <p:nvGrpSpPr>
          <p:cNvPr id="30" name="PA-组合 10"/>
          <p:cNvGrpSpPr/>
          <p:nvPr>
            <p:custDataLst>
              <p:tags r:id="rId26"/>
            </p:custDataLst>
          </p:nvPr>
        </p:nvGrpSpPr>
        <p:grpSpPr>
          <a:xfrm>
            <a:off x="986588" y="1704440"/>
            <a:ext cx="3374056" cy="4469310"/>
            <a:chOff x="914399" y="1632251"/>
            <a:chExt cx="3374056" cy="4469310"/>
          </a:xfrm>
        </p:grpSpPr>
        <p:sp>
          <p:nvSpPr>
            <p:cNvPr id="31" name="PA-矩形 38"/>
            <p:cNvSpPr/>
            <p:nvPr>
              <p:custDataLst>
                <p:tags r:id="rId27"/>
              </p:custDataLst>
            </p:nvPr>
          </p:nvSpPr>
          <p:spPr>
            <a:xfrm>
              <a:off x="3005744" y="1632251"/>
              <a:ext cx="1210521" cy="400077"/>
            </a:xfrm>
            <a:prstGeom prst="rect">
              <a:avLst/>
            </a:prstGeom>
          </p:spPr>
          <p:txBody>
            <a:bodyPr wrap="none" lIns="91407" tIns="45704" rIns="91407" bIns="45704">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75000"/>
                      <a:lumOff val="25000"/>
                    </a:srgbClr>
                  </a:solidFill>
                  <a:effectLst/>
                  <a:uLnTx/>
                  <a:uFillTx/>
                  <a:cs typeface="+mn-ea"/>
                  <a:sym typeface="+mn-lt"/>
                </a:rPr>
                <a:t>添加标题</a:t>
              </a:r>
              <a:endParaRPr kumimoji="0" lang="en-US" altLang="zh-CN" sz="20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32" name="PA-矩形 39"/>
            <p:cNvSpPr/>
            <p:nvPr>
              <p:custDataLst>
                <p:tags r:id="rId28"/>
              </p:custDataLst>
            </p:nvPr>
          </p:nvSpPr>
          <p:spPr>
            <a:xfrm>
              <a:off x="914400" y="2012129"/>
              <a:ext cx="3374055" cy="553998"/>
            </a:xfrm>
            <a:prstGeom prst="rect">
              <a:avLst/>
            </a:prstGeom>
          </p:spPr>
          <p:txBody>
            <a:bodyPr wrap="square">
              <a:spAutoFit/>
            </a:bodyPr>
            <a:lstStyle/>
            <a:p>
              <a:pPr marL="0" marR="0" lvl="0" indent="0" algn="r" defTabSz="914400" rtl="0" eaLnBrk="1" fontAlgn="auto" latinLnBrk="0" hangingPunct="1">
                <a:lnSpc>
                  <a:spcPts val="18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3" name="PA-矩形 40"/>
            <p:cNvSpPr/>
            <p:nvPr>
              <p:custDataLst>
                <p:tags r:id="rId29"/>
              </p:custDataLst>
            </p:nvPr>
          </p:nvSpPr>
          <p:spPr>
            <a:xfrm>
              <a:off x="3005744" y="2733785"/>
              <a:ext cx="1210521" cy="400077"/>
            </a:xfrm>
            <a:prstGeom prst="rect">
              <a:avLst/>
            </a:prstGeom>
          </p:spPr>
          <p:txBody>
            <a:bodyPr wrap="none" lIns="91407" tIns="45704" rIns="91407" bIns="45704">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75000"/>
                      <a:lumOff val="25000"/>
                    </a:srgbClr>
                  </a:solidFill>
                  <a:effectLst/>
                  <a:uLnTx/>
                  <a:uFillTx/>
                  <a:cs typeface="+mn-ea"/>
                  <a:sym typeface="+mn-lt"/>
                </a:rPr>
                <a:t>添加标题</a:t>
              </a:r>
              <a:endParaRPr kumimoji="0" lang="en-US" altLang="zh-CN" sz="20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34" name="PA-矩形 41"/>
            <p:cNvSpPr/>
            <p:nvPr>
              <p:custDataLst>
                <p:tags r:id="rId30"/>
              </p:custDataLst>
            </p:nvPr>
          </p:nvSpPr>
          <p:spPr>
            <a:xfrm>
              <a:off x="914399" y="3113663"/>
              <a:ext cx="3374055" cy="553998"/>
            </a:xfrm>
            <a:prstGeom prst="rect">
              <a:avLst/>
            </a:prstGeom>
          </p:spPr>
          <p:txBody>
            <a:bodyPr wrap="square">
              <a:spAutoFit/>
            </a:bodyPr>
            <a:lstStyle/>
            <a:p>
              <a:pPr marL="0" marR="0" lvl="0" indent="0" algn="r" defTabSz="914400" rtl="0" eaLnBrk="1" fontAlgn="auto" latinLnBrk="0" hangingPunct="1">
                <a:lnSpc>
                  <a:spcPts val="18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5" name="PA-矩形 42"/>
            <p:cNvSpPr/>
            <p:nvPr>
              <p:custDataLst>
                <p:tags r:id="rId31"/>
              </p:custDataLst>
            </p:nvPr>
          </p:nvSpPr>
          <p:spPr>
            <a:xfrm>
              <a:off x="3005744" y="3835320"/>
              <a:ext cx="1210521" cy="400077"/>
            </a:xfrm>
            <a:prstGeom prst="rect">
              <a:avLst/>
            </a:prstGeom>
          </p:spPr>
          <p:txBody>
            <a:bodyPr wrap="none" lIns="91407" tIns="45704" rIns="91407" bIns="45704">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75000"/>
                      <a:lumOff val="25000"/>
                    </a:srgbClr>
                  </a:solidFill>
                  <a:effectLst/>
                  <a:uLnTx/>
                  <a:uFillTx/>
                  <a:cs typeface="+mn-ea"/>
                  <a:sym typeface="+mn-lt"/>
                </a:rPr>
                <a:t>添加标题</a:t>
              </a:r>
              <a:endParaRPr kumimoji="0" lang="en-US" altLang="zh-CN" sz="20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36" name="PA-矩形 43"/>
            <p:cNvSpPr/>
            <p:nvPr>
              <p:custDataLst>
                <p:tags r:id="rId32"/>
              </p:custDataLst>
            </p:nvPr>
          </p:nvSpPr>
          <p:spPr>
            <a:xfrm>
              <a:off x="914399" y="4215197"/>
              <a:ext cx="3374055" cy="784830"/>
            </a:xfrm>
            <a:prstGeom prst="rect">
              <a:avLst/>
            </a:prstGeom>
          </p:spPr>
          <p:txBody>
            <a:bodyPr wrap="square">
              <a:spAutoFit/>
            </a:bodyPr>
            <a:lstStyle/>
            <a:p>
              <a:pPr marL="0" marR="0" lvl="0" indent="0" algn="r" defTabSz="914400" rtl="0" eaLnBrk="1" fontAlgn="auto" latinLnBrk="0" hangingPunct="1">
                <a:lnSpc>
                  <a:spcPts val="18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7" name="PA-矩形 44"/>
            <p:cNvSpPr/>
            <p:nvPr>
              <p:custDataLst>
                <p:tags r:id="rId33"/>
              </p:custDataLst>
            </p:nvPr>
          </p:nvSpPr>
          <p:spPr>
            <a:xfrm>
              <a:off x="3005744" y="4936854"/>
              <a:ext cx="1210521" cy="400077"/>
            </a:xfrm>
            <a:prstGeom prst="rect">
              <a:avLst/>
            </a:prstGeom>
          </p:spPr>
          <p:txBody>
            <a:bodyPr wrap="none" lIns="91407" tIns="45704" rIns="91407" bIns="45704">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75000"/>
                      <a:lumOff val="25000"/>
                    </a:srgbClr>
                  </a:solidFill>
                  <a:effectLst/>
                  <a:uLnTx/>
                  <a:uFillTx/>
                  <a:cs typeface="+mn-ea"/>
                  <a:sym typeface="+mn-lt"/>
                </a:rPr>
                <a:t>添加标题</a:t>
              </a:r>
              <a:endParaRPr kumimoji="0" lang="en-US" altLang="zh-CN" sz="2000" b="0"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38" name="PA-矩形 45"/>
            <p:cNvSpPr/>
            <p:nvPr>
              <p:custDataLst>
                <p:tags r:id="rId34"/>
              </p:custDataLst>
            </p:nvPr>
          </p:nvSpPr>
          <p:spPr>
            <a:xfrm>
              <a:off x="914399" y="5316731"/>
              <a:ext cx="3374055" cy="784830"/>
            </a:xfrm>
            <a:prstGeom prst="rect">
              <a:avLst/>
            </a:prstGeom>
          </p:spPr>
          <p:txBody>
            <a:bodyPr wrap="square">
              <a:spAutoFit/>
            </a:bodyPr>
            <a:lstStyle/>
            <a:p>
              <a:pPr marL="0" marR="0" lvl="0" indent="0" algn="r" defTabSz="914400" rtl="0" eaLnBrk="1" fontAlgn="auto" latinLnBrk="0" hangingPunct="1">
                <a:lnSpc>
                  <a:spcPts val="18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rPr>
                <a:t>请在此处添加具体内容，请言简意赅，简单说明即可。请在此处添加具体内容。</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51107092852"/>
  <p:tag name="MH_LIBRARY" val="GRAPHIC"/>
  <p:tag name="MH_TYPE" val="Other"/>
  <p:tag name="MH_ORDER" val="4"/>
</p:tagLst>
</file>

<file path=ppt/tags/tag10.xml><?xml version="1.0" encoding="utf-8"?>
<p:tagLst xmlns:p="http://schemas.openxmlformats.org/presentationml/2006/main">
  <p:tag name="MH" val="20151107092852"/>
  <p:tag name="MH_LIBRARY" val="GRAPHIC"/>
  <p:tag name="MH_TYPE" val="Other"/>
  <p:tag name="MH_ORDER" val="4"/>
</p:tagLst>
</file>

<file path=ppt/tags/tag100.xml><?xml version="1.0" encoding="utf-8"?>
<p:tagLst xmlns:p="http://schemas.openxmlformats.org/presentationml/2006/main">
  <p:tag name="PA" val="v5.2.9"/>
</p:tagLst>
</file>

<file path=ppt/tags/tag101.xml><?xml version="1.0" encoding="utf-8"?>
<p:tagLst xmlns:p="http://schemas.openxmlformats.org/presentationml/2006/main">
  <p:tag name="PA" val="v5.2.9"/>
</p:tagLst>
</file>

<file path=ppt/tags/tag102.xml><?xml version="1.0" encoding="utf-8"?>
<p:tagLst xmlns:p="http://schemas.openxmlformats.org/presentationml/2006/main">
  <p:tag name="PA" val="v5.2.8"/>
</p:tagLst>
</file>

<file path=ppt/tags/tag103.xml><?xml version="1.0" encoding="utf-8"?>
<p:tagLst xmlns:p="http://schemas.openxmlformats.org/presentationml/2006/main">
  <p:tag name="PA" val="v5.2.9"/>
</p:tagLst>
</file>

<file path=ppt/tags/tag104.xml><?xml version="1.0" encoding="utf-8"?>
<p:tagLst xmlns:p="http://schemas.openxmlformats.org/presentationml/2006/main">
  <p:tag name="PA" val="v5.2.9"/>
</p:tagLst>
</file>

<file path=ppt/tags/tag105.xml><?xml version="1.0" encoding="utf-8"?>
<p:tagLst xmlns:p="http://schemas.openxmlformats.org/presentationml/2006/main">
  <p:tag name="PA" val="v5.2.8"/>
</p:tagLst>
</file>

<file path=ppt/tags/tag106.xml><?xml version="1.0" encoding="utf-8"?>
<p:tagLst xmlns:p="http://schemas.openxmlformats.org/presentationml/2006/main">
  <p:tag name="PA" val="v5.2.9"/>
</p:tagLst>
</file>

<file path=ppt/tags/tag107.xml><?xml version="1.0" encoding="utf-8"?>
<p:tagLst xmlns:p="http://schemas.openxmlformats.org/presentationml/2006/main">
  <p:tag name="PA" val="v5.2.9"/>
</p:tagLst>
</file>

<file path=ppt/tags/tag108.xml><?xml version="1.0" encoding="utf-8"?>
<p:tagLst xmlns:p="http://schemas.openxmlformats.org/presentationml/2006/main">
  <p:tag name="PA" val="v5.2.8"/>
</p:tagLst>
</file>

<file path=ppt/tags/tag109.xml><?xml version="1.0" encoding="utf-8"?>
<p:tagLst xmlns:p="http://schemas.openxmlformats.org/presentationml/2006/main">
  <p:tag name="PA" val="v5.2.9"/>
</p:tagLst>
</file>

<file path=ppt/tags/tag11.xml><?xml version="1.0" encoding="utf-8"?>
<p:tagLst xmlns:p="http://schemas.openxmlformats.org/presentationml/2006/main">
  <p:tag name="MH" val="20151107092852"/>
  <p:tag name="MH_LIBRARY" val="GRAPHIC"/>
  <p:tag name="MH_TYPE" val="Other"/>
  <p:tag name="MH_ORDER" val="4"/>
</p:tagLst>
</file>

<file path=ppt/tags/tag110.xml><?xml version="1.0" encoding="utf-8"?>
<p:tagLst xmlns:p="http://schemas.openxmlformats.org/presentationml/2006/main">
  <p:tag name="PA" val="v5.2.9"/>
</p:tagLst>
</file>

<file path=ppt/tags/tag12.xml><?xml version="1.0" encoding="utf-8"?>
<p:tagLst xmlns:p="http://schemas.openxmlformats.org/presentationml/2006/main">
  <p:tag name="MH" val="20151107092852"/>
  <p:tag name="MH_LIBRARY" val="GRAPHIC"/>
  <p:tag name="MH_TYPE" val="Text"/>
  <p:tag name="MH_ORDER" val="2"/>
</p:tagLst>
</file>

<file path=ppt/tags/tag13.xml><?xml version="1.0" encoding="utf-8"?>
<p:tagLst xmlns:p="http://schemas.openxmlformats.org/presentationml/2006/main">
  <p:tag name="MH" val="20151107092852"/>
  <p:tag name="MH_LIBRARY" val="GRAPHIC"/>
  <p:tag name="MH_TYPE" val="SubTitle"/>
  <p:tag name="MH_ORDER" val="2"/>
</p:tagLst>
</file>

<file path=ppt/tags/tag14.xml><?xml version="1.0" encoding="utf-8"?>
<p:tagLst xmlns:p="http://schemas.openxmlformats.org/presentationml/2006/main">
  <p:tag name="MH" val="20151107092852"/>
  <p:tag name="MH_LIBRARY" val="GRAPHIC"/>
  <p:tag name="MH_TYPE" val="Text"/>
  <p:tag name="MH_ORDER" val="2"/>
</p:tagLst>
</file>

<file path=ppt/tags/tag15.xml><?xml version="1.0" encoding="utf-8"?>
<p:tagLst xmlns:p="http://schemas.openxmlformats.org/presentationml/2006/main">
  <p:tag name="MH" val="20151107092852"/>
  <p:tag name="MH_LIBRARY" val="GRAPHIC"/>
  <p:tag name="MH_TYPE" val="SubTitle"/>
  <p:tag name="MH_ORDER" val="2"/>
</p:tagLst>
</file>

<file path=ppt/tags/tag16.xml><?xml version="1.0" encoding="utf-8"?>
<p:tagLst xmlns:p="http://schemas.openxmlformats.org/presentationml/2006/main">
  <p:tag name="MH" val="20151107092852"/>
  <p:tag name="MH_LIBRARY" val="GRAPHIC"/>
  <p:tag name="MH_TYPE" val="Text"/>
  <p:tag name="MH_ORDER" val="2"/>
</p:tagLst>
</file>

<file path=ppt/tags/tag17.xml><?xml version="1.0" encoding="utf-8"?>
<p:tagLst xmlns:p="http://schemas.openxmlformats.org/presentationml/2006/main">
  <p:tag name="MH" val="20151107092852"/>
  <p:tag name="MH_LIBRARY" val="GRAPHIC"/>
  <p:tag name="MH_TYPE" val="SubTitle"/>
  <p:tag name="MH_ORDER" val="2"/>
</p:tagLst>
</file>

<file path=ppt/tags/tag18.xml><?xml version="1.0" encoding="utf-8"?>
<p:tagLst xmlns:p="http://schemas.openxmlformats.org/presentationml/2006/main">
  <p:tag name="PA" val="v5.2.9"/>
</p:tagLst>
</file>

<file path=ppt/tags/tag19.xml><?xml version="1.0" encoding="utf-8"?>
<p:tagLst xmlns:p="http://schemas.openxmlformats.org/presentationml/2006/main">
  <p:tag name="PA" val="v5.2.9"/>
</p:tagLst>
</file>

<file path=ppt/tags/tag2.xml><?xml version="1.0" encoding="utf-8"?>
<p:tagLst xmlns:p="http://schemas.openxmlformats.org/presentationml/2006/main">
  <p:tag name="MH" val="20151107092852"/>
  <p:tag name="MH_LIBRARY" val="GRAPHIC"/>
  <p:tag name="MH_TYPE" val="Text"/>
  <p:tag name="MH_ORDER" val="2"/>
</p:tagLst>
</file>

<file path=ppt/tags/tag20.xml><?xml version="1.0" encoding="utf-8"?>
<p:tagLst xmlns:p="http://schemas.openxmlformats.org/presentationml/2006/main">
  <p:tag name="PA" val="v5.2.9"/>
</p:tagLst>
</file>

<file path=ppt/tags/tag21.xml><?xml version="1.0" encoding="utf-8"?>
<p:tagLst xmlns:p="http://schemas.openxmlformats.org/presentationml/2006/main">
  <p:tag name="PA" val="v5.2.9"/>
</p:tagLst>
</file>

<file path=ppt/tags/tag22.xml><?xml version="1.0" encoding="utf-8"?>
<p:tagLst xmlns:p="http://schemas.openxmlformats.org/presentationml/2006/main">
  <p:tag name="PA" val="v5.2.9"/>
</p:tagLst>
</file>

<file path=ppt/tags/tag23.xml><?xml version="1.0" encoding="utf-8"?>
<p:tagLst xmlns:p="http://schemas.openxmlformats.org/presentationml/2006/main">
  <p:tag name="PA" val="v5.2.9"/>
</p:tagLst>
</file>

<file path=ppt/tags/tag24.xml><?xml version="1.0" encoding="utf-8"?>
<p:tagLst xmlns:p="http://schemas.openxmlformats.org/presentationml/2006/main">
  <p:tag name="PA" val="v5.2.9"/>
</p:tagLst>
</file>

<file path=ppt/tags/tag25.xml><?xml version="1.0" encoding="utf-8"?>
<p:tagLst xmlns:p="http://schemas.openxmlformats.org/presentationml/2006/main">
  <p:tag name="PA" val="v5.2.9"/>
</p:tagLst>
</file>

<file path=ppt/tags/tag26.xml><?xml version="1.0" encoding="utf-8"?>
<p:tagLst xmlns:p="http://schemas.openxmlformats.org/presentationml/2006/main">
  <p:tag name="PA" val="v5.2.9"/>
</p:tagLst>
</file>

<file path=ppt/tags/tag27.xml><?xml version="1.0" encoding="utf-8"?>
<p:tagLst xmlns:p="http://schemas.openxmlformats.org/presentationml/2006/main">
  <p:tag name="PA" val="v5.2.9"/>
</p:tagLst>
</file>

<file path=ppt/tags/tag28.xml><?xml version="1.0" encoding="utf-8"?>
<p:tagLst xmlns:p="http://schemas.openxmlformats.org/presentationml/2006/main">
  <p:tag name="PA" val="v5.2.9"/>
</p:tagLst>
</file>

<file path=ppt/tags/tag29.xml><?xml version="1.0" encoding="utf-8"?>
<p:tagLst xmlns:p="http://schemas.openxmlformats.org/presentationml/2006/main">
  <p:tag name="PA" val="v5.2.9"/>
</p:tagLst>
</file>

<file path=ppt/tags/tag3.xml><?xml version="1.0" encoding="utf-8"?>
<p:tagLst xmlns:p="http://schemas.openxmlformats.org/presentationml/2006/main">
  <p:tag name="MH" val="20151107092852"/>
  <p:tag name="MH_LIBRARY" val="GRAPHIC"/>
  <p:tag name="MH_TYPE" val="SubTitle"/>
  <p:tag name="MH_ORDER" val="2"/>
</p:tagLst>
</file>

<file path=ppt/tags/tag30.xml><?xml version="1.0" encoding="utf-8"?>
<p:tagLst xmlns:p="http://schemas.openxmlformats.org/presentationml/2006/main">
  <p:tag name="PA" val="v5.2.9"/>
</p:tagLst>
</file>

<file path=ppt/tags/tag31.xml><?xml version="1.0" encoding="utf-8"?>
<p:tagLst xmlns:p="http://schemas.openxmlformats.org/presentationml/2006/main">
  <p:tag name="PA" val="v5.2.9"/>
</p:tagLst>
</file>

<file path=ppt/tags/tag32.xml><?xml version="1.0" encoding="utf-8"?>
<p:tagLst xmlns:p="http://schemas.openxmlformats.org/presentationml/2006/main">
  <p:tag name="PA" val="v5.2.9"/>
</p:tagLst>
</file>

<file path=ppt/tags/tag33.xml><?xml version="1.0" encoding="utf-8"?>
<p:tagLst xmlns:p="http://schemas.openxmlformats.org/presentationml/2006/main">
  <p:tag name="PA" val="v5.2.9"/>
</p:tagLst>
</file>

<file path=ppt/tags/tag34.xml><?xml version="1.0" encoding="utf-8"?>
<p:tagLst xmlns:p="http://schemas.openxmlformats.org/presentationml/2006/main">
  <p:tag name="PA" val="v5.2.9"/>
</p:tagLst>
</file>

<file path=ppt/tags/tag35.xml><?xml version="1.0" encoding="utf-8"?>
<p:tagLst xmlns:p="http://schemas.openxmlformats.org/presentationml/2006/main">
  <p:tag name="PA" val="v5.2.9"/>
</p:tagLst>
</file>

<file path=ppt/tags/tag36.xml><?xml version="1.0" encoding="utf-8"?>
<p:tagLst xmlns:p="http://schemas.openxmlformats.org/presentationml/2006/main">
  <p:tag name="PA" val="v5.2.9"/>
</p:tagLst>
</file>

<file path=ppt/tags/tag37.xml><?xml version="1.0" encoding="utf-8"?>
<p:tagLst xmlns:p="http://schemas.openxmlformats.org/presentationml/2006/main">
  <p:tag name="PA" val="v5.2.9"/>
</p:tagLst>
</file>

<file path=ppt/tags/tag38.xml><?xml version="1.0" encoding="utf-8"?>
<p:tagLst xmlns:p="http://schemas.openxmlformats.org/presentationml/2006/main">
  <p:tag name="PA" val="v5.2.9"/>
</p:tagLst>
</file>

<file path=ppt/tags/tag39.xml><?xml version="1.0" encoding="utf-8"?>
<p:tagLst xmlns:p="http://schemas.openxmlformats.org/presentationml/2006/main">
  <p:tag name="PA" val="v5.2.9"/>
</p:tagLst>
</file>

<file path=ppt/tags/tag4.xml><?xml version="1.0" encoding="utf-8"?>
<p:tagLst xmlns:p="http://schemas.openxmlformats.org/presentationml/2006/main">
  <p:tag name="MH" val="20151107092852"/>
  <p:tag name="MH_LIBRARY" val="GRAPHIC"/>
  <p:tag name="MH_TYPE" val="Other"/>
  <p:tag name="MH_ORDER" val="1"/>
</p:tagLst>
</file>

<file path=ppt/tags/tag40.xml><?xml version="1.0" encoding="utf-8"?>
<p:tagLst xmlns:p="http://schemas.openxmlformats.org/presentationml/2006/main">
  <p:tag name="PA" val="v5.2.9"/>
</p:tagLst>
</file>

<file path=ppt/tags/tag41.xml><?xml version="1.0" encoding="utf-8"?>
<p:tagLst xmlns:p="http://schemas.openxmlformats.org/presentationml/2006/main">
  <p:tag name="PA" val="v5.2.9"/>
</p:tagLst>
</file>

<file path=ppt/tags/tag42.xml><?xml version="1.0" encoding="utf-8"?>
<p:tagLst xmlns:p="http://schemas.openxmlformats.org/presentationml/2006/main">
  <p:tag name="PA" val="v5.2.9"/>
</p:tagLst>
</file>

<file path=ppt/tags/tag43.xml><?xml version="1.0" encoding="utf-8"?>
<p:tagLst xmlns:p="http://schemas.openxmlformats.org/presentationml/2006/main">
  <p:tag name="PA" val="v5.2.9"/>
</p:tagLst>
</file>

<file path=ppt/tags/tag44.xml><?xml version="1.0" encoding="utf-8"?>
<p:tagLst xmlns:p="http://schemas.openxmlformats.org/presentationml/2006/main">
  <p:tag name="PA" val="v5.2.9"/>
</p:tagLst>
</file>

<file path=ppt/tags/tag45.xml><?xml version="1.0" encoding="utf-8"?>
<p:tagLst xmlns:p="http://schemas.openxmlformats.org/presentationml/2006/main">
  <p:tag name="PA" val="v5.2.9"/>
</p:tagLst>
</file>

<file path=ppt/tags/tag46.xml><?xml version="1.0" encoding="utf-8"?>
<p:tagLst xmlns:p="http://schemas.openxmlformats.org/presentationml/2006/main">
  <p:tag name="PA" val="v5.2.9"/>
</p:tagLst>
</file>

<file path=ppt/tags/tag47.xml><?xml version="1.0" encoding="utf-8"?>
<p:tagLst xmlns:p="http://schemas.openxmlformats.org/presentationml/2006/main">
  <p:tag name="PA" val="v5.2.9"/>
</p:tagLst>
</file>

<file path=ppt/tags/tag48.xml><?xml version="1.0" encoding="utf-8"?>
<p:tagLst xmlns:p="http://schemas.openxmlformats.org/presentationml/2006/main">
  <p:tag name="PA" val="v5.2.9"/>
</p:tagLst>
</file>

<file path=ppt/tags/tag49.xml><?xml version="1.0" encoding="utf-8"?>
<p:tagLst xmlns:p="http://schemas.openxmlformats.org/presentationml/2006/main">
  <p:tag name="PA" val="v5.2.9"/>
</p:tagLst>
</file>

<file path=ppt/tags/tag5.xml><?xml version="1.0" encoding="utf-8"?>
<p:tagLst xmlns:p="http://schemas.openxmlformats.org/presentationml/2006/main">
  <p:tag name="MH" val="20151107092852"/>
  <p:tag name="MH_LIBRARY" val="GRAPHIC"/>
  <p:tag name="MH_TYPE" val="Other"/>
  <p:tag name="MH_ORDER" val="3"/>
</p:tagLst>
</file>

<file path=ppt/tags/tag50.xml><?xml version="1.0" encoding="utf-8"?>
<p:tagLst xmlns:p="http://schemas.openxmlformats.org/presentationml/2006/main">
  <p:tag name="PA" val="v5.2.9"/>
</p:tagLst>
</file>

<file path=ppt/tags/tag51.xml><?xml version="1.0" encoding="utf-8"?>
<p:tagLst xmlns:p="http://schemas.openxmlformats.org/presentationml/2006/main">
  <p:tag name="PA" val="v5.2.9"/>
</p:tagLst>
</file>

<file path=ppt/tags/tag52.xml><?xml version="1.0" encoding="utf-8"?>
<p:tagLst xmlns:p="http://schemas.openxmlformats.org/presentationml/2006/main">
  <p:tag name="PA" val="v5.2.9"/>
</p:tagLst>
</file>

<file path=ppt/tags/tag53.xml><?xml version="1.0" encoding="utf-8"?>
<p:tagLst xmlns:p="http://schemas.openxmlformats.org/presentationml/2006/main">
  <p:tag name="PA" val="v5.2.9"/>
</p:tagLst>
</file>

<file path=ppt/tags/tag54.xml><?xml version="1.0" encoding="utf-8"?>
<p:tagLst xmlns:p="http://schemas.openxmlformats.org/presentationml/2006/main">
  <p:tag name="PA" val="v5.2.9"/>
</p:tagLst>
</file>

<file path=ppt/tags/tag55.xml><?xml version="1.0" encoding="utf-8"?>
<p:tagLst xmlns:p="http://schemas.openxmlformats.org/presentationml/2006/main">
  <p:tag name="PA" val="v5.2.9"/>
</p:tagLst>
</file>

<file path=ppt/tags/tag56.xml><?xml version="1.0" encoding="utf-8"?>
<p:tagLst xmlns:p="http://schemas.openxmlformats.org/presentationml/2006/main">
  <p:tag name="PA" val="v5.2.9"/>
</p:tagLst>
</file>

<file path=ppt/tags/tag57.xml><?xml version="1.0" encoding="utf-8"?>
<p:tagLst xmlns:p="http://schemas.openxmlformats.org/presentationml/2006/main">
  <p:tag name="PA" val="v5.2.9"/>
</p:tagLst>
</file>

<file path=ppt/tags/tag58.xml><?xml version="1.0" encoding="utf-8"?>
<p:tagLst xmlns:p="http://schemas.openxmlformats.org/presentationml/2006/main">
  <p:tag name="PA" val="v5.2.9"/>
</p:tagLst>
</file>

<file path=ppt/tags/tag59.xml><?xml version="1.0" encoding="utf-8"?>
<p:tagLst xmlns:p="http://schemas.openxmlformats.org/presentationml/2006/main">
  <p:tag name="PA" val="v5.2.9"/>
</p:tagLst>
</file>

<file path=ppt/tags/tag6.xml><?xml version="1.0" encoding="utf-8"?>
<p:tagLst xmlns:p="http://schemas.openxmlformats.org/presentationml/2006/main">
  <p:tag name="MH" val="20151107092852"/>
  <p:tag name="MH_LIBRARY" val="GRAPHIC"/>
  <p:tag name="MH_TYPE" val="Other"/>
  <p:tag name="MH_ORDER" val="1"/>
</p:tagLst>
</file>

<file path=ppt/tags/tag60.xml><?xml version="1.0" encoding="utf-8"?>
<p:tagLst xmlns:p="http://schemas.openxmlformats.org/presentationml/2006/main">
  <p:tag name="PA" val="v5.2.9"/>
</p:tagLst>
</file>

<file path=ppt/tags/tag61.xml><?xml version="1.0" encoding="utf-8"?>
<p:tagLst xmlns:p="http://schemas.openxmlformats.org/presentationml/2006/main">
  <p:tag name="PA" val="v5.2.9"/>
</p:tagLst>
</file>

<file path=ppt/tags/tag62.xml><?xml version="1.0" encoding="utf-8"?>
<p:tagLst xmlns:p="http://schemas.openxmlformats.org/presentationml/2006/main">
  <p:tag name="PA" val="v5.2.9"/>
</p:tagLst>
</file>

<file path=ppt/tags/tag63.xml><?xml version="1.0" encoding="utf-8"?>
<p:tagLst xmlns:p="http://schemas.openxmlformats.org/presentationml/2006/main">
  <p:tag name="PA" val="v5.2.9"/>
</p:tagLst>
</file>

<file path=ppt/tags/tag64.xml><?xml version="1.0" encoding="utf-8"?>
<p:tagLst xmlns:p="http://schemas.openxmlformats.org/presentationml/2006/main">
  <p:tag name="PA" val="v5.2.8"/>
</p:tagLst>
</file>

<file path=ppt/tags/tag65.xml><?xml version="1.0" encoding="utf-8"?>
<p:tagLst xmlns:p="http://schemas.openxmlformats.org/presentationml/2006/main">
  <p:tag name="PA" val="v5.2.9"/>
</p:tagLst>
</file>

<file path=ppt/tags/tag66.xml><?xml version="1.0" encoding="utf-8"?>
<p:tagLst xmlns:p="http://schemas.openxmlformats.org/presentationml/2006/main">
  <p:tag name="PA" val="v5.2.9"/>
</p:tagLst>
</file>

<file path=ppt/tags/tag67.xml><?xml version="1.0" encoding="utf-8"?>
<p:tagLst xmlns:p="http://schemas.openxmlformats.org/presentationml/2006/main">
  <p:tag name="PA" val="v5.2.9"/>
</p:tagLst>
</file>

<file path=ppt/tags/tag68.xml><?xml version="1.0" encoding="utf-8"?>
<p:tagLst xmlns:p="http://schemas.openxmlformats.org/presentationml/2006/main">
  <p:tag name="PA" val="v5.2.8"/>
</p:tagLst>
</file>

<file path=ppt/tags/tag69.xml><?xml version="1.0" encoding="utf-8"?>
<p:tagLst xmlns:p="http://schemas.openxmlformats.org/presentationml/2006/main">
  <p:tag name="PA" val="v5.2.9"/>
</p:tagLst>
</file>

<file path=ppt/tags/tag7.xml><?xml version="1.0" encoding="utf-8"?>
<p:tagLst xmlns:p="http://schemas.openxmlformats.org/presentationml/2006/main">
  <p:tag name="MH" val="20151107092852"/>
  <p:tag name="MH_LIBRARY" val="GRAPHIC"/>
  <p:tag name="MH_TYPE" val="Other"/>
  <p:tag name="MH_ORDER" val="1"/>
</p:tagLst>
</file>

<file path=ppt/tags/tag70.xml><?xml version="1.0" encoding="utf-8"?>
<p:tagLst xmlns:p="http://schemas.openxmlformats.org/presentationml/2006/main">
  <p:tag name="PA" val="v5.2.9"/>
</p:tagLst>
</file>

<file path=ppt/tags/tag71.xml><?xml version="1.0" encoding="utf-8"?>
<p:tagLst xmlns:p="http://schemas.openxmlformats.org/presentationml/2006/main">
  <p:tag name="PA" val="v5.2.8"/>
</p:tagLst>
</file>

<file path=ppt/tags/tag72.xml><?xml version="1.0" encoding="utf-8"?>
<p:tagLst xmlns:p="http://schemas.openxmlformats.org/presentationml/2006/main">
  <p:tag name="PA" val="v5.2.9"/>
</p:tagLst>
</file>

<file path=ppt/tags/tag73.xml><?xml version="1.0" encoding="utf-8"?>
<p:tagLst xmlns:p="http://schemas.openxmlformats.org/presentationml/2006/main">
  <p:tag name="PA" val="v5.2.9"/>
</p:tagLst>
</file>

<file path=ppt/tags/tag74.xml><?xml version="1.0" encoding="utf-8"?>
<p:tagLst xmlns:p="http://schemas.openxmlformats.org/presentationml/2006/main">
  <p:tag name="PA" val="v5.2.9"/>
</p:tagLst>
</file>

<file path=ppt/tags/tag75.xml><?xml version="1.0" encoding="utf-8"?>
<p:tagLst xmlns:p="http://schemas.openxmlformats.org/presentationml/2006/main">
  <p:tag name="PA" val="v5.2.9"/>
</p:tagLst>
</file>

<file path=ppt/tags/tag76.xml><?xml version="1.0" encoding="utf-8"?>
<p:tagLst xmlns:p="http://schemas.openxmlformats.org/presentationml/2006/main">
  <p:tag name="PA" val="v5.2.9"/>
</p:tagLst>
</file>

<file path=ppt/tags/tag77.xml><?xml version="1.0" encoding="utf-8"?>
<p:tagLst xmlns:p="http://schemas.openxmlformats.org/presentationml/2006/main">
  <p:tag name="PA" val="v5.2.9"/>
</p:tagLst>
</file>

<file path=ppt/tags/tag78.xml><?xml version="1.0" encoding="utf-8"?>
<p:tagLst xmlns:p="http://schemas.openxmlformats.org/presentationml/2006/main">
  <p:tag name="PA" val="v5.2.8"/>
</p:tagLst>
</file>

<file path=ppt/tags/tag79.xml><?xml version="1.0" encoding="utf-8"?>
<p:tagLst xmlns:p="http://schemas.openxmlformats.org/presentationml/2006/main">
  <p:tag name="PA" val="v5.2.9"/>
</p:tagLst>
</file>

<file path=ppt/tags/tag8.xml><?xml version="1.0" encoding="utf-8"?>
<p:tagLst xmlns:p="http://schemas.openxmlformats.org/presentationml/2006/main">
  <p:tag name="MH" val="20151107092852"/>
  <p:tag name="MH_LIBRARY" val="GRAPHIC"/>
  <p:tag name="MH_TYPE" val="Other"/>
  <p:tag name="MH_ORDER" val="5"/>
</p:tagLst>
</file>

<file path=ppt/tags/tag80.xml><?xml version="1.0" encoding="utf-8"?>
<p:tagLst xmlns:p="http://schemas.openxmlformats.org/presentationml/2006/main">
  <p:tag name="PA" val="v5.2.9"/>
</p:tagLst>
</file>

<file path=ppt/tags/tag81.xml><?xml version="1.0" encoding="utf-8"?>
<p:tagLst xmlns:p="http://schemas.openxmlformats.org/presentationml/2006/main">
  <p:tag name="PA" val="v5.2.9"/>
</p:tagLst>
</file>

<file path=ppt/tags/tag82.xml><?xml version="1.0" encoding="utf-8"?>
<p:tagLst xmlns:p="http://schemas.openxmlformats.org/presentationml/2006/main">
  <p:tag name="PA" val="v5.2.8"/>
</p:tagLst>
</file>

<file path=ppt/tags/tag83.xml><?xml version="1.0" encoding="utf-8"?>
<p:tagLst xmlns:p="http://schemas.openxmlformats.org/presentationml/2006/main">
  <p:tag name="PA" val="v5.2.9"/>
</p:tagLst>
</file>

<file path=ppt/tags/tag84.xml><?xml version="1.0" encoding="utf-8"?>
<p:tagLst xmlns:p="http://schemas.openxmlformats.org/presentationml/2006/main">
  <p:tag name="PA" val="v5.2.9"/>
</p:tagLst>
</file>

<file path=ppt/tags/tag85.xml><?xml version="1.0" encoding="utf-8"?>
<p:tagLst xmlns:p="http://schemas.openxmlformats.org/presentationml/2006/main">
  <p:tag name="PA" val="v5.2.8"/>
</p:tagLst>
</file>

<file path=ppt/tags/tag86.xml><?xml version="1.0" encoding="utf-8"?>
<p:tagLst xmlns:p="http://schemas.openxmlformats.org/presentationml/2006/main">
  <p:tag name="PA" val="v5.2.9"/>
</p:tagLst>
</file>

<file path=ppt/tags/tag87.xml><?xml version="1.0" encoding="utf-8"?>
<p:tagLst xmlns:p="http://schemas.openxmlformats.org/presentationml/2006/main">
  <p:tag name="PA" val="v5.2.9"/>
</p:tagLst>
</file>

<file path=ppt/tags/tag88.xml><?xml version="1.0" encoding="utf-8"?>
<p:tagLst xmlns:p="http://schemas.openxmlformats.org/presentationml/2006/main">
  <p:tag name="PA" val="v5.2.9"/>
</p:tagLst>
</file>

<file path=ppt/tags/tag89.xml><?xml version="1.0" encoding="utf-8"?>
<p:tagLst xmlns:p="http://schemas.openxmlformats.org/presentationml/2006/main">
  <p:tag name="PA" val="v5.2.9"/>
</p:tagLst>
</file>

<file path=ppt/tags/tag9.xml><?xml version="1.0" encoding="utf-8"?>
<p:tagLst xmlns:p="http://schemas.openxmlformats.org/presentationml/2006/main">
  <p:tag name="MH" val="20151107092852"/>
  <p:tag name="MH_LIBRARY" val="GRAPHIC"/>
  <p:tag name="MH_TYPE" val="Other"/>
  <p:tag name="MH_ORDER" val="4"/>
</p:tagLst>
</file>

<file path=ppt/tags/tag90.xml><?xml version="1.0" encoding="utf-8"?>
<p:tagLst xmlns:p="http://schemas.openxmlformats.org/presentationml/2006/main">
  <p:tag name="PA" val="v5.2.9"/>
</p:tagLst>
</file>

<file path=ppt/tags/tag91.xml><?xml version="1.0" encoding="utf-8"?>
<p:tagLst xmlns:p="http://schemas.openxmlformats.org/presentationml/2006/main">
  <p:tag name="PA" val="v5.2.9"/>
</p:tagLst>
</file>

<file path=ppt/tags/tag92.xml><?xml version="1.0" encoding="utf-8"?>
<p:tagLst xmlns:p="http://schemas.openxmlformats.org/presentationml/2006/main">
  <p:tag name="PA" val="v5.2.9"/>
</p:tagLst>
</file>

<file path=ppt/tags/tag93.xml><?xml version="1.0" encoding="utf-8"?>
<p:tagLst xmlns:p="http://schemas.openxmlformats.org/presentationml/2006/main">
  <p:tag name="PA" val="v5.2.9"/>
</p:tagLst>
</file>

<file path=ppt/tags/tag94.xml><?xml version="1.0" encoding="utf-8"?>
<p:tagLst xmlns:p="http://schemas.openxmlformats.org/presentationml/2006/main">
  <p:tag name="PA" val="v5.2.9"/>
</p:tagLst>
</file>

<file path=ppt/tags/tag95.xml><?xml version="1.0" encoding="utf-8"?>
<p:tagLst xmlns:p="http://schemas.openxmlformats.org/presentationml/2006/main">
  <p:tag name="PA" val="v5.2.9"/>
</p:tagLst>
</file>

<file path=ppt/tags/tag96.xml><?xml version="1.0" encoding="utf-8"?>
<p:tagLst xmlns:p="http://schemas.openxmlformats.org/presentationml/2006/main">
  <p:tag name="PA" val="v5.2.9"/>
</p:tagLst>
</file>

<file path=ppt/tags/tag97.xml><?xml version="1.0" encoding="utf-8"?>
<p:tagLst xmlns:p="http://schemas.openxmlformats.org/presentationml/2006/main">
  <p:tag name="PA" val="v5.2.9"/>
</p:tagLst>
</file>

<file path=ppt/tags/tag98.xml><?xml version="1.0" encoding="utf-8"?>
<p:tagLst xmlns:p="http://schemas.openxmlformats.org/presentationml/2006/main">
  <p:tag name="PA" val="v5.2.9"/>
</p:tagLst>
</file>

<file path=ppt/tags/tag99.xml><?xml version="1.0" encoding="utf-8"?>
<p:tagLst xmlns:p="http://schemas.openxmlformats.org/presentationml/2006/main">
  <p:tag name="PA" val="v5.2.8"/>
</p:tagLst>
</file>

<file path=ppt/theme/theme1.xml><?xml version="1.0" encoding="utf-8"?>
<a:theme xmlns:a="http://schemas.openxmlformats.org/drawingml/2006/main" name="述职报告">
  <a:themeElements>
    <a:clrScheme name="蓝色​​">
      <a:dk1>
        <a:srgbClr val="000000"/>
      </a:dk1>
      <a:lt1>
        <a:srgbClr val="FFFFFF"/>
      </a:lt1>
      <a:dk2>
        <a:srgbClr val="778495"/>
      </a:dk2>
      <a:lt2>
        <a:srgbClr val="F0F0F0"/>
      </a:lt2>
      <a:accent1>
        <a:srgbClr val="3E3E3E"/>
      </a:accent1>
      <a:accent2>
        <a:srgbClr val="7C7A7A"/>
      </a:accent2>
      <a:accent3>
        <a:srgbClr val="717171"/>
      </a:accent3>
      <a:accent4>
        <a:srgbClr val="919191"/>
      </a:accent4>
      <a:accent5>
        <a:srgbClr val="A6A6A6"/>
      </a:accent5>
      <a:accent6>
        <a:srgbClr val="D7D7D7"/>
      </a:accent6>
      <a:hlink>
        <a:srgbClr val="3E3E3E"/>
      </a:hlink>
      <a:folHlink>
        <a:srgbClr val="BFBFBF"/>
      </a:folHlink>
    </a:clrScheme>
    <a:fontScheme name="weccvgjk">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4795</Words>
  <Application>WPS 演示</Application>
  <PresentationFormat>自定义</PresentationFormat>
  <Paragraphs>577</Paragraphs>
  <Slides>29</Slides>
  <Notes>21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29</vt:i4>
      </vt:variant>
    </vt:vector>
  </HeadingPairs>
  <TitlesOfParts>
    <vt:vector size="42" baseType="lpstr">
      <vt:lpstr>Arial</vt:lpstr>
      <vt:lpstr>宋体</vt:lpstr>
      <vt:lpstr>Wingdings</vt:lpstr>
      <vt:lpstr>Calibri</vt:lpstr>
      <vt:lpstr>思源黑体 CN Regular</vt:lpstr>
      <vt:lpstr>微软雅黑</vt:lpstr>
      <vt:lpstr>Arial Unicode MS</vt:lpstr>
      <vt:lpstr>等线</vt:lpstr>
      <vt:lpstr>思源黑体 CN Medium</vt:lpstr>
      <vt:lpstr>黑体</vt:lpstr>
      <vt:lpstr>Arial</vt:lpstr>
      <vt:lpstr>述职报告</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dc:description>www.1ppt.com</dc:description>
  <cp:lastModifiedBy>铭</cp:lastModifiedBy>
  <cp:revision>63</cp:revision>
  <dcterms:created xsi:type="dcterms:W3CDTF">2020-12-07T09:07:00Z</dcterms:created>
  <dcterms:modified xsi:type="dcterms:W3CDTF">2022-02-28T01:06:32Z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A13CFFFFA15D49C4BA10FAC1B51ACAA9</vt:lpwstr>
  </property>
  <property fmtid="{D5CDD505-2E9C-101B-9397-08002B2CF9AE}" pid="3" name="KSOProductBuildVer">
    <vt:lpwstr>2052-11.1.0.11045</vt:lpwstr>
  </property>
</Properties>
</file>