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0" r:id="rId7"/>
    <p:sldId id="261" r:id="rId8"/>
    <p:sldId id="262" r:id="rId9"/>
    <p:sldId id="263" r:id="rId10"/>
    <p:sldId id="275" r:id="rId11"/>
    <p:sldId id="264" r:id="rId12"/>
    <p:sldId id="265" r:id="rId13"/>
    <p:sldId id="266" r:id="rId14"/>
    <p:sldId id="267" r:id="rId15"/>
    <p:sldId id="276" r:id="rId16"/>
    <p:sldId id="268" r:id="rId17"/>
    <p:sldId id="259" r:id="rId18"/>
    <p:sldId id="269" r:id="rId19"/>
    <p:sldId id="270" r:id="rId20"/>
    <p:sldId id="271" r:id="rId21"/>
    <p:sldId id="277" r:id="rId22"/>
    <p:sldId id="278" r:id="rId23"/>
    <p:sldId id="280" r:id="rId24"/>
    <p:sldId id="279" r:id="rId25"/>
    <p:sldId id="272" r:id="rId26"/>
    <p:sldId id="273" r:id="rId27"/>
  </p:sldIdLst>
  <p:sldSz cx="9144000" cy="5219700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3A82"/>
    <a:srgbClr val="2C849C"/>
    <a:srgbClr val="D95E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20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516" y="-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7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13A8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site 1</c:v>
                </c:pt>
                <c:pt idx="1">
                  <c:v>site 2</c:v>
                </c:pt>
                <c:pt idx="2">
                  <c:v>site 3</c:v>
                </c:pt>
                <c:pt idx="3">
                  <c:v>site 4</c:v>
                </c:pt>
                <c:pt idx="4">
                  <c:v>site 5</c:v>
                </c:pt>
                <c:pt idx="5">
                  <c:v>site 6</c:v>
                </c:pt>
                <c:pt idx="6">
                  <c:v>site 7</c:v>
                </c:pt>
                <c:pt idx="7">
                  <c:v>site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2.3</c:v>
                </c:pt>
                <c:pt idx="1">
                  <c:v>2.4</c:v>
                </c:pt>
                <c:pt idx="2">
                  <c:v>2.7</c:v>
                </c:pt>
                <c:pt idx="3">
                  <c:v>3.2</c:v>
                </c:pt>
                <c:pt idx="4">
                  <c:v>3.8</c:v>
                </c:pt>
                <c:pt idx="5">
                  <c:v>4.3</c:v>
                </c:pt>
                <c:pt idx="6">
                  <c:v>4.5</c:v>
                </c:pt>
                <c:pt idx="7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20"/>
        <c:axId val="793902079"/>
        <c:axId val="793904575"/>
      </c:barChart>
      <c:catAx>
        <c:axId val="79390207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defRPr>
            </a:pPr>
          </a:p>
        </c:txPr>
        <c:crossAx val="793904575"/>
        <c:crosses val="autoZero"/>
        <c:auto val="1"/>
        <c:lblAlgn val="ctr"/>
        <c:lblOffset val="100"/>
        <c:noMultiLvlLbl val="0"/>
      </c:catAx>
      <c:valAx>
        <c:axId val="7939045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defRPr>
            </a:pPr>
          </a:p>
        </c:txPr>
        <c:crossAx val="7939020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字魂35号-经典雅黑" panose="00000500000000000000" pitchFamily="2" charset="-122"/>
          <a:ea typeface="字魂35号-经典雅黑" panose="00000500000000000000" pitchFamily="2" charset="-122"/>
          <a:cs typeface="+mn-ea"/>
          <a:sym typeface="字魂35号-经典雅黑" panose="00000500000000000000" pitchFamily="2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509DC-C71C-4476-9817-B1741D83C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9610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1pPr>
    <a:lvl2pPr marL="344805" algn="l" defTabSz="689610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2pPr>
    <a:lvl3pPr marL="689610" algn="l" defTabSz="689610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3pPr>
    <a:lvl4pPr marL="1034415" algn="l" defTabSz="689610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4pPr>
    <a:lvl5pPr marL="1379220" algn="l" defTabSz="689610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5pPr>
    <a:lvl6pPr marL="1723390" algn="l" defTabSz="689610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6pPr>
    <a:lvl7pPr marL="2068195" algn="l" defTabSz="689610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7pPr>
    <a:lvl8pPr marL="2413000" algn="l" defTabSz="689610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8pPr>
    <a:lvl9pPr marL="2757805" algn="l" defTabSz="689610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39617-6B55-4EB5-8E1F-1DFEF870B1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265E5-5191-4F72-B3B5-77DE2F0F23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E332B-34D2-42C5-B25A-284EBE169B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65" b="16822"/>
          <a:stretch>
            <a:fillRect/>
          </a:stretch>
        </p:blipFill>
        <p:spPr>
          <a:xfrm>
            <a:off x="451" y="-722591"/>
            <a:ext cx="9144000" cy="593380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49484" y="1128400"/>
            <a:ext cx="4820918" cy="4614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defTabSz="685800">
              <a:lnSpc>
                <a:spcPct val="120000"/>
              </a:lnSpc>
              <a:defRPr/>
            </a:pPr>
            <a:r>
              <a:rPr lang="en-US" altLang="zh-CN" sz="105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The user can demonstrate on a projector or computer or print the it into a film to be used in a wider field</a:t>
            </a:r>
            <a:endParaRPr lang="en-US" altLang="zh-CN" sz="105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1141" y="605180"/>
            <a:ext cx="611341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defRPr/>
            </a:pPr>
            <a:r>
              <a:rPr lang="zh-CN" altLang="en-US" sz="2800" spc="3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唯美大气商业计划书</a:t>
            </a:r>
            <a:r>
              <a:rPr lang="en-US" altLang="zh-CN" sz="2800" spc="3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PPT</a:t>
            </a:r>
            <a:r>
              <a:rPr lang="zh-CN" altLang="en-US" sz="2800" spc="3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模板</a:t>
            </a:r>
            <a:endParaRPr lang="zh-CN" altLang="en-US" sz="2800" spc="3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pic>
        <p:nvPicPr>
          <p:cNvPr id="2" name="钢琴旋律节奏轻快的未来科技感配乐_2分17秒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fade in="500.000000" out="5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494100" y="526836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PART.02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" name="ïšḻïďê-Oval 2"/>
          <p:cNvSpPr/>
          <p:nvPr/>
        </p:nvSpPr>
        <p:spPr>
          <a:xfrm>
            <a:off x="705394" y="1480457"/>
            <a:ext cx="3120533" cy="3080066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" name="ïšḻïďê-Oval 3"/>
          <p:cNvSpPr/>
          <p:nvPr/>
        </p:nvSpPr>
        <p:spPr>
          <a:xfrm>
            <a:off x="1543116" y="2225273"/>
            <a:ext cx="1685271" cy="168527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36630" y="1271591"/>
            <a:ext cx="1569419" cy="2593648"/>
            <a:chOff x="2536629" y="1233491"/>
            <a:chExt cx="1569419" cy="2593648"/>
          </a:xfrm>
        </p:grpSpPr>
        <p:sp>
          <p:nvSpPr>
            <p:cNvPr id="7" name="ïšḻïďê-Oval 4"/>
            <p:cNvSpPr/>
            <p:nvPr/>
          </p:nvSpPr>
          <p:spPr>
            <a:xfrm>
              <a:off x="2536629" y="1233491"/>
              <a:ext cx="728329" cy="7283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8" name="ïšḻïďê-Oval 5"/>
            <p:cNvSpPr/>
            <p:nvPr/>
          </p:nvSpPr>
          <p:spPr>
            <a:xfrm>
              <a:off x="3287727" y="1916521"/>
              <a:ext cx="577276" cy="57727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9" name="ïšḻïďê-Oval 6"/>
            <p:cNvSpPr/>
            <p:nvPr/>
          </p:nvSpPr>
          <p:spPr>
            <a:xfrm>
              <a:off x="3622730" y="2702079"/>
              <a:ext cx="483318" cy="48331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0" name="ïšḻïďê-Oval 7"/>
            <p:cNvSpPr/>
            <p:nvPr/>
          </p:nvSpPr>
          <p:spPr>
            <a:xfrm>
              <a:off x="3545110" y="3425512"/>
              <a:ext cx="401626" cy="4016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1" name="i$liḋe-Oval 12"/>
            <p:cNvSpPr/>
            <p:nvPr/>
          </p:nvSpPr>
          <p:spPr>
            <a:xfrm>
              <a:off x="2656225" y="1355099"/>
              <a:ext cx="485113" cy="485114"/>
            </a:xfrm>
            <a:prstGeom prst="ellipse">
              <a:avLst/>
            </a:prstGeom>
            <a:solidFill>
              <a:srgbClr val="113A8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en-US" altLang="zh-CN" sz="28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1</a:t>
              </a:r>
              <a:endParaRPr lang="en-US" altLang="zh-CN" sz="28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2" name="i$liḋe-Oval 13"/>
            <p:cNvSpPr/>
            <p:nvPr/>
          </p:nvSpPr>
          <p:spPr>
            <a:xfrm>
              <a:off x="3384023" y="2012817"/>
              <a:ext cx="384684" cy="384684"/>
            </a:xfrm>
            <a:prstGeom prst="ellipse">
              <a:avLst/>
            </a:prstGeom>
            <a:solidFill>
              <a:srgbClr val="D95E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pPr algn="ctr"/>
              <a:r>
                <a:rPr lang="en-US" altLang="zh-CN" sz="28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2</a:t>
              </a:r>
              <a:endParaRPr lang="en-US" altLang="zh-CN" sz="28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3" name="i$liḋe-Oval 14"/>
            <p:cNvSpPr/>
            <p:nvPr/>
          </p:nvSpPr>
          <p:spPr>
            <a:xfrm>
              <a:off x="3687072" y="2766421"/>
              <a:ext cx="354634" cy="354635"/>
            </a:xfrm>
            <a:prstGeom prst="ellipse">
              <a:avLst/>
            </a:prstGeom>
            <a:solidFill>
              <a:srgbClr val="113A8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pPr algn="ctr"/>
              <a:r>
                <a:rPr lang="en-US" altLang="zh-CN" sz="28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3</a:t>
              </a:r>
              <a:endParaRPr lang="en-US" altLang="zh-CN" sz="28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4" name="i$liḋe-Oval 15"/>
            <p:cNvSpPr/>
            <p:nvPr/>
          </p:nvSpPr>
          <p:spPr>
            <a:xfrm>
              <a:off x="3589154" y="3469555"/>
              <a:ext cx="313539" cy="313539"/>
            </a:xfrm>
            <a:prstGeom prst="ellipse">
              <a:avLst/>
            </a:prstGeom>
            <a:solidFill>
              <a:srgbClr val="D95E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32500" lnSpcReduction="20000"/>
            </a:bodyPr>
            <a:lstStyle/>
            <a:p>
              <a:pPr algn="ctr"/>
              <a:r>
                <a:rPr lang="en-US" altLang="zh-CN" sz="28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4</a:t>
              </a:r>
              <a:endParaRPr lang="en-US" altLang="zh-CN" sz="28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cxnSp>
        <p:nvCxnSpPr>
          <p:cNvPr id="15" name="i$liḋe-Straight Connector 16"/>
          <p:cNvCxnSpPr/>
          <p:nvPr/>
        </p:nvCxnSpPr>
        <p:spPr>
          <a:xfrm>
            <a:off x="4424845" y="2205974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i$liḋe-Straight Connector 17"/>
          <p:cNvCxnSpPr/>
          <p:nvPr/>
        </p:nvCxnSpPr>
        <p:spPr>
          <a:xfrm>
            <a:off x="4424845" y="2765285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i$liḋe-Straight Connector 18"/>
          <p:cNvCxnSpPr/>
          <p:nvPr/>
        </p:nvCxnSpPr>
        <p:spPr>
          <a:xfrm>
            <a:off x="4424845" y="3994108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922700" y="1691286"/>
            <a:ext cx="963725" cy="248209"/>
          </a:xfrm>
          <a:prstGeom prst="rect">
            <a:avLst/>
          </a:prstGeom>
          <a:solidFill>
            <a:srgbClr val="113A82"/>
          </a:solidFill>
        </p:spPr>
        <p:txBody>
          <a:bodyPr wrap="none">
            <a:spAutoFit/>
          </a:bodyPr>
          <a:lstStyle/>
          <a:p>
            <a:r>
              <a:rPr lang="zh-CN" altLang="en-US" sz="1015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单击添加标题</a:t>
            </a:r>
            <a:endParaRPr lang="zh-CN" altLang="en-US" sz="1015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22700" y="2289583"/>
            <a:ext cx="963725" cy="248209"/>
          </a:xfrm>
          <a:prstGeom prst="rect">
            <a:avLst/>
          </a:prstGeom>
          <a:solidFill>
            <a:srgbClr val="D95E66"/>
          </a:solidFill>
        </p:spPr>
        <p:txBody>
          <a:bodyPr wrap="none">
            <a:spAutoFit/>
          </a:bodyPr>
          <a:lstStyle/>
          <a:p>
            <a:r>
              <a:rPr lang="zh-CN" altLang="en-US" sz="1015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单击添加标题</a:t>
            </a:r>
            <a:endParaRPr lang="zh-CN" altLang="en-US" sz="1015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22700" y="2907456"/>
            <a:ext cx="963725" cy="248209"/>
          </a:xfrm>
          <a:prstGeom prst="rect">
            <a:avLst/>
          </a:prstGeom>
          <a:solidFill>
            <a:srgbClr val="113A82"/>
          </a:solidFill>
        </p:spPr>
        <p:txBody>
          <a:bodyPr wrap="none">
            <a:spAutoFit/>
          </a:bodyPr>
          <a:lstStyle/>
          <a:p>
            <a:r>
              <a:rPr lang="zh-CN" altLang="en-US" sz="1015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单击添加标题</a:t>
            </a:r>
            <a:endParaRPr lang="zh-CN" altLang="en-US" sz="1015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22700" y="3514174"/>
            <a:ext cx="963725" cy="248209"/>
          </a:xfrm>
          <a:prstGeom prst="rect">
            <a:avLst/>
          </a:prstGeom>
          <a:solidFill>
            <a:srgbClr val="D95E66"/>
          </a:solidFill>
        </p:spPr>
        <p:txBody>
          <a:bodyPr wrap="none">
            <a:spAutoFit/>
          </a:bodyPr>
          <a:lstStyle/>
          <a:p>
            <a:r>
              <a:rPr lang="zh-CN" altLang="en-US" sz="1015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单击添加标题</a:t>
            </a:r>
            <a:endParaRPr lang="zh-CN" altLang="en-US" sz="1015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26" name="i$liḋe-Straight Connector 18"/>
          <p:cNvCxnSpPr/>
          <p:nvPr/>
        </p:nvCxnSpPr>
        <p:spPr>
          <a:xfrm>
            <a:off x="4424845" y="3389799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297120" y="1596079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97120" y="2254899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12838" y="2844314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13290" y="3459544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PART.02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0166" y="1434235"/>
            <a:ext cx="7010067" cy="1275002"/>
            <a:chOff x="721822" y="1458411"/>
            <a:chExt cx="7640812" cy="1389723"/>
          </a:xfrm>
        </p:grpSpPr>
        <p:grpSp>
          <p:nvGrpSpPr>
            <p:cNvPr id="5" name="组合 4"/>
            <p:cNvGrpSpPr/>
            <p:nvPr/>
          </p:nvGrpSpPr>
          <p:grpSpPr>
            <a:xfrm>
              <a:off x="721822" y="1458411"/>
              <a:ext cx="1612078" cy="1389723"/>
              <a:chOff x="1310794" y="1451888"/>
              <a:chExt cx="2989161" cy="2576863"/>
            </a:xfrm>
          </p:grpSpPr>
          <p:sp>
            <p:nvSpPr>
              <p:cNvPr id="15" name="îṡ1íďè"/>
              <p:cNvSpPr/>
              <p:nvPr/>
            </p:nvSpPr>
            <p:spPr>
              <a:xfrm>
                <a:off x="1310794" y="1451888"/>
                <a:ext cx="2989161" cy="2576863"/>
              </a:xfrm>
              <a:prstGeom prst="triangle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6" name="îśľïḋè"/>
              <p:cNvSpPr/>
              <p:nvPr/>
            </p:nvSpPr>
            <p:spPr>
              <a:xfrm>
                <a:off x="2047849" y="2409970"/>
                <a:ext cx="1448466" cy="1248678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731400" y="1458411"/>
              <a:ext cx="1612078" cy="1389723"/>
              <a:chOff x="1310794" y="1451888"/>
              <a:chExt cx="2989161" cy="2576863"/>
            </a:xfrm>
          </p:grpSpPr>
          <p:sp>
            <p:nvSpPr>
              <p:cNvPr id="13" name="îṡ1íďè"/>
              <p:cNvSpPr/>
              <p:nvPr/>
            </p:nvSpPr>
            <p:spPr>
              <a:xfrm>
                <a:off x="1310794" y="1451888"/>
                <a:ext cx="2989161" cy="2576863"/>
              </a:xfrm>
              <a:prstGeom prst="triangle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4" name="îśľïḋè"/>
              <p:cNvSpPr/>
              <p:nvPr/>
            </p:nvSpPr>
            <p:spPr>
              <a:xfrm>
                <a:off x="2047849" y="2409970"/>
                <a:ext cx="1448466" cy="1248678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740978" y="1458411"/>
              <a:ext cx="1612078" cy="1389723"/>
              <a:chOff x="1310794" y="1451888"/>
              <a:chExt cx="2989161" cy="2576863"/>
            </a:xfrm>
          </p:grpSpPr>
          <p:sp>
            <p:nvSpPr>
              <p:cNvPr id="11" name="îṡ1íďè"/>
              <p:cNvSpPr/>
              <p:nvPr/>
            </p:nvSpPr>
            <p:spPr>
              <a:xfrm>
                <a:off x="1310794" y="1451888"/>
                <a:ext cx="2989161" cy="2576863"/>
              </a:xfrm>
              <a:prstGeom prst="triangle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2" name="îśľïḋè"/>
              <p:cNvSpPr/>
              <p:nvPr/>
            </p:nvSpPr>
            <p:spPr>
              <a:xfrm>
                <a:off x="2047849" y="2409970"/>
                <a:ext cx="1448466" cy="1248678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50556" y="1458411"/>
              <a:ext cx="1612078" cy="1389723"/>
              <a:chOff x="1310794" y="1451888"/>
              <a:chExt cx="2989161" cy="2576863"/>
            </a:xfrm>
          </p:grpSpPr>
          <p:sp>
            <p:nvSpPr>
              <p:cNvPr id="9" name="îṡ1íďè"/>
              <p:cNvSpPr/>
              <p:nvPr/>
            </p:nvSpPr>
            <p:spPr>
              <a:xfrm>
                <a:off x="1310794" y="1451888"/>
                <a:ext cx="2989161" cy="2576863"/>
              </a:xfrm>
              <a:prstGeom prst="triangle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0" name="îśľïḋè"/>
              <p:cNvSpPr/>
              <p:nvPr/>
            </p:nvSpPr>
            <p:spPr>
              <a:xfrm>
                <a:off x="2047849" y="2409970"/>
                <a:ext cx="1448466" cy="1248678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</p:grpSp>
      <p:sp>
        <p:nvSpPr>
          <p:cNvPr id="17" name="矩形 43"/>
          <p:cNvSpPr>
            <a:spLocks noChangeArrowheads="1"/>
          </p:cNvSpPr>
          <p:nvPr/>
        </p:nvSpPr>
        <p:spPr bwMode="auto">
          <a:xfrm>
            <a:off x="937789" y="3549249"/>
            <a:ext cx="7635174" cy="115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There are moments in life when you miss someone </a:t>
            </a:r>
            <a:r>
              <a:rPr lang="en-US" altLang="zh-CN" sz="1200" dirty="0" err="1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soThere</a:t>
            </a:r>
            <a:r>
              <a:rPr lang="en-US" altLang="zh-CN" sz="12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 are moments in life when you miss someone so</a:t>
            </a:r>
            <a:endParaRPr lang="en-US" altLang="zh-CN" sz="12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There are moments in life when you miss someone </a:t>
            </a:r>
            <a:r>
              <a:rPr lang="en-US" altLang="zh-CN" sz="1200" dirty="0" err="1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soThere</a:t>
            </a:r>
            <a:r>
              <a:rPr lang="en-US" altLang="zh-CN" sz="12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 are moments in life when you miss someone so</a:t>
            </a:r>
            <a:endParaRPr lang="en-US" altLang="zh-CN" sz="12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705634" y="3162009"/>
            <a:ext cx="3690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WRITE HERE</a:t>
            </a:r>
            <a:r>
              <a:rPr lang="en-US" altLang="zh-CN" b="1" spc="3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YOUR TITLE</a:t>
            </a:r>
            <a:endParaRPr lang="en-US" altLang="zh-CN" b="1" spc="3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/>
            <a:endParaRPr lang="en-US" b="1" spc="3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PART.02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" name="d43ac355-7780-4b8e-adfd-aa96dda48fba"/>
          <p:cNvGrpSpPr>
            <a:grpSpLocks noChangeAspect="1"/>
          </p:cNvGrpSpPr>
          <p:nvPr/>
        </p:nvGrpSpPr>
        <p:grpSpPr>
          <a:xfrm>
            <a:off x="795108" y="1454393"/>
            <a:ext cx="7668852" cy="1634283"/>
            <a:chOff x="1055440" y="2348880"/>
            <a:chExt cx="10225136" cy="2179044"/>
          </a:xfrm>
        </p:grpSpPr>
        <p:cxnSp>
          <p:nvCxnSpPr>
            <p:cNvPr id="5" name="îŝḷîḓé-Straight Connector 5"/>
            <p:cNvCxnSpPr>
              <a:stCxn id="21" idx="4"/>
            </p:cNvCxnSpPr>
            <p:nvPr/>
          </p:nvCxnSpPr>
          <p:spPr>
            <a:xfrm flipH="1" flipV="1">
              <a:off x="1055440" y="3498281"/>
              <a:ext cx="3680807" cy="27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îŝḷîḓé-Straight Connector 6"/>
            <p:cNvCxnSpPr>
              <a:stCxn id="20" idx="5"/>
            </p:cNvCxnSpPr>
            <p:nvPr/>
          </p:nvCxnSpPr>
          <p:spPr>
            <a:xfrm>
              <a:off x="7753051" y="3509687"/>
              <a:ext cx="352752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>
              <a:off x="4736247" y="2348880"/>
              <a:ext cx="3016804" cy="2160240"/>
              <a:chOff x="4587598" y="2348880"/>
              <a:chExt cx="3016804" cy="2160240"/>
            </a:xfrm>
          </p:grpSpPr>
          <p:sp>
            <p:nvSpPr>
              <p:cNvPr id="20" name="îŝḷîḓé-任意多边形: 形状 8"/>
              <p:cNvSpPr/>
              <p:nvPr/>
            </p:nvSpPr>
            <p:spPr bwMode="auto">
              <a:xfrm>
                <a:off x="6092234" y="2357559"/>
                <a:ext cx="1512168" cy="1152128"/>
              </a:xfrm>
              <a:custGeom>
                <a:avLst/>
                <a:gdLst>
                  <a:gd name="connsiteX0" fmla="*/ 0 w 1512168"/>
                  <a:gd name="connsiteY0" fmla="*/ 0 h 1152128"/>
                  <a:gd name="connsiteX1" fmla="*/ 578978 w 1512168"/>
                  <a:gd name="connsiteY1" fmla="*/ 441126 h 1152128"/>
                  <a:gd name="connsiteX2" fmla="*/ 578978 w 1512168"/>
                  <a:gd name="connsiteY2" fmla="*/ 216024 h 1152128"/>
                  <a:gd name="connsiteX3" fmla="*/ 759850 w 1512168"/>
                  <a:gd name="connsiteY3" fmla="*/ 216024 h 1152128"/>
                  <a:gd name="connsiteX4" fmla="*/ 759850 w 1512168"/>
                  <a:gd name="connsiteY4" fmla="*/ 578933 h 1152128"/>
                  <a:gd name="connsiteX5" fmla="*/ 1512168 w 1512168"/>
                  <a:gd name="connsiteY5" fmla="*/ 1152128 h 1152128"/>
                  <a:gd name="connsiteX6" fmla="*/ 0 w 1512168"/>
                  <a:gd name="connsiteY6" fmla="*/ 1152128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2168" h="1152128">
                    <a:moveTo>
                      <a:pt x="0" y="0"/>
                    </a:moveTo>
                    <a:lnTo>
                      <a:pt x="578978" y="441126"/>
                    </a:lnTo>
                    <a:lnTo>
                      <a:pt x="578978" y="216024"/>
                    </a:lnTo>
                    <a:lnTo>
                      <a:pt x="759850" y="216024"/>
                    </a:lnTo>
                    <a:lnTo>
                      <a:pt x="759850" y="578933"/>
                    </a:lnTo>
                    <a:lnTo>
                      <a:pt x="1512168" y="1152128"/>
                    </a:lnTo>
                    <a:lnTo>
                      <a:pt x="0" y="1152128"/>
                    </a:lnTo>
                    <a:close/>
                  </a:path>
                </a:pathLst>
              </a:custGeom>
              <a:solidFill>
                <a:srgbClr val="D95E66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sz="102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1" name="îŝḷîḓé-Right Triangle 29"/>
              <p:cNvSpPr/>
              <p:nvPr/>
            </p:nvSpPr>
            <p:spPr bwMode="auto">
              <a:xfrm flipH="1">
                <a:off x="4587598" y="2348880"/>
                <a:ext cx="1512168" cy="1152128"/>
              </a:xfrm>
              <a:prstGeom prst="rtTriangle">
                <a:avLst/>
              </a:prstGeom>
              <a:solidFill>
                <a:srgbClr val="113A82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sz="102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2" name="îŝḷîḓé-Rectangle 30"/>
              <p:cNvSpPr/>
              <p:nvPr/>
            </p:nvSpPr>
            <p:spPr bwMode="auto">
              <a:xfrm>
                <a:off x="4939254" y="3501008"/>
                <a:ext cx="1152128" cy="1008112"/>
              </a:xfrm>
              <a:prstGeom prst="rect">
                <a:avLst/>
              </a:prstGeom>
              <a:solidFill>
                <a:srgbClr val="D95E66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sz="102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3" name="îŝḷîḓé-Rectangle 31"/>
              <p:cNvSpPr/>
              <p:nvPr/>
            </p:nvSpPr>
            <p:spPr bwMode="auto">
              <a:xfrm>
                <a:off x="6091382" y="3501008"/>
                <a:ext cx="1152128" cy="1008112"/>
              </a:xfrm>
              <a:prstGeom prst="rect">
                <a:avLst/>
              </a:prstGeom>
              <a:solidFill>
                <a:srgbClr val="113A82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sz="102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4" name="îŝḷîḓé-文本框 27"/>
              <p:cNvSpPr txBox="1"/>
              <p:nvPr/>
            </p:nvSpPr>
            <p:spPr>
              <a:xfrm>
                <a:off x="5176556" y="3064002"/>
                <a:ext cx="914400" cy="434279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/>
              </a:bodyPr>
              <a:lstStyle/>
              <a:p>
                <a:pPr algn="r"/>
                <a:r>
                  <a:rPr lang="zh-CN" altLang="en-US" sz="1050" b="1" dirty="0">
                    <a:solidFill>
                      <a:schemeClr val="bg1"/>
                    </a:solidFill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rPr>
                  <a:t>关键词</a:t>
                </a:r>
                <a:endParaRPr lang="zh-CN" altLang="en-US" sz="1050" b="1" dirty="0">
                  <a:solidFill>
                    <a:schemeClr val="bg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5" name="îŝḷîḓé-TextBox 33"/>
              <p:cNvSpPr txBox="1"/>
              <p:nvPr/>
            </p:nvSpPr>
            <p:spPr>
              <a:xfrm>
                <a:off x="5176556" y="3776788"/>
                <a:ext cx="914400" cy="434279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/>
              </a:bodyPr>
              <a:lstStyle/>
              <a:p>
                <a:pPr algn="r"/>
                <a:r>
                  <a:rPr lang="zh-CN" altLang="en-US" sz="1050" b="1" dirty="0">
                    <a:solidFill>
                      <a:schemeClr val="bg1"/>
                    </a:solidFill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rPr>
                  <a:t>关键词</a:t>
                </a:r>
                <a:endParaRPr lang="zh-CN" altLang="en-US" sz="1050" b="1" dirty="0">
                  <a:solidFill>
                    <a:schemeClr val="bg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6" name="îŝḷîḓé-文本框 30"/>
              <p:cNvSpPr txBox="1"/>
              <p:nvPr/>
            </p:nvSpPr>
            <p:spPr>
              <a:xfrm>
                <a:off x="6099766" y="3066729"/>
                <a:ext cx="914400" cy="434279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bg1"/>
                    </a:solidFill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rPr>
                  <a:t>关键词</a:t>
                </a:r>
                <a:endParaRPr lang="zh-CN" altLang="en-US" sz="1050" b="1" dirty="0">
                  <a:solidFill>
                    <a:schemeClr val="bg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7" name="îŝḷîḓé-文本框 36"/>
              <p:cNvSpPr txBox="1"/>
              <p:nvPr/>
            </p:nvSpPr>
            <p:spPr>
              <a:xfrm>
                <a:off x="6099766" y="3782324"/>
                <a:ext cx="914400" cy="434279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bg1"/>
                    </a:solidFill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rPr>
                  <a:t>关键词</a:t>
                </a:r>
                <a:endParaRPr lang="zh-CN" altLang="en-US" sz="1050" b="1" dirty="0">
                  <a:solidFill>
                    <a:schemeClr val="bg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484968" y="2395788"/>
              <a:ext cx="396484" cy="396484"/>
              <a:chOff x="1226839" y="3836676"/>
              <a:chExt cx="504056" cy="504056"/>
            </a:xfrm>
          </p:grpSpPr>
          <p:sp>
            <p:nvSpPr>
              <p:cNvPr id="18" name="îŝḷîḓé-矩形: 圆角 42"/>
              <p:cNvSpPr/>
              <p:nvPr/>
            </p:nvSpPr>
            <p:spPr bwMode="auto">
              <a:xfrm>
                <a:off x="1226839" y="3836676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rgbClr val="113A82"/>
              </a:solidFill>
              <a:ln w="19050"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sz="102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9" name="îŝḷîḓé-任意多边形: 形状 43"/>
              <p:cNvSpPr>
                <a:spLocks noChangeAspect="1"/>
              </p:cNvSpPr>
              <p:nvPr/>
            </p:nvSpPr>
            <p:spPr bwMode="auto">
              <a:xfrm>
                <a:off x="1310385" y="3928022"/>
                <a:ext cx="336970" cy="321366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sz="102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514486" y="4131440"/>
              <a:ext cx="396484" cy="396484"/>
              <a:chOff x="1264365" y="4887608"/>
              <a:chExt cx="504056" cy="504056"/>
            </a:xfrm>
          </p:grpSpPr>
          <p:sp>
            <p:nvSpPr>
              <p:cNvPr id="16" name="îŝḷîḓé-矩形: 圆角 54"/>
              <p:cNvSpPr/>
              <p:nvPr/>
            </p:nvSpPr>
            <p:spPr bwMode="auto">
              <a:xfrm>
                <a:off x="1264365" y="4887608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rgbClr val="D95E66"/>
              </a:solidFill>
              <a:ln w="19050"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sz="102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7" name="îŝḷîḓé-任意多边形: 形状 55"/>
              <p:cNvSpPr>
                <a:spLocks noChangeAspect="1"/>
              </p:cNvSpPr>
              <p:nvPr/>
            </p:nvSpPr>
            <p:spPr bwMode="auto">
              <a:xfrm>
                <a:off x="1367793" y="4971150"/>
                <a:ext cx="297201" cy="336970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sz="102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420095" y="2404169"/>
              <a:ext cx="396484" cy="396484"/>
              <a:chOff x="3882622" y="3850151"/>
              <a:chExt cx="504056" cy="504056"/>
            </a:xfrm>
          </p:grpSpPr>
          <p:sp>
            <p:nvSpPr>
              <p:cNvPr id="14" name="îŝḷîḓé-矩形: 圆角 48"/>
              <p:cNvSpPr/>
              <p:nvPr/>
            </p:nvSpPr>
            <p:spPr bwMode="auto">
              <a:xfrm>
                <a:off x="3882622" y="3850151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rgbClr val="D95E66"/>
              </a:solidFill>
              <a:ln w="19050"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sz="102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5" name="îŝḷîḓé-任意多边形: 形状 49"/>
              <p:cNvSpPr>
                <a:spLocks noChangeAspect="1"/>
              </p:cNvSpPr>
              <p:nvPr/>
            </p:nvSpPr>
            <p:spPr bwMode="auto">
              <a:xfrm>
                <a:off x="3966166" y="3933931"/>
                <a:ext cx="336970" cy="336498"/>
              </a:xfrm>
              <a:custGeom>
                <a:avLst/>
                <a:gdLst>
                  <a:gd name="connsiteX0" fmla="*/ 126452 w 606933"/>
                  <a:gd name="connsiteY0" fmla="*/ 239923 h 606087"/>
                  <a:gd name="connsiteX1" fmla="*/ 191364 w 606933"/>
                  <a:gd name="connsiteY1" fmla="*/ 239923 h 606087"/>
                  <a:gd name="connsiteX2" fmla="*/ 289791 w 606933"/>
                  <a:gd name="connsiteY2" fmla="*/ 336874 h 606087"/>
                  <a:gd name="connsiteX3" fmla="*/ 303467 w 606933"/>
                  <a:gd name="connsiteY3" fmla="*/ 345627 h 606087"/>
                  <a:gd name="connsiteX4" fmla="*/ 317142 w 606933"/>
                  <a:gd name="connsiteY4" fmla="*/ 336874 h 606087"/>
                  <a:gd name="connsiteX5" fmla="*/ 415569 w 606933"/>
                  <a:gd name="connsiteY5" fmla="*/ 239923 h 606087"/>
                  <a:gd name="connsiteX6" fmla="*/ 480481 w 606933"/>
                  <a:gd name="connsiteY6" fmla="*/ 239923 h 606087"/>
                  <a:gd name="connsiteX7" fmla="*/ 480481 w 606933"/>
                  <a:gd name="connsiteY7" fmla="*/ 404009 h 606087"/>
                  <a:gd name="connsiteX8" fmla="*/ 316083 w 606933"/>
                  <a:gd name="connsiteY8" fmla="*/ 404009 h 606087"/>
                  <a:gd name="connsiteX9" fmla="*/ 316083 w 606933"/>
                  <a:gd name="connsiteY9" fmla="*/ 441905 h 606087"/>
                  <a:gd name="connsiteX10" fmla="*/ 568988 w 606933"/>
                  <a:gd name="connsiteY10" fmla="*/ 441905 h 606087"/>
                  <a:gd name="connsiteX11" fmla="*/ 568988 w 606933"/>
                  <a:gd name="connsiteY11" fmla="*/ 505096 h 606087"/>
                  <a:gd name="connsiteX12" fmla="*/ 606933 w 606933"/>
                  <a:gd name="connsiteY12" fmla="*/ 505096 h 606087"/>
                  <a:gd name="connsiteX13" fmla="*/ 606933 w 606933"/>
                  <a:gd name="connsiteY13" fmla="*/ 606087 h 606087"/>
                  <a:gd name="connsiteX14" fmla="*/ 505714 w 606933"/>
                  <a:gd name="connsiteY14" fmla="*/ 606087 h 606087"/>
                  <a:gd name="connsiteX15" fmla="*/ 505714 w 606933"/>
                  <a:gd name="connsiteY15" fmla="*/ 505096 h 606087"/>
                  <a:gd name="connsiteX16" fmla="*/ 543659 w 606933"/>
                  <a:gd name="connsiteY16" fmla="*/ 505096 h 606087"/>
                  <a:gd name="connsiteX17" fmla="*/ 543659 w 606933"/>
                  <a:gd name="connsiteY17" fmla="*/ 467105 h 606087"/>
                  <a:gd name="connsiteX18" fmla="*/ 316083 w 606933"/>
                  <a:gd name="connsiteY18" fmla="*/ 467105 h 606087"/>
                  <a:gd name="connsiteX19" fmla="*/ 316083 w 606933"/>
                  <a:gd name="connsiteY19" fmla="*/ 505096 h 606087"/>
                  <a:gd name="connsiteX20" fmla="*/ 354028 w 606933"/>
                  <a:gd name="connsiteY20" fmla="*/ 505096 h 606087"/>
                  <a:gd name="connsiteX21" fmla="*/ 354028 w 606933"/>
                  <a:gd name="connsiteY21" fmla="*/ 606087 h 606087"/>
                  <a:gd name="connsiteX22" fmla="*/ 252905 w 606933"/>
                  <a:gd name="connsiteY22" fmla="*/ 606087 h 606087"/>
                  <a:gd name="connsiteX23" fmla="*/ 252905 w 606933"/>
                  <a:gd name="connsiteY23" fmla="*/ 505096 h 606087"/>
                  <a:gd name="connsiteX24" fmla="*/ 290850 w 606933"/>
                  <a:gd name="connsiteY24" fmla="*/ 505096 h 606087"/>
                  <a:gd name="connsiteX25" fmla="*/ 290850 w 606933"/>
                  <a:gd name="connsiteY25" fmla="*/ 467105 h 606087"/>
                  <a:gd name="connsiteX26" fmla="*/ 63274 w 606933"/>
                  <a:gd name="connsiteY26" fmla="*/ 467105 h 606087"/>
                  <a:gd name="connsiteX27" fmla="*/ 63274 w 606933"/>
                  <a:gd name="connsiteY27" fmla="*/ 505096 h 606087"/>
                  <a:gd name="connsiteX28" fmla="*/ 101123 w 606933"/>
                  <a:gd name="connsiteY28" fmla="*/ 505096 h 606087"/>
                  <a:gd name="connsiteX29" fmla="*/ 101123 w 606933"/>
                  <a:gd name="connsiteY29" fmla="*/ 606087 h 606087"/>
                  <a:gd name="connsiteX30" fmla="*/ 0 w 606933"/>
                  <a:gd name="connsiteY30" fmla="*/ 606087 h 606087"/>
                  <a:gd name="connsiteX31" fmla="*/ 0 w 606933"/>
                  <a:gd name="connsiteY31" fmla="*/ 505096 h 606087"/>
                  <a:gd name="connsiteX32" fmla="*/ 37945 w 606933"/>
                  <a:gd name="connsiteY32" fmla="*/ 505096 h 606087"/>
                  <a:gd name="connsiteX33" fmla="*/ 37945 w 606933"/>
                  <a:gd name="connsiteY33" fmla="*/ 441905 h 606087"/>
                  <a:gd name="connsiteX34" fmla="*/ 290850 w 606933"/>
                  <a:gd name="connsiteY34" fmla="*/ 441905 h 606087"/>
                  <a:gd name="connsiteX35" fmla="*/ 290850 w 606933"/>
                  <a:gd name="connsiteY35" fmla="*/ 404009 h 606087"/>
                  <a:gd name="connsiteX36" fmla="*/ 126452 w 606933"/>
                  <a:gd name="connsiteY36" fmla="*/ 404009 h 606087"/>
                  <a:gd name="connsiteX37" fmla="*/ 303502 w 606933"/>
                  <a:gd name="connsiteY37" fmla="*/ 71264 h 606087"/>
                  <a:gd name="connsiteX38" fmla="*/ 250822 w 606933"/>
                  <a:gd name="connsiteY38" fmla="*/ 122140 h 606087"/>
                  <a:gd name="connsiteX39" fmla="*/ 303502 w 606933"/>
                  <a:gd name="connsiteY39" fmla="*/ 173111 h 606087"/>
                  <a:gd name="connsiteX40" fmla="*/ 356183 w 606933"/>
                  <a:gd name="connsiteY40" fmla="*/ 122140 h 606087"/>
                  <a:gd name="connsiteX41" fmla="*/ 303502 w 606933"/>
                  <a:gd name="connsiteY41" fmla="*/ 71264 h 606087"/>
                  <a:gd name="connsiteX42" fmla="*/ 303502 w 606933"/>
                  <a:gd name="connsiteY42" fmla="*/ 0 h 606087"/>
                  <a:gd name="connsiteX43" fmla="*/ 429955 w 606933"/>
                  <a:gd name="connsiteY43" fmla="*/ 122140 h 606087"/>
                  <a:gd name="connsiteX44" fmla="*/ 303502 w 606933"/>
                  <a:gd name="connsiteY44" fmla="*/ 315639 h 606087"/>
                  <a:gd name="connsiteX45" fmla="*/ 177049 w 606933"/>
                  <a:gd name="connsiteY45" fmla="*/ 122140 h 606087"/>
                  <a:gd name="connsiteX46" fmla="*/ 303502 w 606933"/>
                  <a:gd name="connsiteY46" fmla="*/ 0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933" h="606087">
                    <a:moveTo>
                      <a:pt x="126452" y="239923"/>
                    </a:moveTo>
                    <a:lnTo>
                      <a:pt x="191364" y="239923"/>
                    </a:lnTo>
                    <a:cubicBezTo>
                      <a:pt x="230851" y="298209"/>
                      <a:pt x="286131" y="334566"/>
                      <a:pt x="289791" y="336874"/>
                    </a:cubicBezTo>
                    <a:lnTo>
                      <a:pt x="303467" y="345627"/>
                    </a:lnTo>
                    <a:lnTo>
                      <a:pt x="317142" y="336874"/>
                    </a:lnTo>
                    <a:cubicBezTo>
                      <a:pt x="320802" y="334566"/>
                      <a:pt x="376083" y="298209"/>
                      <a:pt x="415569" y="239923"/>
                    </a:cubicBezTo>
                    <a:lnTo>
                      <a:pt x="480481" y="239923"/>
                    </a:lnTo>
                    <a:lnTo>
                      <a:pt x="480481" y="404009"/>
                    </a:lnTo>
                    <a:lnTo>
                      <a:pt x="316083" y="404009"/>
                    </a:lnTo>
                    <a:lnTo>
                      <a:pt x="316083" y="441905"/>
                    </a:lnTo>
                    <a:lnTo>
                      <a:pt x="568988" y="441905"/>
                    </a:lnTo>
                    <a:lnTo>
                      <a:pt x="568988" y="505096"/>
                    </a:lnTo>
                    <a:lnTo>
                      <a:pt x="606933" y="505096"/>
                    </a:lnTo>
                    <a:lnTo>
                      <a:pt x="606933" y="606087"/>
                    </a:lnTo>
                    <a:lnTo>
                      <a:pt x="505714" y="606087"/>
                    </a:lnTo>
                    <a:lnTo>
                      <a:pt x="505714" y="505096"/>
                    </a:lnTo>
                    <a:lnTo>
                      <a:pt x="543659" y="505096"/>
                    </a:lnTo>
                    <a:lnTo>
                      <a:pt x="543659" y="467105"/>
                    </a:lnTo>
                    <a:lnTo>
                      <a:pt x="316083" y="467105"/>
                    </a:lnTo>
                    <a:lnTo>
                      <a:pt x="316083" y="505096"/>
                    </a:lnTo>
                    <a:lnTo>
                      <a:pt x="354028" y="505096"/>
                    </a:lnTo>
                    <a:lnTo>
                      <a:pt x="354028" y="606087"/>
                    </a:lnTo>
                    <a:lnTo>
                      <a:pt x="252905" y="606087"/>
                    </a:lnTo>
                    <a:lnTo>
                      <a:pt x="252905" y="505096"/>
                    </a:lnTo>
                    <a:lnTo>
                      <a:pt x="290850" y="505096"/>
                    </a:lnTo>
                    <a:lnTo>
                      <a:pt x="290850" y="467105"/>
                    </a:lnTo>
                    <a:lnTo>
                      <a:pt x="63274" y="467105"/>
                    </a:lnTo>
                    <a:lnTo>
                      <a:pt x="63274" y="505096"/>
                    </a:lnTo>
                    <a:lnTo>
                      <a:pt x="101123" y="505096"/>
                    </a:lnTo>
                    <a:lnTo>
                      <a:pt x="101123" y="606087"/>
                    </a:lnTo>
                    <a:lnTo>
                      <a:pt x="0" y="606087"/>
                    </a:lnTo>
                    <a:lnTo>
                      <a:pt x="0" y="505096"/>
                    </a:lnTo>
                    <a:lnTo>
                      <a:pt x="37945" y="505096"/>
                    </a:lnTo>
                    <a:lnTo>
                      <a:pt x="37945" y="441905"/>
                    </a:lnTo>
                    <a:lnTo>
                      <a:pt x="290850" y="441905"/>
                    </a:lnTo>
                    <a:lnTo>
                      <a:pt x="290850" y="404009"/>
                    </a:lnTo>
                    <a:lnTo>
                      <a:pt x="126452" y="404009"/>
                    </a:lnTo>
                    <a:close/>
                    <a:moveTo>
                      <a:pt x="303502" y="71264"/>
                    </a:moveTo>
                    <a:cubicBezTo>
                      <a:pt x="274417" y="71264"/>
                      <a:pt x="250822" y="94057"/>
                      <a:pt x="250822" y="122140"/>
                    </a:cubicBezTo>
                    <a:cubicBezTo>
                      <a:pt x="250822" y="150318"/>
                      <a:pt x="274417" y="173111"/>
                      <a:pt x="303502" y="173111"/>
                    </a:cubicBezTo>
                    <a:cubicBezTo>
                      <a:pt x="332587" y="173111"/>
                      <a:pt x="356183" y="150318"/>
                      <a:pt x="356183" y="122140"/>
                    </a:cubicBezTo>
                    <a:cubicBezTo>
                      <a:pt x="356183" y="94057"/>
                      <a:pt x="332587" y="71264"/>
                      <a:pt x="303502" y="71264"/>
                    </a:cubicBezTo>
                    <a:close/>
                    <a:moveTo>
                      <a:pt x="303502" y="0"/>
                    </a:moveTo>
                    <a:cubicBezTo>
                      <a:pt x="373326" y="0"/>
                      <a:pt x="429955" y="54723"/>
                      <a:pt x="429955" y="122140"/>
                    </a:cubicBezTo>
                    <a:cubicBezTo>
                      <a:pt x="429955" y="234181"/>
                      <a:pt x="303502" y="315639"/>
                      <a:pt x="303502" y="315639"/>
                    </a:cubicBezTo>
                    <a:cubicBezTo>
                      <a:pt x="303502" y="315639"/>
                      <a:pt x="177049" y="234181"/>
                      <a:pt x="177049" y="122140"/>
                    </a:cubicBezTo>
                    <a:cubicBezTo>
                      <a:pt x="177049" y="54723"/>
                      <a:pt x="233679" y="0"/>
                      <a:pt x="3035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sz="102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420094" y="4107778"/>
              <a:ext cx="396484" cy="396484"/>
              <a:chOff x="690947" y="4857526"/>
              <a:chExt cx="504056" cy="504056"/>
            </a:xfrm>
          </p:grpSpPr>
          <p:sp>
            <p:nvSpPr>
              <p:cNvPr id="12" name="îŝḷîḓé-矩形: 圆角 60"/>
              <p:cNvSpPr/>
              <p:nvPr/>
            </p:nvSpPr>
            <p:spPr bwMode="auto">
              <a:xfrm>
                <a:off x="690947" y="4857526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rgbClr val="113A82"/>
              </a:solidFill>
              <a:ln w="19050"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sz="102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3" name="îŝḷîḓé-任意多边形: 形状 61"/>
              <p:cNvSpPr>
                <a:spLocks noChangeAspect="1"/>
              </p:cNvSpPr>
              <p:nvPr/>
            </p:nvSpPr>
            <p:spPr bwMode="auto">
              <a:xfrm>
                <a:off x="774491" y="4957172"/>
                <a:ext cx="336969" cy="304760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sz="102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1154330" y="1407103"/>
            <a:ext cx="3295300" cy="550938"/>
            <a:chOff x="4161200" y="1940262"/>
            <a:chExt cx="4621067" cy="734584"/>
          </a:xfrm>
        </p:grpSpPr>
        <p:sp>
          <p:nvSpPr>
            <p:cNvPr id="37" name="矩形 36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161200" y="19402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30132" y="1773874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154330" y="2707031"/>
            <a:ext cx="3295300" cy="550938"/>
            <a:chOff x="4161200" y="1940262"/>
            <a:chExt cx="4621067" cy="734584"/>
          </a:xfrm>
        </p:grpSpPr>
        <p:sp>
          <p:nvSpPr>
            <p:cNvPr id="41" name="矩形 40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61200" y="19402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30132" y="3073802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719532" y="1427350"/>
            <a:ext cx="3295300" cy="550938"/>
            <a:chOff x="4161200" y="1940262"/>
            <a:chExt cx="4621067" cy="734584"/>
          </a:xfrm>
        </p:grpSpPr>
        <p:sp>
          <p:nvSpPr>
            <p:cNvPr id="45" name="矩形 44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161200" y="19402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215029" y="1773874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719532" y="2727278"/>
            <a:ext cx="3295300" cy="550938"/>
            <a:chOff x="4161200" y="1940262"/>
            <a:chExt cx="4621067" cy="734584"/>
          </a:xfrm>
        </p:grpSpPr>
        <p:sp>
          <p:nvSpPr>
            <p:cNvPr id="49" name="矩形 48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161200" y="19402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6215029" y="3073802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5" t="-11065" b="60629"/>
          <a:stretch>
            <a:fillRect/>
          </a:stretch>
        </p:blipFill>
        <p:spPr>
          <a:xfrm>
            <a:off x="0" y="-1489165"/>
            <a:ext cx="9144451" cy="6726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963587"/>
            <a:ext cx="8704162" cy="2766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0476" y="1759026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成 果 展 示</a:t>
            </a:r>
            <a:endParaRPr lang="zh-CN" altLang="en-US" sz="2800" b="1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5458" y="2355472"/>
            <a:ext cx="33890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SELF INTRODUCTION</a:t>
            </a:r>
            <a:endParaRPr lang="zh-CN" altLang="en-US" sz="1000" spc="6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" name="Text Placeholder 4"/>
          <p:cNvSpPr txBox="1"/>
          <p:nvPr/>
        </p:nvSpPr>
        <p:spPr>
          <a:xfrm>
            <a:off x="3600476" y="2642607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Ut wisi enim ad minim veniam, quis nostrud exerci tation ullamcorper nibh euismod tincidunt ut</a:t>
            </a:r>
            <a:endParaRPr kumimoji="0" lang="id-ID" sz="120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65" b="16822"/>
          <a:stretch>
            <a:fillRect/>
          </a:stretch>
        </p:blipFill>
        <p:spPr>
          <a:xfrm>
            <a:off x="0" y="943267"/>
            <a:ext cx="3448594" cy="2510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PART.03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3764" y="1471750"/>
            <a:ext cx="4883289" cy="2243927"/>
            <a:chOff x="1162983" y="2178050"/>
            <a:chExt cx="6634817" cy="3048774"/>
          </a:xfrm>
        </p:grpSpPr>
        <p:grpSp>
          <p:nvGrpSpPr>
            <p:cNvPr id="5" name="组合 4"/>
            <p:cNvGrpSpPr/>
            <p:nvPr/>
          </p:nvGrpSpPr>
          <p:grpSpPr>
            <a:xfrm>
              <a:off x="1162983" y="2178050"/>
              <a:ext cx="6634817" cy="666052"/>
              <a:chOff x="1162983" y="2178050"/>
              <a:chExt cx="6634817" cy="666052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784478" y="2707165"/>
                <a:ext cx="6013322" cy="0"/>
              </a:xfrm>
              <a:prstGeom prst="line">
                <a:avLst/>
              </a:prstGeom>
              <a:noFill/>
              <a:ln w="12700" cap="rnd">
                <a:solidFill>
                  <a:schemeClr val="bg1">
                    <a:lumMod val="75000"/>
                  </a:schemeClr>
                </a:solidFill>
                <a:prstDash val="dash"/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1162983" y="2178050"/>
                <a:ext cx="666052" cy="666052"/>
              </a:xfrm>
              <a:prstGeom prst="ellipse">
                <a:avLst/>
              </a:prstGeom>
              <a:solidFill>
                <a:srgbClr val="2C849C"/>
              </a:solidFill>
              <a:ln w="12700" cap="rnd">
                <a:noFill/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3" name="MH_Text_1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3930003" y="2226530"/>
                <a:ext cx="1177050" cy="379683"/>
              </a:xfrm>
              <a:prstGeom prst="rect">
                <a:avLst/>
              </a:prstGeom>
              <a:noFill/>
            </p:spPr>
            <p:txBody>
              <a:bodyPr anchor="ctr" anchorCtr="0"/>
              <a:lstStyle/>
              <a:p>
                <a:pPr algn="ctr" eaLnBrk="1" hangingPunct="1">
                  <a:defRPr/>
                </a:pPr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rPr>
                  <a:t>45%</a:t>
                </a: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4" name="MH_Other_21"/>
              <p:cNvSpPr/>
              <p:nvPr>
                <p:custDataLst>
                  <p:tags r:id="rId2"/>
                </p:custDataLst>
              </p:nvPr>
            </p:nvSpPr>
            <p:spPr>
              <a:xfrm>
                <a:off x="4371549" y="2669641"/>
                <a:ext cx="295177" cy="75624"/>
              </a:xfrm>
              <a:prstGeom prst="rect">
                <a:avLst/>
              </a:prstGeom>
              <a:solidFill>
                <a:srgbClr val="2C84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41784" y="2294316"/>
                <a:ext cx="2050552" cy="38802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b="1" dirty="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rPr>
                  <a:t>标题文字添加</a:t>
                </a:r>
                <a:endParaRPr lang="zh-CN" altLang="en-US" sz="1200" b="1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162983" y="3377663"/>
              <a:ext cx="6634817" cy="666052"/>
              <a:chOff x="1162983" y="3377663"/>
              <a:chExt cx="6634817" cy="666052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784478" y="3925980"/>
                <a:ext cx="6013322" cy="0"/>
              </a:xfrm>
              <a:prstGeom prst="line">
                <a:avLst/>
              </a:prstGeom>
              <a:noFill/>
              <a:ln w="12700" cap="rnd">
                <a:solidFill>
                  <a:schemeClr val="bg1">
                    <a:lumMod val="75000"/>
                  </a:schemeClr>
                </a:solidFill>
                <a:prstDash val="dash"/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1162983" y="3377663"/>
                <a:ext cx="666052" cy="666052"/>
              </a:xfrm>
              <a:prstGeom prst="ellipse">
                <a:avLst/>
              </a:prstGeom>
              <a:solidFill>
                <a:srgbClr val="113A82"/>
              </a:solidFill>
              <a:ln w="12700" cap="rnd">
                <a:noFill/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7" name="MH_Other_17"/>
              <p:cNvSpPr/>
              <p:nvPr>
                <p:custDataLst>
                  <p:tags r:id="rId3"/>
                </p:custDataLst>
              </p:nvPr>
            </p:nvSpPr>
            <p:spPr>
              <a:xfrm>
                <a:off x="3743382" y="3886943"/>
                <a:ext cx="295177" cy="75624"/>
              </a:xfrm>
              <a:prstGeom prst="rect">
                <a:avLst/>
              </a:prstGeom>
              <a:solidFill>
                <a:srgbClr val="113A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8" name="MH_Text_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3303055" y="3458008"/>
                <a:ext cx="1177050" cy="377705"/>
              </a:xfrm>
              <a:prstGeom prst="rect">
                <a:avLst/>
              </a:prstGeom>
              <a:noFill/>
            </p:spPr>
            <p:txBody>
              <a:bodyPr anchor="ctr" anchorCtr="0"/>
              <a:lstStyle/>
              <a:p>
                <a:pPr algn="ctr" eaLnBrk="1" hangingPunct="1">
                  <a:defRPr/>
                </a:pPr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rPr>
                  <a:t>35%</a:t>
                </a: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041784" y="3523031"/>
                <a:ext cx="2050552" cy="38802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b="1" dirty="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rPr>
                  <a:t>标题文字添加</a:t>
                </a:r>
                <a:endParaRPr lang="zh-CN" altLang="en-US" sz="1200" b="1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162983" y="4560772"/>
              <a:ext cx="6634817" cy="666052"/>
              <a:chOff x="1162983" y="4560772"/>
              <a:chExt cx="6634817" cy="666052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784478" y="5116857"/>
                <a:ext cx="6013322" cy="0"/>
              </a:xfrm>
              <a:prstGeom prst="line">
                <a:avLst/>
              </a:prstGeom>
              <a:noFill/>
              <a:ln w="12700" cap="rnd">
                <a:solidFill>
                  <a:schemeClr val="bg1">
                    <a:lumMod val="75000"/>
                  </a:schemeClr>
                </a:solidFill>
                <a:prstDash val="dash"/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椭圆 8"/>
              <p:cNvSpPr/>
              <p:nvPr/>
            </p:nvSpPr>
            <p:spPr>
              <a:xfrm>
                <a:off x="1162983" y="4560772"/>
                <a:ext cx="666052" cy="666052"/>
              </a:xfrm>
              <a:prstGeom prst="ellipse">
                <a:avLst/>
              </a:prstGeom>
              <a:solidFill>
                <a:srgbClr val="D95E66"/>
              </a:solidFill>
              <a:ln w="12700" cap="rnd">
                <a:noFill/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1" name="MH_Text_3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5094853" y="4658233"/>
                <a:ext cx="1177051" cy="377705"/>
              </a:xfrm>
              <a:prstGeom prst="rect">
                <a:avLst/>
              </a:prstGeom>
              <a:noFill/>
            </p:spPr>
            <p:txBody>
              <a:bodyPr anchor="ctr" anchorCtr="0"/>
              <a:lstStyle/>
              <a:p>
                <a:pPr algn="ctr" eaLnBrk="1" hangingPunct="1">
                  <a:defRPr/>
                </a:pPr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rPr>
                  <a:t>65%</a:t>
                </a: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2" name="MH_Other_19"/>
              <p:cNvSpPr/>
              <p:nvPr>
                <p:custDataLst>
                  <p:tags r:id="rId6"/>
                </p:custDataLst>
              </p:nvPr>
            </p:nvSpPr>
            <p:spPr>
              <a:xfrm>
                <a:off x="5560795" y="5081068"/>
                <a:ext cx="295177" cy="74404"/>
              </a:xfrm>
              <a:prstGeom prst="rect">
                <a:avLst/>
              </a:prstGeom>
              <a:solidFill>
                <a:srgbClr val="D95E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041784" y="4728772"/>
                <a:ext cx="2050552" cy="38802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b="1" dirty="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rPr>
                  <a:t>标题文字添加</a:t>
                </a:r>
                <a:endParaRPr lang="zh-CN" altLang="en-US" sz="1200" b="1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687053" y="1353777"/>
            <a:ext cx="3799803" cy="515939"/>
            <a:chOff x="3453725" y="1986927"/>
            <a:chExt cx="5328542" cy="687919"/>
          </a:xfrm>
        </p:grpSpPr>
        <p:sp>
          <p:nvSpPr>
            <p:cNvPr id="27" name="矩形 26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53725" y="1986927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687053" y="1665303"/>
            <a:ext cx="2960558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687053" y="2359932"/>
            <a:ext cx="3799803" cy="515939"/>
            <a:chOff x="3453725" y="1986927"/>
            <a:chExt cx="5328542" cy="687919"/>
          </a:xfrm>
        </p:grpSpPr>
        <p:sp>
          <p:nvSpPr>
            <p:cNvPr id="31" name="矩形 30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453725" y="1986927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687053" y="2671458"/>
            <a:ext cx="2960558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06407" y="3295161"/>
            <a:ext cx="3799803" cy="515939"/>
            <a:chOff x="3453725" y="1986927"/>
            <a:chExt cx="5328542" cy="687919"/>
          </a:xfrm>
        </p:grpSpPr>
        <p:sp>
          <p:nvSpPr>
            <p:cNvPr id="35" name="矩形 34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453725" y="1986927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706407" y="3606687"/>
            <a:ext cx="2960558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8" name="îŝḷîḓé-任意多边形: 形状 61"/>
          <p:cNvSpPr>
            <a:spLocks noChangeAspect="1"/>
          </p:cNvSpPr>
          <p:nvPr/>
        </p:nvSpPr>
        <p:spPr bwMode="auto">
          <a:xfrm>
            <a:off x="949478" y="1615219"/>
            <a:ext cx="198792" cy="179790"/>
          </a:xfrm>
          <a:custGeom>
            <a:avLst/>
            <a:gdLst>
              <a:gd name="connsiteX0" fmla="*/ 503202 w 607568"/>
              <a:gd name="connsiteY0" fmla="*/ 459310 h 549494"/>
              <a:gd name="connsiteX1" fmla="*/ 548364 w 607568"/>
              <a:gd name="connsiteY1" fmla="*/ 504402 h 549494"/>
              <a:gd name="connsiteX2" fmla="*/ 503202 w 607568"/>
              <a:gd name="connsiteY2" fmla="*/ 549494 h 549494"/>
              <a:gd name="connsiteX3" fmla="*/ 458040 w 607568"/>
              <a:gd name="connsiteY3" fmla="*/ 504402 h 549494"/>
              <a:gd name="connsiteX4" fmla="*/ 503202 w 607568"/>
              <a:gd name="connsiteY4" fmla="*/ 459310 h 549494"/>
              <a:gd name="connsiteX5" fmla="*/ 197795 w 607568"/>
              <a:gd name="connsiteY5" fmla="*/ 459310 h 549494"/>
              <a:gd name="connsiteX6" fmla="*/ 242957 w 607568"/>
              <a:gd name="connsiteY6" fmla="*/ 504402 h 549494"/>
              <a:gd name="connsiteX7" fmla="*/ 197795 w 607568"/>
              <a:gd name="connsiteY7" fmla="*/ 549494 h 549494"/>
              <a:gd name="connsiteX8" fmla="*/ 152633 w 607568"/>
              <a:gd name="connsiteY8" fmla="*/ 504402 h 549494"/>
              <a:gd name="connsiteX9" fmla="*/ 197795 w 607568"/>
              <a:gd name="connsiteY9" fmla="*/ 459310 h 549494"/>
              <a:gd name="connsiteX10" fmla="*/ 143318 w 607568"/>
              <a:gd name="connsiteY10" fmla="*/ 390791 h 549494"/>
              <a:gd name="connsiteX11" fmla="*/ 554573 w 607568"/>
              <a:gd name="connsiteY11" fmla="*/ 390791 h 549494"/>
              <a:gd name="connsiteX12" fmla="*/ 554573 w 607568"/>
              <a:gd name="connsiteY12" fmla="*/ 437435 h 549494"/>
              <a:gd name="connsiteX13" fmla="*/ 143318 w 607568"/>
              <a:gd name="connsiteY13" fmla="*/ 437435 h 549494"/>
              <a:gd name="connsiteX14" fmla="*/ 115304 w 607568"/>
              <a:gd name="connsiteY14" fmla="*/ 313028 h 549494"/>
              <a:gd name="connsiteX15" fmla="*/ 582659 w 607568"/>
              <a:gd name="connsiteY15" fmla="*/ 313028 h 549494"/>
              <a:gd name="connsiteX16" fmla="*/ 582659 w 607568"/>
              <a:gd name="connsiteY16" fmla="*/ 359672 h 549494"/>
              <a:gd name="connsiteX17" fmla="*/ 115304 w 607568"/>
              <a:gd name="connsiteY17" fmla="*/ 359672 h 549494"/>
              <a:gd name="connsiteX18" fmla="*/ 0 w 607568"/>
              <a:gd name="connsiteY18" fmla="*/ 169922 h 549494"/>
              <a:gd name="connsiteX19" fmla="*/ 78962 w 607568"/>
              <a:gd name="connsiteY19" fmla="*/ 169922 h 549494"/>
              <a:gd name="connsiteX20" fmla="*/ 108516 w 607568"/>
              <a:gd name="connsiteY20" fmla="*/ 235254 h 549494"/>
              <a:gd name="connsiteX21" fmla="*/ 607568 w 607568"/>
              <a:gd name="connsiteY21" fmla="*/ 235254 h 549494"/>
              <a:gd name="connsiteX22" fmla="*/ 607568 w 607568"/>
              <a:gd name="connsiteY22" fmla="*/ 281909 h 549494"/>
              <a:gd name="connsiteX23" fmla="*/ 78428 w 607568"/>
              <a:gd name="connsiteY23" fmla="*/ 281909 h 549494"/>
              <a:gd name="connsiteX24" fmla="*/ 48798 w 607568"/>
              <a:gd name="connsiteY24" fmla="*/ 216577 h 549494"/>
              <a:gd name="connsiteX25" fmla="*/ 0 w 607568"/>
              <a:gd name="connsiteY25" fmla="*/ 216577 h 549494"/>
              <a:gd name="connsiteX26" fmla="*/ 257720 w 607568"/>
              <a:gd name="connsiteY26" fmla="*/ 0 h 549494"/>
              <a:gd name="connsiteX27" fmla="*/ 254207 w 607568"/>
              <a:gd name="connsiteY27" fmla="*/ 30201 h 549494"/>
              <a:gd name="connsiteX28" fmla="*/ 407797 w 607568"/>
              <a:gd name="connsiteY28" fmla="*/ 197372 h 549494"/>
              <a:gd name="connsiteX29" fmla="*/ 241147 w 607568"/>
              <a:gd name="connsiteY29" fmla="*/ 144063 h 549494"/>
              <a:gd name="connsiteX30" fmla="*/ 237633 w 607568"/>
              <a:gd name="connsiteY30" fmla="*/ 174264 h 549494"/>
              <a:gd name="connsiteX31" fmla="*/ 115586 w 607568"/>
              <a:gd name="connsiteY31" fmla="*/ 71993 h 5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568" h="549494">
                <a:moveTo>
                  <a:pt x="503202" y="459310"/>
                </a:moveTo>
                <a:cubicBezTo>
                  <a:pt x="528144" y="459310"/>
                  <a:pt x="548364" y="479498"/>
                  <a:pt x="548364" y="504402"/>
                </a:cubicBezTo>
                <a:cubicBezTo>
                  <a:pt x="548364" y="529306"/>
                  <a:pt x="528144" y="549494"/>
                  <a:pt x="503202" y="549494"/>
                </a:cubicBezTo>
                <a:cubicBezTo>
                  <a:pt x="478260" y="549494"/>
                  <a:pt x="458040" y="529306"/>
                  <a:pt x="458040" y="504402"/>
                </a:cubicBezTo>
                <a:cubicBezTo>
                  <a:pt x="458040" y="479498"/>
                  <a:pt x="478260" y="459310"/>
                  <a:pt x="503202" y="459310"/>
                </a:cubicBezTo>
                <a:close/>
                <a:moveTo>
                  <a:pt x="197795" y="459310"/>
                </a:moveTo>
                <a:cubicBezTo>
                  <a:pt x="222737" y="459310"/>
                  <a:pt x="242957" y="479498"/>
                  <a:pt x="242957" y="504402"/>
                </a:cubicBezTo>
                <a:cubicBezTo>
                  <a:pt x="242957" y="529306"/>
                  <a:pt x="222737" y="549494"/>
                  <a:pt x="197795" y="549494"/>
                </a:cubicBezTo>
                <a:cubicBezTo>
                  <a:pt x="172853" y="549494"/>
                  <a:pt x="152633" y="529306"/>
                  <a:pt x="152633" y="504402"/>
                </a:cubicBezTo>
                <a:cubicBezTo>
                  <a:pt x="152633" y="479498"/>
                  <a:pt x="172853" y="459310"/>
                  <a:pt x="197795" y="459310"/>
                </a:cubicBezTo>
                <a:close/>
                <a:moveTo>
                  <a:pt x="143318" y="390791"/>
                </a:moveTo>
                <a:lnTo>
                  <a:pt x="554573" y="390791"/>
                </a:lnTo>
                <a:lnTo>
                  <a:pt x="554573" y="437435"/>
                </a:lnTo>
                <a:lnTo>
                  <a:pt x="143318" y="437435"/>
                </a:lnTo>
                <a:close/>
                <a:moveTo>
                  <a:pt x="115304" y="313028"/>
                </a:moveTo>
                <a:lnTo>
                  <a:pt x="582659" y="313028"/>
                </a:lnTo>
                <a:lnTo>
                  <a:pt x="582659" y="359672"/>
                </a:lnTo>
                <a:lnTo>
                  <a:pt x="115304" y="359672"/>
                </a:lnTo>
                <a:close/>
                <a:moveTo>
                  <a:pt x="0" y="169922"/>
                </a:moveTo>
                <a:lnTo>
                  <a:pt x="78962" y="169922"/>
                </a:lnTo>
                <a:lnTo>
                  <a:pt x="108516" y="235254"/>
                </a:lnTo>
                <a:lnTo>
                  <a:pt x="607568" y="235254"/>
                </a:lnTo>
                <a:lnTo>
                  <a:pt x="607568" y="281909"/>
                </a:lnTo>
                <a:lnTo>
                  <a:pt x="78428" y="281909"/>
                </a:lnTo>
                <a:lnTo>
                  <a:pt x="48798" y="216577"/>
                </a:lnTo>
                <a:lnTo>
                  <a:pt x="0" y="216577"/>
                </a:lnTo>
                <a:close/>
                <a:moveTo>
                  <a:pt x="257720" y="0"/>
                </a:moveTo>
                <a:lnTo>
                  <a:pt x="254207" y="30201"/>
                </a:lnTo>
                <a:cubicBezTo>
                  <a:pt x="405964" y="47665"/>
                  <a:pt x="407797" y="197372"/>
                  <a:pt x="407797" y="197372"/>
                </a:cubicBezTo>
                <a:cubicBezTo>
                  <a:pt x="407797" y="197372"/>
                  <a:pt x="364340" y="158248"/>
                  <a:pt x="241147" y="144063"/>
                </a:cubicBezTo>
                <a:lnTo>
                  <a:pt x="237633" y="174264"/>
                </a:lnTo>
                <a:lnTo>
                  <a:pt x="115586" y="719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9" name="îŝḷîḓé-任意多边形: 形状 61"/>
          <p:cNvSpPr>
            <a:spLocks noChangeAspect="1"/>
          </p:cNvSpPr>
          <p:nvPr/>
        </p:nvSpPr>
        <p:spPr bwMode="auto">
          <a:xfrm>
            <a:off x="945988" y="2494220"/>
            <a:ext cx="198792" cy="179790"/>
          </a:xfrm>
          <a:custGeom>
            <a:avLst/>
            <a:gdLst>
              <a:gd name="connsiteX0" fmla="*/ 503202 w 607568"/>
              <a:gd name="connsiteY0" fmla="*/ 459310 h 549494"/>
              <a:gd name="connsiteX1" fmla="*/ 548364 w 607568"/>
              <a:gd name="connsiteY1" fmla="*/ 504402 h 549494"/>
              <a:gd name="connsiteX2" fmla="*/ 503202 w 607568"/>
              <a:gd name="connsiteY2" fmla="*/ 549494 h 549494"/>
              <a:gd name="connsiteX3" fmla="*/ 458040 w 607568"/>
              <a:gd name="connsiteY3" fmla="*/ 504402 h 549494"/>
              <a:gd name="connsiteX4" fmla="*/ 503202 w 607568"/>
              <a:gd name="connsiteY4" fmla="*/ 459310 h 549494"/>
              <a:gd name="connsiteX5" fmla="*/ 197795 w 607568"/>
              <a:gd name="connsiteY5" fmla="*/ 459310 h 549494"/>
              <a:gd name="connsiteX6" fmla="*/ 242957 w 607568"/>
              <a:gd name="connsiteY6" fmla="*/ 504402 h 549494"/>
              <a:gd name="connsiteX7" fmla="*/ 197795 w 607568"/>
              <a:gd name="connsiteY7" fmla="*/ 549494 h 549494"/>
              <a:gd name="connsiteX8" fmla="*/ 152633 w 607568"/>
              <a:gd name="connsiteY8" fmla="*/ 504402 h 549494"/>
              <a:gd name="connsiteX9" fmla="*/ 197795 w 607568"/>
              <a:gd name="connsiteY9" fmla="*/ 459310 h 549494"/>
              <a:gd name="connsiteX10" fmla="*/ 143318 w 607568"/>
              <a:gd name="connsiteY10" fmla="*/ 390791 h 549494"/>
              <a:gd name="connsiteX11" fmla="*/ 554573 w 607568"/>
              <a:gd name="connsiteY11" fmla="*/ 390791 h 549494"/>
              <a:gd name="connsiteX12" fmla="*/ 554573 w 607568"/>
              <a:gd name="connsiteY12" fmla="*/ 437435 h 549494"/>
              <a:gd name="connsiteX13" fmla="*/ 143318 w 607568"/>
              <a:gd name="connsiteY13" fmla="*/ 437435 h 549494"/>
              <a:gd name="connsiteX14" fmla="*/ 115304 w 607568"/>
              <a:gd name="connsiteY14" fmla="*/ 313028 h 549494"/>
              <a:gd name="connsiteX15" fmla="*/ 582659 w 607568"/>
              <a:gd name="connsiteY15" fmla="*/ 313028 h 549494"/>
              <a:gd name="connsiteX16" fmla="*/ 582659 w 607568"/>
              <a:gd name="connsiteY16" fmla="*/ 359672 h 549494"/>
              <a:gd name="connsiteX17" fmla="*/ 115304 w 607568"/>
              <a:gd name="connsiteY17" fmla="*/ 359672 h 549494"/>
              <a:gd name="connsiteX18" fmla="*/ 0 w 607568"/>
              <a:gd name="connsiteY18" fmla="*/ 169922 h 549494"/>
              <a:gd name="connsiteX19" fmla="*/ 78962 w 607568"/>
              <a:gd name="connsiteY19" fmla="*/ 169922 h 549494"/>
              <a:gd name="connsiteX20" fmla="*/ 108516 w 607568"/>
              <a:gd name="connsiteY20" fmla="*/ 235254 h 549494"/>
              <a:gd name="connsiteX21" fmla="*/ 607568 w 607568"/>
              <a:gd name="connsiteY21" fmla="*/ 235254 h 549494"/>
              <a:gd name="connsiteX22" fmla="*/ 607568 w 607568"/>
              <a:gd name="connsiteY22" fmla="*/ 281909 h 549494"/>
              <a:gd name="connsiteX23" fmla="*/ 78428 w 607568"/>
              <a:gd name="connsiteY23" fmla="*/ 281909 h 549494"/>
              <a:gd name="connsiteX24" fmla="*/ 48798 w 607568"/>
              <a:gd name="connsiteY24" fmla="*/ 216577 h 549494"/>
              <a:gd name="connsiteX25" fmla="*/ 0 w 607568"/>
              <a:gd name="connsiteY25" fmla="*/ 216577 h 549494"/>
              <a:gd name="connsiteX26" fmla="*/ 257720 w 607568"/>
              <a:gd name="connsiteY26" fmla="*/ 0 h 549494"/>
              <a:gd name="connsiteX27" fmla="*/ 254207 w 607568"/>
              <a:gd name="connsiteY27" fmla="*/ 30201 h 549494"/>
              <a:gd name="connsiteX28" fmla="*/ 407797 w 607568"/>
              <a:gd name="connsiteY28" fmla="*/ 197372 h 549494"/>
              <a:gd name="connsiteX29" fmla="*/ 241147 w 607568"/>
              <a:gd name="connsiteY29" fmla="*/ 144063 h 549494"/>
              <a:gd name="connsiteX30" fmla="*/ 237633 w 607568"/>
              <a:gd name="connsiteY30" fmla="*/ 174264 h 549494"/>
              <a:gd name="connsiteX31" fmla="*/ 115586 w 607568"/>
              <a:gd name="connsiteY31" fmla="*/ 71993 h 5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568" h="549494">
                <a:moveTo>
                  <a:pt x="503202" y="459310"/>
                </a:moveTo>
                <a:cubicBezTo>
                  <a:pt x="528144" y="459310"/>
                  <a:pt x="548364" y="479498"/>
                  <a:pt x="548364" y="504402"/>
                </a:cubicBezTo>
                <a:cubicBezTo>
                  <a:pt x="548364" y="529306"/>
                  <a:pt x="528144" y="549494"/>
                  <a:pt x="503202" y="549494"/>
                </a:cubicBezTo>
                <a:cubicBezTo>
                  <a:pt x="478260" y="549494"/>
                  <a:pt x="458040" y="529306"/>
                  <a:pt x="458040" y="504402"/>
                </a:cubicBezTo>
                <a:cubicBezTo>
                  <a:pt x="458040" y="479498"/>
                  <a:pt x="478260" y="459310"/>
                  <a:pt x="503202" y="459310"/>
                </a:cubicBezTo>
                <a:close/>
                <a:moveTo>
                  <a:pt x="197795" y="459310"/>
                </a:moveTo>
                <a:cubicBezTo>
                  <a:pt x="222737" y="459310"/>
                  <a:pt x="242957" y="479498"/>
                  <a:pt x="242957" y="504402"/>
                </a:cubicBezTo>
                <a:cubicBezTo>
                  <a:pt x="242957" y="529306"/>
                  <a:pt x="222737" y="549494"/>
                  <a:pt x="197795" y="549494"/>
                </a:cubicBezTo>
                <a:cubicBezTo>
                  <a:pt x="172853" y="549494"/>
                  <a:pt x="152633" y="529306"/>
                  <a:pt x="152633" y="504402"/>
                </a:cubicBezTo>
                <a:cubicBezTo>
                  <a:pt x="152633" y="479498"/>
                  <a:pt x="172853" y="459310"/>
                  <a:pt x="197795" y="459310"/>
                </a:cubicBezTo>
                <a:close/>
                <a:moveTo>
                  <a:pt x="143318" y="390791"/>
                </a:moveTo>
                <a:lnTo>
                  <a:pt x="554573" y="390791"/>
                </a:lnTo>
                <a:lnTo>
                  <a:pt x="554573" y="437435"/>
                </a:lnTo>
                <a:lnTo>
                  <a:pt x="143318" y="437435"/>
                </a:lnTo>
                <a:close/>
                <a:moveTo>
                  <a:pt x="115304" y="313028"/>
                </a:moveTo>
                <a:lnTo>
                  <a:pt x="582659" y="313028"/>
                </a:lnTo>
                <a:lnTo>
                  <a:pt x="582659" y="359672"/>
                </a:lnTo>
                <a:lnTo>
                  <a:pt x="115304" y="359672"/>
                </a:lnTo>
                <a:close/>
                <a:moveTo>
                  <a:pt x="0" y="169922"/>
                </a:moveTo>
                <a:lnTo>
                  <a:pt x="78962" y="169922"/>
                </a:lnTo>
                <a:lnTo>
                  <a:pt x="108516" y="235254"/>
                </a:lnTo>
                <a:lnTo>
                  <a:pt x="607568" y="235254"/>
                </a:lnTo>
                <a:lnTo>
                  <a:pt x="607568" y="281909"/>
                </a:lnTo>
                <a:lnTo>
                  <a:pt x="78428" y="281909"/>
                </a:lnTo>
                <a:lnTo>
                  <a:pt x="48798" y="216577"/>
                </a:lnTo>
                <a:lnTo>
                  <a:pt x="0" y="216577"/>
                </a:lnTo>
                <a:close/>
                <a:moveTo>
                  <a:pt x="257720" y="0"/>
                </a:moveTo>
                <a:lnTo>
                  <a:pt x="254207" y="30201"/>
                </a:lnTo>
                <a:cubicBezTo>
                  <a:pt x="405964" y="47665"/>
                  <a:pt x="407797" y="197372"/>
                  <a:pt x="407797" y="197372"/>
                </a:cubicBezTo>
                <a:cubicBezTo>
                  <a:pt x="407797" y="197372"/>
                  <a:pt x="364340" y="158248"/>
                  <a:pt x="241147" y="144063"/>
                </a:cubicBezTo>
                <a:lnTo>
                  <a:pt x="237633" y="174264"/>
                </a:lnTo>
                <a:lnTo>
                  <a:pt x="115586" y="719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0" name="îŝḷîḓé-任意多边形: 形状 61"/>
          <p:cNvSpPr>
            <a:spLocks noChangeAspect="1"/>
          </p:cNvSpPr>
          <p:nvPr/>
        </p:nvSpPr>
        <p:spPr bwMode="auto">
          <a:xfrm>
            <a:off x="945988" y="3380671"/>
            <a:ext cx="198792" cy="179790"/>
          </a:xfrm>
          <a:custGeom>
            <a:avLst/>
            <a:gdLst>
              <a:gd name="connsiteX0" fmla="*/ 503202 w 607568"/>
              <a:gd name="connsiteY0" fmla="*/ 459310 h 549494"/>
              <a:gd name="connsiteX1" fmla="*/ 548364 w 607568"/>
              <a:gd name="connsiteY1" fmla="*/ 504402 h 549494"/>
              <a:gd name="connsiteX2" fmla="*/ 503202 w 607568"/>
              <a:gd name="connsiteY2" fmla="*/ 549494 h 549494"/>
              <a:gd name="connsiteX3" fmla="*/ 458040 w 607568"/>
              <a:gd name="connsiteY3" fmla="*/ 504402 h 549494"/>
              <a:gd name="connsiteX4" fmla="*/ 503202 w 607568"/>
              <a:gd name="connsiteY4" fmla="*/ 459310 h 549494"/>
              <a:gd name="connsiteX5" fmla="*/ 197795 w 607568"/>
              <a:gd name="connsiteY5" fmla="*/ 459310 h 549494"/>
              <a:gd name="connsiteX6" fmla="*/ 242957 w 607568"/>
              <a:gd name="connsiteY6" fmla="*/ 504402 h 549494"/>
              <a:gd name="connsiteX7" fmla="*/ 197795 w 607568"/>
              <a:gd name="connsiteY7" fmla="*/ 549494 h 549494"/>
              <a:gd name="connsiteX8" fmla="*/ 152633 w 607568"/>
              <a:gd name="connsiteY8" fmla="*/ 504402 h 549494"/>
              <a:gd name="connsiteX9" fmla="*/ 197795 w 607568"/>
              <a:gd name="connsiteY9" fmla="*/ 459310 h 549494"/>
              <a:gd name="connsiteX10" fmla="*/ 143318 w 607568"/>
              <a:gd name="connsiteY10" fmla="*/ 390791 h 549494"/>
              <a:gd name="connsiteX11" fmla="*/ 554573 w 607568"/>
              <a:gd name="connsiteY11" fmla="*/ 390791 h 549494"/>
              <a:gd name="connsiteX12" fmla="*/ 554573 w 607568"/>
              <a:gd name="connsiteY12" fmla="*/ 437435 h 549494"/>
              <a:gd name="connsiteX13" fmla="*/ 143318 w 607568"/>
              <a:gd name="connsiteY13" fmla="*/ 437435 h 549494"/>
              <a:gd name="connsiteX14" fmla="*/ 115304 w 607568"/>
              <a:gd name="connsiteY14" fmla="*/ 313028 h 549494"/>
              <a:gd name="connsiteX15" fmla="*/ 582659 w 607568"/>
              <a:gd name="connsiteY15" fmla="*/ 313028 h 549494"/>
              <a:gd name="connsiteX16" fmla="*/ 582659 w 607568"/>
              <a:gd name="connsiteY16" fmla="*/ 359672 h 549494"/>
              <a:gd name="connsiteX17" fmla="*/ 115304 w 607568"/>
              <a:gd name="connsiteY17" fmla="*/ 359672 h 549494"/>
              <a:gd name="connsiteX18" fmla="*/ 0 w 607568"/>
              <a:gd name="connsiteY18" fmla="*/ 169922 h 549494"/>
              <a:gd name="connsiteX19" fmla="*/ 78962 w 607568"/>
              <a:gd name="connsiteY19" fmla="*/ 169922 h 549494"/>
              <a:gd name="connsiteX20" fmla="*/ 108516 w 607568"/>
              <a:gd name="connsiteY20" fmla="*/ 235254 h 549494"/>
              <a:gd name="connsiteX21" fmla="*/ 607568 w 607568"/>
              <a:gd name="connsiteY21" fmla="*/ 235254 h 549494"/>
              <a:gd name="connsiteX22" fmla="*/ 607568 w 607568"/>
              <a:gd name="connsiteY22" fmla="*/ 281909 h 549494"/>
              <a:gd name="connsiteX23" fmla="*/ 78428 w 607568"/>
              <a:gd name="connsiteY23" fmla="*/ 281909 h 549494"/>
              <a:gd name="connsiteX24" fmla="*/ 48798 w 607568"/>
              <a:gd name="connsiteY24" fmla="*/ 216577 h 549494"/>
              <a:gd name="connsiteX25" fmla="*/ 0 w 607568"/>
              <a:gd name="connsiteY25" fmla="*/ 216577 h 549494"/>
              <a:gd name="connsiteX26" fmla="*/ 257720 w 607568"/>
              <a:gd name="connsiteY26" fmla="*/ 0 h 549494"/>
              <a:gd name="connsiteX27" fmla="*/ 254207 w 607568"/>
              <a:gd name="connsiteY27" fmla="*/ 30201 h 549494"/>
              <a:gd name="connsiteX28" fmla="*/ 407797 w 607568"/>
              <a:gd name="connsiteY28" fmla="*/ 197372 h 549494"/>
              <a:gd name="connsiteX29" fmla="*/ 241147 w 607568"/>
              <a:gd name="connsiteY29" fmla="*/ 144063 h 549494"/>
              <a:gd name="connsiteX30" fmla="*/ 237633 w 607568"/>
              <a:gd name="connsiteY30" fmla="*/ 174264 h 549494"/>
              <a:gd name="connsiteX31" fmla="*/ 115586 w 607568"/>
              <a:gd name="connsiteY31" fmla="*/ 71993 h 5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568" h="549494">
                <a:moveTo>
                  <a:pt x="503202" y="459310"/>
                </a:moveTo>
                <a:cubicBezTo>
                  <a:pt x="528144" y="459310"/>
                  <a:pt x="548364" y="479498"/>
                  <a:pt x="548364" y="504402"/>
                </a:cubicBezTo>
                <a:cubicBezTo>
                  <a:pt x="548364" y="529306"/>
                  <a:pt x="528144" y="549494"/>
                  <a:pt x="503202" y="549494"/>
                </a:cubicBezTo>
                <a:cubicBezTo>
                  <a:pt x="478260" y="549494"/>
                  <a:pt x="458040" y="529306"/>
                  <a:pt x="458040" y="504402"/>
                </a:cubicBezTo>
                <a:cubicBezTo>
                  <a:pt x="458040" y="479498"/>
                  <a:pt x="478260" y="459310"/>
                  <a:pt x="503202" y="459310"/>
                </a:cubicBezTo>
                <a:close/>
                <a:moveTo>
                  <a:pt x="197795" y="459310"/>
                </a:moveTo>
                <a:cubicBezTo>
                  <a:pt x="222737" y="459310"/>
                  <a:pt x="242957" y="479498"/>
                  <a:pt x="242957" y="504402"/>
                </a:cubicBezTo>
                <a:cubicBezTo>
                  <a:pt x="242957" y="529306"/>
                  <a:pt x="222737" y="549494"/>
                  <a:pt x="197795" y="549494"/>
                </a:cubicBezTo>
                <a:cubicBezTo>
                  <a:pt x="172853" y="549494"/>
                  <a:pt x="152633" y="529306"/>
                  <a:pt x="152633" y="504402"/>
                </a:cubicBezTo>
                <a:cubicBezTo>
                  <a:pt x="152633" y="479498"/>
                  <a:pt x="172853" y="459310"/>
                  <a:pt x="197795" y="459310"/>
                </a:cubicBezTo>
                <a:close/>
                <a:moveTo>
                  <a:pt x="143318" y="390791"/>
                </a:moveTo>
                <a:lnTo>
                  <a:pt x="554573" y="390791"/>
                </a:lnTo>
                <a:lnTo>
                  <a:pt x="554573" y="437435"/>
                </a:lnTo>
                <a:lnTo>
                  <a:pt x="143318" y="437435"/>
                </a:lnTo>
                <a:close/>
                <a:moveTo>
                  <a:pt x="115304" y="313028"/>
                </a:moveTo>
                <a:lnTo>
                  <a:pt x="582659" y="313028"/>
                </a:lnTo>
                <a:lnTo>
                  <a:pt x="582659" y="359672"/>
                </a:lnTo>
                <a:lnTo>
                  <a:pt x="115304" y="359672"/>
                </a:lnTo>
                <a:close/>
                <a:moveTo>
                  <a:pt x="0" y="169922"/>
                </a:moveTo>
                <a:lnTo>
                  <a:pt x="78962" y="169922"/>
                </a:lnTo>
                <a:lnTo>
                  <a:pt x="108516" y="235254"/>
                </a:lnTo>
                <a:lnTo>
                  <a:pt x="607568" y="235254"/>
                </a:lnTo>
                <a:lnTo>
                  <a:pt x="607568" y="281909"/>
                </a:lnTo>
                <a:lnTo>
                  <a:pt x="78428" y="281909"/>
                </a:lnTo>
                <a:lnTo>
                  <a:pt x="48798" y="216577"/>
                </a:lnTo>
                <a:lnTo>
                  <a:pt x="0" y="216577"/>
                </a:lnTo>
                <a:close/>
                <a:moveTo>
                  <a:pt x="257720" y="0"/>
                </a:moveTo>
                <a:lnTo>
                  <a:pt x="254207" y="30201"/>
                </a:lnTo>
                <a:cubicBezTo>
                  <a:pt x="405964" y="47665"/>
                  <a:pt x="407797" y="197372"/>
                  <a:pt x="407797" y="197372"/>
                </a:cubicBezTo>
                <a:cubicBezTo>
                  <a:pt x="407797" y="197372"/>
                  <a:pt x="364340" y="158248"/>
                  <a:pt x="241147" y="144063"/>
                </a:cubicBezTo>
                <a:lnTo>
                  <a:pt x="237633" y="174264"/>
                </a:lnTo>
                <a:lnTo>
                  <a:pt x="115586" y="719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PART.03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4" name="Straight Connector 49"/>
          <p:cNvCxnSpPr>
            <a:cxnSpLocks noChangeShapeType="1"/>
          </p:cNvCxnSpPr>
          <p:nvPr/>
        </p:nvCxnSpPr>
        <p:spPr bwMode="auto">
          <a:xfrm>
            <a:off x="2545419" y="2366134"/>
            <a:ext cx="670322" cy="0"/>
          </a:xfrm>
          <a:prstGeom prst="line">
            <a:avLst/>
          </a:prstGeom>
          <a:noFill/>
          <a:ln w="6350">
            <a:solidFill>
              <a:srgbClr val="E2D9C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52"/>
          <p:cNvCxnSpPr>
            <a:cxnSpLocks noChangeShapeType="1"/>
          </p:cNvCxnSpPr>
          <p:nvPr/>
        </p:nvCxnSpPr>
        <p:spPr bwMode="auto">
          <a:xfrm>
            <a:off x="2545419" y="3449603"/>
            <a:ext cx="903685" cy="0"/>
          </a:xfrm>
          <a:prstGeom prst="line">
            <a:avLst/>
          </a:prstGeom>
          <a:noFill/>
          <a:ln w="6350">
            <a:solidFill>
              <a:srgbClr val="E2D9C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Connector 38"/>
          <p:cNvCxnSpPr>
            <a:cxnSpLocks noChangeShapeType="1"/>
          </p:cNvCxnSpPr>
          <p:nvPr/>
        </p:nvCxnSpPr>
        <p:spPr bwMode="auto">
          <a:xfrm>
            <a:off x="4956435" y="1393393"/>
            <a:ext cx="1606153" cy="0"/>
          </a:xfrm>
          <a:prstGeom prst="line">
            <a:avLst/>
          </a:prstGeom>
          <a:noFill/>
          <a:ln w="6350">
            <a:solidFill>
              <a:srgbClr val="E2D9C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41"/>
          <p:cNvCxnSpPr>
            <a:cxnSpLocks noChangeShapeType="1"/>
          </p:cNvCxnSpPr>
          <p:nvPr/>
        </p:nvCxnSpPr>
        <p:spPr bwMode="auto">
          <a:xfrm>
            <a:off x="5892266" y="2366134"/>
            <a:ext cx="670322" cy="0"/>
          </a:xfrm>
          <a:prstGeom prst="line">
            <a:avLst/>
          </a:prstGeom>
          <a:noFill/>
          <a:ln w="6350">
            <a:solidFill>
              <a:srgbClr val="E2D9C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Connector 51"/>
          <p:cNvCxnSpPr>
            <a:cxnSpLocks noChangeShapeType="1"/>
          </p:cNvCxnSpPr>
          <p:nvPr/>
        </p:nvCxnSpPr>
        <p:spPr bwMode="auto">
          <a:xfrm>
            <a:off x="5621994" y="3449603"/>
            <a:ext cx="940594" cy="0"/>
          </a:xfrm>
          <a:prstGeom prst="line">
            <a:avLst/>
          </a:prstGeom>
          <a:noFill/>
          <a:ln w="6350">
            <a:solidFill>
              <a:srgbClr val="E2D9C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4761173" y="1758915"/>
            <a:ext cx="1196578" cy="1214438"/>
          </a:xfrm>
          <a:prstGeom prst="ellipse">
            <a:avLst/>
          </a:prstGeom>
          <a:solidFill>
            <a:srgbClr val="113A8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3895587" y="1233849"/>
            <a:ext cx="1196579" cy="1214438"/>
          </a:xfrm>
          <a:prstGeom prst="ellipse">
            <a:avLst/>
          </a:prstGeom>
          <a:solidFill>
            <a:srgbClr val="D95E66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3133587" y="1758915"/>
            <a:ext cx="1196579" cy="1214438"/>
          </a:xfrm>
          <a:prstGeom prst="ellipse">
            <a:avLst/>
          </a:prstGeom>
          <a:solidFill>
            <a:srgbClr val="2C849C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 dirty="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4494473" y="2756659"/>
            <a:ext cx="1196578" cy="1214438"/>
          </a:xfrm>
          <a:prstGeom prst="ellipse">
            <a:avLst/>
          </a:prstGeom>
          <a:solidFill>
            <a:srgbClr val="2C849C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3402669" y="2756659"/>
            <a:ext cx="1196579" cy="1214438"/>
          </a:xfrm>
          <a:prstGeom prst="ellipse">
            <a:avLst/>
          </a:prstGeom>
          <a:solidFill>
            <a:srgbClr val="113A8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 dirty="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4" name="Freeform 57"/>
          <p:cNvSpPr>
            <a:spLocks noEditPoints="1" noChangeArrowheads="1"/>
          </p:cNvSpPr>
          <p:nvPr/>
        </p:nvSpPr>
        <p:spPr bwMode="auto">
          <a:xfrm>
            <a:off x="4303973" y="1593418"/>
            <a:ext cx="316706" cy="309563"/>
          </a:xfrm>
          <a:custGeom>
            <a:avLst/>
            <a:gdLst>
              <a:gd name="T0" fmla="*/ 1533521222 w 100"/>
              <a:gd name="T1" fmla="*/ 1086379276 h 97"/>
              <a:gd name="T2" fmla="*/ 1783161756 w 100"/>
              <a:gd name="T3" fmla="*/ 977740923 h 97"/>
              <a:gd name="T4" fmla="*/ 1783161756 w 100"/>
              <a:gd name="T5" fmla="*/ 778574155 h 97"/>
              <a:gd name="T6" fmla="*/ 1533521222 w 100"/>
              <a:gd name="T7" fmla="*/ 688041485 h 97"/>
              <a:gd name="T8" fmla="*/ 1480023202 w 100"/>
              <a:gd name="T9" fmla="*/ 579403131 h 97"/>
              <a:gd name="T10" fmla="*/ 1587015019 w 100"/>
              <a:gd name="T11" fmla="*/ 325915059 h 97"/>
              <a:gd name="T12" fmla="*/ 1444362078 w 100"/>
              <a:gd name="T13" fmla="*/ 199171023 h 97"/>
              <a:gd name="T14" fmla="*/ 1194717321 w 100"/>
              <a:gd name="T15" fmla="*/ 289699438 h 97"/>
              <a:gd name="T16" fmla="*/ 1087729727 w 100"/>
              <a:gd name="T17" fmla="*/ 253488072 h 97"/>
              <a:gd name="T18" fmla="*/ 980737910 w 100"/>
              <a:gd name="T19" fmla="*/ 0 h 97"/>
              <a:gd name="T20" fmla="*/ 784591173 w 100"/>
              <a:gd name="T21" fmla="*/ 0 h 97"/>
              <a:gd name="T22" fmla="*/ 695432029 w 100"/>
              <a:gd name="T23" fmla="*/ 253488072 h 97"/>
              <a:gd name="T24" fmla="*/ 588444435 w 100"/>
              <a:gd name="T25" fmla="*/ 289699438 h 97"/>
              <a:gd name="T26" fmla="*/ 338799678 w 100"/>
              <a:gd name="T27" fmla="*/ 199171023 h 97"/>
              <a:gd name="T28" fmla="*/ 196146738 w 100"/>
              <a:gd name="T29" fmla="*/ 344020742 h 97"/>
              <a:gd name="T30" fmla="*/ 303138554 w 100"/>
              <a:gd name="T31" fmla="*/ 579403131 h 97"/>
              <a:gd name="T32" fmla="*/ 249644757 w 100"/>
              <a:gd name="T33" fmla="*/ 688041485 h 97"/>
              <a:gd name="T34" fmla="*/ 0 w 100"/>
              <a:gd name="T35" fmla="*/ 796679838 h 97"/>
              <a:gd name="T36" fmla="*/ 0 w 100"/>
              <a:gd name="T37" fmla="*/ 977740923 h 97"/>
              <a:gd name="T38" fmla="*/ 249644757 w 100"/>
              <a:gd name="T39" fmla="*/ 1086379276 h 97"/>
              <a:gd name="T40" fmla="*/ 303138554 w 100"/>
              <a:gd name="T41" fmla="*/ 1195017629 h 97"/>
              <a:gd name="T42" fmla="*/ 196146738 w 100"/>
              <a:gd name="T43" fmla="*/ 1448505701 h 97"/>
              <a:gd name="T44" fmla="*/ 338799678 w 100"/>
              <a:gd name="T45" fmla="*/ 1575249737 h 97"/>
              <a:gd name="T46" fmla="*/ 588444435 w 100"/>
              <a:gd name="T47" fmla="*/ 1484721322 h 97"/>
              <a:gd name="T48" fmla="*/ 695432029 w 100"/>
              <a:gd name="T49" fmla="*/ 1520932688 h 97"/>
              <a:gd name="T50" fmla="*/ 802423846 w 100"/>
              <a:gd name="T51" fmla="*/ 1756315077 h 97"/>
              <a:gd name="T52" fmla="*/ 998570584 w 100"/>
              <a:gd name="T53" fmla="*/ 1756315077 h 97"/>
              <a:gd name="T54" fmla="*/ 1087729727 w 100"/>
              <a:gd name="T55" fmla="*/ 1520932688 h 97"/>
              <a:gd name="T56" fmla="*/ 1194717321 w 100"/>
              <a:gd name="T57" fmla="*/ 1484721322 h 97"/>
              <a:gd name="T58" fmla="*/ 1444362078 w 100"/>
              <a:gd name="T59" fmla="*/ 1575249737 h 97"/>
              <a:gd name="T60" fmla="*/ 1587015019 w 100"/>
              <a:gd name="T61" fmla="*/ 1430400018 h 97"/>
              <a:gd name="T62" fmla="*/ 1480023202 w 100"/>
              <a:gd name="T63" fmla="*/ 1195017629 h 97"/>
              <a:gd name="T64" fmla="*/ 1533521222 w 100"/>
              <a:gd name="T65" fmla="*/ 1086379276 h 97"/>
              <a:gd name="T66" fmla="*/ 891582990 w 100"/>
              <a:gd name="T67" fmla="*/ 1158806263 h 97"/>
              <a:gd name="T68" fmla="*/ 606277109 w 100"/>
              <a:gd name="T69" fmla="*/ 887212508 h 97"/>
              <a:gd name="T70" fmla="*/ 891582990 w 100"/>
              <a:gd name="T71" fmla="*/ 597508814 h 97"/>
              <a:gd name="T72" fmla="*/ 1176888871 w 100"/>
              <a:gd name="T73" fmla="*/ 887212508 h 97"/>
              <a:gd name="T74" fmla="*/ 891582990 w 100"/>
              <a:gd name="T75" fmla="*/ 1158806263 h 9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0" h="97">
                <a:moveTo>
                  <a:pt x="86" y="60"/>
                </a:moveTo>
                <a:cubicBezTo>
                  <a:pt x="86" y="60"/>
                  <a:pt x="100" y="55"/>
                  <a:pt x="100" y="54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86" y="38"/>
                  <a:pt x="86" y="38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9" y="19"/>
                  <a:pt x="89" y="18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67" y="16"/>
                  <a:pt x="67" y="16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56" y="0"/>
                  <a:pt x="5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39" y="14"/>
                  <a:pt x="39" y="14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19" y="10"/>
                  <a:pt x="19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19"/>
                  <a:pt x="17" y="32"/>
                  <a:pt x="17" y="3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0" y="43"/>
                  <a:pt x="0" y="4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14" y="60"/>
                  <a:pt x="14" y="60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1" y="79"/>
                  <a:pt x="11" y="80"/>
                </a:cubicBezTo>
                <a:cubicBezTo>
                  <a:pt x="19" y="87"/>
                  <a:pt x="19" y="87"/>
                  <a:pt x="19" y="87"/>
                </a:cubicBezTo>
                <a:cubicBezTo>
                  <a:pt x="20" y="88"/>
                  <a:pt x="33" y="82"/>
                  <a:pt x="33" y="82"/>
                </a:cubicBezTo>
                <a:cubicBezTo>
                  <a:pt x="39" y="84"/>
                  <a:pt x="39" y="84"/>
                  <a:pt x="39" y="84"/>
                </a:cubicBezTo>
                <a:cubicBezTo>
                  <a:pt x="39" y="84"/>
                  <a:pt x="44" y="97"/>
                  <a:pt x="45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56" y="97"/>
                  <a:pt x="61" y="84"/>
                  <a:pt x="61" y="84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2"/>
                  <a:pt x="81" y="87"/>
                  <a:pt x="81" y="87"/>
                </a:cubicBezTo>
                <a:cubicBezTo>
                  <a:pt x="89" y="79"/>
                  <a:pt x="89" y="79"/>
                  <a:pt x="89" y="79"/>
                </a:cubicBezTo>
                <a:cubicBezTo>
                  <a:pt x="90" y="79"/>
                  <a:pt x="83" y="66"/>
                  <a:pt x="83" y="66"/>
                </a:cubicBezTo>
                <a:lnTo>
                  <a:pt x="86" y="60"/>
                </a:lnTo>
                <a:close/>
                <a:moveTo>
                  <a:pt x="50" y="64"/>
                </a:moveTo>
                <a:cubicBezTo>
                  <a:pt x="41" y="64"/>
                  <a:pt x="34" y="57"/>
                  <a:pt x="34" y="49"/>
                </a:cubicBezTo>
                <a:cubicBezTo>
                  <a:pt x="34" y="40"/>
                  <a:pt x="41" y="33"/>
                  <a:pt x="50" y="33"/>
                </a:cubicBezTo>
                <a:cubicBezTo>
                  <a:pt x="59" y="33"/>
                  <a:pt x="66" y="40"/>
                  <a:pt x="66" y="49"/>
                </a:cubicBezTo>
                <a:cubicBezTo>
                  <a:pt x="66" y="57"/>
                  <a:pt x="59" y="64"/>
                  <a:pt x="50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5" name="Freeform 58"/>
          <p:cNvSpPr>
            <a:spLocks noEditPoints="1" noChangeArrowheads="1"/>
          </p:cNvSpPr>
          <p:nvPr/>
        </p:nvSpPr>
        <p:spPr bwMode="auto">
          <a:xfrm>
            <a:off x="4599247" y="1750581"/>
            <a:ext cx="147638" cy="147638"/>
          </a:xfrm>
          <a:custGeom>
            <a:avLst/>
            <a:gdLst>
              <a:gd name="T0" fmla="*/ 719214511 w 47"/>
              <a:gd name="T1" fmla="*/ 385922331 h 47"/>
              <a:gd name="T2" fmla="*/ 719214511 w 47"/>
              <a:gd name="T3" fmla="*/ 333296368 h 47"/>
              <a:gd name="T4" fmla="*/ 789381065 w 47"/>
              <a:gd name="T5" fmla="*/ 228044443 h 47"/>
              <a:gd name="T6" fmla="*/ 736759290 w 47"/>
              <a:gd name="T7" fmla="*/ 157877888 h 47"/>
              <a:gd name="T8" fmla="*/ 613962585 w 47"/>
              <a:gd name="T9" fmla="*/ 175418480 h 47"/>
              <a:gd name="T10" fmla="*/ 578881402 w 47"/>
              <a:gd name="T11" fmla="*/ 140333109 h 47"/>
              <a:gd name="T12" fmla="*/ 561340811 w 47"/>
              <a:gd name="T13" fmla="*/ 17540591 h 47"/>
              <a:gd name="T14" fmla="*/ 473629477 w 47"/>
              <a:gd name="T15" fmla="*/ 0 h 47"/>
              <a:gd name="T16" fmla="*/ 403462922 w 47"/>
              <a:gd name="T17" fmla="*/ 105251926 h 47"/>
              <a:gd name="T18" fmla="*/ 350836960 w 47"/>
              <a:gd name="T19" fmla="*/ 105251926 h 47"/>
              <a:gd name="T20" fmla="*/ 245585034 w 47"/>
              <a:gd name="T21" fmla="*/ 35085371 h 47"/>
              <a:gd name="T22" fmla="*/ 157877888 w 47"/>
              <a:gd name="T23" fmla="*/ 87707146 h 47"/>
              <a:gd name="T24" fmla="*/ 175418480 w 47"/>
              <a:gd name="T25" fmla="*/ 210503851 h 47"/>
              <a:gd name="T26" fmla="*/ 157877888 w 47"/>
              <a:gd name="T27" fmla="*/ 245585034 h 47"/>
              <a:gd name="T28" fmla="*/ 35085371 w 47"/>
              <a:gd name="T29" fmla="*/ 280670405 h 47"/>
              <a:gd name="T30" fmla="*/ 17540591 w 47"/>
              <a:gd name="T31" fmla="*/ 368377551 h 47"/>
              <a:gd name="T32" fmla="*/ 105251926 w 47"/>
              <a:gd name="T33" fmla="*/ 438544105 h 47"/>
              <a:gd name="T34" fmla="*/ 122792517 w 47"/>
              <a:gd name="T35" fmla="*/ 491170068 h 47"/>
              <a:gd name="T36" fmla="*/ 52625963 w 47"/>
              <a:gd name="T37" fmla="*/ 596421994 h 47"/>
              <a:gd name="T38" fmla="*/ 87707146 w 47"/>
              <a:gd name="T39" fmla="*/ 666588548 h 47"/>
              <a:gd name="T40" fmla="*/ 210503851 w 47"/>
              <a:gd name="T41" fmla="*/ 649047956 h 47"/>
              <a:gd name="T42" fmla="*/ 245585034 w 47"/>
              <a:gd name="T43" fmla="*/ 684133328 h 47"/>
              <a:gd name="T44" fmla="*/ 280670405 w 47"/>
              <a:gd name="T45" fmla="*/ 806925845 h 47"/>
              <a:gd name="T46" fmla="*/ 368377551 w 47"/>
              <a:gd name="T47" fmla="*/ 824466436 h 47"/>
              <a:gd name="T48" fmla="*/ 438544105 w 47"/>
              <a:gd name="T49" fmla="*/ 719214511 h 47"/>
              <a:gd name="T50" fmla="*/ 491170068 w 47"/>
              <a:gd name="T51" fmla="*/ 719214511 h 47"/>
              <a:gd name="T52" fmla="*/ 578881402 w 47"/>
              <a:gd name="T53" fmla="*/ 789381065 h 47"/>
              <a:gd name="T54" fmla="*/ 666588548 w 47"/>
              <a:gd name="T55" fmla="*/ 736759290 h 47"/>
              <a:gd name="T56" fmla="*/ 649047956 w 47"/>
              <a:gd name="T57" fmla="*/ 613962585 h 47"/>
              <a:gd name="T58" fmla="*/ 684133328 w 47"/>
              <a:gd name="T59" fmla="*/ 578881402 h 47"/>
              <a:gd name="T60" fmla="*/ 806925845 w 47"/>
              <a:gd name="T61" fmla="*/ 543796031 h 47"/>
              <a:gd name="T62" fmla="*/ 824466436 w 47"/>
              <a:gd name="T63" fmla="*/ 456088885 h 47"/>
              <a:gd name="T64" fmla="*/ 719214511 w 47"/>
              <a:gd name="T65" fmla="*/ 385922331 h 47"/>
              <a:gd name="T66" fmla="*/ 543796031 w 47"/>
              <a:gd name="T67" fmla="*/ 438544105 h 47"/>
              <a:gd name="T68" fmla="*/ 385922331 w 47"/>
              <a:gd name="T69" fmla="*/ 543796031 h 47"/>
              <a:gd name="T70" fmla="*/ 280670405 w 47"/>
              <a:gd name="T71" fmla="*/ 385922331 h 47"/>
              <a:gd name="T72" fmla="*/ 438544105 w 47"/>
              <a:gd name="T73" fmla="*/ 280670405 h 47"/>
              <a:gd name="T74" fmla="*/ 543796031 w 47"/>
              <a:gd name="T75" fmla="*/ 438544105 h 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7" h="47">
                <a:moveTo>
                  <a:pt x="41" y="22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5" y="14"/>
                  <a:pt x="45" y="13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35" y="10"/>
                  <a:pt x="35" y="10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2" y="1"/>
                  <a:pt x="32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3" y="6"/>
                  <a:pt x="23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14" y="2"/>
                  <a:pt x="14" y="2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10" y="12"/>
                  <a:pt x="10" y="12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2" y="15"/>
                  <a:pt x="2" y="16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6" y="25"/>
                  <a:pt x="6" y="25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2" y="33"/>
                  <a:pt x="3" y="34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12" y="37"/>
                  <a:pt x="12" y="37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5" y="46"/>
                  <a:pt x="16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47"/>
                  <a:pt x="25" y="41"/>
                  <a:pt x="25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33" y="45"/>
                  <a:pt x="33" y="45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7" y="35"/>
                  <a:pt x="37" y="35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45" y="32"/>
                  <a:pt x="46" y="31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1" y="22"/>
                  <a:pt x="41" y="22"/>
                </a:cubicBezTo>
                <a:close/>
                <a:moveTo>
                  <a:pt x="31" y="25"/>
                </a:moveTo>
                <a:cubicBezTo>
                  <a:pt x="30" y="29"/>
                  <a:pt x="26" y="32"/>
                  <a:pt x="22" y="31"/>
                </a:cubicBezTo>
                <a:cubicBezTo>
                  <a:pt x="18" y="30"/>
                  <a:pt x="15" y="26"/>
                  <a:pt x="16" y="22"/>
                </a:cubicBezTo>
                <a:cubicBezTo>
                  <a:pt x="17" y="18"/>
                  <a:pt x="22" y="15"/>
                  <a:pt x="25" y="16"/>
                </a:cubicBezTo>
                <a:cubicBezTo>
                  <a:pt x="29" y="17"/>
                  <a:pt x="32" y="21"/>
                  <a:pt x="31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6" name="Freeform 68"/>
          <p:cNvSpPr>
            <a:spLocks noEditPoints="1" noChangeArrowheads="1"/>
          </p:cNvSpPr>
          <p:nvPr/>
        </p:nvSpPr>
        <p:spPr bwMode="auto">
          <a:xfrm>
            <a:off x="3724138" y="3216241"/>
            <a:ext cx="189310" cy="342900"/>
          </a:xfrm>
          <a:custGeom>
            <a:avLst/>
            <a:gdLst>
              <a:gd name="T0" fmla="*/ 1274246451 w 50"/>
              <a:gd name="T1" fmla="*/ 2141931200 h 90"/>
              <a:gd name="T2" fmla="*/ 1274246451 w 50"/>
              <a:gd name="T3" fmla="*/ 180644800 h 90"/>
              <a:gd name="T4" fmla="*/ 1121334656 w 50"/>
              <a:gd name="T5" fmla="*/ 0 h 90"/>
              <a:gd name="T6" fmla="*/ 152911795 w 50"/>
              <a:gd name="T7" fmla="*/ 0 h 90"/>
              <a:gd name="T8" fmla="*/ 0 w 50"/>
              <a:gd name="T9" fmla="*/ 180644800 h 90"/>
              <a:gd name="T10" fmla="*/ 0 w 50"/>
              <a:gd name="T11" fmla="*/ 2141931200 h 90"/>
              <a:gd name="T12" fmla="*/ 152911795 w 50"/>
              <a:gd name="T13" fmla="*/ 2147483646 h 90"/>
              <a:gd name="T14" fmla="*/ 1121334656 w 50"/>
              <a:gd name="T15" fmla="*/ 2147483646 h 90"/>
              <a:gd name="T16" fmla="*/ 1274246451 w 50"/>
              <a:gd name="T17" fmla="*/ 2141931200 h 90"/>
              <a:gd name="T18" fmla="*/ 993911525 w 50"/>
              <a:gd name="T19" fmla="*/ 129032000 h 90"/>
              <a:gd name="T20" fmla="*/ 1044883807 w 50"/>
              <a:gd name="T21" fmla="*/ 154838400 h 90"/>
              <a:gd name="T22" fmla="*/ 993911525 w 50"/>
              <a:gd name="T23" fmla="*/ 206451200 h 90"/>
              <a:gd name="T24" fmla="*/ 968427909 w 50"/>
              <a:gd name="T25" fmla="*/ 154838400 h 90"/>
              <a:gd name="T26" fmla="*/ 993911525 w 50"/>
              <a:gd name="T27" fmla="*/ 129032000 h 90"/>
              <a:gd name="T28" fmla="*/ 407758057 w 50"/>
              <a:gd name="T29" fmla="*/ 129032000 h 90"/>
              <a:gd name="T30" fmla="*/ 866488395 w 50"/>
              <a:gd name="T31" fmla="*/ 129032000 h 90"/>
              <a:gd name="T32" fmla="*/ 866488395 w 50"/>
              <a:gd name="T33" fmla="*/ 180644800 h 90"/>
              <a:gd name="T34" fmla="*/ 407758057 w 50"/>
              <a:gd name="T35" fmla="*/ 180644800 h 90"/>
              <a:gd name="T36" fmla="*/ 407758057 w 50"/>
              <a:gd name="T37" fmla="*/ 129032000 h 90"/>
              <a:gd name="T38" fmla="*/ 127423131 w 50"/>
              <a:gd name="T39" fmla="*/ 1780641600 h 90"/>
              <a:gd name="T40" fmla="*/ 127423131 w 50"/>
              <a:gd name="T41" fmla="*/ 283870400 h 90"/>
              <a:gd name="T42" fmla="*/ 1146823321 w 50"/>
              <a:gd name="T43" fmla="*/ 283870400 h 90"/>
              <a:gd name="T44" fmla="*/ 1146823321 w 50"/>
              <a:gd name="T45" fmla="*/ 1780641600 h 90"/>
              <a:gd name="T46" fmla="*/ 127423131 w 50"/>
              <a:gd name="T47" fmla="*/ 1780641600 h 90"/>
              <a:gd name="T48" fmla="*/ 637125750 w 50"/>
              <a:gd name="T49" fmla="*/ 2141931200 h 90"/>
              <a:gd name="T50" fmla="*/ 535181187 w 50"/>
              <a:gd name="T51" fmla="*/ 2038705600 h 90"/>
              <a:gd name="T52" fmla="*/ 637125750 w 50"/>
              <a:gd name="T53" fmla="*/ 1935480000 h 90"/>
              <a:gd name="T54" fmla="*/ 739065264 w 50"/>
              <a:gd name="T55" fmla="*/ 2038705600 h 90"/>
              <a:gd name="T56" fmla="*/ 637125750 w 50"/>
              <a:gd name="T57" fmla="*/ 2141931200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7" name="Freeform 69"/>
          <p:cNvSpPr>
            <a:spLocks noEditPoints="1" noChangeArrowheads="1"/>
          </p:cNvSpPr>
          <p:nvPr/>
        </p:nvSpPr>
        <p:spPr bwMode="auto">
          <a:xfrm>
            <a:off x="3944403" y="3344828"/>
            <a:ext cx="195263" cy="342900"/>
          </a:xfrm>
          <a:custGeom>
            <a:avLst/>
            <a:gdLst>
              <a:gd name="T0" fmla="*/ 1146642659 w 51"/>
              <a:gd name="T1" fmla="*/ 0 h 90"/>
              <a:gd name="T2" fmla="*/ 182418567 w 51"/>
              <a:gd name="T3" fmla="*/ 0 h 90"/>
              <a:gd name="T4" fmla="*/ 0 w 51"/>
              <a:gd name="T5" fmla="*/ 180644800 h 90"/>
              <a:gd name="T6" fmla="*/ 0 w 51"/>
              <a:gd name="T7" fmla="*/ 2141931200 h 90"/>
              <a:gd name="T8" fmla="*/ 182418567 w 51"/>
              <a:gd name="T9" fmla="*/ 2147483646 h 90"/>
              <a:gd name="T10" fmla="*/ 1146642659 w 51"/>
              <a:gd name="T11" fmla="*/ 2147483646 h 90"/>
              <a:gd name="T12" fmla="*/ 1329061225 w 51"/>
              <a:gd name="T13" fmla="*/ 2141931200 h 90"/>
              <a:gd name="T14" fmla="*/ 1329061225 w 51"/>
              <a:gd name="T15" fmla="*/ 180644800 h 90"/>
              <a:gd name="T16" fmla="*/ 1146642659 w 51"/>
              <a:gd name="T17" fmla="*/ 0 h 90"/>
              <a:gd name="T18" fmla="*/ 1042400561 w 51"/>
              <a:gd name="T19" fmla="*/ 129032000 h 90"/>
              <a:gd name="T20" fmla="*/ 1094521610 w 51"/>
              <a:gd name="T21" fmla="*/ 154838400 h 90"/>
              <a:gd name="T22" fmla="*/ 1042400561 w 51"/>
              <a:gd name="T23" fmla="*/ 206451200 h 90"/>
              <a:gd name="T24" fmla="*/ 990279512 w 51"/>
              <a:gd name="T25" fmla="*/ 154838400 h 90"/>
              <a:gd name="T26" fmla="*/ 1042400561 w 51"/>
              <a:gd name="T27" fmla="*/ 129032000 h 90"/>
              <a:gd name="T28" fmla="*/ 443018707 w 51"/>
              <a:gd name="T29" fmla="*/ 129032000 h 90"/>
              <a:gd name="T30" fmla="*/ 886042519 w 51"/>
              <a:gd name="T31" fmla="*/ 129032000 h 90"/>
              <a:gd name="T32" fmla="*/ 886042519 w 51"/>
              <a:gd name="T33" fmla="*/ 180644800 h 90"/>
              <a:gd name="T34" fmla="*/ 443018707 w 51"/>
              <a:gd name="T35" fmla="*/ 180644800 h 90"/>
              <a:gd name="T36" fmla="*/ 443018707 w 51"/>
              <a:gd name="T37" fmla="*/ 129032000 h 90"/>
              <a:gd name="T38" fmla="*/ 677558323 w 51"/>
              <a:gd name="T39" fmla="*/ 2141931200 h 90"/>
              <a:gd name="T40" fmla="*/ 547260805 w 51"/>
              <a:gd name="T41" fmla="*/ 2038705600 h 90"/>
              <a:gd name="T42" fmla="*/ 677558323 w 51"/>
              <a:gd name="T43" fmla="*/ 1935480000 h 90"/>
              <a:gd name="T44" fmla="*/ 781800421 w 51"/>
              <a:gd name="T45" fmla="*/ 2038705600 h 90"/>
              <a:gd name="T46" fmla="*/ 677558323 w 51"/>
              <a:gd name="T47" fmla="*/ 2141931200 h 90"/>
              <a:gd name="T48" fmla="*/ 1198758603 w 51"/>
              <a:gd name="T49" fmla="*/ 1780641600 h 90"/>
              <a:gd name="T50" fmla="*/ 130302623 w 51"/>
              <a:gd name="T51" fmla="*/ 1780641600 h 90"/>
              <a:gd name="T52" fmla="*/ 130302623 w 51"/>
              <a:gd name="T53" fmla="*/ 283870400 h 90"/>
              <a:gd name="T54" fmla="*/ 1198758603 w 51"/>
              <a:gd name="T55" fmla="*/ 283870400 h 90"/>
              <a:gd name="T56" fmla="*/ 1198758603 w 51"/>
              <a:gd name="T57" fmla="*/ 1780641600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8" name="Freeform 70"/>
          <p:cNvSpPr>
            <a:spLocks noChangeArrowheads="1"/>
          </p:cNvSpPr>
          <p:nvPr/>
        </p:nvSpPr>
        <p:spPr bwMode="auto">
          <a:xfrm>
            <a:off x="3930116" y="3236481"/>
            <a:ext cx="114300" cy="94060"/>
          </a:xfrm>
          <a:custGeom>
            <a:avLst/>
            <a:gdLst>
              <a:gd name="T0" fmla="*/ 464515200 w 40"/>
              <a:gd name="T1" fmla="*/ 476618805 h 33"/>
              <a:gd name="T2" fmla="*/ 580644000 w 40"/>
              <a:gd name="T3" fmla="*/ 476618805 h 33"/>
              <a:gd name="T4" fmla="*/ 580644000 w 40"/>
              <a:gd name="T5" fmla="*/ 115543377 h 33"/>
              <a:gd name="T6" fmla="*/ 580644000 w 40"/>
              <a:gd name="T7" fmla="*/ 0 h 33"/>
              <a:gd name="T8" fmla="*/ 464515200 w 40"/>
              <a:gd name="T9" fmla="*/ 0 h 33"/>
              <a:gd name="T10" fmla="*/ 0 w 40"/>
              <a:gd name="T11" fmla="*/ 0 h 33"/>
              <a:gd name="T12" fmla="*/ 0 w 40"/>
              <a:gd name="T13" fmla="*/ 115543377 h 33"/>
              <a:gd name="T14" fmla="*/ 464515200 w 40"/>
              <a:gd name="T15" fmla="*/ 115543377 h 33"/>
              <a:gd name="T16" fmla="*/ 464515200 w 40"/>
              <a:gd name="T17" fmla="*/ 476618805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9" name="Freeform 71"/>
          <p:cNvSpPr>
            <a:spLocks noChangeArrowheads="1"/>
          </p:cNvSpPr>
          <p:nvPr/>
        </p:nvSpPr>
        <p:spPr bwMode="auto">
          <a:xfrm>
            <a:off x="3827722" y="3579381"/>
            <a:ext cx="94059" cy="94060"/>
          </a:xfrm>
          <a:custGeom>
            <a:avLst/>
            <a:gdLst>
              <a:gd name="T0" fmla="*/ 115542456 w 33"/>
              <a:gd name="T1" fmla="*/ 0 h 33"/>
              <a:gd name="T2" fmla="*/ 0 w 33"/>
              <a:gd name="T3" fmla="*/ 0 h 33"/>
              <a:gd name="T4" fmla="*/ 0 w 33"/>
              <a:gd name="T5" fmla="*/ 361075428 h 33"/>
              <a:gd name="T6" fmla="*/ 0 w 33"/>
              <a:gd name="T7" fmla="*/ 476618805 h 33"/>
              <a:gd name="T8" fmla="*/ 115542456 w 33"/>
              <a:gd name="T9" fmla="*/ 476618805 h 33"/>
              <a:gd name="T10" fmla="*/ 476611204 w 33"/>
              <a:gd name="T11" fmla="*/ 476618805 h 33"/>
              <a:gd name="T12" fmla="*/ 476611204 w 33"/>
              <a:gd name="T13" fmla="*/ 361075428 h 33"/>
              <a:gd name="T14" fmla="*/ 115542456 w 33"/>
              <a:gd name="T15" fmla="*/ 361075428 h 33"/>
              <a:gd name="T16" fmla="*/ 115542456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0" name="Freeform 121"/>
          <p:cNvSpPr>
            <a:spLocks noEditPoints="1" noChangeArrowheads="1"/>
          </p:cNvSpPr>
          <p:nvPr/>
        </p:nvSpPr>
        <p:spPr bwMode="auto">
          <a:xfrm>
            <a:off x="5007632" y="3225766"/>
            <a:ext cx="236935" cy="323850"/>
          </a:xfrm>
          <a:custGeom>
            <a:avLst/>
            <a:gdLst>
              <a:gd name="T0" fmla="*/ 594055592 w 84"/>
              <a:gd name="T1" fmla="*/ 70492289 h 115"/>
              <a:gd name="T2" fmla="*/ 1117388042 w 84"/>
              <a:gd name="T3" fmla="*/ 592132972 h 115"/>
              <a:gd name="T4" fmla="*/ 792072869 w 84"/>
              <a:gd name="T5" fmla="*/ 1564922050 h 115"/>
              <a:gd name="T6" fmla="*/ 438468440 w 84"/>
              <a:gd name="T7" fmla="*/ 1564922050 h 115"/>
              <a:gd name="T8" fmla="*/ 56574753 w 84"/>
              <a:gd name="T9" fmla="*/ 592132972 h 115"/>
              <a:gd name="T10" fmla="*/ 594055592 w 84"/>
              <a:gd name="T11" fmla="*/ 70492289 h 115"/>
              <a:gd name="T12" fmla="*/ 594055592 w 84"/>
              <a:gd name="T13" fmla="*/ 0 h 115"/>
              <a:gd name="T14" fmla="*/ 0 w 84"/>
              <a:gd name="T15" fmla="*/ 592132972 h 115"/>
              <a:gd name="T16" fmla="*/ 410179183 w 84"/>
              <a:gd name="T17" fmla="*/ 1621315130 h 115"/>
              <a:gd name="T18" fmla="*/ 820358365 w 84"/>
              <a:gd name="T19" fmla="*/ 1621315130 h 115"/>
              <a:gd name="T20" fmla="*/ 1188107423 w 84"/>
              <a:gd name="T21" fmla="*/ 592132972 h 115"/>
              <a:gd name="T22" fmla="*/ 594055592 w 84"/>
              <a:gd name="T23" fmla="*/ 0 h 11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4" h="115">
                <a:moveTo>
                  <a:pt x="42" y="5"/>
                </a:moveTo>
                <a:cubicBezTo>
                  <a:pt x="63" y="5"/>
                  <a:pt x="79" y="22"/>
                  <a:pt x="79" y="42"/>
                </a:cubicBezTo>
                <a:cubicBezTo>
                  <a:pt x="79" y="60"/>
                  <a:pt x="60" y="101"/>
                  <a:pt x="56" y="111"/>
                </a:cubicBezTo>
                <a:cubicBezTo>
                  <a:pt x="31" y="111"/>
                  <a:pt x="31" y="111"/>
                  <a:pt x="31" y="111"/>
                </a:cubicBezTo>
                <a:cubicBezTo>
                  <a:pt x="23" y="95"/>
                  <a:pt x="4" y="58"/>
                  <a:pt x="4" y="42"/>
                </a:cubicBezTo>
                <a:cubicBezTo>
                  <a:pt x="4" y="22"/>
                  <a:pt x="21" y="5"/>
                  <a:pt x="42" y="5"/>
                </a:cubicBezTo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3"/>
                  <a:pt x="29" y="115"/>
                  <a:pt x="29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84" y="63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1" name="Freeform 122"/>
          <p:cNvSpPr>
            <a:spLocks noChangeArrowheads="1"/>
          </p:cNvSpPr>
          <p:nvPr/>
        </p:nvSpPr>
        <p:spPr bwMode="auto">
          <a:xfrm>
            <a:off x="5088594" y="3629387"/>
            <a:ext cx="82154" cy="9525"/>
          </a:xfrm>
          <a:custGeom>
            <a:avLst/>
            <a:gdLst>
              <a:gd name="T0" fmla="*/ 14266380 w 29"/>
              <a:gd name="T1" fmla="*/ 53763333 h 3"/>
              <a:gd name="T2" fmla="*/ 385211151 w 29"/>
              <a:gd name="T3" fmla="*/ 53763333 h 3"/>
              <a:gd name="T4" fmla="*/ 413743912 w 29"/>
              <a:gd name="T5" fmla="*/ 0 h 3"/>
              <a:gd name="T6" fmla="*/ 0 w 29"/>
              <a:gd name="T7" fmla="*/ 0 h 3"/>
              <a:gd name="T8" fmla="*/ 14266380 w 29"/>
              <a:gd name="T9" fmla="*/ 53763333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3">
                <a:moveTo>
                  <a:pt x="1" y="3"/>
                </a:moveTo>
                <a:cubicBezTo>
                  <a:pt x="27" y="3"/>
                  <a:pt x="27" y="3"/>
                  <a:pt x="27" y="3"/>
                </a:cubicBezTo>
                <a:cubicBezTo>
                  <a:pt x="28" y="2"/>
                  <a:pt x="28" y="1"/>
                  <a:pt x="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2"/>
                  <a:pt x="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2" name="Freeform 123"/>
          <p:cNvSpPr>
            <a:spLocks noChangeArrowheads="1"/>
          </p:cNvSpPr>
          <p:nvPr/>
        </p:nvSpPr>
        <p:spPr bwMode="auto">
          <a:xfrm>
            <a:off x="5101692" y="3647247"/>
            <a:ext cx="58340" cy="10715"/>
          </a:xfrm>
          <a:custGeom>
            <a:avLst/>
            <a:gdLst>
              <a:gd name="T0" fmla="*/ 137205156 w 21"/>
              <a:gd name="T1" fmla="*/ 51029592 h 4"/>
              <a:gd name="T2" fmla="*/ 288134160 w 21"/>
              <a:gd name="T3" fmla="*/ 0 h 4"/>
              <a:gd name="T4" fmla="*/ 0 w 21"/>
              <a:gd name="T5" fmla="*/ 0 h 4"/>
              <a:gd name="T6" fmla="*/ 137205156 w 21"/>
              <a:gd name="T7" fmla="*/ 51029592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" h="4">
                <a:moveTo>
                  <a:pt x="10" y="4"/>
                </a:moveTo>
                <a:cubicBezTo>
                  <a:pt x="14" y="4"/>
                  <a:pt x="18" y="2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2"/>
                  <a:pt x="6" y="4"/>
                  <a:pt x="1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3" name="Freeform 124"/>
          <p:cNvSpPr>
            <a:spLocks noChangeArrowheads="1"/>
          </p:cNvSpPr>
          <p:nvPr/>
        </p:nvSpPr>
        <p:spPr bwMode="auto">
          <a:xfrm>
            <a:off x="5086213" y="3562712"/>
            <a:ext cx="86916" cy="58341"/>
          </a:xfrm>
          <a:custGeom>
            <a:avLst/>
            <a:gdLst>
              <a:gd name="T0" fmla="*/ 433226727 w 31"/>
              <a:gd name="T1" fmla="*/ 0 h 21"/>
              <a:gd name="T2" fmla="*/ 0 w 31"/>
              <a:gd name="T3" fmla="*/ 0 h 21"/>
              <a:gd name="T4" fmla="*/ 0 w 31"/>
              <a:gd name="T5" fmla="*/ 260700926 h 21"/>
              <a:gd name="T6" fmla="*/ 0 w 31"/>
              <a:gd name="T7" fmla="*/ 288141569 h 21"/>
              <a:gd name="T8" fmla="*/ 419252877 w 31"/>
              <a:gd name="T9" fmla="*/ 288141569 h 21"/>
              <a:gd name="T10" fmla="*/ 433226727 w 31"/>
              <a:gd name="T11" fmla="*/ 260700926 h 21"/>
              <a:gd name="T12" fmla="*/ 433226727 w 31"/>
              <a:gd name="T13" fmla="*/ 0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" h="21">
                <a:moveTo>
                  <a:pt x="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0"/>
                  <a:pt x="31" y="20"/>
                  <a:pt x="31" y="19"/>
                </a:cubicBezTo>
                <a:lnTo>
                  <a:pt x="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4" name="Freeform 125"/>
          <p:cNvSpPr>
            <a:spLocks noEditPoints="1" noChangeArrowheads="1"/>
          </p:cNvSpPr>
          <p:nvPr/>
        </p:nvSpPr>
        <p:spPr bwMode="auto">
          <a:xfrm>
            <a:off x="5083832" y="3373403"/>
            <a:ext cx="89297" cy="176213"/>
          </a:xfrm>
          <a:custGeom>
            <a:avLst/>
            <a:gdLst>
              <a:gd name="T0" fmla="*/ 337523761 w 42"/>
              <a:gd name="T1" fmla="*/ 16024722 h 83"/>
              <a:gd name="T2" fmla="*/ 337523761 w 42"/>
              <a:gd name="T3" fmla="*/ 16024722 h 83"/>
              <a:gd name="T4" fmla="*/ 297342834 w 42"/>
              <a:gd name="T5" fmla="*/ 0 h 83"/>
              <a:gd name="T6" fmla="*/ 160726546 w 42"/>
              <a:gd name="T7" fmla="*/ 48076998 h 83"/>
              <a:gd name="T8" fmla="*/ 40180928 w 42"/>
              <a:gd name="T9" fmla="*/ 0 h 83"/>
              <a:gd name="T10" fmla="*/ 0 w 42"/>
              <a:gd name="T11" fmla="*/ 8013777 h 83"/>
              <a:gd name="T12" fmla="*/ 0 w 42"/>
              <a:gd name="T13" fmla="*/ 16024722 h 83"/>
              <a:gd name="T14" fmla="*/ 144653041 w 42"/>
              <a:gd name="T15" fmla="*/ 665078343 h 83"/>
              <a:gd name="T16" fmla="*/ 192870721 w 42"/>
              <a:gd name="T17" fmla="*/ 665078343 h 83"/>
              <a:gd name="T18" fmla="*/ 337523761 w 42"/>
              <a:gd name="T19" fmla="*/ 16024722 h 83"/>
              <a:gd name="T20" fmla="*/ 168763298 w 42"/>
              <a:gd name="T21" fmla="*/ 584949070 h 83"/>
              <a:gd name="T22" fmla="*/ 40180928 w 42"/>
              <a:gd name="T23" fmla="*/ 32052275 h 83"/>
              <a:gd name="T24" fmla="*/ 160726546 w 42"/>
              <a:gd name="T25" fmla="*/ 72118327 h 83"/>
              <a:gd name="T26" fmla="*/ 297342834 w 42"/>
              <a:gd name="T27" fmla="*/ 32052275 h 83"/>
              <a:gd name="T28" fmla="*/ 168763298 w 42"/>
              <a:gd name="T29" fmla="*/ 584949070 h 8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2" h="83">
                <a:moveTo>
                  <a:pt x="42" y="2"/>
                </a:moveTo>
                <a:lnTo>
                  <a:pt x="42" y="2"/>
                </a:lnTo>
                <a:lnTo>
                  <a:pt x="37" y="0"/>
                </a:lnTo>
                <a:lnTo>
                  <a:pt x="20" y="6"/>
                </a:lnTo>
                <a:lnTo>
                  <a:pt x="5" y="0"/>
                </a:lnTo>
                <a:lnTo>
                  <a:pt x="0" y="1"/>
                </a:lnTo>
                <a:lnTo>
                  <a:pt x="0" y="2"/>
                </a:lnTo>
                <a:lnTo>
                  <a:pt x="18" y="83"/>
                </a:lnTo>
                <a:lnTo>
                  <a:pt x="24" y="83"/>
                </a:lnTo>
                <a:lnTo>
                  <a:pt x="42" y="2"/>
                </a:lnTo>
                <a:close/>
                <a:moveTo>
                  <a:pt x="21" y="73"/>
                </a:moveTo>
                <a:lnTo>
                  <a:pt x="5" y="4"/>
                </a:lnTo>
                <a:lnTo>
                  <a:pt x="20" y="9"/>
                </a:lnTo>
                <a:lnTo>
                  <a:pt x="37" y="4"/>
                </a:lnTo>
                <a:lnTo>
                  <a:pt x="21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5" name="Freeform 101"/>
          <p:cNvSpPr>
            <a:spLocks noEditPoints="1" noChangeArrowheads="1"/>
          </p:cNvSpPr>
          <p:nvPr/>
        </p:nvSpPr>
        <p:spPr bwMode="auto">
          <a:xfrm>
            <a:off x="5244567" y="2200637"/>
            <a:ext cx="305990" cy="330994"/>
          </a:xfrm>
          <a:custGeom>
            <a:avLst/>
            <a:gdLst>
              <a:gd name="T0" fmla="*/ 1188382747 w 137"/>
              <a:gd name="T1" fmla="*/ 631324358 h 148"/>
              <a:gd name="T2" fmla="*/ 1117434701 w 137"/>
              <a:gd name="T3" fmla="*/ 337890944 h 148"/>
              <a:gd name="T4" fmla="*/ 1179514241 w 137"/>
              <a:gd name="T5" fmla="*/ 320106739 h 148"/>
              <a:gd name="T6" fmla="*/ 1117434701 w 137"/>
              <a:gd name="T7" fmla="*/ 106702246 h 148"/>
              <a:gd name="T8" fmla="*/ 904590563 w 137"/>
              <a:gd name="T9" fmla="*/ 44460512 h 148"/>
              <a:gd name="T10" fmla="*/ 877985046 w 137"/>
              <a:gd name="T11" fmla="*/ 106702246 h 148"/>
              <a:gd name="T12" fmla="*/ 594189884 w 137"/>
              <a:gd name="T13" fmla="*/ 35568409 h 148"/>
              <a:gd name="T14" fmla="*/ 337003218 w 137"/>
              <a:gd name="T15" fmla="*/ 97810144 h 148"/>
              <a:gd name="T16" fmla="*/ 319266207 w 137"/>
              <a:gd name="T17" fmla="*/ 44460512 h 148"/>
              <a:gd name="T18" fmla="*/ 106422069 w 137"/>
              <a:gd name="T19" fmla="*/ 106702246 h 148"/>
              <a:gd name="T20" fmla="*/ 44342529 w 137"/>
              <a:gd name="T21" fmla="*/ 320106739 h 148"/>
              <a:gd name="T22" fmla="*/ 79816552 w 137"/>
              <a:gd name="T23" fmla="*/ 337890944 h 148"/>
              <a:gd name="T24" fmla="*/ 0 w 137"/>
              <a:gd name="T25" fmla="*/ 631324358 h 148"/>
              <a:gd name="T26" fmla="*/ 239449655 w 137"/>
              <a:gd name="T27" fmla="*/ 1111485958 h 148"/>
              <a:gd name="T28" fmla="*/ 115290575 w 137"/>
              <a:gd name="T29" fmla="*/ 1244864512 h 148"/>
              <a:gd name="T30" fmla="*/ 186238620 w 137"/>
              <a:gd name="T31" fmla="*/ 1315998349 h 148"/>
              <a:gd name="T32" fmla="*/ 328134712 w 137"/>
              <a:gd name="T33" fmla="*/ 1173727693 h 148"/>
              <a:gd name="T34" fmla="*/ 594189884 w 137"/>
              <a:gd name="T35" fmla="*/ 1235972409 h 148"/>
              <a:gd name="T36" fmla="*/ 860248035 w 137"/>
              <a:gd name="T37" fmla="*/ 1173727693 h 148"/>
              <a:gd name="T38" fmla="*/ 1002144126 w 137"/>
              <a:gd name="T39" fmla="*/ 1315998349 h 148"/>
              <a:gd name="T40" fmla="*/ 1073092172 w 137"/>
              <a:gd name="T41" fmla="*/ 1244864512 h 148"/>
              <a:gd name="T42" fmla="*/ 948933092 w 137"/>
              <a:gd name="T43" fmla="*/ 1111485958 h 148"/>
              <a:gd name="T44" fmla="*/ 1188382747 w 137"/>
              <a:gd name="T45" fmla="*/ 631324358 h 148"/>
              <a:gd name="T46" fmla="*/ 97553563 w 137"/>
              <a:gd name="T47" fmla="*/ 658000665 h 148"/>
              <a:gd name="T48" fmla="*/ 177370115 w 137"/>
              <a:gd name="T49" fmla="*/ 658000665 h 148"/>
              <a:gd name="T50" fmla="*/ 203975632 w 137"/>
              <a:gd name="T51" fmla="*/ 631324358 h 148"/>
              <a:gd name="T52" fmla="*/ 177370115 w 137"/>
              <a:gd name="T53" fmla="*/ 613540154 h 148"/>
              <a:gd name="T54" fmla="*/ 97553563 w 137"/>
              <a:gd name="T55" fmla="*/ 613540154 h 148"/>
              <a:gd name="T56" fmla="*/ 567584367 w 137"/>
              <a:gd name="T57" fmla="*/ 133378554 h 148"/>
              <a:gd name="T58" fmla="*/ 567584367 w 137"/>
              <a:gd name="T59" fmla="*/ 133378554 h 148"/>
              <a:gd name="T60" fmla="*/ 567584367 w 137"/>
              <a:gd name="T61" fmla="*/ 231188698 h 148"/>
              <a:gd name="T62" fmla="*/ 594189884 w 137"/>
              <a:gd name="T63" fmla="*/ 257865005 h 148"/>
              <a:gd name="T64" fmla="*/ 620798380 w 137"/>
              <a:gd name="T65" fmla="*/ 231188698 h 148"/>
              <a:gd name="T66" fmla="*/ 620798380 w 137"/>
              <a:gd name="T67" fmla="*/ 133378554 h 148"/>
              <a:gd name="T68" fmla="*/ 620798380 w 137"/>
              <a:gd name="T69" fmla="*/ 133378554 h 148"/>
              <a:gd name="T70" fmla="*/ 1090829184 w 137"/>
              <a:gd name="T71" fmla="*/ 613540154 h 148"/>
              <a:gd name="T72" fmla="*/ 1011012632 w 137"/>
              <a:gd name="T73" fmla="*/ 613540154 h 148"/>
              <a:gd name="T74" fmla="*/ 984407115 w 137"/>
              <a:gd name="T75" fmla="*/ 631324358 h 148"/>
              <a:gd name="T76" fmla="*/ 1011012632 w 137"/>
              <a:gd name="T77" fmla="*/ 658000665 h 148"/>
              <a:gd name="T78" fmla="*/ 1090829184 w 137"/>
              <a:gd name="T79" fmla="*/ 658000665 h 148"/>
              <a:gd name="T80" fmla="*/ 620798380 w 137"/>
              <a:gd name="T81" fmla="*/ 1138159283 h 148"/>
              <a:gd name="T82" fmla="*/ 620798380 w 137"/>
              <a:gd name="T83" fmla="*/ 1049241242 h 148"/>
              <a:gd name="T84" fmla="*/ 594189884 w 137"/>
              <a:gd name="T85" fmla="*/ 1022564935 h 148"/>
              <a:gd name="T86" fmla="*/ 567584367 w 137"/>
              <a:gd name="T87" fmla="*/ 1049241242 h 148"/>
              <a:gd name="T88" fmla="*/ 567584367 w 137"/>
              <a:gd name="T89" fmla="*/ 1138159283 h 148"/>
              <a:gd name="T90" fmla="*/ 97553563 w 137"/>
              <a:gd name="T91" fmla="*/ 658000665 h 14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37" h="148">
                <a:moveTo>
                  <a:pt x="134" y="71"/>
                </a:moveTo>
                <a:cubicBezTo>
                  <a:pt x="134" y="59"/>
                  <a:pt x="131" y="48"/>
                  <a:pt x="126" y="38"/>
                </a:cubicBezTo>
                <a:cubicBezTo>
                  <a:pt x="128" y="38"/>
                  <a:pt x="131" y="38"/>
                  <a:pt x="133" y="36"/>
                </a:cubicBezTo>
                <a:cubicBezTo>
                  <a:pt x="137" y="31"/>
                  <a:pt x="134" y="20"/>
                  <a:pt x="126" y="12"/>
                </a:cubicBezTo>
                <a:cubicBezTo>
                  <a:pt x="117" y="3"/>
                  <a:pt x="107" y="0"/>
                  <a:pt x="102" y="5"/>
                </a:cubicBezTo>
                <a:cubicBezTo>
                  <a:pt x="100" y="7"/>
                  <a:pt x="99" y="9"/>
                  <a:pt x="99" y="12"/>
                </a:cubicBezTo>
                <a:cubicBezTo>
                  <a:pt x="90" y="7"/>
                  <a:pt x="79" y="4"/>
                  <a:pt x="67" y="4"/>
                </a:cubicBezTo>
                <a:cubicBezTo>
                  <a:pt x="57" y="4"/>
                  <a:pt x="47" y="6"/>
                  <a:pt x="38" y="11"/>
                </a:cubicBezTo>
                <a:cubicBezTo>
                  <a:pt x="38" y="8"/>
                  <a:pt x="37" y="7"/>
                  <a:pt x="36" y="5"/>
                </a:cubicBezTo>
                <a:cubicBezTo>
                  <a:pt x="31" y="0"/>
                  <a:pt x="20" y="3"/>
                  <a:pt x="12" y="12"/>
                </a:cubicBezTo>
                <a:cubicBezTo>
                  <a:pt x="3" y="20"/>
                  <a:pt x="0" y="31"/>
                  <a:pt x="5" y="36"/>
                </a:cubicBezTo>
                <a:cubicBezTo>
                  <a:pt x="6" y="37"/>
                  <a:pt x="7" y="37"/>
                  <a:pt x="9" y="38"/>
                </a:cubicBezTo>
                <a:cubicBezTo>
                  <a:pt x="3" y="48"/>
                  <a:pt x="0" y="59"/>
                  <a:pt x="0" y="71"/>
                </a:cubicBezTo>
                <a:cubicBezTo>
                  <a:pt x="0" y="94"/>
                  <a:pt x="10" y="113"/>
                  <a:pt x="27" y="125"/>
                </a:cubicBezTo>
                <a:cubicBezTo>
                  <a:pt x="13" y="140"/>
                  <a:pt x="13" y="140"/>
                  <a:pt x="13" y="140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37" y="132"/>
                  <a:pt x="37" y="132"/>
                  <a:pt x="37" y="132"/>
                </a:cubicBezTo>
                <a:cubicBezTo>
                  <a:pt x="46" y="136"/>
                  <a:pt x="56" y="139"/>
                  <a:pt x="67" y="139"/>
                </a:cubicBezTo>
                <a:cubicBezTo>
                  <a:pt x="78" y="139"/>
                  <a:pt x="88" y="136"/>
                  <a:pt x="97" y="132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07" y="125"/>
                  <a:pt x="107" y="125"/>
                  <a:pt x="107" y="125"/>
                </a:cubicBezTo>
                <a:cubicBezTo>
                  <a:pt x="124" y="113"/>
                  <a:pt x="134" y="94"/>
                  <a:pt x="134" y="71"/>
                </a:cubicBezTo>
                <a:close/>
                <a:moveTo>
                  <a:pt x="11" y="74"/>
                </a:moveTo>
                <a:cubicBezTo>
                  <a:pt x="20" y="74"/>
                  <a:pt x="20" y="74"/>
                  <a:pt x="20" y="74"/>
                </a:cubicBezTo>
                <a:cubicBezTo>
                  <a:pt x="22" y="74"/>
                  <a:pt x="23" y="73"/>
                  <a:pt x="23" y="71"/>
                </a:cubicBezTo>
                <a:cubicBezTo>
                  <a:pt x="23" y="70"/>
                  <a:pt x="22" y="69"/>
                  <a:pt x="20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2" y="40"/>
                  <a:pt x="35" y="17"/>
                  <a:pt x="64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7"/>
                  <a:pt x="65" y="29"/>
                  <a:pt x="67" y="29"/>
                </a:cubicBezTo>
                <a:cubicBezTo>
                  <a:pt x="69" y="29"/>
                  <a:pt x="70" y="27"/>
                  <a:pt x="70" y="26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99" y="17"/>
                  <a:pt x="122" y="40"/>
                  <a:pt x="123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2" y="69"/>
                  <a:pt x="111" y="70"/>
                  <a:pt x="111" y="71"/>
                </a:cubicBezTo>
                <a:cubicBezTo>
                  <a:pt x="111" y="73"/>
                  <a:pt x="112" y="74"/>
                  <a:pt x="114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103"/>
                  <a:pt x="99" y="126"/>
                  <a:pt x="70" y="128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70" y="116"/>
                  <a:pt x="69" y="115"/>
                  <a:pt x="67" y="115"/>
                </a:cubicBezTo>
                <a:cubicBezTo>
                  <a:pt x="65" y="115"/>
                  <a:pt x="64" y="116"/>
                  <a:pt x="64" y="11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35" y="126"/>
                  <a:pt x="12" y="103"/>
                  <a:pt x="11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6" name="Freeform 102"/>
          <p:cNvSpPr>
            <a:spLocks noChangeArrowheads="1"/>
          </p:cNvSpPr>
          <p:nvPr/>
        </p:nvSpPr>
        <p:spPr bwMode="auto">
          <a:xfrm>
            <a:off x="5387441" y="2278029"/>
            <a:ext cx="95250" cy="86915"/>
          </a:xfrm>
          <a:custGeom>
            <a:avLst/>
            <a:gdLst>
              <a:gd name="T0" fmla="*/ 26167907 w 43"/>
              <a:gd name="T1" fmla="*/ 344353763 h 39"/>
              <a:gd name="T2" fmla="*/ 26167907 w 43"/>
              <a:gd name="T3" fmla="*/ 344353763 h 39"/>
              <a:gd name="T4" fmla="*/ 348925116 w 43"/>
              <a:gd name="T5" fmla="*/ 344353763 h 39"/>
              <a:gd name="T6" fmla="*/ 375093023 w 43"/>
              <a:gd name="T7" fmla="*/ 317866155 h 39"/>
              <a:gd name="T8" fmla="*/ 348925116 w 43"/>
              <a:gd name="T9" fmla="*/ 300206759 h 39"/>
              <a:gd name="T10" fmla="*/ 52338767 w 43"/>
              <a:gd name="T11" fmla="*/ 300206759 h 39"/>
              <a:gd name="T12" fmla="*/ 52338767 w 43"/>
              <a:gd name="T13" fmla="*/ 26487608 h 39"/>
              <a:gd name="T14" fmla="*/ 26167907 w 43"/>
              <a:gd name="T15" fmla="*/ 0 h 39"/>
              <a:gd name="T16" fmla="*/ 0 w 43"/>
              <a:gd name="T17" fmla="*/ 26487608 h 39"/>
              <a:gd name="T18" fmla="*/ 0 w 43"/>
              <a:gd name="T19" fmla="*/ 317866155 h 39"/>
              <a:gd name="T20" fmla="*/ 26167907 w 43"/>
              <a:gd name="T21" fmla="*/ 344353763 h 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" h="39">
                <a:moveTo>
                  <a:pt x="3" y="39"/>
                </a:moveTo>
                <a:cubicBezTo>
                  <a:pt x="3" y="39"/>
                  <a:pt x="3" y="39"/>
                  <a:pt x="3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1" y="39"/>
                  <a:pt x="43" y="38"/>
                  <a:pt x="43" y="36"/>
                </a:cubicBezTo>
                <a:cubicBezTo>
                  <a:pt x="43" y="35"/>
                  <a:pt x="41" y="34"/>
                  <a:pt x="40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5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7" name="Freeform 129"/>
          <p:cNvSpPr>
            <a:spLocks noChangeArrowheads="1"/>
          </p:cNvSpPr>
          <p:nvPr/>
        </p:nvSpPr>
        <p:spPr bwMode="auto">
          <a:xfrm>
            <a:off x="3453867" y="2316128"/>
            <a:ext cx="373856" cy="136922"/>
          </a:xfrm>
          <a:custGeom>
            <a:avLst/>
            <a:gdLst>
              <a:gd name="T0" fmla="*/ 730790586 w 171"/>
              <a:gd name="T1" fmla="*/ 302302387 h 63"/>
              <a:gd name="T2" fmla="*/ 203940406 w 171"/>
              <a:gd name="T3" fmla="*/ 0 h 63"/>
              <a:gd name="T4" fmla="*/ 0 w 171"/>
              <a:gd name="T5" fmla="*/ 125959087 h 63"/>
              <a:gd name="T6" fmla="*/ 730790586 w 171"/>
              <a:gd name="T7" fmla="*/ 529029902 h 63"/>
              <a:gd name="T8" fmla="*/ 1453083776 w 171"/>
              <a:gd name="T9" fmla="*/ 125959087 h 63"/>
              <a:gd name="T10" fmla="*/ 1249143369 w 171"/>
              <a:gd name="T11" fmla="*/ 0 h 63"/>
              <a:gd name="T12" fmla="*/ 730790586 w 171"/>
              <a:gd name="T13" fmla="*/ 302302387 h 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1" h="63">
                <a:moveTo>
                  <a:pt x="86" y="36"/>
                </a:moveTo>
                <a:lnTo>
                  <a:pt x="24" y="0"/>
                </a:lnTo>
                <a:lnTo>
                  <a:pt x="0" y="15"/>
                </a:lnTo>
                <a:lnTo>
                  <a:pt x="86" y="63"/>
                </a:lnTo>
                <a:lnTo>
                  <a:pt x="171" y="15"/>
                </a:lnTo>
                <a:lnTo>
                  <a:pt x="147" y="0"/>
                </a:lnTo>
                <a:lnTo>
                  <a:pt x="86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8" name="Freeform 130"/>
          <p:cNvSpPr>
            <a:spLocks noChangeArrowheads="1"/>
          </p:cNvSpPr>
          <p:nvPr/>
        </p:nvSpPr>
        <p:spPr bwMode="auto">
          <a:xfrm>
            <a:off x="3453867" y="2407806"/>
            <a:ext cx="373856" cy="135731"/>
          </a:xfrm>
          <a:custGeom>
            <a:avLst/>
            <a:gdLst>
              <a:gd name="T0" fmla="*/ 730790586 w 171"/>
              <a:gd name="T1" fmla="*/ 289688434 h 62"/>
              <a:gd name="T2" fmla="*/ 203940406 w 171"/>
              <a:gd name="T3" fmla="*/ 0 h 62"/>
              <a:gd name="T4" fmla="*/ 0 w 171"/>
              <a:gd name="T5" fmla="*/ 110762538 h 62"/>
              <a:gd name="T6" fmla="*/ 730790586 w 171"/>
              <a:gd name="T7" fmla="*/ 528257268 h 62"/>
              <a:gd name="T8" fmla="*/ 1453083776 w 171"/>
              <a:gd name="T9" fmla="*/ 110762538 h 62"/>
              <a:gd name="T10" fmla="*/ 1249143369 w 171"/>
              <a:gd name="T11" fmla="*/ 0 h 62"/>
              <a:gd name="T12" fmla="*/ 730790586 w 171"/>
              <a:gd name="T13" fmla="*/ 289688434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1" h="62">
                <a:moveTo>
                  <a:pt x="86" y="34"/>
                </a:moveTo>
                <a:lnTo>
                  <a:pt x="24" y="0"/>
                </a:lnTo>
                <a:lnTo>
                  <a:pt x="0" y="13"/>
                </a:lnTo>
                <a:lnTo>
                  <a:pt x="86" y="62"/>
                </a:lnTo>
                <a:lnTo>
                  <a:pt x="171" y="13"/>
                </a:lnTo>
                <a:lnTo>
                  <a:pt x="147" y="0"/>
                </a:lnTo>
                <a:lnTo>
                  <a:pt x="86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9" name="Freeform 131"/>
          <p:cNvSpPr>
            <a:spLocks noChangeArrowheads="1"/>
          </p:cNvSpPr>
          <p:nvPr/>
        </p:nvSpPr>
        <p:spPr bwMode="auto">
          <a:xfrm>
            <a:off x="3453867" y="2155394"/>
            <a:ext cx="373856" cy="213122"/>
          </a:xfrm>
          <a:custGeom>
            <a:avLst/>
            <a:gdLst>
              <a:gd name="T0" fmla="*/ 1453083776 w 171"/>
              <a:gd name="T1" fmla="*/ 411939676 h 97"/>
              <a:gd name="T2" fmla="*/ 730790586 w 171"/>
              <a:gd name="T3" fmla="*/ 0 h 97"/>
              <a:gd name="T4" fmla="*/ 0 w 171"/>
              <a:gd name="T5" fmla="*/ 411939676 h 97"/>
              <a:gd name="T6" fmla="*/ 730790586 w 171"/>
              <a:gd name="T7" fmla="*/ 832459903 h 97"/>
              <a:gd name="T8" fmla="*/ 1453083776 w 171"/>
              <a:gd name="T9" fmla="*/ 411939676 h 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1" h="97">
                <a:moveTo>
                  <a:pt x="171" y="48"/>
                </a:moveTo>
                <a:lnTo>
                  <a:pt x="86" y="0"/>
                </a:lnTo>
                <a:lnTo>
                  <a:pt x="0" y="48"/>
                </a:lnTo>
                <a:lnTo>
                  <a:pt x="86" y="97"/>
                </a:lnTo>
                <a:lnTo>
                  <a:pt x="171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2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0" name="Oval 57"/>
          <p:cNvSpPr>
            <a:spLocks noChangeArrowheads="1"/>
          </p:cNvSpPr>
          <p:nvPr/>
        </p:nvSpPr>
        <p:spPr bwMode="auto">
          <a:xfrm>
            <a:off x="6226831" y="2119675"/>
            <a:ext cx="472679" cy="479822"/>
          </a:xfrm>
          <a:prstGeom prst="ellipse">
            <a:avLst/>
          </a:prstGeom>
          <a:solidFill>
            <a:srgbClr val="113A8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1" name="Oval 67"/>
          <p:cNvSpPr>
            <a:spLocks noChangeArrowheads="1"/>
          </p:cNvSpPr>
          <p:nvPr/>
        </p:nvSpPr>
        <p:spPr bwMode="auto">
          <a:xfrm>
            <a:off x="6226831" y="3224575"/>
            <a:ext cx="472679" cy="479822"/>
          </a:xfrm>
          <a:prstGeom prst="ellipse">
            <a:avLst/>
          </a:prstGeom>
          <a:solidFill>
            <a:srgbClr val="2C849C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 dirty="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2" name="Oval 68"/>
          <p:cNvSpPr>
            <a:spLocks noChangeArrowheads="1"/>
          </p:cNvSpPr>
          <p:nvPr/>
        </p:nvSpPr>
        <p:spPr bwMode="auto">
          <a:xfrm>
            <a:off x="6226831" y="1154078"/>
            <a:ext cx="472679" cy="479822"/>
          </a:xfrm>
          <a:prstGeom prst="ellipse">
            <a:avLst/>
          </a:prstGeom>
          <a:solidFill>
            <a:srgbClr val="D95E66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3" name="Oval 69"/>
          <p:cNvSpPr>
            <a:spLocks noChangeArrowheads="1"/>
          </p:cNvSpPr>
          <p:nvPr/>
        </p:nvSpPr>
        <p:spPr bwMode="auto">
          <a:xfrm>
            <a:off x="2408498" y="3224575"/>
            <a:ext cx="472678" cy="479822"/>
          </a:xfrm>
          <a:prstGeom prst="ellipse">
            <a:avLst/>
          </a:prstGeom>
          <a:solidFill>
            <a:srgbClr val="113A8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4" name="Oval 70"/>
          <p:cNvSpPr>
            <a:spLocks noChangeArrowheads="1"/>
          </p:cNvSpPr>
          <p:nvPr/>
        </p:nvSpPr>
        <p:spPr bwMode="auto">
          <a:xfrm>
            <a:off x="2408498" y="2101815"/>
            <a:ext cx="472678" cy="479822"/>
          </a:xfrm>
          <a:prstGeom prst="ellipse">
            <a:avLst/>
          </a:prstGeom>
          <a:solidFill>
            <a:srgbClr val="2C849C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2460885" y="2260169"/>
            <a:ext cx="367903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>
            <a:lvl1pPr defTabSz="10877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50" b="1">
                <a:solidFill>
                  <a:srgbClr val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15%</a:t>
            </a:r>
            <a:endParaRPr lang="en-US" altLang="zh-CN" sz="750" b="1">
              <a:solidFill>
                <a:srgbClr val="FFFFFF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2465648" y="3373403"/>
            <a:ext cx="369094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>
            <a:lvl1pPr defTabSz="10877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50" b="1">
                <a:solidFill>
                  <a:srgbClr val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15%</a:t>
            </a:r>
            <a:endParaRPr lang="en-US" altLang="zh-CN" sz="750" b="1">
              <a:solidFill>
                <a:srgbClr val="FFFFFF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6279219" y="1292191"/>
            <a:ext cx="369094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>
            <a:lvl1pPr defTabSz="10877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50" b="1">
                <a:solidFill>
                  <a:srgbClr val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25%</a:t>
            </a:r>
            <a:endParaRPr lang="en-US" altLang="zh-CN" sz="750" b="1">
              <a:solidFill>
                <a:srgbClr val="FFFFFF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6279219" y="2243500"/>
            <a:ext cx="369094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>
            <a:lvl1pPr defTabSz="10877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50" b="1">
                <a:solidFill>
                  <a:srgbClr val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20%</a:t>
            </a:r>
            <a:endParaRPr lang="en-US" altLang="zh-CN" sz="750" b="1">
              <a:solidFill>
                <a:srgbClr val="FFFFFF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6279219" y="3353162"/>
            <a:ext cx="369094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>
            <a:lvl1pPr defTabSz="10877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75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75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50" b="1">
                <a:solidFill>
                  <a:srgbClr val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20%</a:t>
            </a:r>
            <a:endParaRPr lang="en-US" altLang="zh-CN" sz="750" b="1">
              <a:solidFill>
                <a:srgbClr val="FFFFFF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1470" y="1957661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单击此处添加标题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21470" y="3017719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单击此处添加标题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989367" y="1012305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单击此处添加标题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89367" y="2104265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单击此处添加标题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989367" y="3158600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单击此处添加标题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60212" y="2235929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57254" y="3330541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717947" y="1292191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14989" y="2386803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714989" y="3493732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30" grpId="0" animBg="1"/>
      <p:bldP spid="31" grpId="0" animBg="1"/>
      <p:bldP spid="32" grpId="0" animBg="1"/>
      <p:bldP spid="33" grpId="0" animBg="1"/>
      <p:bldP spid="38" grpId="0"/>
      <p:bldP spid="39" grpId="0"/>
      <p:bldP spid="40" grpId="0"/>
      <p:bldP spid="42" grpId="0"/>
      <p:bldP spid="44" grpId="0"/>
      <p:bldP spid="46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PART.03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377" y="2450222"/>
            <a:ext cx="9065623" cy="284617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6713"/>
            <a:ext cx="3794556" cy="2846170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 flipV="1">
            <a:off x="0" y="2426712"/>
            <a:ext cx="1400537" cy="69904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flipV="1">
            <a:off x="1383636" y="2426712"/>
            <a:ext cx="1400537" cy="69904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flipV="1">
            <a:off x="2767272" y="2426712"/>
            <a:ext cx="1400537" cy="69904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3390366" y="2426711"/>
            <a:ext cx="1400537" cy="69904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59429" y="1077507"/>
            <a:ext cx="3297789" cy="579888"/>
            <a:chOff x="4157710" y="1901662"/>
            <a:chExt cx="4624557" cy="773184"/>
          </a:xfrm>
        </p:grpSpPr>
        <p:sp>
          <p:nvSpPr>
            <p:cNvPr id="15" name="矩形 14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157710" y="19016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59429" y="1415479"/>
            <a:ext cx="352218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95185" y="1061213"/>
            <a:ext cx="3297789" cy="579888"/>
            <a:chOff x="4157710" y="1901662"/>
            <a:chExt cx="4624557" cy="773184"/>
          </a:xfrm>
        </p:grpSpPr>
        <p:sp>
          <p:nvSpPr>
            <p:cNvPr id="19" name="矩形 18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157710" y="19016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995185" y="1399185"/>
            <a:ext cx="352218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670750" y="3361509"/>
            <a:ext cx="5597056" cy="1923129"/>
            <a:chOff x="775064" y="1545971"/>
            <a:chExt cx="7524205" cy="769984"/>
          </a:xfrm>
        </p:grpSpPr>
        <p:sp>
          <p:nvSpPr>
            <p:cNvPr id="22" name="Rectangle 936"/>
            <p:cNvSpPr>
              <a:spLocks noChangeArrowheads="1"/>
            </p:cNvSpPr>
            <p:nvPr/>
          </p:nvSpPr>
          <p:spPr bwMode="auto">
            <a:xfrm>
              <a:off x="1554882" y="2053162"/>
              <a:ext cx="245906" cy="262793"/>
            </a:xfrm>
            <a:prstGeom prst="rect">
              <a:avLst/>
            </a:prstGeom>
            <a:solidFill>
              <a:srgbClr val="2C849C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3" name="Rectangle 939"/>
            <p:cNvSpPr>
              <a:spLocks noChangeArrowheads="1"/>
            </p:cNvSpPr>
            <p:nvPr/>
          </p:nvSpPr>
          <p:spPr bwMode="auto">
            <a:xfrm>
              <a:off x="2937578" y="1992720"/>
              <a:ext cx="245906" cy="323235"/>
            </a:xfrm>
            <a:prstGeom prst="rect">
              <a:avLst/>
            </a:prstGeom>
            <a:solidFill>
              <a:srgbClr val="113A82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4" name="Rectangle 942"/>
            <p:cNvSpPr>
              <a:spLocks noChangeArrowheads="1"/>
            </p:cNvSpPr>
            <p:nvPr/>
          </p:nvSpPr>
          <p:spPr bwMode="auto">
            <a:xfrm>
              <a:off x="2243601" y="1792996"/>
              <a:ext cx="245906" cy="522958"/>
            </a:xfrm>
            <a:prstGeom prst="rect">
              <a:avLst/>
            </a:prstGeom>
            <a:solidFill>
              <a:srgbClr val="D95E66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5" name="Rectangle 945"/>
            <p:cNvSpPr>
              <a:spLocks noChangeArrowheads="1"/>
            </p:cNvSpPr>
            <p:nvPr/>
          </p:nvSpPr>
          <p:spPr bwMode="auto">
            <a:xfrm>
              <a:off x="3626298" y="1545972"/>
              <a:ext cx="246870" cy="769983"/>
            </a:xfrm>
            <a:prstGeom prst="rect">
              <a:avLst/>
            </a:prstGeom>
            <a:solidFill>
              <a:srgbClr val="2C849C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6" name="Rectangle 936"/>
            <p:cNvSpPr>
              <a:spLocks noChangeArrowheads="1"/>
            </p:cNvSpPr>
            <p:nvPr/>
          </p:nvSpPr>
          <p:spPr bwMode="auto">
            <a:xfrm>
              <a:off x="4317647" y="2053161"/>
              <a:ext cx="245906" cy="262793"/>
            </a:xfrm>
            <a:prstGeom prst="rect">
              <a:avLst/>
            </a:prstGeom>
            <a:solidFill>
              <a:srgbClr val="D95E66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7" name="Rectangle 939"/>
            <p:cNvSpPr>
              <a:spLocks noChangeArrowheads="1"/>
            </p:cNvSpPr>
            <p:nvPr/>
          </p:nvSpPr>
          <p:spPr bwMode="auto">
            <a:xfrm>
              <a:off x="5700343" y="1992719"/>
              <a:ext cx="245906" cy="323235"/>
            </a:xfrm>
            <a:prstGeom prst="rect">
              <a:avLst/>
            </a:prstGeom>
            <a:solidFill>
              <a:srgbClr val="2C849C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8" name="Rectangle 942"/>
            <p:cNvSpPr>
              <a:spLocks noChangeArrowheads="1"/>
            </p:cNvSpPr>
            <p:nvPr/>
          </p:nvSpPr>
          <p:spPr bwMode="auto">
            <a:xfrm>
              <a:off x="5006366" y="1792995"/>
              <a:ext cx="245906" cy="522958"/>
            </a:xfrm>
            <a:prstGeom prst="rect">
              <a:avLst/>
            </a:prstGeom>
            <a:solidFill>
              <a:srgbClr val="D95E66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9" name="Rectangle 945"/>
            <p:cNvSpPr>
              <a:spLocks noChangeArrowheads="1"/>
            </p:cNvSpPr>
            <p:nvPr/>
          </p:nvSpPr>
          <p:spPr bwMode="auto">
            <a:xfrm>
              <a:off x="6389063" y="1545971"/>
              <a:ext cx="246870" cy="76998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cxnSp>
          <p:nvCxnSpPr>
            <p:cNvPr id="30" name="直接箭头连接符 29"/>
            <p:cNvCxnSpPr/>
            <p:nvPr/>
          </p:nvCxnSpPr>
          <p:spPr>
            <a:xfrm>
              <a:off x="775064" y="2315953"/>
              <a:ext cx="7524205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PART.03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6991" y="1663127"/>
            <a:ext cx="697082" cy="697082"/>
            <a:chOff x="1281487" y="2930652"/>
            <a:chExt cx="1769807" cy="1769807"/>
          </a:xfrm>
        </p:grpSpPr>
        <p:sp>
          <p:nvSpPr>
            <p:cNvPr id="5" name="椭圆 4"/>
            <p:cNvSpPr/>
            <p:nvPr/>
          </p:nvSpPr>
          <p:spPr>
            <a:xfrm>
              <a:off x="1281487" y="2930652"/>
              <a:ext cx="1769807" cy="1769807"/>
            </a:xfrm>
            <a:prstGeom prst="ellipse">
              <a:avLst/>
            </a:prstGeom>
            <a:solidFill>
              <a:srgbClr val="113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1793090" y="3388112"/>
              <a:ext cx="746601" cy="854886"/>
            </a:xfrm>
            <a:custGeom>
              <a:avLst/>
              <a:gdLst>
                <a:gd name="T0" fmla="*/ 2809875 w 4627563"/>
                <a:gd name="T1" fmla="*/ 4811712 h 5299074"/>
                <a:gd name="T2" fmla="*/ 2745224 w 4627563"/>
                <a:gd name="T3" fmla="*/ 4870449 h 5299074"/>
                <a:gd name="T4" fmla="*/ 2693583 w 4627563"/>
                <a:gd name="T5" fmla="*/ 4799805 h 5299074"/>
                <a:gd name="T6" fmla="*/ 3054173 w 4627563"/>
                <a:gd name="T7" fmla="*/ 4245768 h 5299074"/>
                <a:gd name="T8" fmla="*/ 3143251 w 4627563"/>
                <a:gd name="T9" fmla="*/ 4339034 h 5299074"/>
                <a:gd name="T10" fmla="*/ 3063717 w 4627563"/>
                <a:gd name="T11" fmla="*/ 4441428 h 5299074"/>
                <a:gd name="T12" fmla="*/ 2956345 w 4627563"/>
                <a:gd name="T13" fmla="*/ 4391421 h 5299074"/>
                <a:gd name="T14" fmla="*/ 2973843 w 4627563"/>
                <a:gd name="T15" fmla="*/ 4273946 h 5299074"/>
                <a:gd name="T16" fmla="*/ 3313113 w 4627563"/>
                <a:gd name="T17" fmla="*/ 3781821 h 5299074"/>
                <a:gd name="T18" fmla="*/ 3390107 w 4627563"/>
                <a:gd name="T19" fmla="*/ 3842543 h 5299074"/>
                <a:gd name="T20" fmla="*/ 3397647 w 4627563"/>
                <a:gd name="T21" fmla="*/ 3943746 h 5299074"/>
                <a:gd name="T22" fmla="*/ 3329782 w 4627563"/>
                <a:gd name="T23" fmla="*/ 4014787 h 5299074"/>
                <a:gd name="T24" fmla="*/ 3228578 w 4627563"/>
                <a:gd name="T25" fmla="*/ 4012009 h 5299074"/>
                <a:gd name="T26" fmla="*/ 3164681 w 4627563"/>
                <a:gd name="T27" fmla="*/ 3937793 h 5299074"/>
                <a:gd name="T28" fmla="*/ 3176984 w 4627563"/>
                <a:gd name="T29" fmla="*/ 3837781 h 5299074"/>
                <a:gd name="T30" fmla="*/ 3257153 w 4627563"/>
                <a:gd name="T31" fmla="*/ 3780631 h 5299074"/>
                <a:gd name="T32" fmla="*/ 2749233 w 4627563"/>
                <a:gd name="T33" fmla="*/ 3662481 h 5299074"/>
                <a:gd name="T34" fmla="*/ 2837260 w 4627563"/>
                <a:gd name="T35" fmla="*/ 3818473 h 5299074"/>
                <a:gd name="T36" fmla="*/ 2780558 w 4627563"/>
                <a:gd name="T37" fmla="*/ 3991178 h 5299074"/>
                <a:gd name="T38" fmla="*/ 2616002 w 4627563"/>
                <a:gd name="T39" fmla="*/ 4064000 h 5299074"/>
                <a:gd name="T40" fmla="*/ 2451446 w 4627563"/>
                <a:gd name="T41" fmla="*/ 3991178 h 5299074"/>
                <a:gd name="T42" fmla="*/ 2395140 w 4627563"/>
                <a:gd name="T43" fmla="*/ 3818473 h 5299074"/>
                <a:gd name="T44" fmla="*/ 2483167 w 4627563"/>
                <a:gd name="T45" fmla="*/ 3662481 h 5299074"/>
                <a:gd name="T46" fmla="*/ 2204869 w 4627563"/>
                <a:gd name="T47" fmla="*/ 3415897 h 5299074"/>
                <a:gd name="T48" fmla="*/ 2282395 w 4627563"/>
                <a:gd name="T49" fmla="*/ 3464853 h 5299074"/>
                <a:gd name="T50" fmla="*/ 2298297 w 4627563"/>
                <a:gd name="T51" fmla="*/ 3556447 h 5299074"/>
                <a:gd name="T52" fmla="*/ 2241843 w 4627563"/>
                <a:gd name="T53" fmla="*/ 3627907 h 5299074"/>
                <a:gd name="T54" fmla="*/ 2148415 w 4627563"/>
                <a:gd name="T55" fmla="*/ 3634619 h 5299074"/>
                <a:gd name="T56" fmla="*/ 2082419 w 4627563"/>
                <a:gd name="T57" fmla="*/ 3572634 h 5299074"/>
                <a:gd name="T58" fmla="*/ 2084805 w 4627563"/>
                <a:gd name="T59" fmla="*/ 3479065 h 5299074"/>
                <a:gd name="T60" fmla="*/ 2153583 w 4627563"/>
                <a:gd name="T61" fmla="*/ 3419845 h 5299074"/>
                <a:gd name="T62" fmla="*/ 2956426 w 4627563"/>
                <a:gd name="T63" fmla="*/ 3238079 h 5299074"/>
                <a:gd name="T64" fmla="*/ 3038085 w 4627563"/>
                <a:gd name="T65" fmla="*/ 3342332 h 5299074"/>
                <a:gd name="T66" fmla="*/ 3015093 w 4627563"/>
                <a:gd name="T67" fmla="*/ 3476712 h 5299074"/>
                <a:gd name="T68" fmla="*/ 2902515 w 4627563"/>
                <a:gd name="T69" fmla="*/ 3548065 h 5299074"/>
                <a:gd name="T70" fmla="*/ 2771703 w 4627563"/>
                <a:gd name="T71" fmla="*/ 3511992 h 5299074"/>
                <a:gd name="T72" fmla="*/ 2711450 w 4627563"/>
                <a:gd name="T73" fmla="*/ 3392675 h 5299074"/>
                <a:gd name="T74" fmla="*/ 2760207 w 4627563"/>
                <a:gd name="T75" fmla="*/ 3266620 h 5299074"/>
                <a:gd name="T76" fmla="*/ 1341242 w 4627563"/>
                <a:gd name="T77" fmla="*/ 3000374 h 5299074"/>
                <a:gd name="T78" fmla="*/ 403620 w 4627563"/>
                <a:gd name="T79" fmla="*/ 4688870 h 5299074"/>
                <a:gd name="T80" fmla="*/ 498850 w 4627563"/>
                <a:gd name="T81" fmla="*/ 4903704 h 5299074"/>
                <a:gd name="T82" fmla="*/ 4005310 w 4627563"/>
                <a:gd name="T83" fmla="*/ 5016085 h 5299074"/>
                <a:gd name="T84" fmla="*/ 4184661 w 4627563"/>
                <a:gd name="T85" fmla="*/ 4815944 h 5299074"/>
                <a:gd name="T86" fmla="*/ 4235053 w 4627563"/>
                <a:gd name="T87" fmla="*/ 4552265 h 5299074"/>
                <a:gd name="T88" fmla="*/ 3271841 w 4627563"/>
                <a:gd name="T89" fmla="*/ 3015685 h 5299074"/>
                <a:gd name="T90" fmla="*/ 2892903 w 4627563"/>
                <a:gd name="T91" fmla="*/ 3076933 h 5299074"/>
                <a:gd name="T92" fmla="*/ 1694982 w 4627563"/>
                <a:gd name="T93" fmla="*/ 3074149 h 5299074"/>
                <a:gd name="T94" fmla="*/ 1349374 w 4627563"/>
                <a:gd name="T95" fmla="*/ 3013299 h 5299074"/>
                <a:gd name="T96" fmla="*/ 2995870 w 4627563"/>
                <a:gd name="T97" fmla="*/ 46427 h 5299074"/>
                <a:gd name="T98" fmla="*/ 3112958 w 4627563"/>
                <a:gd name="T99" fmla="*/ 207534 h 5299074"/>
                <a:gd name="T100" fmla="*/ 3105417 w 4627563"/>
                <a:gd name="T101" fmla="*/ 379356 h 5299074"/>
                <a:gd name="T102" fmla="*/ 4604543 w 4627563"/>
                <a:gd name="T103" fmla="*/ 4495920 h 5299074"/>
                <a:gd name="T104" fmla="*/ 4621213 w 4627563"/>
                <a:gd name="T105" fmla="*/ 4792341 h 5299074"/>
                <a:gd name="T106" fmla="*/ 4525161 w 4627563"/>
                <a:gd name="T107" fmla="*/ 5066144 h 5299074"/>
                <a:gd name="T108" fmla="*/ 4255659 w 4627563"/>
                <a:gd name="T109" fmla="*/ 5299074 h 5299074"/>
                <a:gd name="T110" fmla="*/ 113119 w 4627563"/>
                <a:gd name="T111" fmla="*/ 5082016 h 5299074"/>
                <a:gd name="T112" fmla="*/ 8335 w 4627563"/>
                <a:gd name="T113" fmla="*/ 4807817 h 5299074"/>
                <a:gd name="T114" fmla="*/ 20640 w 4627563"/>
                <a:gd name="T115" fmla="*/ 4504649 h 5299074"/>
                <a:gd name="T116" fmla="*/ 1525322 w 4627563"/>
                <a:gd name="T117" fmla="*/ 390466 h 5299074"/>
                <a:gd name="T118" fmla="*/ 1512224 w 4627563"/>
                <a:gd name="T119" fmla="*/ 217058 h 5299074"/>
                <a:gd name="T120" fmla="*/ 1623358 w 4627563"/>
                <a:gd name="T121" fmla="*/ 52776 h 5299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27563" h="5299074">
                  <a:moveTo>
                    <a:pt x="2751137" y="4752974"/>
                  </a:moveTo>
                  <a:lnTo>
                    <a:pt x="2757445" y="4753371"/>
                  </a:lnTo>
                  <a:lnTo>
                    <a:pt x="2762964" y="4754165"/>
                  </a:lnTo>
                  <a:lnTo>
                    <a:pt x="2768483" y="4755355"/>
                  </a:lnTo>
                  <a:lnTo>
                    <a:pt x="2774002" y="4757340"/>
                  </a:lnTo>
                  <a:lnTo>
                    <a:pt x="2779127" y="4760118"/>
                  </a:lnTo>
                  <a:lnTo>
                    <a:pt x="2783857" y="4762896"/>
                  </a:lnTo>
                  <a:lnTo>
                    <a:pt x="2788193" y="4766071"/>
                  </a:lnTo>
                  <a:lnTo>
                    <a:pt x="2792530" y="4770040"/>
                  </a:lnTo>
                  <a:lnTo>
                    <a:pt x="2796472" y="4774009"/>
                  </a:lnTo>
                  <a:lnTo>
                    <a:pt x="2800020" y="4778771"/>
                  </a:lnTo>
                  <a:lnTo>
                    <a:pt x="2802779" y="4783534"/>
                  </a:lnTo>
                  <a:lnTo>
                    <a:pt x="2805144" y="4788693"/>
                  </a:lnTo>
                  <a:lnTo>
                    <a:pt x="2807116" y="4793852"/>
                  </a:lnTo>
                  <a:lnTo>
                    <a:pt x="2808298" y="4799805"/>
                  </a:lnTo>
                  <a:lnTo>
                    <a:pt x="2809481" y="4805759"/>
                  </a:lnTo>
                  <a:lnTo>
                    <a:pt x="2809875" y="4811712"/>
                  </a:lnTo>
                  <a:lnTo>
                    <a:pt x="2809481" y="4817665"/>
                  </a:lnTo>
                  <a:lnTo>
                    <a:pt x="2808298" y="4823618"/>
                  </a:lnTo>
                  <a:lnTo>
                    <a:pt x="2807116" y="4829174"/>
                  </a:lnTo>
                  <a:lnTo>
                    <a:pt x="2805144" y="4834730"/>
                  </a:lnTo>
                  <a:lnTo>
                    <a:pt x="2802779" y="4839890"/>
                  </a:lnTo>
                  <a:lnTo>
                    <a:pt x="2800020" y="4844652"/>
                  </a:lnTo>
                  <a:lnTo>
                    <a:pt x="2796472" y="4849415"/>
                  </a:lnTo>
                  <a:lnTo>
                    <a:pt x="2792530" y="4853384"/>
                  </a:lnTo>
                  <a:lnTo>
                    <a:pt x="2788193" y="4857352"/>
                  </a:lnTo>
                  <a:lnTo>
                    <a:pt x="2783857" y="4860527"/>
                  </a:lnTo>
                  <a:lnTo>
                    <a:pt x="2779127" y="4863305"/>
                  </a:lnTo>
                  <a:lnTo>
                    <a:pt x="2774002" y="4866084"/>
                  </a:lnTo>
                  <a:lnTo>
                    <a:pt x="2768483" y="4868068"/>
                  </a:lnTo>
                  <a:lnTo>
                    <a:pt x="2762964" y="4869655"/>
                  </a:lnTo>
                  <a:lnTo>
                    <a:pt x="2757445" y="4870449"/>
                  </a:lnTo>
                  <a:lnTo>
                    <a:pt x="2751137" y="4870449"/>
                  </a:lnTo>
                  <a:lnTo>
                    <a:pt x="2745224" y="4870449"/>
                  </a:lnTo>
                  <a:lnTo>
                    <a:pt x="2739705" y="4869655"/>
                  </a:lnTo>
                  <a:lnTo>
                    <a:pt x="2733792" y="4868068"/>
                  </a:lnTo>
                  <a:lnTo>
                    <a:pt x="2728273" y="4866084"/>
                  </a:lnTo>
                  <a:lnTo>
                    <a:pt x="2723543" y="4863305"/>
                  </a:lnTo>
                  <a:lnTo>
                    <a:pt x="2718418" y="4860527"/>
                  </a:lnTo>
                  <a:lnTo>
                    <a:pt x="2714082" y="4857352"/>
                  </a:lnTo>
                  <a:lnTo>
                    <a:pt x="2709745" y="4853384"/>
                  </a:lnTo>
                  <a:lnTo>
                    <a:pt x="2706197" y="4849415"/>
                  </a:lnTo>
                  <a:lnTo>
                    <a:pt x="2702649" y="4844652"/>
                  </a:lnTo>
                  <a:lnTo>
                    <a:pt x="2699890" y="4839890"/>
                  </a:lnTo>
                  <a:lnTo>
                    <a:pt x="2697525" y="4834730"/>
                  </a:lnTo>
                  <a:lnTo>
                    <a:pt x="2695554" y="4829174"/>
                  </a:lnTo>
                  <a:lnTo>
                    <a:pt x="2693583" y="4823618"/>
                  </a:lnTo>
                  <a:lnTo>
                    <a:pt x="2692794" y="4817665"/>
                  </a:lnTo>
                  <a:lnTo>
                    <a:pt x="2692400" y="4811712"/>
                  </a:lnTo>
                  <a:lnTo>
                    <a:pt x="2692794" y="4805759"/>
                  </a:lnTo>
                  <a:lnTo>
                    <a:pt x="2693583" y="4799805"/>
                  </a:lnTo>
                  <a:lnTo>
                    <a:pt x="2695554" y="4793852"/>
                  </a:lnTo>
                  <a:lnTo>
                    <a:pt x="2697525" y="4788693"/>
                  </a:lnTo>
                  <a:lnTo>
                    <a:pt x="2699890" y="4783534"/>
                  </a:lnTo>
                  <a:lnTo>
                    <a:pt x="2702649" y="4778771"/>
                  </a:lnTo>
                  <a:lnTo>
                    <a:pt x="2706197" y="4774009"/>
                  </a:lnTo>
                  <a:lnTo>
                    <a:pt x="2709745" y="4770040"/>
                  </a:lnTo>
                  <a:lnTo>
                    <a:pt x="2714082" y="4766071"/>
                  </a:lnTo>
                  <a:lnTo>
                    <a:pt x="2718418" y="4762896"/>
                  </a:lnTo>
                  <a:lnTo>
                    <a:pt x="2723543" y="4760118"/>
                  </a:lnTo>
                  <a:lnTo>
                    <a:pt x="2728273" y="4757340"/>
                  </a:lnTo>
                  <a:lnTo>
                    <a:pt x="2733792" y="4755355"/>
                  </a:lnTo>
                  <a:lnTo>
                    <a:pt x="2739705" y="4754165"/>
                  </a:lnTo>
                  <a:lnTo>
                    <a:pt x="2745224" y="4753371"/>
                  </a:lnTo>
                  <a:lnTo>
                    <a:pt x="2751137" y="4752974"/>
                  </a:lnTo>
                  <a:close/>
                  <a:moveTo>
                    <a:pt x="3043833" y="4244974"/>
                  </a:moveTo>
                  <a:lnTo>
                    <a:pt x="3049401" y="4245371"/>
                  </a:lnTo>
                  <a:lnTo>
                    <a:pt x="3054173" y="4245768"/>
                  </a:lnTo>
                  <a:lnTo>
                    <a:pt x="3059342" y="4246165"/>
                  </a:lnTo>
                  <a:lnTo>
                    <a:pt x="3063717" y="4246959"/>
                  </a:lnTo>
                  <a:lnTo>
                    <a:pt x="3073261" y="4249340"/>
                  </a:lnTo>
                  <a:lnTo>
                    <a:pt x="3082407" y="4252912"/>
                  </a:lnTo>
                  <a:lnTo>
                    <a:pt x="3091156" y="4256881"/>
                  </a:lnTo>
                  <a:lnTo>
                    <a:pt x="3099507" y="4262040"/>
                  </a:lnTo>
                  <a:lnTo>
                    <a:pt x="3107063" y="4267596"/>
                  </a:lnTo>
                  <a:lnTo>
                    <a:pt x="3114221" y="4273946"/>
                  </a:lnTo>
                  <a:lnTo>
                    <a:pt x="3120584" y="4281090"/>
                  </a:lnTo>
                  <a:lnTo>
                    <a:pt x="3126151" y="4289027"/>
                  </a:lnTo>
                  <a:lnTo>
                    <a:pt x="3131321" y="4296568"/>
                  </a:lnTo>
                  <a:lnTo>
                    <a:pt x="3135298" y="4305299"/>
                  </a:lnTo>
                  <a:lnTo>
                    <a:pt x="3138877" y="4314824"/>
                  </a:lnTo>
                  <a:lnTo>
                    <a:pt x="3141263" y="4324349"/>
                  </a:lnTo>
                  <a:lnTo>
                    <a:pt x="3142058" y="4329112"/>
                  </a:lnTo>
                  <a:lnTo>
                    <a:pt x="3142853" y="4334271"/>
                  </a:lnTo>
                  <a:lnTo>
                    <a:pt x="3143251" y="4339034"/>
                  </a:lnTo>
                  <a:lnTo>
                    <a:pt x="3143251" y="4344193"/>
                  </a:lnTo>
                  <a:lnTo>
                    <a:pt x="3143251" y="4348956"/>
                  </a:lnTo>
                  <a:lnTo>
                    <a:pt x="3142853" y="4354115"/>
                  </a:lnTo>
                  <a:lnTo>
                    <a:pt x="3142058" y="4359275"/>
                  </a:lnTo>
                  <a:lnTo>
                    <a:pt x="3141263" y="4364037"/>
                  </a:lnTo>
                  <a:lnTo>
                    <a:pt x="3138877" y="4373562"/>
                  </a:lnTo>
                  <a:lnTo>
                    <a:pt x="3135298" y="4382690"/>
                  </a:lnTo>
                  <a:lnTo>
                    <a:pt x="3131321" y="4391421"/>
                  </a:lnTo>
                  <a:lnTo>
                    <a:pt x="3126151" y="4399359"/>
                  </a:lnTo>
                  <a:lnTo>
                    <a:pt x="3120584" y="4407297"/>
                  </a:lnTo>
                  <a:lnTo>
                    <a:pt x="3114221" y="4414440"/>
                  </a:lnTo>
                  <a:lnTo>
                    <a:pt x="3107063" y="4420393"/>
                  </a:lnTo>
                  <a:lnTo>
                    <a:pt x="3099507" y="4426347"/>
                  </a:lnTo>
                  <a:lnTo>
                    <a:pt x="3091156" y="4431506"/>
                  </a:lnTo>
                  <a:lnTo>
                    <a:pt x="3082407" y="4435475"/>
                  </a:lnTo>
                  <a:lnTo>
                    <a:pt x="3073261" y="4438650"/>
                  </a:lnTo>
                  <a:lnTo>
                    <a:pt x="3063717" y="4441428"/>
                  </a:lnTo>
                  <a:lnTo>
                    <a:pt x="3059342" y="4442222"/>
                  </a:lnTo>
                  <a:lnTo>
                    <a:pt x="3054173" y="4442618"/>
                  </a:lnTo>
                  <a:lnTo>
                    <a:pt x="3049401" y="4443015"/>
                  </a:lnTo>
                  <a:lnTo>
                    <a:pt x="3043833" y="4443412"/>
                  </a:lnTo>
                  <a:lnTo>
                    <a:pt x="3038663" y="4443015"/>
                  </a:lnTo>
                  <a:lnTo>
                    <a:pt x="3033891" y="4442618"/>
                  </a:lnTo>
                  <a:lnTo>
                    <a:pt x="3028722" y="4442222"/>
                  </a:lnTo>
                  <a:lnTo>
                    <a:pt x="3023950" y="4441428"/>
                  </a:lnTo>
                  <a:lnTo>
                    <a:pt x="3014405" y="4438650"/>
                  </a:lnTo>
                  <a:lnTo>
                    <a:pt x="3005259" y="4435475"/>
                  </a:lnTo>
                  <a:lnTo>
                    <a:pt x="2996908" y="4431506"/>
                  </a:lnTo>
                  <a:lnTo>
                    <a:pt x="2988557" y="4426347"/>
                  </a:lnTo>
                  <a:lnTo>
                    <a:pt x="2981001" y="4420393"/>
                  </a:lnTo>
                  <a:lnTo>
                    <a:pt x="2973843" y="4414440"/>
                  </a:lnTo>
                  <a:lnTo>
                    <a:pt x="2967083" y="4407297"/>
                  </a:lnTo>
                  <a:lnTo>
                    <a:pt x="2961515" y="4399359"/>
                  </a:lnTo>
                  <a:lnTo>
                    <a:pt x="2956345" y="4391421"/>
                  </a:lnTo>
                  <a:lnTo>
                    <a:pt x="2952369" y="4382690"/>
                  </a:lnTo>
                  <a:lnTo>
                    <a:pt x="2948790" y="4373562"/>
                  </a:lnTo>
                  <a:lnTo>
                    <a:pt x="2946801" y="4364037"/>
                  </a:lnTo>
                  <a:lnTo>
                    <a:pt x="2945608" y="4359275"/>
                  </a:lnTo>
                  <a:lnTo>
                    <a:pt x="2945211" y="4354115"/>
                  </a:lnTo>
                  <a:lnTo>
                    <a:pt x="2944813" y="4348956"/>
                  </a:lnTo>
                  <a:lnTo>
                    <a:pt x="2944813" y="4344193"/>
                  </a:lnTo>
                  <a:lnTo>
                    <a:pt x="2944813" y="4339034"/>
                  </a:lnTo>
                  <a:lnTo>
                    <a:pt x="2945211" y="4334271"/>
                  </a:lnTo>
                  <a:lnTo>
                    <a:pt x="2945608" y="4329112"/>
                  </a:lnTo>
                  <a:lnTo>
                    <a:pt x="2946801" y="4324349"/>
                  </a:lnTo>
                  <a:lnTo>
                    <a:pt x="2948790" y="4314824"/>
                  </a:lnTo>
                  <a:lnTo>
                    <a:pt x="2952369" y="4305299"/>
                  </a:lnTo>
                  <a:lnTo>
                    <a:pt x="2956345" y="4296568"/>
                  </a:lnTo>
                  <a:lnTo>
                    <a:pt x="2961515" y="4289027"/>
                  </a:lnTo>
                  <a:lnTo>
                    <a:pt x="2967083" y="4281090"/>
                  </a:lnTo>
                  <a:lnTo>
                    <a:pt x="2973843" y="4273946"/>
                  </a:lnTo>
                  <a:lnTo>
                    <a:pt x="2981001" y="4267596"/>
                  </a:lnTo>
                  <a:lnTo>
                    <a:pt x="2988557" y="4262040"/>
                  </a:lnTo>
                  <a:lnTo>
                    <a:pt x="2996908" y="4256881"/>
                  </a:lnTo>
                  <a:lnTo>
                    <a:pt x="3005259" y="4252912"/>
                  </a:lnTo>
                  <a:lnTo>
                    <a:pt x="3014405" y="4249340"/>
                  </a:lnTo>
                  <a:lnTo>
                    <a:pt x="3023950" y="4246959"/>
                  </a:lnTo>
                  <a:lnTo>
                    <a:pt x="3028722" y="4246165"/>
                  </a:lnTo>
                  <a:lnTo>
                    <a:pt x="3033891" y="4245768"/>
                  </a:lnTo>
                  <a:lnTo>
                    <a:pt x="3038663" y="4245371"/>
                  </a:lnTo>
                  <a:lnTo>
                    <a:pt x="3043833" y="4244974"/>
                  </a:lnTo>
                  <a:close/>
                  <a:moveTo>
                    <a:pt x="3275806" y="3778249"/>
                  </a:moveTo>
                  <a:lnTo>
                    <a:pt x="3282157" y="3778249"/>
                  </a:lnTo>
                  <a:lnTo>
                    <a:pt x="3288507" y="3778249"/>
                  </a:lnTo>
                  <a:lnTo>
                    <a:pt x="3294460" y="3779043"/>
                  </a:lnTo>
                  <a:lnTo>
                    <a:pt x="3300810" y="3779440"/>
                  </a:lnTo>
                  <a:lnTo>
                    <a:pt x="3306763" y="3780631"/>
                  </a:lnTo>
                  <a:lnTo>
                    <a:pt x="3313113" y="3781821"/>
                  </a:lnTo>
                  <a:lnTo>
                    <a:pt x="3318669" y="3783806"/>
                  </a:lnTo>
                  <a:lnTo>
                    <a:pt x="3324622" y="3785790"/>
                  </a:lnTo>
                  <a:lnTo>
                    <a:pt x="3329782" y="3787774"/>
                  </a:lnTo>
                  <a:lnTo>
                    <a:pt x="3335338" y="3790156"/>
                  </a:lnTo>
                  <a:lnTo>
                    <a:pt x="3340894" y="3793331"/>
                  </a:lnTo>
                  <a:lnTo>
                    <a:pt x="3345657" y="3796109"/>
                  </a:lnTo>
                  <a:lnTo>
                    <a:pt x="3350816" y="3799284"/>
                  </a:lnTo>
                  <a:lnTo>
                    <a:pt x="3355579" y="3802856"/>
                  </a:lnTo>
                  <a:lnTo>
                    <a:pt x="3360341" y="3806427"/>
                  </a:lnTo>
                  <a:lnTo>
                    <a:pt x="3364707" y="3810396"/>
                  </a:lnTo>
                  <a:lnTo>
                    <a:pt x="3369072" y="3814365"/>
                  </a:lnTo>
                  <a:lnTo>
                    <a:pt x="3373041" y="3818731"/>
                  </a:lnTo>
                  <a:lnTo>
                    <a:pt x="3377010" y="3823096"/>
                  </a:lnTo>
                  <a:lnTo>
                    <a:pt x="3380582" y="3827859"/>
                  </a:lnTo>
                  <a:lnTo>
                    <a:pt x="3384154" y="3832621"/>
                  </a:lnTo>
                  <a:lnTo>
                    <a:pt x="3387329" y="3837781"/>
                  </a:lnTo>
                  <a:lnTo>
                    <a:pt x="3390107" y="3842543"/>
                  </a:lnTo>
                  <a:lnTo>
                    <a:pt x="3393282" y="3848099"/>
                  </a:lnTo>
                  <a:lnTo>
                    <a:pt x="3395663" y="3853656"/>
                  </a:lnTo>
                  <a:lnTo>
                    <a:pt x="3397647" y="3858815"/>
                  </a:lnTo>
                  <a:lnTo>
                    <a:pt x="3399235" y="3864768"/>
                  </a:lnTo>
                  <a:lnTo>
                    <a:pt x="3401219" y="3870324"/>
                  </a:lnTo>
                  <a:lnTo>
                    <a:pt x="3402807" y="3876278"/>
                  </a:lnTo>
                  <a:lnTo>
                    <a:pt x="3403601" y="3882628"/>
                  </a:lnTo>
                  <a:lnTo>
                    <a:pt x="3404394" y="3888978"/>
                  </a:lnTo>
                  <a:lnTo>
                    <a:pt x="3404791" y="3894931"/>
                  </a:lnTo>
                  <a:lnTo>
                    <a:pt x="3405188" y="3901281"/>
                  </a:lnTo>
                  <a:lnTo>
                    <a:pt x="3404791" y="3907631"/>
                  </a:lnTo>
                  <a:lnTo>
                    <a:pt x="3404394" y="3913584"/>
                  </a:lnTo>
                  <a:lnTo>
                    <a:pt x="3403601" y="3919934"/>
                  </a:lnTo>
                  <a:lnTo>
                    <a:pt x="3402807" y="3926284"/>
                  </a:lnTo>
                  <a:lnTo>
                    <a:pt x="3401219" y="3931840"/>
                  </a:lnTo>
                  <a:lnTo>
                    <a:pt x="3399235" y="3937793"/>
                  </a:lnTo>
                  <a:lnTo>
                    <a:pt x="3397647" y="3943746"/>
                  </a:lnTo>
                  <a:lnTo>
                    <a:pt x="3395663" y="3948906"/>
                  </a:lnTo>
                  <a:lnTo>
                    <a:pt x="3393282" y="3954462"/>
                  </a:lnTo>
                  <a:lnTo>
                    <a:pt x="3390107" y="3960018"/>
                  </a:lnTo>
                  <a:lnTo>
                    <a:pt x="3387329" y="3964781"/>
                  </a:lnTo>
                  <a:lnTo>
                    <a:pt x="3384154" y="3969940"/>
                  </a:lnTo>
                  <a:lnTo>
                    <a:pt x="3380582" y="3974703"/>
                  </a:lnTo>
                  <a:lnTo>
                    <a:pt x="3377010" y="3979465"/>
                  </a:lnTo>
                  <a:lnTo>
                    <a:pt x="3373041" y="3983831"/>
                  </a:lnTo>
                  <a:lnTo>
                    <a:pt x="3369072" y="3988197"/>
                  </a:lnTo>
                  <a:lnTo>
                    <a:pt x="3364707" y="3992165"/>
                  </a:lnTo>
                  <a:lnTo>
                    <a:pt x="3360341" y="3996134"/>
                  </a:lnTo>
                  <a:lnTo>
                    <a:pt x="3355579" y="3999706"/>
                  </a:lnTo>
                  <a:lnTo>
                    <a:pt x="3350816" y="4002881"/>
                  </a:lnTo>
                  <a:lnTo>
                    <a:pt x="3345657" y="4006453"/>
                  </a:lnTo>
                  <a:lnTo>
                    <a:pt x="3340894" y="4009231"/>
                  </a:lnTo>
                  <a:lnTo>
                    <a:pt x="3335338" y="4012009"/>
                  </a:lnTo>
                  <a:lnTo>
                    <a:pt x="3329782" y="4014787"/>
                  </a:lnTo>
                  <a:lnTo>
                    <a:pt x="3324622" y="4016772"/>
                  </a:lnTo>
                  <a:lnTo>
                    <a:pt x="3318669" y="4018756"/>
                  </a:lnTo>
                  <a:lnTo>
                    <a:pt x="3313113" y="4020343"/>
                  </a:lnTo>
                  <a:lnTo>
                    <a:pt x="3306763" y="4021534"/>
                  </a:lnTo>
                  <a:lnTo>
                    <a:pt x="3300810" y="4023122"/>
                  </a:lnTo>
                  <a:lnTo>
                    <a:pt x="3294460" y="4023518"/>
                  </a:lnTo>
                  <a:lnTo>
                    <a:pt x="3288507" y="4024312"/>
                  </a:lnTo>
                  <a:lnTo>
                    <a:pt x="3282157" y="4024312"/>
                  </a:lnTo>
                  <a:lnTo>
                    <a:pt x="3275806" y="4024312"/>
                  </a:lnTo>
                  <a:lnTo>
                    <a:pt x="3269853" y="4023518"/>
                  </a:lnTo>
                  <a:lnTo>
                    <a:pt x="3263503" y="4023122"/>
                  </a:lnTo>
                  <a:lnTo>
                    <a:pt x="3257153" y="4021534"/>
                  </a:lnTo>
                  <a:lnTo>
                    <a:pt x="3251597" y="4020343"/>
                  </a:lnTo>
                  <a:lnTo>
                    <a:pt x="3245644" y="4018756"/>
                  </a:lnTo>
                  <a:lnTo>
                    <a:pt x="3239691" y="4016772"/>
                  </a:lnTo>
                  <a:lnTo>
                    <a:pt x="3234531" y="4014787"/>
                  </a:lnTo>
                  <a:lnTo>
                    <a:pt x="3228578" y="4012009"/>
                  </a:lnTo>
                  <a:lnTo>
                    <a:pt x="3223419" y="4009231"/>
                  </a:lnTo>
                  <a:lnTo>
                    <a:pt x="3218259" y="4006453"/>
                  </a:lnTo>
                  <a:lnTo>
                    <a:pt x="3213100" y="4002881"/>
                  </a:lnTo>
                  <a:lnTo>
                    <a:pt x="3208734" y="3999706"/>
                  </a:lnTo>
                  <a:lnTo>
                    <a:pt x="3203972" y="3996134"/>
                  </a:lnTo>
                  <a:lnTo>
                    <a:pt x="3199606" y="3992165"/>
                  </a:lnTo>
                  <a:lnTo>
                    <a:pt x="3195241" y="3988197"/>
                  </a:lnTo>
                  <a:lnTo>
                    <a:pt x="3191272" y="3983831"/>
                  </a:lnTo>
                  <a:lnTo>
                    <a:pt x="3186906" y="3979465"/>
                  </a:lnTo>
                  <a:lnTo>
                    <a:pt x="3183731" y="3974703"/>
                  </a:lnTo>
                  <a:lnTo>
                    <a:pt x="3180159" y="3969940"/>
                  </a:lnTo>
                  <a:lnTo>
                    <a:pt x="3176984" y="3964781"/>
                  </a:lnTo>
                  <a:lnTo>
                    <a:pt x="3174206" y="3960018"/>
                  </a:lnTo>
                  <a:lnTo>
                    <a:pt x="3171428" y="3954462"/>
                  </a:lnTo>
                  <a:lnTo>
                    <a:pt x="3168650" y="3948906"/>
                  </a:lnTo>
                  <a:lnTo>
                    <a:pt x="3166666" y="3943746"/>
                  </a:lnTo>
                  <a:lnTo>
                    <a:pt x="3164681" y="3937793"/>
                  </a:lnTo>
                  <a:lnTo>
                    <a:pt x="3163094" y="3931840"/>
                  </a:lnTo>
                  <a:lnTo>
                    <a:pt x="3161506" y="3926284"/>
                  </a:lnTo>
                  <a:lnTo>
                    <a:pt x="3160316" y="3919934"/>
                  </a:lnTo>
                  <a:lnTo>
                    <a:pt x="3159522" y="3913584"/>
                  </a:lnTo>
                  <a:lnTo>
                    <a:pt x="3159125" y="3907631"/>
                  </a:lnTo>
                  <a:lnTo>
                    <a:pt x="3159125" y="3901281"/>
                  </a:lnTo>
                  <a:lnTo>
                    <a:pt x="3159125" y="3894931"/>
                  </a:lnTo>
                  <a:lnTo>
                    <a:pt x="3159522" y="3888978"/>
                  </a:lnTo>
                  <a:lnTo>
                    <a:pt x="3160316" y="3882628"/>
                  </a:lnTo>
                  <a:lnTo>
                    <a:pt x="3161506" y="3876278"/>
                  </a:lnTo>
                  <a:lnTo>
                    <a:pt x="3163094" y="3870324"/>
                  </a:lnTo>
                  <a:lnTo>
                    <a:pt x="3164681" y="3864768"/>
                  </a:lnTo>
                  <a:lnTo>
                    <a:pt x="3166666" y="3858815"/>
                  </a:lnTo>
                  <a:lnTo>
                    <a:pt x="3168650" y="3853656"/>
                  </a:lnTo>
                  <a:lnTo>
                    <a:pt x="3171428" y="3848099"/>
                  </a:lnTo>
                  <a:lnTo>
                    <a:pt x="3174206" y="3842543"/>
                  </a:lnTo>
                  <a:lnTo>
                    <a:pt x="3176984" y="3837781"/>
                  </a:lnTo>
                  <a:lnTo>
                    <a:pt x="3180159" y="3832621"/>
                  </a:lnTo>
                  <a:lnTo>
                    <a:pt x="3183731" y="3827859"/>
                  </a:lnTo>
                  <a:lnTo>
                    <a:pt x="3186906" y="3823096"/>
                  </a:lnTo>
                  <a:lnTo>
                    <a:pt x="3191272" y="3818731"/>
                  </a:lnTo>
                  <a:lnTo>
                    <a:pt x="3195241" y="3814365"/>
                  </a:lnTo>
                  <a:lnTo>
                    <a:pt x="3199606" y="3810396"/>
                  </a:lnTo>
                  <a:lnTo>
                    <a:pt x="3203972" y="3806427"/>
                  </a:lnTo>
                  <a:lnTo>
                    <a:pt x="3208734" y="3802856"/>
                  </a:lnTo>
                  <a:lnTo>
                    <a:pt x="3213100" y="3799284"/>
                  </a:lnTo>
                  <a:lnTo>
                    <a:pt x="3218259" y="3796109"/>
                  </a:lnTo>
                  <a:lnTo>
                    <a:pt x="3223419" y="3793331"/>
                  </a:lnTo>
                  <a:lnTo>
                    <a:pt x="3228578" y="3790156"/>
                  </a:lnTo>
                  <a:lnTo>
                    <a:pt x="3234531" y="3787774"/>
                  </a:lnTo>
                  <a:lnTo>
                    <a:pt x="3239691" y="3785790"/>
                  </a:lnTo>
                  <a:lnTo>
                    <a:pt x="3245644" y="3783806"/>
                  </a:lnTo>
                  <a:lnTo>
                    <a:pt x="3251597" y="3781821"/>
                  </a:lnTo>
                  <a:lnTo>
                    <a:pt x="3257153" y="3780631"/>
                  </a:lnTo>
                  <a:lnTo>
                    <a:pt x="3263503" y="3779440"/>
                  </a:lnTo>
                  <a:lnTo>
                    <a:pt x="3269853" y="3779043"/>
                  </a:lnTo>
                  <a:lnTo>
                    <a:pt x="3275806" y="3778249"/>
                  </a:lnTo>
                  <a:close/>
                  <a:moveTo>
                    <a:pt x="2616002" y="3617912"/>
                  </a:moveTo>
                  <a:lnTo>
                    <a:pt x="2627501" y="3618310"/>
                  </a:lnTo>
                  <a:lnTo>
                    <a:pt x="2638603" y="3619106"/>
                  </a:lnTo>
                  <a:lnTo>
                    <a:pt x="2650103" y="3620300"/>
                  </a:lnTo>
                  <a:lnTo>
                    <a:pt x="2660809" y="3622688"/>
                  </a:lnTo>
                  <a:lnTo>
                    <a:pt x="2671515" y="3625075"/>
                  </a:lnTo>
                  <a:lnTo>
                    <a:pt x="2682221" y="3627861"/>
                  </a:lnTo>
                  <a:lnTo>
                    <a:pt x="2692134" y="3631840"/>
                  </a:lnTo>
                  <a:lnTo>
                    <a:pt x="2702840" y="3635422"/>
                  </a:lnTo>
                  <a:lnTo>
                    <a:pt x="2712356" y="3640197"/>
                  </a:lnTo>
                  <a:lnTo>
                    <a:pt x="2722269" y="3644972"/>
                  </a:lnTo>
                  <a:lnTo>
                    <a:pt x="2731389" y="3650543"/>
                  </a:lnTo>
                  <a:lnTo>
                    <a:pt x="2740509" y="3656114"/>
                  </a:lnTo>
                  <a:lnTo>
                    <a:pt x="2749233" y="3662481"/>
                  </a:lnTo>
                  <a:lnTo>
                    <a:pt x="2757560" y="3669246"/>
                  </a:lnTo>
                  <a:lnTo>
                    <a:pt x="2765490" y="3676011"/>
                  </a:lnTo>
                  <a:lnTo>
                    <a:pt x="2773421" y="3683174"/>
                  </a:lnTo>
                  <a:lnTo>
                    <a:pt x="2780558" y="3691133"/>
                  </a:lnTo>
                  <a:lnTo>
                    <a:pt x="2787299" y="3699092"/>
                  </a:lnTo>
                  <a:lnTo>
                    <a:pt x="2794040" y="3707448"/>
                  </a:lnTo>
                  <a:lnTo>
                    <a:pt x="2800384" y="3716203"/>
                  </a:lnTo>
                  <a:lnTo>
                    <a:pt x="2805935" y="3725355"/>
                  </a:lnTo>
                  <a:lnTo>
                    <a:pt x="2811487" y="3734906"/>
                  </a:lnTo>
                  <a:lnTo>
                    <a:pt x="2816245" y="3744456"/>
                  </a:lnTo>
                  <a:lnTo>
                    <a:pt x="2821003" y="3754007"/>
                  </a:lnTo>
                  <a:lnTo>
                    <a:pt x="2824572" y="3764751"/>
                  </a:lnTo>
                  <a:lnTo>
                    <a:pt x="2828537" y="3775098"/>
                  </a:lnTo>
                  <a:lnTo>
                    <a:pt x="2831313" y="3785444"/>
                  </a:lnTo>
                  <a:lnTo>
                    <a:pt x="2833692" y="3796188"/>
                  </a:lnTo>
                  <a:lnTo>
                    <a:pt x="2835674" y="3806933"/>
                  </a:lnTo>
                  <a:lnTo>
                    <a:pt x="2837260" y="3818473"/>
                  </a:lnTo>
                  <a:lnTo>
                    <a:pt x="2838053" y="3829615"/>
                  </a:lnTo>
                  <a:lnTo>
                    <a:pt x="2838450" y="3841155"/>
                  </a:lnTo>
                  <a:lnTo>
                    <a:pt x="2838053" y="3852297"/>
                  </a:lnTo>
                  <a:lnTo>
                    <a:pt x="2837260" y="3864236"/>
                  </a:lnTo>
                  <a:lnTo>
                    <a:pt x="2835674" y="3874980"/>
                  </a:lnTo>
                  <a:lnTo>
                    <a:pt x="2833692" y="3886122"/>
                  </a:lnTo>
                  <a:lnTo>
                    <a:pt x="2831313" y="3896866"/>
                  </a:lnTo>
                  <a:lnTo>
                    <a:pt x="2828537" y="3907611"/>
                  </a:lnTo>
                  <a:lnTo>
                    <a:pt x="2824572" y="3917957"/>
                  </a:lnTo>
                  <a:lnTo>
                    <a:pt x="2821003" y="3927906"/>
                  </a:lnTo>
                  <a:lnTo>
                    <a:pt x="2816245" y="3937854"/>
                  </a:lnTo>
                  <a:lnTo>
                    <a:pt x="2811487" y="3947405"/>
                  </a:lnTo>
                  <a:lnTo>
                    <a:pt x="2805935" y="3956557"/>
                  </a:lnTo>
                  <a:lnTo>
                    <a:pt x="2800384" y="3965710"/>
                  </a:lnTo>
                  <a:lnTo>
                    <a:pt x="2794040" y="3974464"/>
                  </a:lnTo>
                  <a:lnTo>
                    <a:pt x="2787299" y="3982821"/>
                  </a:lnTo>
                  <a:lnTo>
                    <a:pt x="2780558" y="3991178"/>
                  </a:lnTo>
                  <a:lnTo>
                    <a:pt x="2773421" y="3998738"/>
                  </a:lnTo>
                  <a:lnTo>
                    <a:pt x="2765490" y="4006299"/>
                  </a:lnTo>
                  <a:lnTo>
                    <a:pt x="2757560" y="4013064"/>
                  </a:lnTo>
                  <a:lnTo>
                    <a:pt x="2749233" y="4019829"/>
                  </a:lnTo>
                  <a:lnTo>
                    <a:pt x="2740509" y="4026196"/>
                  </a:lnTo>
                  <a:lnTo>
                    <a:pt x="2731389" y="4032165"/>
                  </a:lnTo>
                  <a:lnTo>
                    <a:pt x="2722269" y="4037338"/>
                  </a:lnTo>
                  <a:lnTo>
                    <a:pt x="2712356" y="4042114"/>
                  </a:lnTo>
                  <a:lnTo>
                    <a:pt x="2702840" y="4046491"/>
                  </a:lnTo>
                  <a:lnTo>
                    <a:pt x="2692134" y="4050868"/>
                  </a:lnTo>
                  <a:lnTo>
                    <a:pt x="2682221" y="4054052"/>
                  </a:lnTo>
                  <a:lnTo>
                    <a:pt x="2671515" y="4056837"/>
                  </a:lnTo>
                  <a:lnTo>
                    <a:pt x="2660809" y="4059623"/>
                  </a:lnTo>
                  <a:lnTo>
                    <a:pt x="2650103" y="4061613"/>
                  </a:lnTo>
                  <a:lnTo>
                    <a:pt x="2638603" y="4062806"/>
                  </a:lnTo>
                  <a:lnTo>
                    <a:pt x="2627501" y="4063602"/>
                  </a:lnTo>
                  <a:lnTo>
                    <a:pt x="2616002" y="4064000"/>
                  </a:lnTo>
                  <a:lnTo>
                    <a:pt x="2604503" y="4063602"/>
                  </a:lnTo>
                  <a:lnTo>
                    <a:pt x="2593400" y="4062806"/>
                  </a:lnTo>
                  <a:lnTo>
                    <a:pt x="2582297" y="4061613"/>
                  </a:lnTo>
                  <a:lnTo>
                    <a:pt x="2571195" y="4059623"/>
                  </a:lnTo>
                  <a:lnTo>
                    <a:pt x="2560489" y="4056837"/>
                  </a:lnTo>
                  <a:lnTo>
                    <a:pt x="2549783" y="4054052"/>
                  </a:lnTo>
                  <a:lnTo>
                    <a:pt x="2539473" y="4050868"/>
                  </a:lnTo>
                  <a:lnTo>
                    <a:pt x="2529560" y="4046491"/>
                  </a:lnTo>
                  <a:lnTo>
                    <a:pt x="2519647" y="4042114"/>
                  </a:lnTo>
                  <a:lnTo>
                    <a:pt x="2510131" y="4037338"/>
                  </a:lnTo>
                  <a:lnTo>
                    <a:pt x="2501011" y="4032165"/>
                  </a:lnTo>
                  <a:lnTo>
                    <a:pt x="2491891" y="4026196"/>
                  </a:lnTo>
                  <a:lnTo>
                    <a:pt x="2483167" y="4019829"/>
                  </a:lnTo>
                  <a:lnTo>
                    <a:pt x="2474841" y="4013064"/>
                  </a:lnTo>
                  <a:lnTo>
                    <a:pt x="2466514" y="4006299"/>
                  </a:lnTo>
                  <a:lnTo>
                    <a:pt x="2458980" y="3998738"/>
                  </a:lnTo>
                  <a:lnTo>
                    <a:pt x="2451446" y="3991178"/>
                  </a:lnTo>
                  <a:lnTo>
                    <a:pt x="2444308" y="3982821"/>
                  </a:lnTo>
                  <a:lnTo>
                    <a:pt x="2437964" y="3974464"/>
                  </a:lnTo>
                  <a:lnTo>
                    <a:pt x="2431620" y="3965710"/>
                  </a:lnTo>
                  <a:lnTo>
                    <a:pt x="2425672" y="3956557"/>
                  </a:lnTo>
                  <a:lnTo>
                    <a:pt x="2420914" y="3947405"/>
                  </a:lnTo>
                  <a:lnTo>
                    <a:pt x="2415759" y="3937854"/>
                  </a:lnTo>
                  <a:lnTo>
                    <a:pt x="2411397" y="3927906"/>
                  </a:lnTo>
                  <a:lnTo>
                    <a:pt x="2407035" y="3917957"/>
                  </a:lnTo>
                  <a:lnTo>
                    <a:pt x="2403863" y="3907611"/>
                  </a:lnTo>
                  <a:lnTo>
                    <a:pt x="2400691" y="3896866"/>
                  </a:lnTo>
                  <a:lnTo>
                    <a:pt x="2398312" y="3886122"/>
                  </a:lnTo>
                  <a:lnTo>
                    <a:pt x="2396329" y="3874980"/>
                  </a:lnTo>
                  <a:lnTo>
                    <a:pt x="2395140" y="3864236"/>
                  </a:lnTo>
                  <a:lnTo>
                    <a:pt x="2394347" y="3852297"/>
                  </a:lnTo>
                  <a:lnTo>
                    <a:pt x="2393950" y="3841155"/>
                  </a:lnTo>
                  <a:lnTo>
                    <a:pt x="2394347" y="3829615"/>
                  </a:lnTo>
                  <a:lnTo>
                    <a:pt x="2395140" y="3818473"/>
                  </a:lnTo>
                  <a:lnTo>
                    <a:pt x="2396329" y="3806933"/>
                  </a:lnTo>
                  <a:lnTo>
                    <a:pt x="2398312" y="3796188"/>
                  </a:lnTo>
                  <a:lnTo>
                    <a:pt x="2400691" y="3785444"/>
                  </a:lnTo>
                  <a:lnTo>
                    <a:pt x="2403863" y="3775098"/>
                  </a:lnTo>
                  <a:lnTo>
                    <a:pt x="2407035" y="3764751"/>
                  </a:lnTo>
                  <a:lnTo>
                    <a:pt x="2411397" y="3754007"/>
                  </a:lnTo>
                  <a:lnTo>
                    <a:pt x="2415759" y="3744456"/>
                  </a:lnTo>
                  <a:lnTo>
                    <a:pt x="2420914" y="3734906"/>
                  </a:lnTo>
                  <a:lnTo>
                    <a:pt x="2425672" y="3725355"/>
                  </a:lnTo>
                  <a:lnTo>
                    <a:pt x="2431620" y="3716203"/>
                  </a:lnTo>
                  <a:lnTo>
                    <a:pt x="2437964" y="3707448"/>
                  </a:lnTo>
                  <a:lnTo>
                    <a:pt x="2444308" y="3699092"/>
                  </a:lnTo>
                  <a:lnTo>
                    <a:pt x="2451446" y="3691133"/>
                  </a:lnTo>
                  <a:lnTo>
                    <a:pt x="2458980" y="3683174"/>
                  </a:lnTo>
                  <a:lnTo>
                    <a:pt x="2466514" y="3676011"/>
                  </a:lnTo>
                  <a:lnTo>
                    <a:pt x="2474841" y="3669246"/>
                  </a:lnTo>
                  <a:lnTo>
                    <a:pt x="2483167" y="3662481"/>
                  </a:lnTo>
                  <a:lnTo>
                    <a:pt x="2491891" y="3656114"/>
                  </a:lnTo>
                  <a:lnTo>
                    <a:pt x="2501011" y="3650543"/>
                  </a:lnTo>
                  <a:lnTo>
                    <a:pt x="2510131" y="3644972"/>
                  </a:lnTo>
                  <a:lnTo>
                    <a:pt x="2519647" y="3640197"/>
                  </a:lnTo>
                  <a:lnTo>
                    <a:pt x="2529560" y="3635422"/>
                  </a:lnTo>
                  <a:lnTo>
                    <a:pt x="2539473" y="3631840"/>
                  </a:lnTo>
                  <a:lnTo>
                    <a:pt x="2549783" y="3627861"/>
                  </a:lnTo>
                  <a:lnTo>
                    <a:pt x="2560489" y="3625075"/>
                  </a:lnTo>
                  <a:lnTo>
                    <a:pt x="2571195" y="3622688"/>
                  </a:lnTo>
                  <a:lnTo>
                    <a:pt x="2582297" y="3620300"/>
                  </a:lnTo>
                  <a:lnTo>
                    <a:pt x="2593400" y="3619106"/>
                  </a:lnTo>
                  <a:lnTo>
                    <a:pt x="2604503" y="3618310"/>
                  </a:lnTo>
                  <a:lnTo>
                    <a:pt x="2616002" y="3617912"/>
                  </a:lnTo>
                  <a:close/>
                  <a:moveTo>
                    <a:pt x="2187774" y="3414712"/>
                  </a:moveTo>
                  <a:lnTo>
                    <a:pt x="2193738" y="3415107"/>
                  </a:lnTo>
                  <a:lnTo>
                    <a:pt x="2199303" y="3415502"/>
                  </a:lnTo>
                  <a:lnTo>
                    <a:pt x="2204869" y="3415897"/>
                  </a:lnTo>
                  <a:lnTo>
                    <a:pt x="2210833" y="3417081"/>
                  </a:lnTo>
                  <a:lnTo>
                    <a:pt x="2216001" y="3418265"/>
                  </a:lnTo>
                  <a:lnTo>
                    <a:pt x="2221567" y="3419845"/>
                  </a:lnTo>
                  <a:lnTo>
                    <a:pt x="2227133" y="3421819"/>
                  </a:lnTo>
                  <a:lnTo>
                    <a:pt x="2231904" y="3423793"/>
                  </a:lnTo>
                  <a:lnTo>
                    <a:pt x="2237470" y="3425767"/>
                  </a:lnTo>
                  <a:lnTo>
                    <a:pt x="2241843" y="3428530"/>
                  </a:lnTo>
                  <a:lnTo>
                    <a:pt x="2247011" y="3431294"/>
                  </a:lnTo>
                  <a:lnTo>
                    <a:pt x="2251384" y="3434058"/>
                  </a:lnTo>
                  <a:lnTo>
                    <a:pt x="2256155" y="3437611"/>
                  </a:lnTo>
                  <a:lnTo>
                    <a:pt x="2260131" y="3440769"/>
                  </a:lnTo>
                  <a:lnTo>
                    <a:pt x="2264504" y="3443928"/>
                  </a:lnTo>
                  <a:lnTo>
                    <a:pt x="2268480" y="3448271"/>
                  </a:lnTo>
                  <a:lnTo>
                    <a:pt x="2272455" y="3451824"/>
                  </a:lnTo>
                  <a:lnTo>
                    <a:pt x="2275636" y="3456167"/>
                  </a:lnTo>
                  <a:lnTo>
                    <a:pt x="2278816" y="3460115"/>
                  </a:lnTo>
                  <a:lnTo>
                    <a:pt x="2282395" y="3464853"/>
                  </a:lnTo>
                  <a:lnTo>
                    <a:pt x="2285178" y="3469195"/>
                  </a:lnTo>
                  <a:lnTo>
                    <a:pt x="2288358" y="3474328"/>
                  </a:lnTo>
                  <a:lnTo>
                    <a:pt x="2290743" y="3479065"/>
                  </a:lnTo>
                  <a:lnTo>
                    <a:pt x="2292731" y="3484198"/>
                  </a:lnTo>
                  <a:lnTo>
                    <a:pt x="2294719" y="3488936"/>
                  </a:lnTo>
                  <a:lnTo>
                    <a:pt x="2296707" y="3494463"/>
                  </a:lnTo>
                  <a:lnTo>
                    <a:pt x="2298297" y="3499990"/>
                  </a:lnTo>
                  <a:lnTo>
                    <a:pt x="2299490" y="3505123"/>
                  </a:lnTo>
                  <a:lnTo>
                    <a:pt x="2300683" y="3511045"/>
                  </a:lnTo>
                  <a:lnTo>
                    <a:pt x="2301478" y="3516967"/>
                  </a:lnTo>
                  <a:lnTo>
                    <a:pt x="2301875" y="3522494"/>
                  </a:lnTo>
                  <a:lnTo>
                    <a:pt x="2301875" y="3528416"/>
                  </a:lnTo>
                  <a:lnTo>
                    <a:pt x="2301875" y="3534338"/>
                  </a:lnTo>
                  <a:lnTo>
                    <a:pt x="2301478" y="3539866"/>
                  </a:lnTo>
                  <a:lnTo>
                    <a:pt x="2300683" y="3545393"/>
                  </a:lnTo>
                  <a:lnTo>
                    <a:pt x="2299490" y="3550920"/>
                  </a:lnTo>
                  <a:lnTo>
                    <a:pt x="2298297" y="3556447"/>
                  </a:lnTo>
                  <a:lnTo>
                    <a:pt x="2296707" y="3561975"/>
                  </a:lnTo>
                  <a:lnTo>
                    <a:pt x="2294719" y="3567107"/>
                  </a:lnTo>
                  <a:lnTo>
                    <a:pt x="2292731" y="3572634"/>
                  </a:lnTo>
                  <a:lnTo>
                    <a:pt x="2290743" y="3577372"/>
                  </a:lnTo>
                  <a:lnTo>
                    <a:pt x="2288358" y="3582504"/>
                  </a:lnTo>
                  <a:lnTo>
                    <a:pt x="2285178" y="3587242"/>
                  </a:lnTo>
                  <a:lnTo>
                    <a:pt x="2282395" y="3591585"/>
                  </a:lnTo>
                  <a:lnTo>
                    <a:pt x="2278816" y="3596323"/>
                  </a:lnTo>
                  <a:lnTo>
                    <a:pt x="2275636" y="3600271"/>
                  </a:lnTo>
                  <a:lnTo>
                    <a:pt x="2272455" y="3604614"/>
                  </a:lnTo>
                  <a:lnTo>
                    <a:pt x="2268480" y="3608562"/>
                  </a:lnTo>
                  <a:lnTo>
                    <a:pt x="2264504" y="3612115"/>
                  </a:lnTo>
                  <a:lnTo>
                    <a:pt x="2260131" y="3615668"/>
                  </a:lnTo>
                  <a:lnTo>
                    <a:pt x="2256155" y="3619221"/>
                  </a:lnTo>
                  <a:lnTo>
                    <a:pt x="2251384" y="3622380"/>
                  </a:lnTo>
                  <a:lnTo>
                    <a:pt x="2247011" y="3625143"/>
                  </a:lnTo>
                  <a:lnTo>
                    <a:pt x="2241843" y="3627907"/>
                  </a:lnTo>
                  <a:lnTo>
                    <a:pt x="2237470" y="3630276"/>
                  </a:lnTo>
                  <a:lnTo>
                    <a:pt x="2231904" y="3633040"/>
                  </a:lnTo>
                  <a:lnTo>
                    <a:pt x="2227133" y="3634619"/>
                  </a:lnTo>
                  <a:lnTo>
                    <a:pt x="2221567" y="3636593"/>
                  </a:lnTo>
                  <a:lnTo>
                    <a:pt x="2216001" y="3637777"/>
                  </a:lnTo>
                  <a:lnTo>
                    <a:pt x="2210833" y="3639751"/>
                  </a:lnTo>
                  <a:lnTo>
                    <a:pt x="2204869" y="3640541"/>
                  </a:lnTo>
                  <a:lnTo>
                    <a:pt x="2199303" y="3641330"/>
                  </a:lnTo>
                  <a:lnTo>
                    <a:pt x="2193738" y="3641725"/>
                  </a:lnTo>
                  <a:lnTo>
                    <a:pt x="2187774" y="3641725"/>
                  </a:lnTo>
                  <a:lnTo>
                    <a:pt x="2181413" y="3641725"/>
                  </a:lnTo>
                  <a:lnTo>
                    <a:pt x="2175847" y="3641330"/>
                  </a:lnTo>
                  <a:lnTo>
                    <a:pt x="2170281" y="3640541"/>
                  </a:lnTo>
                  <a:lnTo>
                    <a:pt x="2164715" y="3639751"/>
                  </a:lnTo>
                  <a:lnTo>
                    <a:pt x="2159149" y="3637777"/>
                  </a:lnTo>
                  <a:lnTo>
                    <a:pt x="2153583" y="3636593"/>
                  </a:lnTo>
                  <a:lnTo>
                    <a:pt x="2148415" y="3634619"/>
                  </a:lnTo>
                  <a:lnTo>
                    <a:pt x="2143247" y="3633040"/>
                  </a:lnTo>
                  <a:lnTo>
                    <a:pt x="2138476" y="3630276"/>
                  </a:lnTo>
                  <a:lnTo>
                    <a:pt x="2133308" y="3627907"/>
                  </a:lnTo>
                  <a:lnTo>
                    <a:pt x="2128139" y="3625143"/>
                  </a:lnTo>
                  <a:lnTo>
                    <a:pt x="2123766" y="3622380"/>
                  </a:lnTo>
                  <a:lnTo>
                    <a:pt x="2118995" y="3619221"/>
                  </a:lnTo>
                  <a:lnTo>
                    <a:pt x="2115020" y="3615668"/>
                  </a:lnTo>
                  <a:lnTo>
                    <a:pt x="2110646" y="3612115"/>
                  </a:lnTo>
                  <a:lnTo>
                    <a:pt x="2106671" y="3608562"/>
                  </a:lnTo>
                  <a:lnTo>
                    <a:pt x="2103093" y="3604614"/>
                  </a:lnTo>
                  <a:lnTo>
                    <a:pt x="2099515" y="3600271"/>
                  </a:lnTo>
                  <a:lnTo>
                    <a:pt x="2096334" y="3596323"/>
                  </a:lnTo>
                  <a:lnTo>
                    <a:pt x="2092756" y="3591585"/>
                  </a:lnTo>
                  <a:lnTo>
                    <a:pt x="2089973" y="3587242"/>
                  </a:lnTo>
                  <a:lnTo>
                    <a:pt x="2087190" y="3582504"/>
                  </a:lnTo>
                  <a:lnTo>
                    <a:pt x="2084805" y="3577372"/>
                  </a:lnTo>
                  <a:lnTo>
                    <a:pt x="2082419" y="3572634"/>
                  </a:lnTo>
                  <a:lnTo>
                    <a:pt x="2080431" y="3567107"/>
                  </a:lnTo>
                  <a:lnTo>
                    <a:pt x="2078444" y="3561975"/>
                  </a:lnTo>
                  <a:lnTo>
                    <a:pt x="2077251" y="3556447"/>
                  </a:lnTo>
                  <a:lnTo>
                    <a:pt x="2076058" y="3550920"/>
                  </a:lnTo>
                  <a:lnTo>
                    <a:pt x="2074468" y="3545393"/>
                  </a:lnTo>
                  <a:lnTo>
                    <a:pt x="2073673" y="3539866"/>
                  </a:lnTo>
                  <a:lnTo>
                    <a:pt x="2073275" y="3534338"/>
                  </a:lnTo>
                  <a:lnTo>
                    <a:pt x="2073275" y="3528416"/>
                  </a:lnTo>
                  <a:lnTo>
                    <a:pt x="2073275" y="3522494"/>
                  </a:lnTo>
                  <a:lnTo>
                    <a:pt x="2073673" y="3516967"/>
                  </a:lnTo>
                  <a:lnTo>
                    <a:pt x="2074468" y="3511045"/>
                  </a:lnTo>
                  <a:lnTo>
                    <a:pt x="2076058" y="3505123"/>
                  </a:lnTo>
                  <a:lnTo>
                    <a:pt x="2077251" y="3499990"/>
                  </a:lnTo>
                  <a:lnTo>
                    <a:pt x="2078444" y="3494463"/>
                  </a:lnTo>
                  <a:lnTo>
                    <a:pt x="2080431" y="3488936"/>
                  </a:lnTo>
                  <a:lnTo>
                    <a:pt x="2082419" y="3484198"/>
                  </a:lnTo>
                  <a:lnTo>
                    <a:pt x="2084805" y="3479065"/>
                  </a:lnTo>
                  <a:lnTo>
                    <a:pt x="2087190" y="3474328"/>
                  </a:lnTo>
                  <a:lnTo>
                    <a:pt x="2089973" y="3469195"/>
                  </a:lnTo>
                  <a:lnTo>
                    <a:pt x="2092756" y="3464853"/>
                  </a:lnTo>
                  <a:lnTo>
                    <a:pt x="2096334" y="3460115"/>
                  </a:lnTo>
                  <a:lnTo>
                    <a:pt x="2099515" y="3456167"/>
                  </a:lnTo>
                  <a:lnTo>
                    <a:pt x="2103093" y="3451824"/>
                  </a:lnTo>
                  <a:lnTo>
                    <a:pt x="2106671" y="3448271"/>
                  </a:lnTo>
                  <a:lnTo>
                    <a:pt x="2110646" y="3443928"/>
                  </a:lnTo>
                  <a:lnTo>
                    <a:pt x="2115020" y="3440769"/>
                  </a:lnTo>
                  <a:lnTo>
                    <a:pt x="2118995" y="3437611"/>
                  </a:lnTo>
                  <a:lnTo>
                    <a:pt x="2123766" y="3434058"/>
                  </a:lnTo>
                  <a:lnTo>
                    <a:pt x="2128139" y="3431294"/>
                  </a:lnTo>
                  <a:lnTo>
                    <a:pt x="2133308" y="3428530"/>
                  </a:lnTo>
                  <a:lnTo>
                    <a:pt x="2138476" y="3425767"/>
                  </a:lnTo>
                  <a:lnTo>
                    <a:pt x="2143247" y="3423793"/>
                  </a:lnTo>
                  <a:lnTo>
                    <a:pt x="2148415" y="3421819"/>
                  </a:lnTo>
                  <a:lnTo>
                    <a:pt x="2153583" y="3419845"/>
                  </a:lnTo>
                  <a:lnTo>
                    <a:pt x="2159149" y="3418265"/>
                  </a:lnTo>
                  <a:lnTo>
                    <a:pt x="2164715" y="3417081"/>
                  </a:lnTo>
                  <a:lnTo>
                    <a:pt x="2170281" y="3415897"/>
                  </a:lnTo>
                  <a:lnTo>
                    <a:pt x="2175847" y="3415502"/>
                  </a:lnTo>
                  <a:lnTo>
                    <a:pt x="2181413" y="3415107"/>
                  </a:lnTo>
                  <a:lnTo>
                    <a:pt x="2187774" y="3414712"/>
                  </a:lnTo>
                  <a:close/>
                  <a:moveTo>
                    <a:pt x="2877146" y="3217862"/>
                  </a:moveTo>
                  <a:lnTo>
                    <a:pt x="2885867" y="3218259"/>
                  </a:lnTo>
                  <a:lnTo>
                    <a:pt x="2894191" y="3219051"/>
                  </a:lnTo>
                  <a:lnTo>
                    <a:pt x="2902515" y="3219844"/>
                  </a:lnTo>
                  <a:lnTo>
                    <a:pt x="2910840" y="3221430"/>
                  </a:lnTo>
                  <a:lnTo>
                    <a:pt x="2918768" y="3223412"/>
                  </a:lnTo>
                  <a:lnTo>
                    <a:pt x="2926696" y="3225394"/>
                  </a:lnTo>
                  <a:lnTo>
                    <a:pt x="2934624" y="3228169"/>
                  </a:lnTo>
                  <a:lnTo>
                    <a:pt x="2942156" y="3230943"/>
                  </a:lnTo>
                  <a:lnTo>
                    <a:pt x="2949291" y="3234511"/>
                  </a:lnTo>
                  <a:lnTo>
                    <a:pt x="2956426" y="3238079"/>
                  </a:lnTo>
                  <a:lnTo>
                    <a:pt x="2963561" y="3242043"/>
                  </a:lnTo>
                  <a:lnTo>
                    <a:pt x="2970300" y="3246403"/>
                  </a:lnTo>
                  <a:lnTo>
                    <a:pt x="2976643" y="3251160"/>
                  </a:lnTo>
                  <a:lnTo>
                    <a:pt x="2982985" y="3255917"/>
                  </a:lnTo>
                  <a:lnTo>
                    <a:pt x="2988931" y="3261070"/>
                  </a:lnTo>
                  <a:lnTo>
                    <a:pt x="2994481" y="3266620"/>
                  </a:lnTo>
                  <a:lnTo>
                    <a:pt x="3000030" y="3272169"/>
                  </a:lnTo>
                  <a:lnTo>
                    <a:pt x="3005580" y="3278512"/>
                  </a:lnTo>
                  <a:lnTo>
                    <a:pt x="3010337" y="3284458"/>
                  </a:lnTo>
                  <a:lnTo>
                    <a:pt x="3015093" y="3291196"/>
                  </a:lnTo>
                  <a:lnTo>
                    <a:pt x="3019057" y="3297935"/>
                  </a:lnTo>
                  <a:lnTo>
                    <a:pt x="3023418" y="3305070"/>
                  </a:lnTo>
                  <a:lnTo>
                    <a:pt x="3026986" y="3312206"/>
                  </a:lnTo>
                  <a:lnTo>
                    <a:pt x="3030553" y="3319341"/>
                  </a:lnTo>
                  <a:lnTo>
                    <a:pt x="3033328" y="3326873"/>
                  </a:lnTo>
                  <a:lnTo>
                    <a:pt x="3035706" y="3334404"/>
                  </a:lnTo>
                  <a:lnTo>
                    <a:pt x="3038085" y="3342332"/>
                  </a:lnTo>
                  <a:lnTo>
                    <a:pt x="3040067" y="3350657"/>
                  </a:lnTo>
                  <a:lnTo>
                    <a:pt x="3041652" y="3358585"/>
                  </a:lnTo>
                  <a:lnTo>
                    <a:pt x="3042445" y="3366909"/>
                  </a:lnTo>
                  <a:lnTo>
                    <a:pt x="3043238" y="3375630"/>
                  </a:lnTo>
                  <a:lnTo>
                    <a:pt x="3043238" y="3383954"/>
                  </a:lnTo>
                  <a:lnTo>
                    <a:pt x="3043238" y="3392675"/>
                  </a:lnTo>
                  <a:lnTo>
                    <a:pt x="3042445" y="3401000"/>
                  </a:lnTo>
                  <a:lnTo>
                    <a:pt x="3041652" y="3408928"/>
                  </a:lnTo>
                  <a:lnTo>
                    <a:pt x="3040067" y="3417252"/>
                  </a:lnTo>
                  <a:lnTo>
                    <a:pt x="3038085" y="3425180"/>
                  </a:lnTo>
                  <a:lnTo>
                    <a:pt x="3035706" y="3433108"/>
                  </a:lnTo>
                  <a:lnTo>
                    <a:pt x="3033328" y="3441036"/>
                  </a:lnTo>
                  <a:lnTo>
                    <a:pt x="3030553" y="3448568"/>
                  </a:lnTo>
                  <a:lnTo>
                    <a:pt x="3026986" y="3456100"/>
                  </a:lnTo>
                  <a:lnTo>
                    <a:pt x="3023418" y="3463235"/>
                  </a:lnTo>
                  <a:lnTo>
                    <a:pt x="3019057" y="3469974"/>
                  </a:lnTo>
                  <a:lnTo>
                    <a:pt x="3015093" y="3476712"/>
                  </a:lnTo>
                  <a:lnTo>
                    <a:pt x="3010337" y="3483451"/>
                  </a:lnTo>
                  <a:lnTo>
                    <a:pt x="3005580" y="3489794"/>
                  </a:lnTo>
                  <a:lnTo>
                    <a:pt x="3000030" y="3495343"/>
                  </a:lnTo>
                  <a:lnTo>
                    <a:pt x="2994481" y="3501289"/>
                  </a:lnTo>
                  <a:lnTo>
                    <a:pt x="2988931" y="3506442"/>
                  </a:lnTo>
                  <a:lnTo>
                    <a:pt x="2982985" y="3511992"/>
                  </a:lnTo>
                  <a:lnTo>
                    <a:pt x="2976643" y="3517145"/>
                  </a:lnTo>
                  <a:lnTo>
                    <a:pt x="2970300" y="3521506"/>
                  </a:lnTo>
                  <a:lnTo>
                    <a:pt x="2963561" y="3525866"/>
                  </a:lnTo>
                  <a:lnTo>
                    <a:pt x="2956426" y="3529830"/>
                  </a:lnTo>
                  <a:lnTo>
                    <a:pt x="2949291" y="3533794"/>
                  </a:lnTo>
                  <a:lnTo>
                    <a:pt x="2942156" y="3536965"/>
                  </a:lnTo>
                  <a:lnTo>
                    <a:pt x="2934624" y="3539740"/>
                  </a:lnTo>
                  <a:lnTo>
                    <a:pt x="2926696" y="3542515"/>
                  </a:lnTo>
                  <a:lnTo>
                    <a:pt x="2918768" y="3544893"/>
                  </a:lnTo>
                  <a:lnTo>
                    <a:pt x="2910840" y="3546479"/>
                  </a:lnTo>
                  <a:lnTo>
                    <a:pt x="2902515" y="3548065"/>
                  </a:lnTo>
                  <a:lnTo>
                    <a:pt x="2894191" y="3548857"/>
                  </a:lnTo>
                  <a:lnTo>
                    <a:pt x="2885867" y="3549650"/>
                  </a:lnTo>
                  <a:lnTo>
                    <a:pt x="2877146" y="3549650"/>
                  </a:lnTo>
                  <a:lnTo>
                    <a:pt x="2868821" y="3549650"/>
                  </a:lnTo>
                  <a:lnTo>
                    <a:pt x="2860101" y="3548857"/>
                  </a:lnTo>
                  <a:lnTo>
                    <a:pt x="2851776" y="3548065"/>
                  </a:lnTo>
                  <a:lnTo>
                    <a:pt x="2843848" y="3546479"/>
                  </a:lnTo>
                  <a:lnTo>
                    <a:pt x="2835524" y="3544893"/>
                  </a:lnTo>
                  <a:lnTo>
                    <a:pt x="2827992" y="3542515"/>
                  </a:lnTo>
                  <a:lnTo>
                    <a:pt x="2820460" y="3539740"/>
                  </a:lnTo>
                  <a:lnTo>
                    <a:pt x="2812929" y="3536965"/>
                  </a:lnTo>
                  <a:lnTo>
                    <a:pt x="2805397" y="3533794"/>
                  </a:lnTo>
                  <a:lnTo>
                    <a:pt x="2798262" y="3529830"/>
                  </a:lnTo>
                  <a:lnTo>
                    <a:pt x="2791127" y="3525866"/>
                  </a:lnTo>
                  <a:lnTo>
                    <a:pt x="2784784" y="3521506"/>
                  </a:lnTo>
                  <a:lnTo>
                    <a:pt x="2778045" y="3517145"/>
                  </a:lnTo>
                  <a:lnTo>
                    <a:pt x="2771703" y="3511992"/>
                  </a:lnTo>
                  <a:lnTo>
                    <a:pt x="2766153" y="3506442"/>
                  </a:lnTo>
                  <a:lnTo>
                    <a:pt x="2760207" y="3501289"/>
                  </a:lnTo>
                  <a:lnTo>
                    <a:pt x="2754261" y="3495343"/>
                  </a:lnTo>
                  <a:lnTo>
                    <a:pt x="2749505" y="3489794"/>
                  </a:lnTo>
                  <a:lnTo>
                    <a:pt x="2744351" y="3483451"/>
                  </a:lnTo>
                  <a:lnTo>
                    <a:pt x="2739991" y="3476712"/>
                  </a:lnTo>
                  <a:lnTo>
                    <a:pt x="2735234" y="3469974"/>
                  </a:lnTo>
                  <a:lnTo>
                    <a:pt x="2731666" y="3463235"/>
                  </a:lnTo>
                  <a:lnTo>
                    <a:pt x="2727702" y="3456100"/>
                  </a:lnTo>
                  <a:lnTo>
                    <a:pt x="2724531" y="3448568"/>
                  </a:lnTo>
                  <a:lnTo>
                    <a:pt x="2721756" y="3441036"/>
                  </a:lnTo>
                  <a:lnTo>
                    <a:pt x="2718982" y="3433108"/>
                  </a:lnTo>
                  <a:lnTo>
                    <a:pt x="2716603" y="3425180"/>
                  </a:lnTo>
                  <a:lnTo>
                    <a:pt x="2715018" y="3417252"/>
                  </a:lnTo>
                  <a:lnTo>
                    <a:pt x="2713432" y="3408928"/>
                  </a:lnTo>
                  <a:lnTo>
                    <a:pt x="2712639" y="3401000"/>
                  </a:lnTo>
                  <a:lnTo>
                    <a:pt x="2711450" y="3392675"/>
                  </a:lnTo>
                  <a:lnTo>
                    <a:pt x="2711450" y="3383954"/>
                  </a:lnTo>
                  <a:lnTo>
                    <a:pt x="2711450" y="3375630"/>
                  </a:lnTo>
                  <a:lnTo>
                    <a:pt x="2712639" y="3366909"/>
                  </a:lnTo>
                  <a:lnTo>
                    <a:pt x="2713432" y="3358585"/>
                  </a:lnTo>
                  <a:lnTo>
                    <a:pt x="2715018" y="3350657"/>
                  </a:lnTo>
                  <a:lnTo>
                    <a:pt x="2716603" y="3342332"/>
                  </a:lnTo>
                  <a:lnTo>
                    <a:pt x="2718982" y="3334404"/>
                  </a:lnTo>
                  <a:lnTo>
                    <a:pt x="2721756" y="3326873"/>
                  </a:lnTo>
                  <a:lnTo>
                    <a:pt x="2724531" y="3319341"/>
                  </a:lnTo>
                  <a:lnTo>
                    <a:pt x="2727702" y="3312206"/>
                  </a:lnTo>
                  <a:lnTo>
                    <a:pt x="2731666" y="3305070"/>
                  </a:lnTo>
                  <a:lnTo>
                    <a:pt x="2735234" y="3297935"/>
                  </a:lnTo>
                  <a:lnTo>
                    <a:pt x="2739991" y="3291196"/>
                  </a:lnTo>
                  <a:lnTo>
                    <a:pt x="2744351" y="3284458"/>
                  </a:lnTo>
                  <a:lnTo>
                    <a:pt x="2749505" y="3278512"/>
                  </a:lnTo>
                  <a:lnTo>
                    <a:pt x="2754261" y="3272169"/>
                  </a:lnTo>
                  <a:lnTo>
                    <a:pt x="2760207" y="3266620"/>
                  </a:lnTo>
                  <a:lnTo>
                    <a:pt x="2766153" y="3261070"/>
                  </a:lnTo>
                  <a:lnTo>
                    <a:pt x="2771703" y="3255917"/>
                  </a:lnTo>
                  <a:lnTo>
                    <a:pt x="2778045" y="3251160"/>
                  </a:lnTo>
                  <a:lnTo>
                    <a:pt x="2784784" y="3246403"/>
                  </a:lnTo>
                  <a:lnTo>
                    <a:pt x="2791127" y="3242043"/>
                  </a:lnTo>
                  <a:lnTo>
                    <a:pt x="2798262" y="3238079"/>
                  </a:lnTo>
                  <a:lnTo>
                    <a:pt x="2805397" y="3234511"/>
                  </a:lnTo>
                  <a:lnTo>
                    <a:pt x="2812929" y="3230943"/>
                  </a:lnTo>
                  <a:lnTo>
                    <a:pt x="2820460" y="3228169"/>
                  </a:lnTo>
                  <a:lnTo>
                    <a:pt x="2827992" y="3225394"/>
                  </a:lnTo>
                  <a:lnTo>
                    <a:pt x="2835524" y="3223412"/>
                  </a:lnTo>
                  <a:lnTo>
                    <a:pt x="2843848" y="3221430"/>
                  </a:lnTo>
                  <a:lnTo>
                    <a:pt x="2851776" y="3219844"/>
                  </a:lnTo>
                  <a:lnTo>
                    <a:pt x="2860101" y="3219051"/>
                  </a:lnTo>
                  <a:lnTo>
                    <a:pt x="2868821" y="3218259"/>
                  </a:lnTo>
                  <a:lnTo>
                    <a:pt x="2877146" y="3217862"/>
                  </a:lnTo>
                  <a:close/>
                  <a:moveTo>
                    <a:pt x="1341242" y="3000374"/>
                  </a:moveTo>
                  <a:lnTo>
                    <a:pt x="410762" y="4429560"/>
                  </a:lnTo>
                  <a:lnTo>
                    <a:pt x="409572" y="4434325"/>
                  </a:lnTo>
                  <a:lnTo>
                    <a:pt x="406794" y="4447826"/>
                  </a:lnTo>
                  <a:lnTo>
                    <a:pt x="404414" y="4458151"/>
                  </a:lnTo>
                  <a:lnTo>
                    <a:pt x="402430" y="4469667"/>
                  </a:lnTo>
                  <a:lnTo>
                    <a:pt x="400446" y="4483169"/>
                  </a:lnTo>
                  <a:lnTo>
                    <a:pt x="398859" y="4498259"/>
                  </a:lnTo>
                  <a:lnTo>
                    <a:pt x="396875" y="4514937"/>
                  </a:lnTo>
                  <a:lnTo>
                    <a:pt x="395287" y="4533204"/>
                  </a:lnTo>
                  <a:lnTo>
                    <a:pt x="394097" y="4552265"/>
                  </a:lnTo>
                  <a:lnTo>
                    <a:pt x="393700" y="4572915"/>
                  </a:lnTo>
                  <a:lnTo>
                    <a:pt x="394097" y="4594359"/>
                  </a:lnTo>
                  <a:lnTo>
                    <a:pt x="394891" y="4616597"/>
                  </a:lnTo>
                  <a:lnTo>
                    <a:pt x="397271" y="4640026"/>
                  </a:lnTo>
                  <a:lnTo>
                    <a:pt x="400049" y="4664249"/>
                  </a:lnTo>
                  <a:lnTo>
                    <a:pt x="401636" y="4676162"/>
                  </a:lnTo>
                  <a:lnTo>
                    <a:pt x="403620" y="4688870"/>
                  </a:lnTo>
                  <a:lnTo>
                    <a:pt x="406398" y="4701180"/>
                  </a:lnTo>
                  <a:lnTo>
                    <a:pt x="409175" y="4713490"/>
                  </a:lnTo>
                  <a:lnTo>
                    <a:pt x="412350" y="4726198"/>
                  </a:lnTo>
                  <a:lnTo>
                    <a:pt x="415921" y="4738905"/>
                  </a:lnTo>
                  <a:lnTo>
                    <a:pt x="419492" y="4752010"/>
                  </a:lnTo>
                  <a:lnTo>
                    <a:pt x="423857" y="4764320"/>
                  </a:lnTo>
                  <a:lnTo>
                    <a:pt x="428221" y="4777425"/>
                  </a:lnTo>
                  <a:lnTo>
                    <a:pt x="433380" y="4790132"/>
                  </a:lnTo>
                  <a:lnTo>
                    <a:pt x="438538" y="4802839"/>
                  </a:lnTo>
                  <a:lnTo>
                    <a:pt x="444887" y="4815944"/>
                  </a:lnTo>
                  <a:lnTo>
                    <a:pt x="451235" y="4828254"/>
                  </a:lnTo>
                  <a:lnTo>
                    <a:pt x="457584" y="4841359"/>
                  </a:lnTo>
                  <a:lnTo>
                    <a:pt x="464726" y="4853669"/>
                  </a:lnTo>
                  <a:lnTo>
                    <a:pt x="472662" y="4866773"/>
                  </a:lnTo>
                  <a:lnTo>
                    <a:pt x="480995" y="4879084"/>
                  </a:lnTo>
                  <a:lnTo>
                    <a:pt x="489724" y="4891394"/>
                  </a:lnTo>
                  <a:lnTo>
                    <a:pt x="498850" y="4903704"/>
                  </a:lnTo>
                  <a:lnTo>
                    <a:pt x="508770" y="4915618"/>
                  </a:lnTo>
                  <a:lnTo>
                    <a:pt x="519087" y="4927531"/>
                  </a:lnTo>
                  <a:lnTo>
                    <a:pt x="530197" y="4939444"/>
                  </a:lnTo>
                  <a:lnTo>
                    <a:pt x="541704" y="4950960"/>
                  </a:lnTo>
                  <a:lnTo>
                    <a:pt x="553608" y="4962476"/>
                  </a:lnTo>
                  <a:lnTo>
                    <a:pt x="566702" y="4973992"/>
                  </a:lnTo>
                  <a:lnTo>
                    <a:pt x="579796" y="4984714"/>
                  </a:lnTo>
                  <a:lnTo>
                    <a:pt x="594081" y="4995436"/>
                  </a:lnTo>
                  <a:lnTo>
                    <a:pt x="609159" y="5005761"/>
                  </a:lnTo>
                  <a:lnTo>
                    <a:pt x="624237" y="5016085"/>
                  </a:lnTo>
                  <a:lnTo>
                    <a:pt x="640109" y="5026410"/>
                  </a:lnTo>
                  <a:lnTo>
                    <a:pt x="657171" y="5035941"/>
                  </a:lnTo>
                  <a:lnTo>
                    <a:pt x="674630" y="5045074"/>
                  </a:lnTo>
                  <a:lnTo>
                    <a:pt x="3954917" y="5045074"/>
                  </a:lnTo>
                  <a:lnTo>
                    <a:pt x="3972376" y="5035941"/>
                  </a:lnTo>
                  <a:lnTo>
                    <a:pt x="3989041" y="5026410"/>
                  </a:lnTo>
                  <a:lnTo>
                    <a:pt x="4005310" y="5016085"/>
                  </a:lnTo>
                  <a:lnTo>
                    <a:pt x="4020785" y="5005761"/>
                  </a:lnTo>
                  <a:lnTo>
                    <a:pt x="4035069" y="4995436"/>
                  </a:lnTo>
                  <a:lnTo>
                    <a:pt x="4049354" y="4984714"/>
                  </a:lnTo>
                  <a:lnTo>
                    <a:pt x="4062448" y="4973992"/>
                  </a:lnTo>
                  <a:lnTo>
                    <a:pt x="4075543" y="4962476"/>
                  </a:lnTo>
                  <a:lnTo>
                    <a:pt x="4087446" y="4950960"/>
                  </a:lnTo>
                  <a:lnTo>
                    <a:pt x="4098953" y="4939444"/>
                  </a:lnTo>
                  <a:lnTo>
                    <a:pt x="4110063" y="4927531"/>
                  </a:lnTo>
                  <a:lnTo>
                    <a:pt x="4120777" y="4915618"/>
                  </a:lnTo>
                  <a:lnTo>
                    <a:pt x="4130300" y="4903704"/>
                  </a:lnTo>
                  <a:lnTo>
                    <a:pt x="4139823" y="4891394"/>
                  </a:lnTo>
                  <a:lnTo>
                    <a:pt x="4148552" y="4879084"/>
                  </a:lnTo>
                  <a:lnTo>
                    <a:pt x="4156488" y="4866773"/>
                  </a:lnTo>
                  <a:lnTo>
                    <a:pt x="4164424" y="4853669"/>
                  </a:lnTo>
                  <a:lnTo>
                    <a:pt x="4171566" y="4841359"/>
                  </a:lnTo>
                  <a:lnTo>
                    <a:pt x="4178312" y="4828254"/>
                  </a:lnTo>
                  <a:lnTo>
                    <a:pt x="4184661" y="4815944"/>
                  </a:lnTo>
                  <a:lnTo>
                    <a:pt x="4190613" y="4802839"/>
                  </a:lnTo>
                  <a:lnTo>
                    <a:pt x="4195771" y="4790132"/>
                  </a:lnTo>
                  <a:lnTo>
                    <a:pt x="4200929" y="4777425"/>
                  </a:lnTo>
                  <a:lnTo>
                    <a:pt x="4205294" y="4764320"/>
                  </a:lnTo>
                  <a:lnTo>
                    <a:pt x="4209659" y="4752010"/>
                  </a:lnTo>
                  <a:lnTo>
                    <a:pt x="4213627" y="4738905"/>
                  </a:lnTo>
                  <a:lnTo>
                    <a:pt x="4217197" y="4726198"/>
                  </a:lnTo>
                  <a:lnTo>
                    <a:pt x="4219975" y="4713490"/>
                  </a:lnTo>
                  <a:lnTo>
                    <a:pt x="4222753" y="4701180"/>
                  </a:lnTo>
                  <a:lnTo>
                    <a:pt x="4225530" y="4688870"/>
                  </a:lnTo>
                  <a:lnTo>
                    <a:pt x="4227514" y="4676162"/>
                  </a:lnTo>
                  <a:lnTo>
                    <a:pt x="4229498" y="4664249"/>
                  </a:lnTo>
                  <a:lnTo>
                    <a:pt x="4232673" y="4640026"/>
                  </a:lnTo>
                  <a:lnTo>
                    <a:pt x="4234259" y="4616597"/>
                  </a:lnTo>
                  <a:lnTo>
                    <a:pt x="4235450" y="4594359"/>
                  </a:lnTo>
                  <a:lnTo>
                    <a:pt x="4235450" y="4572915"/>
                  </a:lnTo>
                  <a:lnTo>
                    <a:pt x="4235053" y="4552265"/>
                  </a:lnTo>
                  <a:lnTo>
                    <a:pt x="4234259" y="4533204"/>
                  </a:lnTo>
                  <a:lnTo>
                    <a:pt x="4232673" y="4514937"/>
                  </a:lnTo>
                  <a:lnTo>
                    <a:pt x="4230689" y="4498259"/>
                  </a:lnTo>
                  <a:lnTo>
                    <a:pt x="4228705" y="4483169"/>
                  </a:lnTo>
                  <a:lnTo>
                    <a:pt x="4226721" y="4469667"/>
                  </a:lnTo>
                  <a:lnTo>
                    <a:pt x="4224737" y="4458151"/>
                  </a:lnTo>
                  <a:lnTo>
                    <a:pt x="4222356" y="4447826"/>
                  </a:lnTo>
                  <a:lnTo>
                    <a:pt x="4219578" y="4434325"/>
                  </a:lnTo>
                  <a:lnTo>
                    <a:pt x="4218388" y="4429560"/>
                  </a:lnTo>
                  <a:lnTo>
                    <a:pt x="3282826" y="3000490"/>
                  </a:lnTo>
                  <a:lnTo>
                    <a:pt x="3282951" y="3001367"/>
                  </a:lnTo>
                  <a:lnTo>
                    <a:pt x="3282554" y="3003754"/>
                  </a:lnTo>
                  <a:lnTo>
                    <a:pt x="3281761" y="3006140"/>
                  </a:lnTo>
                  <a:lnTo>
                    <a:pt x="3280173" y="3008526"/>
                  </a:lnTo>
                  <a:lnTo>
                    <a:pt x="3278189" y="3010913"/>
                  </a:lnTo>
                  <a:lnTo>
                    <a:pt x="3275015" y="3013299"/>
                  </a:lnTo>
                  <a:lnTo>
                    <a:pt x="3271841" y="3015685"/>
                  </a:lnTo>
                  <a:lnTo>
                    <a:pt x="3267476" y="3017674"/>
                  </a:lnTo>
                  <a:lnTo>
                    <a:pt x="3263111" y="3020458"/>
                  </a:lnTo>
                  <a:lnTo>
                    <a:pt x="3252398" y="3024832"/>
                  </a:lnTo>
                  <a:lnTo>
                    <a:pt x="3239304" y="3029605"/>
                  </a:lnTo>
                  <a:lnTo>
                    <a:pt x="3223829" y="3033582"/>
                  </a:lnTo>
                  <a:lnTo>
                    <a:pt x="3206370" y="3037957"/>
                  </a:lnTo>
                  <a:lnTo>
                    <a:pt x="3186927" y="3041934"/>
                  </a:lnTo>
                  <a:lnTo>
                    <a:pt x="3165897" y="3046309"/>
                  </a:lnTo>
                  <a:lnTo>
                    <a:pt x="3142486" y="3050286"/>
                  </a:lnTo>
                  <a:lnTo>
                    <a:pt x="3117091" y="3054263"/>
                  </a:lnTo>
                  <a:lnTo>
                    <a:pt x="3090109" y="3057843"/>
                  </a:lnTo>
                  <a:lnTo>
                    <a:pt x="3061143" y="3061024"/>
                  </a:lnTo>
                  <a:lnTo>
                    <a:pt x="3030987" y="3065001"/>
                  </a:lnTo>
                  <a:lnTo>
                    <a:pt x="2998847" y="3068183"/>
                  </a:lnTo>
                  <a:lnTo>
                    <a:pt x="2964722" y="3070967"/>
                  </a:lnTo>
                  <a:lnTo>
                    <a:pt x="2929804" y="3074149"/>
                  </a:lnTo>
                  <a:lnTo>
                    <a:pt x="2892903" y="3076933"/>
                  </a:lnTo>
                  <a:lnTo>
                    <a:pt x="2855207" y="3079319"/>
                  </a:lnTo>
                  <a:lnTo>
                    <a:pt x="2815528" y="3082103"/>
                  </a:lnTo>
                  <a:lnTo>
                    <a:pt x="2775055" y="3084489"/>
                  </a:lnTo>
                  <a:lnTo>
                    <a:pt x="2690141" y="3088069"/>
                  </a:lnTo>
                  <a:lnTo>
                    <a:pt x="2600862" y="3091648"/>
                  </a:lnTo>
                  <a:lnTo>
                    <a:pt x="2507615" y="3093637"/>
                  </a:lnTo>
                  <a:lnTo>
                    <a:pt x="2411195" y="3095227"/>
                  </a:lnTo>
                  <a:lnTo>
                    <a:pt x="2312393" y="3095625"/>
                  </a:lnTo>
                  <a:lnTo>
                    <a:pt x="2213195" y="3095227"/>
                  </a:lnTo>
                  <a:lnTo>
                    <a:pt x="2116774" y="3093637"/>
                  </a:lnTo>
                  <a:lnTo>
                    <a:pt x="2023924" y="3091648"/>
                  </a:lnTo>
                  <a:lnTo>
                    <a:pt x="1934645" y="3088069"/>
                  </a:lnTo>
                  <a:lnTo>
                    <a:pt x="1849731" y="3084489"/>
                  </a:lnTo>
                  <a:lnTo>
                    <a:pt x="1808862" y="3082103"/>
                  </a:lnTo>
                  <a:lnTo>
                    <a:pt x="1769579" y="3079319"/>
                  </a:lnTo>
                  <a:lnTo>
                    <a:pt x="1731884" y="3076933"/>
                  </a:lnTo>
                  <a:lnTo>
                    <a:pt x="1694982" y="3074149"/>
                  </a:lnTo>
                  <a:lnTo>
                    <a:pt x="1659667" y="3070967"/>
                  </a:lnTo>
                  <a:lnTo>
                    <a:pt x="1626336" y="3068183"/>
                  </a:lnTo>
                  <a:lnTo>
                    <a:pt x="1593799" y="3065001"/>
                  </a:lnTo>
                  <a:lnTo>
                    <a:pt x="1563643" y="3061024"/>
                  </a:lnTo>
                  <a:lnTo>
                    <a:pt x="1534677" y="3057843"/>
                  </a:lnTo>
                  <a:lnTo>
                    <a:pt x="1507298" y="3054263"/>
                  </a:lnTo>
                  <a:lnTo>
                    <a:pt x="1482300" y="3050286"/>
                  </a:lnTo>
                  <a:lnTo>
                    <a:pt x="1458889" y="3046309"/>
                  </a:lnTo>
                  <a:lnTo>
                    <a:pt x="1437462" y="3041934"/>
                  </a:lnTo>
                  <a:lnTo>
                    <a:pt x="1418019" y="3037957"/>
                  </a:lnTo>
                  <a:lnTo>
                    <a:pt x="1400561" y="3033582"/>
                  </a:lnTo>
                  <a:lnTo>
                    <a:pt x="1385086" y="3029605"/>
                  </a:lnTo>
                  <a:lnTo>
                    <a:pt x="1372388" y="3024832"/>
                  </a:lnTo>
                  <a:lnTo>
                    <a:pt x="1361675" y="3020458"/>
                  </a:lnTo>
                  <a:lnTo>
                    <a:pt x="1356913" y="3017674"/>
                  </a:lnTo>
                  <a:lnTo>
                    <a:pt x="1352945" y="3015685"/>
                  </a:lnTo>
                  <a:lnTo>
                    <a:pt x="1349374" y="3013299"/>
                  </a:lnTo>
                  <a:lnTo>
                    <a:pt x="1346597" y="3010913"/>
                  </a:lnTo>
                  <a:lnTo>
                    <a:pt x="1344613" y="3008526"/>
                  </a:lnTo>
                  <a:lnTo>
                    <a:pt x="1343025" y="3006140"/>
                  </a:lnTo>
                  <a:lnTo>
                    <a:pt x="1341835" y="3003754"/>
                  </a:lnTo>
                  <a:lnTo>
                    <a:pt x="1341438" y="3001367"/>
                  </a:lnTo>
                  <a:lnTo>
                    <a:pt x="1341580" y="3000374"/>
                  </a:lnTo>
                  <a:lnTo>
                    <a:pt x="1341242" y="3000374"/>
                  </a:lnTo>
                  <a:close/>
                  <a:moveTo>
                    <a:pt x="1717823" y="0"/>
                  </a:moveTo>
                  <a:lnTo>
                    <a:pt x="2909343" y="0"/>
                  </a:lnTo>
                  <a:lnTo>
                    <a:pt x="2919266" y="3571"/>
                  </a:lnTo>
                  <a:lnTo>
                    <a:pt x="2927601" y="6745"/>
                  </a:lnTo>
                  <a:lnTo>
                    <a:pt x="2935937" y="11110"/>
                  </a:lnTo>
                  <a:lnTo>
                    <a:pt x="2946653" y="15872"/>
                  </a:lnTo>
                  <a:lnTo>
                    <a:pt x="2959354" y="22618"/>
                  </a:lnTo>
                  <a:lnTo>
                    <a:pt x="2972849" y="30951"/>
                  </a:lnTo>
                  <a:lnTo>
                    <a:pt x="2987931" y="40871"/>
                  </a:lnTo>
                  <a:lnTo>
                    <a:pt x="2995870" y="46427"/>
                  </a:lnTo>
                  <a:lnTo>
                    <a:pt x="3003808" y="52776"/>
                  </a:lnTo>
                  <a:lnTo>
                    <a:pt x="3011349" y="58728"/>
                  </a:lnTo>
                  <a:lnTo>
                    <a:pt x="3019684" y="65474"/>
                  </a:lnTo>
                  <a:lnTo>
                    <a:pt x="3027623" y="72616"/>
                  </a:lnTo>
                  <a:lnTo>
                    <a:pt x="3035957" y="80553"/>
                  </a:lnTo>
                  <a:lnTo>
                    <a:pt x="3043896" y="88489"/>
                  </a:lnTo>
                  <a:lnTo>
                    <a:pt x="3051834" y="97219"/>
                  </a:lnTo>
                  <a:lnTo>
                    <a:pt x="3059375" y="105949"/>
                  </a:lnTo>
                  <a:lnTo>
                    <a:pt x="3066917" y="115472"/>
                  </a:lnTo>
                  <a:lnTo>
                    <a:pt x="3074458" y="125393"/>
                  </a:lnTo>
                  <a:lnTo>
                    <a:pt x="3080808" y="135313"/>
                  </a:lnTo>
                  <a:lnTo>
                    <a:pt x="3087556" y="146027"/>
                  </a:lnTo>
                  <a:lnTo>
                    <a:pt x="3093509" y="157536"/>
                  </a:lnTo>
                  <a:lnTo>
                    <a:pt x="3099066" y="169439"/>
                  </a:lnTo>
                  <a:lnTo>
                    <a:pt x="3104226" y="181344"/>
                  </a:lnTo>
                  <a:lnTo>
                    <a:pt x="3108592" y="194439"/>
                  </a:lnTo>
                  <a:lnTo>
                    <a:pt x="3112958" y="207534"/>
                  </a:lnTo>
                  <a:lnTo>
                    <a:pt x="3115339" y="217058"/>
                  </a:lnTo>
                  <a:lnTo>
                    <a:pt x="3117324" y="226581"/>
                  </a:lnTo>
                  <a:lnTo>
                    <a:pt x="3119309" y="236502"/>
                  </a:lnTo>
                  <a:lnTo>
                    <a:pt x="3120499" y="246025"/>
                  </a:lnTo>
                  <a:lnTo>
                    <a:pt x="3121690" y="256342"/>
                  </a:lnTo>
                  <a:lnTo>
                    <a:pt x="3122087" y="266263"/>
                  </a:lnTo>
                  <a:lnTo>
                    <a:pt x="3122484" y="276184"/>
                  </a:lnTo>
                  <a:lnTo>
                    <a:pt x="3122484" y="286103"/>
                  </a:lnTo>
                  <a:lnTo>
                    <a:pt x="3121690" y="296024"/>
                  </a:lnTo>
                  <a:lnTo>
                    <a:pt x="3121293" y="306341"/>
                  </a:lnTo>
                  <a:lnTo>
                    <a:pt x="3120102" y="316659"/>
                  </a:lnTo>
                  <a:lnTo>
                    <a:pt x="3118515" y="326976"/>
                  </a:lnTo>
                  <a:lnTo>
                    <a:pt x="3116530" y="337690"/>
                  </a:lnTo>
                  <a:lnTo>
                    <a:pt x="3114149" y="348007"/>
                  </a:lnTo>
                  <a:lnTo>
                    <a:pt x="3111767" y="358325"/>
                  </a:lnTo>
                  <a:lnTo>
                    <a:pt x="3108592" y="369039"/>
                  </a:lnTo>
                  <a:lnTo>
                    <a:pt x="3105417" y="379356"/>
                  </a:lnTo>
                  <a:lnTo>
                    <a:pt x="3101845" y="390466"/>
                  </a:lnTo>
                  <a:lnTo>
                    <a:pt x="3097479" y="401180"/>
                  </a:lnTo>
                  <a:lnTo>
                    <a:pt x="3093509" y="411894"/>
                  </a:lnTo>
                  <a:lnTo>
                    <a:pt x="3088747" y="422609"/>
                  </a:lnTo>
                  <a:lnTo>
                    <a:pt x="3083587" y="434116"/>
                  </a:lnTo>
                  <a:lnTo>
                    <a:pt x="3078030" y="444830"/>
                  </a:lnTo>
                  <a:lnTo>
                    <a:pt x="3072076" y="455940"/>
                  </a:lnTo>
                  <a:lnTo>
                    <a:pt x="3066123" y="466655"/>
                  </a:lnTo>
                  <a:lnTo>
                    <a:pt x="3059772" y="477766"/>
                  </a:lnTo>
                  <a:lnTo>
                    <a:pt x="3052628" y="489274"/>
                  </a:lnTo>
                  <a:lnTo>
                    <a:pt x="3045483" y="500781"/>
                  </a:lnTo>
                  <a:lnTo>
                    <a:pt x="3037942" y="511891"/>
                  </a:lnTo>
                  <a:lnTo>
                    <a:pt x="3030401" y="523400"/>
                  </a:lnTo>
                  <a:lnTo>
                    <a:pt x="3022066" y="534908"/>
                  </a:lnTo>
                  <a:lnTo>
                    <a:pt x="3013334" y="546415"/>
                  </a:lnTo>
                  <a:lnTo>
                    <a:pt x="3013334" y="2104709"/>
                  </a:lnTo>
                  <a:lnTo>
                    <a:pt x="4604543" y="4495920"/>
                  </a:lnTo>
                  <a:lnTo>
                    <a:pt x="4606527" y="4504649"/>
                  </a:lnTo>
                  <a:lnTo>
                    <a:pt x="4608511" y="4511792"/>
                  </a:lnTo>
                  <a:lnTo>
                    <a:pt x="4612481" y="4530046"/>
                  </a:lnTo>
                  <a:lnTo>
                    <a:pt x="4614862" y="4542744"/>
                  </a:lnTo>
                  <a:lnTo>
                    <a:pt x="4617243" y="4558220"/>
                  </a:lnTo>
                  <a:lnTo>
                    <a:pt x="4619625" y="4575679"/>
                  </a:lnTo>
                  <a:lnTo>
                    <a:pt x="4622403" y="4595123"/>
                  </a:lnTo>
                  <a:lnTo>
                    <a:pt x="4624387" y="4616948"/>
                  </a:lnTo>
                  <a:lnTo>
                    <a:pt x="4625975" y="4639964"/>
                  </a:lnTo>
                  <a:lnTo>
                    <a:pt x="4627166" y="4664963"/>
                  </a:lnTo>
                  <a:lnTo>
                    <a:pt x="4627563" y="4691153"/>
                  </a:lnTo>
                  <a:lnTo>
                    <a:pt x="4627166" y="4718533"/>
                  </a:lnTo>
                  <a:lnTo>
                    <a:pt x="4626373" y="4733215"/>
                  </a:lnTo>
                  <a:lnTo>
                    <a:pt x="4625579" y="4747501"/>
                  </a:lnTo>
                  <a:lnTo>
                    <a:pt x="4624387" y="4762183"/>
                  </a:lnTo>
                  <a:lnTo>
                    <a:pt x="4623197" y="4777262"/>
                  </a:lnTo>
                  <a:lnTo>
                    <a:pt x="4621213" y="4792341"/>
                  </a:lnTo>
                  <a:lnTo>
                    <a:pt x="4618831" y="4807817"/>
                  </a:lnTo>
                  <a:lnTo>
                    <a:pt x="4616449" y="4823689"/>
                  </a:lnTo>
                  <a:lnTo>
                    <a:pt x="4614068" y="4839562"/>
                  </a:lnTo>
                  <a:lnTo>
                    <a:pt x="4610496" y="4855038"/>
                  </a:lnTo>
                  <a:lnTo>
                    <a:pt x="4606923" y="4870910"/>
                  </a:lnTo>
                  <a:lnTo>
                    <a:pt x="4602557" y="4887180"/>
                  </a:lnTo>
                  <a:lnTo>
                    <a:pt x="4598191" y="4903449"/>
                  </a:lnTo>
                  <a:lnTo>
                    <a:pt x="4593032" y="4919719"/>
                  </a:lnTo>
                  <a:lnTo>
                    <a:pt x="4587872" y="4935988"/>
                  </a:lnTo>
                  <a:lnTo>
                    <a:pt x="4581919" y="4952257"/>
                  </a:lnTo>
                  <a:lnTo>
                    <a:pt x="4575171" y="4968527"/>
                  </a:lnTo>
                  <a:lnTo>
                    <a:pt x="4568821" y="4985193"/>
                  </a:lnTo>
                  <a:lnTo>
                    <a:pt x="4560883" y="5001463"/>
                  </a:lnTo>
                  <a:lnTo>
                    <a:pt x="4552944" y="5017732"/>
                  </a:lnTo>
                  <a:lnTo>
                    <a:pt x="4544212" y="5033605"/>
                  </a:lnTo>
                  <a:lnTo>
                    <a:pt x="4535083" y="5049874"/>
                  </a:lnTo>
                  <a:lnTo>
                    <a:pt x="4525161" y="5066144"/>
                  </a:lnTo>
                  <a:lnTo>
                    <a:pt x="4514047" y="5082016"/>
                  </a:lnTo>
                  <a:lnTo>
                    <a:pt x="4503331" y="5097889"/>
                  </a:lnTo>
                  <a:lnTo>
                    <a:pt x="4491423" y="5112968"/>
                  </a:lnTo>
                  <a:lnTo>
                    <a:pt x="4478722" y="5128444"/>
                  </a:lnTo>
                  <a:lnTo>
                    <a:pt x="4465624" y="5143919"/>
                  </a:lnTo>
                  <a:lnTo>
                    <a:pt x="4451335" y="5158998"/>
                  </a:lnTo>
                  <a:lnTo>
                    <a:pt x="4437047" y="5173681"/>
                  </a:lnTo>
                  <a:lnTo>
                    <a:pt x="4421171" y="5188363"/>
                  </a:lnTo>
                  <a:lnTo>
                    <a:pt x="4404897" y="5202251"/>
                  </a:lnTo>
                  <a:lnTo>
                    <a:pt x="4387830" y="5216537"/>
                  </a:lnTo>
                  <a:lnTo>
                    <a:pt x="4369969" y="5230028"/>
                  </a:lnTo>
                  <a:lnTo>
                    <a:pt x="4351315" y="5243520"/>
                  </a:lnTo>
                  <a:lnTo>
                    <a:pt x="4331865" y="5256615"/>
                  </a:lnTo>
                  <a:lnTo>
                    <a:pt x="4311227" y="5268916"/>
                  </a:lnTo>
                  <a:lnTo>
                    <a:pt x="4290191" y="5281218"/>
                  </a:lnTo>
                  <a:lnTo>
                    <a:pt x="4267963" y="5293122"/>
                  </a:lnTo>
                  <a:lnTo>
                    <a:pt x="4255659" y="5299074"/>
                  </a:lnTo>
                  <a:lnTo>
                    <a:pt x="371507" y="5299074"/>
                  </a:lnTo>
                  <a:lnTo>
                    <a:pt x="359600" y="5293122"/>
                  </a:lnTo>
                  <a:lnTo>
                    <a:pt x="337373" y="5281218"/>
                  </a:lnTo>
                  <a:lnTo>
                    <a:pt x="315940" y="5268916"/>
                  </a:lnTo>
                  <a:lnTo>
                    <a:pt x="295301" y="5256615"/>
                  </a:lnTo>
                  <a:lnTo>
                    <a:pt x="275852" y="5243520"/>
                  </a:lnTo>
                  <a:lnTo>
                    <a:pt x="257197" y="5230028"/>
                  </a:lnTo>
                  <a:lnTo>
                    <a:pt x="239336" y="5216537"/>
                  </a:lnTo>
                  <a:lnTo>
                    <a:pt x="222269" y="5202251"/>
                  </a:lnTo>
                  <a:lnTo>
                    <a:pt x="205996" y="5188363"/>
                  </a:lnTo>
                  <a:lnTo>
                    <a:pt x="190517" y="5173681"/>
                  </a:lnTo>
                  <a:lnTo>
                    <a:pt x="175831" y="5158998"/>
                  </a:lnTo>
                  <a:lnTo>
                    <a:pt x="161939" y="5143919"/>
                  </a:lnTo>
                  <a:lnTo>
                    <a:pt x="148841" y="5128444"/>
                  </a:lnTo>
                  <a:lnTo>
                    <a:pt x="135743" y="5112968"/>
                  </a:lnTo>
                  <a:lnTo>
                    <a:pt x="124233" y="5097889"/>
                  </a:lnTo>
                  <a:lnTo>
                    <a:pt x="113119" y="5082016"/>
                  </a:lnTo>
                  <a:lnTo>
                    <a:pt x="102403" y="5066144"/>
                  </a:lnTo>
                  <a:lnTo>
                    <a:pt x="92480" y="5049874"/>
                  </a:lnTo>
                  <a:lnTo>
                    <a:pt x="82954" y="5033605"/>
                  </a:lnTo>
                  <a:lnTo>
                    <a:pt x="74222" y="5017732"/>
                  </a:lnTo>
                  <a:lnTo>
                    <a:pt x="66284" y="5001463"/>
                  </a:lnTo>
                  <a:lnTo>
                    <a:pt x="59140" y="4985193"/>
                  </a:lnTo>
                  <a:lnTo>
                    <a:pt x="51995" y="4968527"/>
                  </a:lnTo>
                  <a:lnTo>
                    <a:pt x="45248" y="4952257"/>
                  </a:lnTo>
                  <a:lnTo>
                    <a:pt x="39294" y="4935988"/>
                  </a:lnTo>
                  <a:lnTo>
                    <a:pt x="34134" y="4919719"/>
                  </a:lnTo>
                  <a:lnTo>
                    <a:pt x="28975" y="4903449"/>
                  </a:lnTo>
                  <a:lnTo>
                    <a:pt x="24609" y="4887180"/>
                  </a:lnTo>
                  <a:lnTo>
                    <a:pt x="20243" y="4870910"/>
                  </a:lnTo>
                  <a:lnTo>
                    <a:pt x="17067" y="4855038"/>
                  </a:lnTo>
                  <a:lnTo>
                    <a:pt x="13495" y="4839562"/>
                  </a:lnTo>
                  <a:lnTo>
                    <a:pt x="10717" y="4823689"/>
                  </a:lnTo>
                  <a:lnTo>
                    <a:pt x="8335" y="4807817"/>
                  </a:lnTo>
                  <a:lnTo>
                    <a:pt x="6351" y="4792341"/>
                  </a:lnTo>
                  <a:lnTo>
                    <a:pt x="4366" y="4777262"/>
                  </a:lnTo>
                  <a:lnTo>
                    <a:pt x="2779" y="4762183"/>
                  </a:lnTo>
                  <a:lnTo>
                    <a:pt x="1588" y="4747501"/>
                  </a:lnTo>
                  <a:lnTo>
                    <a:pt x="794" y="4733215"/>
                  </a:lnTo>
                  <a:lnTo>
                    <a:pt x="397" y="4718533"/>
                  </a:lnTo>
                  <a:lnTo>
                    <a:pt x="0" y="4691153"/>
                  </a:lnTo>
                  <a:lnTo>
                    <a:pt x="397" y="4664963"/>
                  </a:lnTo>
                  <a:lnTo>
                    <a:pt x="1191" y="4639964"/>
                  </a:lnTo>
                  <a:lnTo>
                    <a:pt x="2779" y="4616948"/>
                  </a:lnTo>
                  <a:lnTo>
                    <a:pt x="4763" y="4595123"/>
                  </a:lnTo>
                  <a:lnTo>
                    <a:pt x="7542" y="4575679"/>
                  </a:lnTo>
                  <a:lnTo>
                    <a:pt x="9923" y="4558220"/>
                  </a:lnTo>
                  <a:lnTo>
                    <a:pt x="12304" y="4542744"/>
                  </a:lnTo>
                  <a:lnTo>
                    <a:pt x="15083" y="4530046"/>
                  </a:lnTo>
                  <a:lnTo>
                    <a:pt x="19052" y="4511792"/>
                  </a:lnTo>
                  <a:lnTo>
                    <a:pt x="20640" y="4504649"/>
                  </a:lnTo>
                  <a:lnTo>
                    <a:pt x="23418" y="4495920"/>
                  </a:lnTo>
                  <a:lnTo>
                    <a:pt x="1614229" y="2104709"/>
                  </a:lnTo>
                  <a:lnTo>
                    <a:pt x="1614229" y="546415"/>
                  </a:lnTo>
                  <a:lnTo>
                    <a:pt x="1605497" y="534908"/>
                  </a:lnTo>
                  <a:lnTo>
                    <a:pt x="1597559" y="523400"/>
                  </a:lnTo>
                  <a:lnTo>
                    <a:pt x="1589621" y="511891"/>
                  </a:lnTo>
                  <a:lnTo>
                    <a:pt x="1582080" y="500781"/>
                  </a:lnTo>
                  <a:lnTo>
                    <a:pt x="1574539" y="489274"/>
                  </a:lnTo>
                  <a:lnTo>
                    <a:pt x="1567791" y="477766"/>
                  </a:lnTo>
                  <a:lnTo>
                    <a:pt x="1561044" y="466655"/>
                  </a:lnTo>
                  <a:lnTo>
                    <a:pt x="1555090" y="455940"/>
                  </a:lnTo>
                  <a:lnTo>
                    <a:pt x="1549136" y="444830"/>
                  </a:lnTo>
                  <a:lnTo>
                    <a:pt x="1543580" y="434116"/>
                  </a:lnTo>
                  <a:lnTo>
                    <a:pt x="1538817" y="422609"/>
                  </a:lnTo>
                  <a:lnTo>
                    <a:pt x="1534054" y="411894"/>
                  </a:lnTo>
                  <a:lnTo>
                    <a:pt x="1529688" y="401180"/>
                  </a:lnTo>
                  <a:lnTo>
                    <a:pt x="1525322" y="390466"/>
                  </a:lnTo>
                  <a:lnTo>
                    <a:pt x="1522147" y="379356"/>
                  </a:lnTo>
                  <a:lnTo>
                    <a:pt x="1518971" y="369039"/>
                  </a:lnTo>
                  <a:lnTo>
                    <a:pt x="1515796" y="358325"/>
                  </a:lnTo>
                  <a:lnTo>
                    <a:pt x="1513018" y="348007"/>
                  </a:lnTo>
                  <a:lnTo>
                    <a:pt x="1511033" y="337690"/>
                  </a:lnTo>
                  <a:lnTo>
                    <a:pt x="1509049" y="326976"/>
                  </a:lnTo>
                  <a:lnTo>
                    <a:pt x="1507461" y="316659"/>
                  </a:lnTo>
                  <a:lnTo>
                    <a:pt x="1506270" y="306341"/>
                  </a:lnTo>
                  <a:lnTo>
                    <a:pt x="1505476" y="296024"/>
                  </a:lnTo>
                  <a:lnTo>
                    <a:pt x="1505079" y="286103"/>
                  </a:lnTo>
                  <a:lnTo>
                    <a:pt x="1505079" y="276184"/>
                  </a:lnTo>
                  <a:lnTo>
                    <a:pt x="1505079" y="266263"/>
                  </a:lnTo>
                  <a:lnTo>
                    <a:pt x="1505873" y="256342"/>
                  </a:lnTo>
                  <a:lnTo>
                    <a:pt x="1506667" y="246025"/>
                  </a:lnTo>
                  <a:lnTo>
                    <a:pt x="1508255" y="236502"/>
                  </a:lnTo>
                  <a:lnTo>
                    <a:pt x="1510239" y="226581"/>
                  </a:lnTo>
                  <a:lnTo>
                    <a:pt x="1512224" y="217058"/>
                  </a:lnTo>
                  <a:lnTo>
                    <a:pt x="1514208" y="207534"/>
                  </a:lnTo>
                  <a:lnTo>
                    <a:pt x="1518574" y="194439"/>
                  </a:lnTo>
                  <a:lnTo>
                    <a:pt x="1522940" y="181344"/>
                  </a:lnTo>
                  <a:lnTo>
                    <a:pt x="1528497" y="169439"/>
                  </a:lnTo>
                  <a:lnTo>
                    <a:pt x="1533657" y="157536"/>
                  </a:lnTo>
                  <a:lnTo>
                    <a:pt x="1540007" y="146027"/>
                  </a:lnTo>
                  <a:lnTo>
                    <a:pt x="1546358" y="135313"/>
                  </a:lnTo>
                  <a:lnTo>
                    <a:pt x="1553502" y="125393"/>
                  </a:lnTo>
                  <a:lnTo>
                    <a:pt x="1560250" y="115472"/>
                  </a:lnTo>
                  <a:lnTo>
                    <a:pt x="1567791" y="105949"/>
                  </a:lnTo>
                  <a:lnTo>
                    <a:pt x="1575729" y="97219"/>
                  </a:lnTo>
                  <a:lnTo>
                    <a:pt x="1583271" y="88489"/>
                  </a:lnTo>
                  <a:lnTo>
                    <a:pt x="1591606" y="80553"/>
                  </a:lnTo>
                  <a:lnTo>
                    <a:pt x="1599544" y="72616"/>
                  </a:lnTo>
                  <a:lnTo>
                    <a:pt x="1607879" y="65474"/>
                  </a:lnTo>
                  <a:lnTo>
                    <a:pt x="1615817" y="58728"/>
                  </a:lnTo>
                  <a:lnTo>
                    <a:pt x="1623358" y="52776"/>
                  </a:lnTo>
                  <a:lnTo>
                    <a:pt x="1631693" y="46427"/>
                  </a:lnTo>
                  <a:lnTo>
                    <a:pt x="1639235" y="40871"/>
                  </a:lnTo>
                  <a:lnTo>
                    <a:pt x="1654317" y="30951"/>
                  </a:lnTo>
                  <a:lnTo>
                    <a:pt x="1668606" y="22618"/>
                  </a:lnTo>
                  <a:lnTo>
                    <a:pt x="1680910" y="15872"/>
                  </a:lnTo>
                  <a:lnTo>
                    <a:pt x="1691230" y="11110"/>
                  </a:lnTo>
                  <a:lnTo>
                    <a:pt x="1699565" y="6745"/>
                  </a:lnTo>
                  <a:lnTo>
                    <a:pt x="1708297" y="3571"/>
                  </a:lnTo>
                  <a:lnTo>
                    <a:pt x="17178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06195" y="1663127"/>
            <a:ext cx="697082" cy="697082"/>
            <a:chOff x="3888043" y="2930652"/>
            <a:chExt cx="1769807" cy="1769807"/>
          </a:xfrm>
        </p:grpSpPr>
        <p:sp>
          <p:nvSpPr>
            <p:cNvPr id="8" name="椭圆 7"/>
            <p:cNvSpPr/>
            <p:nvPr/>
          </p:nvSpPr>
          <p:spPr>
            <a:xfrm>
              <a:off x="3888043" y="2930652"/>
              <a:ext cx="1769807" cy="1769807"/>
            </a:xfrm>
            <a:prstGeom prst="ellipse">
              <a:avLst/>
            </a:prstGeom>
            <a:solidFill>
              <a:srgbClr val="D95E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4429567" y="3388112"/>
              <a:ext cx="686758" cy="854886"/>
            </a:xfrm>
            <a:custGeom>
              <a:avLst/>
              <a:gdLst>
                <a:gd name="T0" fmla="*/ 1652585 w 5505447"/>
                <a:gd name="T1" fmla="*/ 4997450 h 6858000"/>
                <a:gd name="T2" fmla="*/ 1652586 w 5505447"/>
                <a:gd name="T3" fmla="*/ 4335463 h 6858000"/>
                <a:gd name="T4" fmla="*/ 4694235 w 5505447"/>
                <a:gd name="T5" fmla="*/ 4089400 h 6858000"/>
                <a:gd name="T6" fmla="*/ 3722685 w 5505447"/>
                <a:gd name="T7" fmla="*/ 3795713 h 6858000"/>
                <a:gd name="T8" fmla="*/ 2624135 w 5505447"/>
                <a:gd name="T9" fmla="*/ 3611563 h 6858000"/>
                <a:gd name="T10" fmla="*/ 2881310 w 5505447"/>
                <a:gd name="T11" fmla="*/ 4089401 h 6858000"/>
                <a:gd name="T12" fmla="*/ 3722685 w 5505447"/>
                <a:gd name="T13" fmla="*/ 3071816 h 6858000"/>
                <a:gd name="T14" fmla="*/ 2624135 w 5505447"/>
                <a:gd name="T15" fmla="*/ 2995616 h 6858000"/>
                <a:gd name="T16" fmla="*/ 3722685 w 5505447"/>
                <a:gd name="T17" fmla="*/ 2703514 h 6858000"/>
                <a:gd name="T18" fmla="*/ 3544885 w 5505447"/>
                <a:gd name="T19" fmla="*/ 2517776 h 6858000"/>
                <a:gd name="T20" fmla="*/ 811212 w 5505447"/>
                <a:gd name="T21" fmla="*/ 3181354 h 6858000"/>
                <a:gd name="T22" fmla="*/ 1652588 w 5505447"/>
                <a:gd name="T23" fmla="*/ 1979617 h 6858000"/>
                <a:gd name="T24" fmla="*/ 2624135 w 5505447"/>
                <a:gd name="T25" fmla="*/ 1903417 h 6858000"/>
                <a:gd name="T26" fmla="*/ 1652588 w 5505447"/>
                <a:gd name="T27" fmla="*/ 1609729 h 6858000"/>
                <a:gd name="T28" fmla="*/ 3544885 w 5505447"/>
                <a:gd name="T29" fmla="*/ 1609728 h 6858000"/>
                <a:gd name="T30" fmla="*/ 4728059 w 5505447"/>
                <a:gd name="T31" fmla="*/ 5365062 h 6858000"/>
                <a:gd name="T32" fmla="*/ 550863 w 5505447"/>
                <a:gd name="T33" fmla="*/ 830266 h 6858000"/>
                <a:gd name="T34" fmla="*/ 3519813 w 5505447"/>
                <a:gd name="T35" fmla="*/ 482329 h 6858000"/>
                <a:gd name="T36" fmla="*/ 3474335 w 5505447"/>
                <a:gd name="T37" fmla="*/ 533264 h 6858000"/>
                <a:gd name="T38" fmla="*/ 3463913 w 5505447"/>
                <a:gd name="T39" fmla="*/ 603618 h 6858000"/>
                <a:gd name="T40" fmla="*/ 3493284 w 5505447"/>
                <a:gd name="T41" fmla="*/ 665695 h 6858000"/>
                <a:gd name="T42" fmla="*/ 3551394 w 5505447"/>
                <a:gd name="T43" fmla="*/ 701349 h 6858000"/>
                <a:gd name="T44" fmla="*/ 3622453 w 5505447"/>
                <a:gd name="T45" fmla="*/ 697848 h 6858000"/>
                <a:gd name="T46" fmla="*/ 3676773 w 5505447"/>
                <a:gd name="T47" fmla="*/ 656781 h 6858000"/>
                <a:gd name="T48" fmla="*/ 3700143 w 5505447"/>
                <a:gd name="T49" fmla="*/ 591521 h 6858000"/>
                <a:gd name="T50" fmla="*/ 3683405 w 5505447"/>
                <a:gd name="T51" fmla="*/ 523077 h 6858000"/>
                <a:gd name="T52" fmla="*/ 3632875 w 5505447"/>
                <a:gd name="T53" fmla="*/ 477235 h 6858000"/>
                <a:gd name="T54" fmla="*/ 1963242 w 5505447"/>
                <a:gd name="T55" fmla="*/ 465775 h 6858000"/>
                <a:gd name="T56" fmla="*/ 1899340 w 5505447"/>
                <a:gd name="T57" fmla="*/ 492516 h 6858000"/>
                <a:gd name="T58" fmla="*/ 1861189 w 5505447"/>
                <a:gd name="T59" fmla="*/ 549499 h 6858000"/>
                <a:gd name="T60" fmla="*/ 1861189 w 5505447"/>
                <a:gd name="T61" fmla="*/ 620808 h 6858000"/>
                <a:gd name="T62" fmla="*/ 1899340 w 5505447"/>
                <a:gd name="T63" fmla="*/ 677792 h 6858000"/>
                <a:gd name="T64" fmla="*/ 1963242 w 5505447"/>
                <a:gd name="T65" fmla="*/ 704533 h 6858000"/>
                <a:gd name="T66" fmla="*/ 2032549 w 5505447"/>
                <a:gd name="T67" fmla="*/ 690526 h 6858000"/>
                <a:gd name="T68" fmla="*/ 2080873 w 5505447"/>
                <a:gd name="T69" fmla="*/ 642456 h 6858000"/>
                <a:gd name="T70" fmla="*/ 2094861 w 5505447"/>
                <a:gd name="T71" fmla="*/ 572739 h 6858000"/>
                <a:gd name="T72" fmla="*/ 2067838 w 5505447"/>
                <a:gd name="T73" fmla="*/ 509070 h 6858000"/>
                <a:gd name="T74" fmla="*/ 2010930 w 5505447"/>
                <a:gd name="T75" fmla="*/ 470550 h 6858000"/>
                <a:gd name="T76" fmla="*/ 4885370 w 5505447"/>
                <a:gd name="T77" fmla="*/ 295278 h 6858000"/>
                <a:gd name="T78" fmla="*/ 5069837 w 5505447"/>
                <a:gd name="T79" fmla="*/ 323534 h 6858000"/>
                <a:gd name="T80" fmla="*/ 5232080 w 5505447"/>
                <a:gd name="T81" fmla="*/ 401318 h 6858000"/>
                <a:gd name="T82" fmla="*/ 5363842 w 5505447"/>
                <a:gd name="T83" fmla="*/ 521327 h 6858000"/>
                <a:gd name="T84" fmla="*/ 5456552 w 5505447"/>
                <a:gd name="T85" fmla="*/ 674037 h 6858000"/>
                <a:gd name="T86" fmla="*/ 5502272 w 5505447"/>
                <a:gd name="T87" fmla="*/ 852146 h 6858000"/>
                <a:gd name="T88" fmla="*/ 5495605 w 5505447"/>
                <a:gd name="T89" fmla="*/ 6347485 h 6858000"/>
                <a:gd name="T90" fmla="*/ 5437502 w 5505447"/>
                <a:gd name="T91" fmla="*/ 6520197 h 6858000"/>
                <a:gd name="T92" fmla="*/ 5333997 w 5505447"/>
                <a:gd name="T93" fmla="*/ 6665922 h 6858000"/>
                <a:gd name="T94" fmla="*/ 5193980 w 5505447"/>
                <a:gd name="T95" fmla="*/ 6775772 h 6858000"/>
                <a:gd name="T96" fmla="*/ 5025387 w 5505447"/>
                <a:gd name="T97" fmla="*/ 6842126 h 6858000"/>
                <a:gd name="T98" fmla="*/ 588010 w 5505447"/>
                <a:gd name="T99" fmla="*/ 6857048 h 6858000"/>
                <a:gd name="T100" fmla="*/ 406718 w 5505447"/>
                <a:gd name="T101" fmla="*/ 6820220 h 6858000"/>
                <a:gd name="T102" fmla="*/ 248920 w 5505447"/>
                <a:gd name="T103" fmla="*/ 6734499 h 6858000"/>
                <a:gd name="T104" fmla="*/ 123190 w 5505447"/>
                <a:gd name="T105" fmla="*/ 6609092 h 6858000"/>
                <a:gd name="T106" fmla="*/ 37465 w 5505447"/>
                <a:gd name="T107" fmla="*/ 6450985 h 6858000"/>
                <a:gd name="T108" fmla="*/ 953 w 5505447"/>
                <a:gd name="T109" fmla="*/ 6270019 h 6858000"/>
                <a:gd name="T110" fmla="*/ 15875 w 5505447"/>
                <a:gd name="T111" fmla="*/ 775315 h 6858000"/>
                <a:gd name="T112" fmla="*/ 82233 w 5505447"/>
                <a:gd name="T113" fmla="*/ 606731 h 6858000"/>
                <a:gd name="T114" fmla="*/ 192088 w 5505447"/>
                <a:gd name="T115" fmla="*/ 466720 h 6858000"/>
                <a:gd name="T116" fmla="*/ 337820 w 5505447"/>
                <a:gd name="T117" fmla="*/ 363220 h 6858000"/>
                <a:gd name="T118" fmla="*/ 510223 w 5505447"/>
                <a:gd name="T119" fmla="*/ 305120 h 685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05447" h="6858000">
                  <a:moveTo>
                    <a:pt x="4951951" y="5119688"/>
                  </a:moveTo>
                  <a:lnTo>
                    <a:pt x="4954585" y="5119688"/>
                  </a:lnTo>
                  <a:lnTo>
                    <a:pt x="4953367" y="5121008"/>
                  </a:lnTo>
                  <a:lnTo>
                    <a:pt x="4951951" y="5119688"/>
                  </a:lnTo>
                  <a:close/>
                  <a:moveTo>
                    <a:pt x="3981447" y="5119688"/>
                  </a:moveTo>
                  <a:lnTo>
                    <a:pt x="4951950" y="5119688"/>
                  </a:lnTo>
                  <a:lnTo>
                    <a:pt x="3981447" y="6160425"/>
                  </a:lnTo>
                  <a:lnTo>
                    <a:pt x="3981447" y="5119688"/>
                  </a:lnTo>
                  <a:close/>
                  <a:moveTo>
                    <a:pt x="1652585" y="4889500"/>
                  </a:moveTo>
                  <a:lnTo>
                    <a:pt x="2624135" y="4889500"/>
                  </a:lnTo>
                  <a:lnTo>
                    <a:pt x="2624135" y="4997450"/>
                  </a:lnTo>
                  <a:lnTo>
                    <a:pt x="1652585" y="4997450"/>
                  </a:lnTo>
                  <a:lnTo>
                    <a:pt x="1652585" y="4889500"/>
                  </a:lnTo>
                  <a:close/>
                  <a:moveTo>
                    <a:pt x="1652585" y="4705350"/>
                  </a:moveTo>
                  <a:lnTo>
                    <a:pt x="2624135" y="4705350"/>
                  </a:lnTo>
                  <a:lnTo>
                    <a:pt x="2624135" y="4813300"/>
                  </a:lnTo>
                  <a:lnTo>
                    <a:pt x="1652585" y="4813300"/>
                  </a:lnTo>
                  <a:lnTo>
                    <a:pt x="1652585" y="4705350"/>
                  </a:lnTo>
                  <a:close/>
                  <a:moveTo>
                    <a:pt x="1652585" y="4519613"/>
                  </a:moveTo>
                  <a:lnTo>
                    <a:pt x="2624135" y="4519613"/>
                  </a:lnTo>
                  <a:lnTo>
                    <a:pt x="2624135" y="4629151"/>
                  </a:lnTo>
                  <a:lnTo>
                    <a:pt x="1652585" y="4629151"/>
                  </a:lnTo>
                  <a:lnTo>
                    <a:pt x="1652585" y="4519613"/>
                  </a:lnTo>
                  <a:close/>
                  <a:moveTo>
                    <a:pt x="1652586" y="4335463"/>
                  </a:moveTo>
                  <a:lnTo>
                    <a:pt x="2624135" y="4335463"/>
                  </a:lnTo>
                  <a:lnTo>
                    <a:pt x="2624135" y="4443413"/>
                  </a:lnTo>
                  <a:lnTo>
                    <a:pt x="1652586" y="4443413"/>
                  </a:lnTo>
                  <a:lnTo>
                    <a:pt x="1652586" y="4335463"/>
                  </a:lnTo>
                  <a:close/>
                  <a:moveTo>
                    <a:pt x="811210" y="4335463"/>
                  </a:moveTo>
                  <a:lnTo>
                    <a:pt x="1474786" y="4335463"/>
                  </a:lnTo>
                  <a:lnTo>
                    <a:pt x="1474786" y="4997451"/>
                  </a:lnTo>
                  <a:lnTo>
                    <a:pt x="811210" y="4997451"/>
                  </a:lnTo>
                  <a:lnTo>
                    <a:pt x="811210" y="4335463"/>
                  </a:lnTo>
                  <a:close/>
                  <a:moveTo>
                    <a:pt x="3722685" y="3981450"/>
                  </a:moveTo>
                  <a:lnTo>
                    <a:pt x="4694235" y="3981450"/>
                  </a:lnTo>
                  <a:lnTo>
                    <a:pt x="4694235" y="4089400"/>
                  </a:lnTo>
                  <a:lnTo>
                    <a:pt x="3722685" y="4089400"/>
                  </a:lnTo>
                  <a:lnTo>
                    <a:pt x="3722685" y="3981450"/>
                  </a:lnTo>
                  <a:close/>
                  <a:moveTo>
                    <a:pt x="1652586" y="3981450"/>
                  </a:moveTo>
                  <a:lnTo>
                    <a:pt x="2624135" y="3981450"/>
                  </a:lnTo>
                  <a:lnTo>
                    <a:pt x="2624135" y="4089400"/>
                  </a:lnTo>
                  <a:lnTo>
                    <a:pt x="1652586" y="4089400"/>
                  </a:lnTo>
                  <a:lnTo>
                    <a:pt x="1652586" y="3981450"/>
                  </a:lnTo>
                  <a:close/>
                  <a:moveTo>
                    <a:pt x="3722685" y="3795713"/>
                  </a:moveTo>
                  <a:lnTo>
                    <a:pt x="4694235" y="3795713"/>
                  </a:lnTo>
                  <a:lnTo>
                    <a:pt x="4694235" y="3905251"/>
                  </a:lnTo>
                  <a:lnTo>
                    <a:pt x="3722685" y="3905251"/>
                  </a:lnTo>
                  <a:lnTo>
                    <a:pt x="3722685" y="3795713"/>
                  </a:lnTo>
                  <a:close/>
                  <a:moveTo>
                    <a:pt x="1652586" y="3795713"/>
                  </a:moveTo>
                  <a:lnTo>
                    <a:pt x="2624135" y="3795713"/>
                  </a:lnTo>
                  <a:lnTo>
                    <a:pt x="2624135" y="3905251"/>
                  </a:lnTo>
                  <a:lnTo>
                    <a:pt x="1652586" y="3905251"/>
                  </a:lnTo>
                  <a:lnTo>
                    <a:pt x="1652586" y="3795713"/>
                  </a:lnTo>
                  <a:close/>
                  <a:moveTo>
                    <a:pt x="3722685" y="3611563"/>
                  </a:moveTo>
                  <a:lnTo>
                    <a:pt x="4694235" y="3611563"/>
                  </a:lnTo>
                  <a:lnTo>
                    <a:pt x="4694235" y="3719513"/>
                  </a:lnTo>
                  <a:lnTo>
                    <a:pt x="3722685" y="3719513"/>
                  </a:lnTo>
                  <a:lnTo>
                    <a:pt x="3722685" y="3611563"/>
                  </a:lnTo>
                  <a:close/>
                  <a:moveTo>
                    <a:pt x="1652586" y="3611563"/>
                  </a:moveTo>
                  <a:lnTo>
                    <a:pt x="2624135" y="3611563"/>
                  </a:lnTo>
                  <a:lnTo>
                    <a:pt x="2624135" y="3719513"/>
                  </a:lnTo>
                  <a:lnTo>
                    <a:pt x="1652586" y="3719513"/>
                  </a:lnTo>
                  <a:lnTo>
                    <a:pt x="1652586" y="3611563"/>
                  </a:lnTo>
                  <a:close/>
                  <a:moveTo>
                    <a:pt x="3722685" y="3427415"/>
                  </a:moveTo>
                  <a:lnTo>
                    <a:pt x="4694235" y="3427415"/>
                  </a:lnTo>
                  <a:lnTo>
                    <a:pt x="4694235" y="3535363"/>
                  </a:lnTo>
                  <a:lnTo>
                    <a:pt x="3722685" y="3535363"/>
                  </a:lnTo>
                  <a:lnTo>
                    <a:pt x="3722685" y="3427415"/>
                  </a:lnTo>
                  <a:close/>
                  <a:moveTo>
                    <a:pt x="2881310" y="3427415"/>
                  </a:moveTo>
                  <a:lnTo>
                    <a:pt x="3544885" y="3427415"/>
                  </a:lnTo>
                  <a:lnTo>
                    <a:pt x="3544885" y="4089401"/>
                  </a:lnTo>
                  <a:lnTo>
                    <a:pt x="2881310" y="4089401"/>
                  </a:lnTo>
                  <a:lnTo>
                    <a:pt x="2881310" y="3427415"/>
                  </a:lnTo>
                  <a:close/>
                  <a:moveTo>
                    <a:pt x="1652586" y="3427415"/>
                  </a:moveTo>
                  <a:lnTo>
                    <a:pt x="2624135" y="3427415"/>
                  </a:lnTo>
                  <a:lnTo>
                    <a:pt x="2624135" y="3535365"/>
                  </a:lnTo>
                  <a:lnTo>
                    <a:pt x="1652586" y="3535365"/>
                  </a:lnTo>
                  <a:lnTo>
                    <a:pt x="1652586" y="3427415"/>
                  </a:lnTo>
                  <a:close/>
                  <a:moveTo>
                    <a:pt x="811211" y="3427415"/>
                  </a:moveTo>
                  <a:lnTo>
                    <a:pt x="1474786" y="3427415"/>
                  </a:lnTo>
                  <a:lnTo>
                    <a:pt x="1474786" y="4089401"/>
                  </a:lnTo>
                  <a:lnTo>
                    <a:pt x="811211" y="4089401"/>
                  </a:lnTo>
                  <a:lnTo>
                    <a:pt x="811211" y="3427415"/>
                  </a:lnTo>
                  <a:close/>
                  <a:moveTo>
                    <a:pt x="3722685" y="3071816"/>
                  </a:moveTo>
                  <a:lnTo>
                    <a:pt x="4694235" y="3071816"/>
                  </a:lnTo>
                  <a:lnTo>
                    <a:pt x="4694235" y="3181354"/>
                  </a:lnTo>
                  <a:lnTo>
                    <a:pt x="3722685" y="3181354"/>
                  </a:lnTo>
                  <a:lnTo>
                    <a:pt x="3722685" y="3071816"/>
                  </a:lnTo>
                  <a:close/>
                  <a:moveTo>
                    <a:pt x="1652587" y="3071816"/>
                  </a:moveTo>
                  <a:lnTo>
                    <a:pt x="2624135" y="3071816"/>
                  </a:lnTo>
                  <a:lnTo>
                    <a:pt x="2624135" y="3181354"/>
                  </a:lnTo>
                  <a:lnTo>
                    <a:pt x="1652587" y="3181354"/>
                  </a:lnTo>
                  <a:lnTo>
                    <a:pt x="1652587" y="3071816"/>
                  </a:lnTo>
                  <a:close/>
                  <a:moveTo>
                    <a:pt x="1652587" y="2887666"/>
                  </a:moveTo>
                  <a:lnTo>
                    <a:pt x="2624135" y="2887666"/>
                  </a:lnTo>
                  <a:lnTo>
                    <a:pt x="2624135" y="2995616"/>
                  </a:lnTo>
                  <a:lnTo>
                    <a:pt x="1652587" y="2995616"/>
                  </a:lnTo>
                  <a:lnTo>
                    <a:pt x="1652587" y="2887666"/>
                  </a:lnTo>
                  <a:close/>
                  <a:moveTo>
                    <a:pt x="3722685" y="2887665"/>
                  </a:moveTo>
                  <a:lnTo>
                    <a:pt x="4694235" y="2887665"/>
                  </a:lnTo>
                  <a:lnTo>
                    <a:pt x="4694235" y="2995615"/>
                  </a:lnTo>
                  <a:lnTo>
                    <a:pt x="3722685" y="2995615"/>
                  </a:lnTo>
                  <a:lnTo>
                    <a:pt x="3722685" y="2887665"/>
                  </a:lnTo>
                  <a:close/>
                  <a:moveTo>
                    <a:pt x="3722685" y="2703514"/>
                  </a:moveTo>
                  <a:lnTo>
                    <a:pt x="4694235" y="2703514"/>
                  </a:lnTo>
                  <a:lnTo>
                    <a:pt x="4694235" y="2811465"/>
                  </a:lnTo>
                  <a:lnTo>
                    <a:pt x="3722685" y="2811465"/>
                  </a:lnTo>
                  <a:lnTo>
                    <a:pt x="3722685" y="2703514"/>
                  </a:lnTo>
                  <a:close/>
                  <a:moveTo>
                    <a:pt x="1652587" y="2703514"/>
                  </a:moveTo>
                  <a:lnTo>
                    <a:pt x="2624135" y="2703514"/>
                  </a:lnTo>
                  <a:lnTo>
                    <a:pt x="2624135" y="2811465"/>
                  </a:lnTo>
                  <a:lnTo>
                    <a:pt x="1652587" y="2811465"/>
                  </a:lnTo>
                  <a:lnTo>
                    <a:pt x="1652587" y="2703514"/>
                  </a:lnTo>
                  <a:close/>
                  <a:moveTo>
                    <a:pt x="3722685" y="2517776"/>
                  </a:moveTo>
                  <a:lnTo>
                    <a:pt x="4694235" y="2517776"/>
                  </a:lnTo>
                  <a:lnTo>
                    <a:pt x="4694235" y="2627315"/>
                  </a:lnTo>
                  <a:lnTo>
                    <a:pt x="3722685" y="2627315"/>
                  </a:lnTo>
                  <a:lnTo>
                    <a:pt x="3722685" y="2517776"/>
                  </a:lnTo>
                  <a:close/>
                  <a:moveTo>
                    <a:pt x="2881310" y="2517776"/>
                  </a:moveTo>
                  <a:lnTo>
                    <a:pt x="3544885" y="2517776"/>
                  </a:lnTo>
                  <a:lnTo>
                    <a:pt x="3544885" y="3181354"/>
                  </a:lnTo>
                  <a:lnTo>
                    <a:pt x="2881310" y="3181354"/>
                  </a:lnTo>
                  <a:lnTo>
                    <a:pt x="2881310" y="2517776"/>
                  </a:lnTo>
                  <a:close/>
                  <a:moveTo>
                    <a:pt x="1652587" y="2517776"/>
                  </a:moveTo>
                  <a:lnTo>
                    <a:pt x="2624135" y="2517776"/>
                  </a:lnTo>
                  <a:lnTo>
                    <a:pt x="2624135" y="2627315"/>
                  </a:lnTo>
                  <a:lnTo>
                    <a:pt x="1652587" y="2627315"/>
                  </a:lnTo>
                  <a:lnTo>
                    <a:pt x="1652587" y="2517776"/>
                  </a:lnTo>
                  <a:close/>
                  <a:moveTo>
                    <a:pt x="811212" y="2517776"/>
                  </a:moveTo>
                  <a:lnTo>
                    <a:pt x="1474787" y="2517776"/>
                  </a:lnTo>
                  <a:lnTo>
                    <a:pt x="1474787" y="3181354"/>
                  </a:lnTo>
                  <a:lnTo>
                    <a:pt x="811212" y="3181354"/>
                  </a:lnTo>
                  <a:lnTo>
                    <a:pt x="811212" y="2517776"/>
                  </a:lnTo>
                  <a:close/>
                  <a:moveTo>
                    <a:pt x="3722685" y="2163766"/>
                  </a:moveTo>
                  <a:lnTo>
                    <a:pt x="4694235" y="2163766"/>
                  </a:lnTo>
                  <a:lnTo>
                    <a:pt x="4694235" y="2273303"/>
                  </a:lnTo>
                  <a:lnTo>
                    <a:pt x="3722685" y="2273303"/>
                  </a:lnTo>
                  <a:lnTo>
                    <a:pt x="3722685" y="2163766"/>
                  </a:lnTo>
                  <a:close/>
                  <a:moveTo>
                    <a:pt x="1652588" y="2163766"/>
                  </a:moveTo>
                  <a:lnTo>
                    <a:pt x="2624135" y="2163766"/>
                  </a:lnTo>
                  <a:lnTo>
                    <a:pt x="2624135" y="2273304"/>
                  </a:lnTo>
                  <a:lnTo>
                    <a:pt x="1652588" y="2273304"/>
                  </a:lnTo>
                  <a:lnTo>
                    <a:pt x="1652588" y="2163766"/>
                  </a:lnTo>
                  <a:close/>
                  <a:moveTo>
                    <a:pt x="1652588" y="1979617"/>
                  </a:moveTo>
                  <a:lnTo>
                    <a:pt x="2624135" y="1979617"/>
                  </a:lnTo>
                  <a:lnTo>
                    <a:pt x="2624135" y="2087566"/>
                  </a:lnTo>
                  <a:lnTo>
                    <a:pt x="1652588" y="2087566"/>
                  </a:lnTo>
                  <a:lnTo>
                    <a:pt x="1652588" y="1979617"/>
                  </a:lnTo>
                  <a:close/>
                  <a:moveTo>
                    <a:pt x="3722685" y="1979616"/>
                  </a:moveTo>
                  <a:lnTo>
                    <a:pt x="4694235" y="1979616"/>
                  </a:lnTo>
                  <a:lnTo>
                    <a:pt x="4694235" y="2087566"/>
                  </a:lnTo>
                  <a:lnTo>
                    <a:pt x="3722685" y="2087566"/>
                  </a:lnTo>
                  <a:lnTo>
                    <a:pt x="3722685" y="1979616"/>
                  </a:lnTo>
                  <a:close/>
                  <a:moveTo>
                    <a:pt x="1652588" y="1793879"/>
                  </a:moveTo>
                  <a:lnTo>
                    <a:pt x="2624135" y="1793879"/>
                  </a:lnTo>
                  <a:lnTo>
                    <a:pt x="2624135" y="1903417"/>
                  </a:lnTo>
                  <a:lnTo>
                    <a:pt x="1652588" y="1903417"/>
                  </a:lnTo>
                  <a:lnTo>
                    <a:pt x="1652588" y="1793879"/>
                  </a:lnTo>
                  <a:close/>
                  <a:moveTo>
                    <a:pt x="3722685" y="1793878"/>
                  </a:moveTo>
                  <a:lnTo>
                    <a:pt x="4694235" y="1793878"/>
                  </a:lnTo>
                  <a:lnTo>
                    <a:pt x="4694235" y="1903416"/>
                  </a:lnTo>
                  <a:lnTo>
                    <a:pt x="3722685" y="1903416"/>
                  </a:lnTo>
                  <a:lnTo>
                    <a:pt x="3722685" y="1793878"/>
                  </a:lnTo>
                  <a:close/>
                  <a:moveTo>
                    <a:pt x="1652588" y="1609729"/>
                  </a:moveTo>
                  <a:lnTo>
                    <a:pt x="2624135" y="1609729"/>
                  </a:lnTo>
                  <a:lnTo>
                    <a:pt x="2624135" y="1719267"/>
                  </a:lnTo>
                  <a:lnTo>
                    <a:pt x="1652588" y="1719267"/>
                  </a:lnTo>
                  <a:lnTo>
                    <a:pt x="1652588" y="1609729"/>
                  </a:lnTo>
                  <a:close/>
                  <a:moveTo>
                    <a:pt x="811213" y="1609729"/>
                  </a:moveTo>
                  <a:lnTo>
                    <a:pt x="1474788" y="1609729"/>
                  </a:lnTo>
                  <a:lnTo>
                    <a:pt x="1474788" y="2273303"/>
                  </a:lnTo>
                  <a:lnTo>
                    <a:pt x="811213" y="2273303"/>
                  </a:lnTo>
                  <a:lnTo>
                    <a:pt x="811213" y="1609729"/>
                  </a:lnTo>
                  <a:close/>
                  <a:moveTo>
                    <a:pt x="3722685" y="1609728"/>
                  </a:moveTo>
                  <a:lnTo>
                    <a:pt x="4694235" y="1609728"/>
                  </a:lnTo>
                  <a:lnTo>
                    <a:pt x="4694235" y="1719266"/>
                  </a:lnTo>
                  <a:lnTo>
                    <a:pt x="3722685" y="1719266"/>
                  </a:lnTo>
                  <a:lnTo>
                    <a:pt x="3722685" y="1609728"/>
                  </a:lnTo>
                  <a:close/>
                  <a:moveTo>
                    <a:pt x="2881310" y="1609728"/>
                  </a:moveTo>
                  <a:lnTo>
                    <a:pt x="3544885" y="1609728"/>
                  </a:lnTo>
                  <a:lnTo>
                    <a:pt x="3544885" y="2273303"/>
                  </a:lnTo>
                  <a:lnTo>
                    <a:pt x="2881310" y="2273303"/>
                  </a:lnTo>
                  <a:lnTo>
                    <a:pt x="2881310" y="1609728"/>
                  </a:lnTo>
                  <a:close/>
                  <a:moveTo>
                    <a:pt x="550863" y="830266"/>
                  </a:moveTo>
                  <a:lnTo>
                    <a:pt x="550863" y="6173788"/>
                  </a:lnTo>
                  <a:lnTo>
                    <a:pt x="3970893" y="6173788"/>
                  </a:lnTo>
                  <a:lnTo>
                    <a:pt x="3972506" y="6175293"/>
                  </a:lnTo>
                  <a:lnTo>
                    <a:pt x="3973909" y="6173788"/>
                  </a:lnTo>
                  <a:lnTo>
                    <a:pt x="3981237" y="6173788"/>
                  </a:lnTo>
                  <a:lnTo>
                    <a:pt x="3981447" y="6173561"/>
                  </a:lnTo>
                  <a:lnTo>
                    <a:pt x="3981447" y="6165704"/>
                  </a:lnTo>
                  <a:lnTo>
                    <a:pt x="4728059" y="5365062"/>
                  </a:lnTo>
                  <a:lnTo>
                    <a:pt x="4609280" y="5493722"/>
                  </a:lnTo>
                  <a:lnTo>
                    <a:pt x="4732169" y="5360654"/>
                  </a:lnTo>
                  <a:lnTo>
                    <a:pt x="4954584" y="5122143"/>
                  </a:lnTo>
                  <a:lnTo>
                    <a:pt x="4953428" y="5121066"/>
                  </a:lnTo>
                  <a:lnTo>
                    <a:pt x="4954585" y="5119813"/>
                  </a:lnTo>
                  <a:lnTo>
                    <a:pt x="4954585" y="5119688"/>
                  </a:lnTo>
                  <a:lnTo>
                    <a:pt x="4954585" y="830266"/>
                  </a:lnTo>
                  <a:lnTo>
                    <a:pt x="3916359" y="830266"/>
                  </a:lnTo>
                  <a:lnTo>
                    <a:pt x="3916359" y="990601"/>
                  </a:lnTo>
                  <a:lnTo>
                    <a:pt x="1639884" y="990601"/>
                  </a:lnTo>
                  <a:lnTo>
                    <a:pt x="1639884" y="830266"/>
                  </a:lnTo>
                  <a:lnTo>
                    <a:pt x="550863" y="830266"/>
                  </a:lnTo>
                  <a:close/>
                  <a:moveTo>
                    <a:pt x="3581397" y="465138"/>
                  </a:moveTo>
                  <a:lnTo>
                    <a:pt x="3575396" y="465456"/>
                  </a:lnTo>
                  <a:lnTo>
                    <a:pt x="3569396" y="465775"/>
                  </a:lnTo>
                  <a:lnTo>
                    <a:pt x="3563079" y="466730"/>
                  </a:lnTo>
                  <a:lnTo>
                    <a:pt x="3557395" y="467685"/>
                  </a:lnTo>
                  <a:lnTo>
                    <a:pt x="3551394" y="468958"/>
                  </a:lnTo>
                  <a:lnTo>
                    <a:pt x="3546025" y="470550"/>
                  </a:lnTo>
                  <a:lnTo>
                    <a:pt x="3540656" y="472460"/>
                  </a:lnTo>
                  <a:lnTo>
                    <a:pt x="3534972" y="474688"/>
                  </a:lnTo>
                  <a:lnTo>
                    <a:pt x="3529919" y="477235"/>
                  </a:lnTo>
                  <a:lnTo>
                    <a:pt x="3524550" y="479782"/>
                  </a:lnTo>
                  <a:lnTo>
                    <a:pt x="3519813" y="482329"/>
                  </a:lnTo>
                  <a:lnTo>
                    <a:pt x="3514760" y="485831"/>
                  </a:lnTo>
                  <a:lnTo>
                    <a:pt x="3510338" y="489014"/>
                  </a:lnTo>
                  <a:lnTo>
                    <a:pt x="3505917" y="492516"/>
                  </a:lnTo>
                  <a:lnTo>
                    <a:pt x="3501495" y="496654"/>
                  </a:lnTo>
                  <a:lnTo>
                    <a:pt x="3497390" y="500474"/>
                  </a:lnTo>
                  <a:lnTo>
                    <a:pt x="3493284" y="504294"/>
                  </a:lnTo>
                  <a:lnTo>
                    <a:pt x="3489494" y="509070"/>
                  </a:lnTo>
                  <a:lnTo>
                    <a:pt x="3486020" y="513526"/>
                  </a:lnTo>
                  <a:lnTo>
                    <a:pt x="3482862" y="517983"/>
                  </a:lnTo>
                  <a:lnTo>
                    <a:pt x="3479388" y="523077"/>
                  </a:lnTo>
                  <a:lnTo>
                    <a:pt x="3476862" y="527852"/>
                  </a:lnTo>
                  <a:lnTo>
                    <a:pt x="3474335" y="533264"/>
                  </a:lnTo>
                  <a:lnTo>
                    <a:pt x="3471809" y="538357"/>
                  </a:lnTo>
                  <a:lnTo>
                    <a:pt x="3469598" y="544087"/>
                  </a:lnTo>
                  <a:lnTo>
                    <a:pt x="3467703" y="549499"/>
                  </a:lnTo>
                  <a:lnTo>
                    <a:pt x="3466124" y="555229"/>
                  </a:lnTo>
                  <a:lnTo>
                    <a:pt x="3464861" y="560960"/>
                  </a:lnTo>
                  <a:lnTo>
                    <a:pt x="3463913" y="567008"/>
                  </a:lnTo>
                  <a:lnTo>
                    <a:pt x="3462966" y="572738"/>
                  </a:lnTo>
                  <a:lnTo>
                    <a:pt x="3462650" y="579105"/>
                  </a:lnTo>
                  <a:lnTo>
                    <a:pt x="3462334" y="585154"/>
                  </a:lnTo>
                  <a:lnTo>
                    <a:pt x="3462650" y="591521"/>
                  </a:lnTo>
                  <a:lnTo>
                    <a:pt x="3462966" y="597251"/>
                  </a:lnTo>
                  <a:lnTo>
                    <a:pt x="3463913" y="603618"/>
                  </a:lnTo>
                  <a:lnTo>
                    <a:pt x="3464861" y="609348"/>
                  </a:lnTo>
                  <a:lnTo>
                    <a:pt x="3466124" y="615397"/>
                  </a:lnTo>
                  <a:lnTo>
                    <a:pt x="3467703" y="620808"/>
                  </a:lnTo>
                  <a:lnTo>
                    <a:pt x="3469598" y="626539"/>
                  </a:lnTo>
                  <a:lnTo>
                    <a:pt x="3471809" y="631950"/>
                  </a:lnTo>
                  <a:lnTo>
                    <a:pt x="3474335" y="637362"/>
                  </a:lnTo>
                  <a:lnTo>
                    <a:pt x="3476862" y="642456"/>
                  </a:lnTo>
                  <a:lnTo>
                    <a:pt x="3479388" y="647231"/>
                  </a:lnTo>
                  <a:lnTo>
                    <a:pt x="3482862" y="652324"/>
                  </a:lnTo>
                  <a:lnTo>
                    <a:pt x="3486020" y="656781"/>
                  </a:lnTo>
                  <a:lnTo>
                    <a:pt x="3489494" y="661556"/>
                  </a:lnTo>
                  <a:lnTo>
                    <a:pt x="3493284" y="665695"/>
                  </a:lnTo>
                  <a:lnTo>
                    <a:pt x="3497390" y="669833"/>
                  </a:lnTo>
                  <a:lnTo>
                    <a:pt x="3501495" y="673972"/>
                  </a:lnTo>
                  <a:lnTo>
                    <a:pt x="3505917" y="677792"/>
                  </a:lnTo>
                  <a:lnTo>
                    <a:pt x="3510338" y="681294"/>
                  </a:lnTo>
                  <a:lnTo>
                    <a:pt x="3514760" y="684795"/>
                  </a:lnTo>
                  <a:lnTo>
                    <a:pt x="3519813" y="687661"/>
                  </a:lnTo>
                  <a:lnTo>
                    <a:pt x="3524550" y="690526"/>
                  </a:lnTo>
                  <a:lnTo>
                    <a:pt x="3529919" y="693072"/>
                  </a:lnTo>
                  <a:lnTo>
                    <a:pt x="3534972" y="695938"/>
                  </a:lnTo>
                  <a:lnTo>
                    <a:pt x="3540656" y="697848"/>
                  </a:lnTo>
                  <a:lnTo>
                    <a:pt x="3546025" y="699758"/>
                  </a:lnTo>
                  <a:lnTo>
                    <a:pt x="3551394" y="701349"/>
                  </a:lnTo>
                  <a:lnTo>
                    <a:pt x="3557395" y="702623"/>
                  </a:lnTo>
                  <a:lnTo>
                    <a:pt x="3563079" y="703578"/>
                  </a:lnTo>
                  <a:lnTo>
                    <a:pt x="3569396" y="704533"/>
                  </a:lnTo>
                  <a:lnTo>
                    <a:pt x="3575396" y="704851"/>
                  </a:lnTo>
                  <a:lnTo>
                    <a:pt x="3581397" y="704851"/>
                  </a:lnTo>
                  <a:lnTo>
                    <a:pt x="3587713" y="704851"/>
                  </a:lnTo>
                  <a:lnTo>
                    <a:pt x="3593713" y="704533"/>
                  </a:lnTo>
                  <a:lnTo>
                    <a:pt x="3599714" y="703578"/>
                  </a:lnTo>
                  <a:lnTo>
                    <a:pt x="3605399" y="702623"/>
                  </a:lnTo>
                  <a:lnTo>
                    <a:pt x="3611399" y="701349"/>
                  </a:lnTo>
                  <a:lnTo>
                    <a:pt x="3616768" y="699758"/>
                  </a:lnTo>
                  <a:lnTo>
                    <a:pt x="3622453" y="697848"/>
                  </a:lnTo>
                  <a:lnTo>
                    <a:pt x="3627822" y="695938"/>
                  </a:lnTo>
                  <a:lnTo>
                    <a:pt x="3632875" y="693072"/>
                  </a:lnTo>
                  <a:lnTo>
                    <a:pt x="3638243" y="690526"/>
                  </a:lnTo>
                  <a:lnTo>
                    <a:pt x="3642981" y="687661"/>
                  </a:lnTo>
                  <a:lnTo>
                    <a:pt x="3648034" y="684795"/>
                  </a:lnTo>
                  <a:lnTo>
                    <a:pt x="3652455" y="681294"/>
                  </a:lnTo>
                  <a:lnTo>
                    <a:pt x="3657192" y="677792"/>
                  </a:lnTo>
                  <a:lnTo>
                    <a:pt x="3661614" y="673972"/>
                  </a:lnTo>
                  <a:lnTo>
                    <a:pt x="3665404" y="669833"/>
                  </a:lnTo>
                  <a:lnTo>
                    <a:pt x="3669509" y="665695"/>
                  </a:lnTo>
                  <a:lnTo>
                    <a:pt x="3673299" y="661556"/>
                  </a:lnTo>
                  <a:lnTo>
                    <a:pt x="3676773" y="656781"/>
                  </a:lnTo>
                  <a:lnTo>
                    <a:pt x="3680247" y="652324"/>
                  </a:lnTo>
                  <a:lnTo>
                    <a:pt x="3683405" y="647231"/>
                  </a:lnTo>
                  <a:lnTo>
                    <a:pt x="3685932" y="642456"/>
                  </a:lnTo>
                  <a:lnTo>
                    <a:pt x="3688458" y="637362"/>
                  </a:lnTo>
                  <a:lnTo>
                    <a:pt x="3691300" y="631950"/>
                  </a:lnTo>
                  <a:lnTo>
                    <a:pt x="3693195" y="626539"/>
                  </a:lnTo>
                  <a:lnTo>
                    <a:pt x="3695090" y="620808"/>
                  </a:lnTo>
                  <a:lnTo>
                    <a:pt x="3696669" y="615397"/>
                  </a:lnTo>
                  <a:lnTo>
                    <a:pt x="3697933" y="609348"/>
                  </a:lnTo>
                  <a:lnTo>
                    <a:pt x="3698880" y="603618"/>
                  </a:lnTo>
                  <a:lnTo>
                    <a:pt x="3699828" y="597251"/>
                  </a:lnTo>
                  <a:lnTo>
                    <a:pt x="3700143" y="591521"/>
                  </a:lnTo>
                  <a:lnTo>
                    <a:pt x="3700459" y="585154"/>
                  </a:lnTo>
                  <a:lnTo>
                    <a:pt x="3700143" y="579105"/>
                  </a:lnTo>
                  <a:lnTo>
                    <a:pt x="3699828" y="572738"/>
                  </a:lnTo>
                  <a:lnTo>
                    <a:pt x="3698880" y="567008"/>
                  </a:lnTo>
                  <a:lnTo>
                    <a:pt x="3697933" y="560960"/>
                  </a:lnTo>
                  <a:lnTo>
                    <a:pt x="3696669" y="555229"/>
                  </a:lnTo>
                  <a:lnTo>
                    <a:pt x="3695090" y="549499"/>
                  </a:lnTo>
                  <a:lnTo>
                    <a:pt x="3693195" y="544087"/>
                  </a:lnTo>
                  <a:lnTo>
                    <a:pt x="3691300" y="538357"/>
                  </a:lnTo>
                  <a:lnTo>
                    <a:pt x="3688458" y="533264"/>
                  </a:lnTo>
                  <a:lnTo>
                    <a:pt x="3685932" y="527852"/>
                  </a:lnTo>
                  <a:lnTo>
                    <a:pt x="3683405" y="523077"/>
                  </a:lnTo>
                  <a:lnTo>
                    <a:pt x="3680247" y="517983"/>
                  </a:lnTo>
                  <a:lnTo>
                    <a:pt x="3676773" y="513526"/>
                  </a:lnTo>
                  <a:lnTo>
                    <a:pt x="3673299" y="509070"/>
                  </a:lnTo>
                  <a:lnTo>
                    <a:pt x="3669509" y="504294"/>
                  </a:lnTo>
                  <a:lnTo>
                    <a:pt x="3665404" y="500474"/>
                  </a:lnTo>
                  <a:lnTo>
                    <a:pt x="3661614" y="496654"/>
                  </a:lnTo>
                  <a:lnTo>
                    <a:pt x="3657192" y="492516"/>
                  </a:lnTo>
                  <a:lnTo>
                    <a:pt x="3652455" y="489014"/>
                  </a:lnTo>
                  <a:lnTo>
                    <a:pt x="3648034" y="485831"/>
                  </a:lnTo>
                  <a:lnTo>
                    <a:pt x="3642981" y="482329"/>
                  </a:lnTo>
                  <a:lnTo>
                    <a:pt x="3638243" y="479782"/>
                  </a:lnTo>
                  <a:lnTo>
                    <a:pt x="3632875" y="477235"/>
                  </a:lnTo>
                  <a:lnTo>
                    <a:pt x="3627822" y="474688"/>
                  </a:lnTo>
                  <a:lnTo>
                    <a:pt x="3622453" y="472460"/>
                  </a:lnTo>
                  <a:lnTo>
                    <a:pt x="3616768" y="470550"/>
                  </a:lnTo>
                  <a:lnTo>
                    <a:pt x="3611399" y="468958"/>
                  </a:lnTo>
                  <a:lnTo>
                    <a:pt x="3605399" y="467685"/>
                  </a:lnTo>
                  <a:lnTo>
                    <a:pt x="3599714" y="466730"/>
                  </a:lnTo>
                  <a:lnTo>
                    <a:pt x="3593713" y="465775"/>
                  </a:lnTo>
                  <a:lnTo>
                    <a:pt x="3587713" y="465456"/>
                  </a:lnTo>
                  <a:lnTo>
                    <a:pt x="3581397" y="465138"/>
                  </a:lnTo>
                  <a:close/>
                  <a:moveTo>
                    <a:pt x="1975323" y="465138"/>
                  </a:moveTo>
                  <a:lnTo>
                    <a:pt x="1969282" y="465457"/>
                  </a:lnTo>
                  <a:lnTo>
                    <a:pt x="1963242" y="465775"/>
                  </a:lnTo>
                  <a:lnTo>
                    <a:pt x="1957201" y="466730"/>
                  </a:lnTo>
                  <a:lnTo>
                    <a:pt x="1951161" y="467685"/>
                  </a:lnTo>
                  <a:lnTo>
                    <a:pt x="1945756" y="468958"/>
                  </a:lnTo>
                  <a:lnTo>
                    <a:pt x="1939716" y="470550"/>
                  </a:lnTo>
                  <a:lnTo>
                    <a:pt x="1934311" y="472460"/>
                  </a:lnTo>
                  <a:lnTo>
                    <a:pt x="1928588" y="474689"/>
                  </a:lnTo>
                  <a:lnTo>
                    <a:pt x="1923502" y="477235"/>
                  </a:lnTo>
                  <a:lnTo>
                    <a:pt x="1918415" y="479782"/>
                  </a:lnTo>
                  <a:lnTo>
                    <a:pt x="1913328" y="482329"/>
                  </a:lnTo>
                  <a:lnTo>
                    <a:pt x="1908559" y="485831"/>
                  </a:lnTo>
                  <a:lnTo>
                    <a:pt x="1903790" y="489014"/>
                  </a:lnTo>
                  <a:lnTo>
                    <a:pt x="1899340" y="492516"/>
                  </a:lnTo>
                  <a:lnTo>
                    <a:pt x="1895206" y="496654"/>
                  </a:lnTo>
                  <a:lnTo>
                    <a:pt x="1890756" y="500474"/>
                  </a:lnTo>
                  <a:lnTo>
                    <a:pt x="1886941" y="504294"/>
                  </a:lnTo>
                  <a:lnTo>
                    <a:pt x="1882808" y="509070"/>
                  </a:lnTo>
                  <a:lnTo>
                    <a:pt x="1879310" y="513527"/>
                  </a:lnTo>
                  <a:lnTo>
                    <a:pt x="1876131" y="517983"/>
                  </a:lnTo>
                  <a:lnTo>
                    <a:pt x="1873270" y="523077"/>
                  </a:lnTo>
                  <a:lnTo>
                    <a:pt x="1870091" y="527852"/>
                  </a:lnTo>
                  <a:lnTo>
                    <a:pt x="1867547" y="533264"/>
                  </a:lnTo>
                  <a:lnTo>
                    <a:pt x="1865004" y="538357"/>
                  </a:lnTo>
                  <a:lnTo>
                    <a:pt x="1863097" y="544088"/>
                  </a:lnTo>
                  <a:lnTo>
                    <a:pt x="1861189" y="549499"/>
                  </a:lnTo>
                  <a:lnTo>
                    <a:pt x="1859281" y="555230"/>
                  </a:lnTo>
                  <a:lnTo>
                    <a:pt x="1858010" y="560960"/>
                  </a:lnTo>
                  <a:lnTo>
                    <a:pt x="1857056" y="567008"/>
                  </a:lnTo>
                  <a:lnTo>
                    <a:pt x="1856102" y="572739"/>
                  </a:lnTo>
                  <a:lnTo>
                    <a:pt x="1855784" y="579105"/>
                  </a:lnTo>
                  <a:lnTo>
                    <a:pt x="1855784" y="585154"/>
                  </a:lnTo>
                  <a:lnTo>
                    <a:pt x="1855784" y="591521"/>
                  </a:lnTo>
                  <a:lnTo>
                    <a:pt x="1856102" y="597251"/>
                  </a:lnTo>
                  <a:lnTo>
                    <a:pt x="1857056" y="603618"/>
                  </a:lnTo>
                  <a:lnTo>
                    <a:pt x="1858010" y="609348"/>
                  </a:lnTo>
                  <a:lnTo>
                    <a:pt x="1859281" y="615397"/>
                  </a:lnTo>
                  <a:lnTo>
                    <a:pt x="1861189" y="620808"/>
                  </a:lnTo>
                  <a:lnTo>
                    <a:pt x="1863097" y="626539"/>
                  </a:lnTo>
                  <a:lnTo>
                    <a:pt x="1865004" y="631951"/>
                  </a:lnTo>
                  <a:lnTo>
                    <a:pt x="1867547" y="637362"/>
                  </a:lnTo>
                  <a:lnTo>
                    <a:pt x="1870091" y="642456"/>
                  </a:lnTo>
                  <a:lnTo>
                    <a:pt x="1873270" y="647231"/>
                  </a:lnTo>
                  <a:lnTo>
                    <a:pt x="1876131" y="652324"/>
                  </a:lnTo>
                  <a:lnTo>
                    <a:pt x="1879310" y="656781"/>
                  </a:lnTo>
                  <a:lnTo>
                    <a:pt x="1882808" y="661556"/>
                  </a:lnTo>
                  <a:lnTo>
                    <a:pt x="1886941" y="665695"/>
                  </a:lnTo>
                  <a:lnTo>
                    <a:pt x="1890756" y="669833"/>
                  </a:lnTo>
                  <a:lnTo>
                    <a:pt x="1895206" y="673972"/>
                  </a:lnTo>
                  <a:lnTo>
                    <a:pt x="1899340" y="677792"/>
                  </a:lnTo>
                  <a:lnTo>
                    <a:pt x="1903790" y="681294"/>
                  </a:lnTo>
                  <a:lnTo>
                    <a:pt x="1908559" y="684796"/>
                  </a:lnTo>
                  <a:lnTo>
                    <a:pt x="1913328" y="687661"/>
                  </a:lnTo>
                  <a:lnTo>
                    <a:pt x="1918415" y="690526"/>
                  </a:lnTo>
                  <a:lnTo>
                    <a:pt x="1923502" y="693073"/>
                  </a:lnTo>
                  <a:lnTo>
                    <a:pt x="1928588" y="695938"/>
                  </a:lnTo>
                  <a:lnTo>
                    <a:pt x="1934311" y="697848"/>
                  </a:lnTo>
                  <a:lnTo>
                    <a:pt x="1939716" y="699758"/>
                  </a:lnTo>
                  <a:lnTo>
                    <a:pt x="1945756" y="701349"/>
                  </a:lnTo>
                  <a:lnTo>
                    <a:pt x="1951161" y="702623"/>
                  </a:lnTo>
                  <a:lnTo>
                    <a:pt x="1957201" y="703578"/>
                  </a:lnTo>
                  <a:lnTo>
                    <a:pt x="1963242" y="704533"/>
                  </a:lnTo>
                  <a:lnTo>
                    <a:pt x="1969282" y="704851"/>
                  </a:lnTo>
                  <a:lnTo>
                    <a:pt x="1975323" y="704851"/>
                  </a:lnTo>
                  <a:lnTo>
                    <a:pt x="1981681" y="704851"/>
                  </a:lnTo>
                  <a:lnTo>
                    <a:pt x="1987722" y="704533"/>
                  </a:lnTo>
                  <a:lnTo>
                    <a:pt x="1993762" y="703578"/>
                  </a:lnTo>
                  <a:lnTo>
                    <a:pt x="1999485" y="702623"/>
                  </a:lnTo>
                  <a:lnTo>
                    <a:pt x="2005525" y="701349"/>
                  </a:lnTo>
                  <a:lnTo>
                    <a:pt x="2010930" y="699758"/>
                  </a:lnTo>
                  <a:lnTo>
                    <a:pt x="2016653" y="697848"/>
                  </a:lnTo>
                  <a:lnTo>
                    <a:pt x="2022057" y="695938"/>
                  </a:lnTo>
                  <a:lnTo>
                    <a:pt x="2027462" y="693073"/>
                  </a:lnTo>
                  <a:lnTo>
                    <a:pt x="2032549" y="690526"/>
                  </a:lnTo>
                  <a:lnTo>
                    <a:pt x="2037635" y="687661"/>
                  </a:lnTo>
                  <a:lnTo>
                    <a:pt x="2042404" y="684796"/>
                  </a:lnTo>
                  <a:lnTo>
                    <a:pt x="2047491" y="681294"/>
                  </a:lnTo>
                  <a:lnTo>
                    <a:pt x="2051624" y="677792"/>
                  </a:lnTo>
                  <a:lnTo>
                    <a:pt x="2056075" y="673972"/>
                  </a:lnTo>
                  <a:lnTo>
                    <a:pt x="2060208" y="669833"/>
                  </a:lnTo>
                  <a:lnTo>
                    <a:pt x="2064341" y="665695"/>
                  </a:lnTo>
                  <a:lnTo>
                    <a:pt x="2067838" y="661556"/>
                  </a:lnTo>
                  <a:lnTo>
                    <a:pt x="2071653" y="656781"/>
                  </a:lnTo>
                  <a:lnTo>
                    <a:pt x="2074832" y="652324"/>
                  </a:lnTo>
                  <a:lnTo>
                    <a:pt x="2078012" y="647231"/>
                  </a:lnTo>
                  <a:lnTo>
                    <a:pt x="2080873" y="642456"/>
                  </a:lnTo>
                  <a:lnTo>
                    <a:pt x="2083734" y="637362"/>
                  </a:lnTo>
                  <a:lnTo>
                    <a:pt x="2085960" y="631951"/>
                  </a:lnTo>
                  <a:lnTo>
                    <a:pt x="2088185" y="626539"/>
                  </a:lnTo>
                  <a:lnTo>
                    <a:pt x="2089775" y="620808"/>
                  </a:lnTo>
                  <a:lnTo>
                    <a:pt x="2091364" y="615397"/>
                  </a:lnTo>
                  <a:lnTo>
                    <a:pt x="2092636" y="609348"/>
                  </a:lnTo>
                  <a:lnTo>
                    <a:pt x="2094225" y="603618"/>
                  </a:lnTo>
                  <a:lnTo>
                    <a:pt x="2094861" y="597251"/>
                  </a:lnTo>
                  <a:lnTo>
                    <a:pt x="2095179" y="591521"/>
                  </a:lnTo>
                  <a:lnTo>
                    <a:pt x="2095497" y="585154"/>
                  </a:lnTo>
                  <a:lnTo>
                    <a:pt x="2095179" y="579105"/>
                  </a:lnTo>
                  <a:lnTo>
                    <a:pt x="2094861" y="572739"/>
                  </a:lnTo>
                  <a:lnTo>
                    <a:pt x="2094225" y="567008"/>
                  </a:lnTo>
                  <a:lnTo>
                    <a:pt x="2092636" y="560960"/>
                  </a:lnTo>
                  <a:lnTo>
                    <a:pt x="2091364" y="555230"/>
                  </a:lnTo>
                  <a:lnTo>
                    <a:pt x="2089775" y="549499"/>
                  </a:lnTo>
                  <a:lnTo>
                    <a:pt x="2088185" y="544088"/>
                  </a:lnTo>
                  <a:lnTo>
                    <a:pt x="2085960" y="538357"/>
                  </a:lnTo>
                  <a:lnTo>
                    <a:pt x="2083734" y="533264"/>
                  </a:lnTo>
                  <a:lnTo>
                    <a:pt x="2080873" y="527852"/>
                  </a:lnTo>
                  <a:lnTo>
                    <a:pt x="2078012" y="523077"/>
                  </a:lnTo>
                  <a:lnTo>
                    <a:pt x="2074832" y="517983"/>
                  </a:lnTo>
                  <a:lnTo>
                    <a:pt x="2071653" y="513527"/>
                  </a:lnTo>
                  <a:lnTo>
                    <a:pt x="2067838" y="509070"/>
                  </a:lnTo>
                  <a:lnTo>
                    <a:pt x="2064341" y="504294"/>
                  </a:lnTo>
                  <a:lnTo>
                    <a:pt x="2060208" y="500474"/>
                  </a:lnTo>
                  <a:lnTo>
                    <a:pt x="2056075" y="496654"/>
                  </a:lnTo>
                  <a:lnTo>
                    <a:pt x="2051624" y="492516"/>
                  </a:lnTo>
                  <a:lnTo>
                    <a:pt x="2047491" y="489014"/>
                  </a:lnTo>
                  <a:lnTo>
                    <a:pt x="2042404" y="485831"/>
                  </a:lnTo>
                  <a:lnTo>
                    <a:pt x="2037635" y="482329"/>
                  </a:lnTo>
                  <a:lnTo>
                    <a:pt x="2032549" y="479782"/>
                  </a:lnTo>
                  <a:lnTo>
                    <a:pt x="2027462" y="477235"/>
                  </a:lnTo>
                  <a:lnTo>
                    <a:pt x="2022057" y="474689"/>
                  </a:lnTo>
                  <a:lnTo>
                    <a:pt x="2016653" y="472460"/>
                  </a:lnTo>
                  <a:lnTo>
                    <a:pt x="2010930" y="470550"/>
                  </a:lnTo>
                  <a:lnTo>
                    <a:pt x="2005525" y="468958"/>
                  </a:lnTo>
                  <a:lnTo>
                    <a:pt x="1999485" y="467685"/>
                  </a:lnTo>
                  <a:lnTo>
                    <a:pt x="1993762" y="466730"/>
                  </a:lnTo>
                  <a:lnTo>
                    <a:pt x="1987722" y="465775"/>
                  </a:lnTo>
                  <a:lnTo>
                    <a:pt x="1981681" y="465457"/>
                  </a:lnTo>
                  <a:lnTo>
                    <a:pt x="1975323" y="465138"/>
                  </a:lnTo>
                  <a:close/>
                  <a:moveTo>
                    <a:pt x="2038346" y="0"/>
                  </a:moveTo>
                  <a:lnTo>
                    <a:pt x="3519484" y="0"/>
                  </a:lnTo>
                  <a:lnTo>
                    <a:pt x="3431641" y="179388"/>
                  </a:lnTo>
                  <a:lnTo>
                    <a:pt x="3916359" y="179388"/>
                  </a:lnTo>
                  <a:lnTo>
                    <a:pt x="3916359" y="295278"/>
                  </a:lnTo>
                  <a:lnTo>
                    <a:pt x="4885370" y="295278"/>
                  </a:lnTo>
                  <a:lnTo>
                    <a:pt x="4901245" y="295596"/>
                  </a:lnTo>
                  <a:lnTo>
                    <a:pt x="4917437" y="296231"/>
                  </a:lnTo>
                  <a:lnTo>
                    <a:pt x="4932995" y="297183"/>
                  </a:lnTo>
                  <a:lnTo>
                    <a:pt x="4948552" y="298771"/>
                  </a:lnTo>
                  <a:lnTo>
                    <a:pt x="4964427" y="300676"/>
                  </a:lnTo>
                  <a:lnTo>
                    <a:pt x="4979667" y="302581"/>
                  </a:lnTo>
                  <a:lnTo>
                    <a:pt x="4994907" y="305120"/>
                  </a:lnTo>
                  <a:lnTo>
                    <a:pt x="5010465" y="307977"/>
                  </a:lnTo>
                  <a:lnTo>
                    <a:pt x="5025387" y="311471"/>
                  </a:lnTo>
                  <a:lnTo>
                    <a:pt x="5040310" y="314962"/>
                  </a:lnTo>
                  <a:lnTo>
                    <a:pt x="5054915" y="318772"/>
                  </a:lnTo>
                  <a:lnTo>
                    <a:pt x="5069837" y="323534"/>
                  </a:lnTo>
                  <a:lnTo>
                    <a:pt x="5084125" y="327979"/>
                  </a:lnTo>
                  <a:lnTo>
                    <a:pt x="5098412" y="333059"/>
                  </a:lnTo>
                  <a:lnTo>
                    <a:pt x="5112700" y="338456"/>
                  </a:lnTo>
                  <a:lnTo>
                    <a:pt x="5126987" y="344171"/>
                  </a:lnTo>
                  <a:lnTo>
                    <a:pt x="5140640" y="350203"/>
                  </a:lnTo>
                  <a:lnTo>
                    <a:pt x="5154292" y="356870"/>
                  </a:lnTo>
                  <a:lnTo>
                    <a:pt x="5167627" y="363220"/>
                  </a:lnTo>
                  <a:lnTo>
                    <a:pt x="5180962" y="370522"/>
                  </a:lnTo>
                  <a:lnTo>
                    <a:pt x="5193980" y="377507"/>
                  </a:lnTo>
                  <a:lnTo>
                    <a:pt x="5206680" y="385126"/>
                  </a:lnTo>
                  <a:lnTo>
                    <a:pt x="5219380" y="393381"/>
                  </a:lnTo>
                  <a:lnTo>
                    <a:pt x="5232080" y="401318"/>
                  </a:lnTo>
                  <a:lnTo>
                    <a:pt x="5244462" y="409890"/>
                  </a:lnTo>
                  <a:lnTo>
                    <a:pt x="5256527" y="418780"/>
                  </a:lnTo>
                  <a:lnTo>
                    <a:pt x="5268275" y="427669"/>
                  </a:lnTo>
                  <a:lnTo>
                    <a:pt x="5279705" y="436876"/>
                  </a:lnTo>
                  <a:lnTo>
                    <a:pt x="5291135" y="446718"/>
                  </a:lnTo>
                  <a:lnTo>
                    <a:pt x="5302247" y="456560"/>
                  </a:lnTo>
                  <a:lnTo>
                    <a:pt x="5313360" y="466720"/>
                  </a:lnTo>
                  <a:lnTo>
                    <a:pt x="5323520" y="477197"/>
                  </a:lnTo>
                  <a:lnTo>
                    <a:pt x="5333997" y="487674"/>
                  </a:lnTo>
                  <a:lnTo>
                    <a:pt x="5344157" y="498786"/>
                  </a:lnTo>
                  <a:lnTo>
                    <a:pt x="5354000" y="509898"/>
                  </a:lnTo>
                  <a:lnTo>
                    <a:pt x="5363842" y="521327"/>
                  </a:lnTo>
                  <a:lnTo>
                    <a:pt x="5373367" y="532757"/>
                  </a:lnTo>
                  <a:lnTo>
                    <a:pt x="5381940" y="544504"/>
                  </a:lnTo>
                  <a:lnTo>
                    <a:pt x="5390830" y="556568"/>
                  </a:lnTo>
                  <a:lnTo>
                    <a:pt x="5399402" y="568950"/>
                  </a:lnTo>
                  <a:lnTo>
                    <a:pt x="5407657" y="581332"/>
                  </a:lnTo>
                  <a:lnTo>
                    <a:pt x="5415595" y="594031"/>
                  </a:lnTo>
                  <a:lnTo>
                    <a:pt x="5423215" y="606731"/>
                  </a:lnTo>
                  <a:lnTo>
                    <a:pt x="5430517" y="619747"/>
                  </a:lnTo>
                  <a:lnTo>
                    <a:pt x="5437502" y="633082"/>
                  </a:lnTo>
                  <a:lnTo>
                    <a:pt x="5444170" y="646416"/>
                  </a:lnTo>
                  <a:lnTo>
                    <a:pt x="5450520" y="660068"/>
                  </a:lnTo>
                  <a:lnTo>
                    <a:pt x="5456552" y="674037"/>
                  </a:lnTo>
                  <a:lnTo>
                    <a:pt x="5462267" y="688007"/>
                  </a:lnTo>
                  <a:lnTo>
                    <a:pt x="5467665" y="702293"/>
                  </a:lnTo>
                  <a:lnTo>
                    <a:pt x="5472745" y="716580"/>
                  </a:lnTo>
                  <a:lnTo>
                    <a:pt x="5477507" y="731184"/>
                  </a:lnTo>
                  <a:lnTo>
                    <a:pt x="5481952" y="745789"/>
                  </a:lnTo>
                  <a:lnTo>
                    <a:pt x="5485762" y="760393"/>
                  </a:lnTo>
                  <a:lnTo>
                    <a:pt x="5489572" y="775315"/>
                  </a:lnTo>
                  <a:lnTo>
                    <a:pt x="5492747" y="790554"/>
                  </a:lnTo>
                  <a:lnTo>
                    <a:pt x="5495605" y="805793"/>
                  </a:lnTo>
                  <a:lnTo>
                    <a:pt x="5498145" y="821033"/>
                  </a:lnTo>
                  <a:lnTo>
                    <a:pt x="5500367" y="836589"/>
                  </a:lnTo>
                  <a:lnTo>
                    <a:pt x="5502272" y="852146"/>
                  </a:lnTo>
                  <a:lnTo>
                    <a:pt x="5503542" y="867703"/>
                  </a:lnTo>
                  <a:lnTo>
                    <a:pt x="5504495" y="883577"/>
                  </a:lnTo>
                  <a:lnTo>
                    <a:pt x="5505130" y="899451"/>
                  </a:lnTo>
                  <a:lnTo>
                    <a:pt x="5505447" y="915326"/>
                  </a:lnTo>
                  <a:lnTo>
                    <a:pt x="5505447" y="6237953"/>
                  </a:lnTo>
                  <a:lnTo>
                    <a:pt x="5505130" y="6253827"/>
                  </a:lnTo>
                  <a:lnTo>
                    <a:pt x="5504495" y="6270019"/>
                  </a:lnTo>
                  <a:lnTo>
                    <a:pt x="5503542" y="6285575"/>
                  </a:lnTo>
                  <a:lnTo>
                    <a:pt x="5502272" y="6301132"/>
                  </a:lnTo>
                  <a:lnTo>
                    <a:pt x="5500367" y="6317006"/>
                  </a:lnTo>
                  <a:lnTo>
                    <a:pt x="5498145" y="6332246"/>
                  </a:lnTo>
                  <a:lnTo>
                    <a:pt x="5495605" y="6347485"/>
                  </a:lnTo>
                  <a:lnTo>
                    <a:pt x="5492747" y="6363042"/>
                  </a:lnTo>
                  <a:lnTo>
                    <a:pt x="5489572" y="6377963"/>
                  </a:lnTo>
                  <a:lnTo>
                    <a:pt x="5485762" y="6392885"/>
                  </a:lnTo>
                  <a:lnTo>
                    <a:pt x="5481952" y="6407490"/>
                  </a:lnTo>
                  <a:lnTo>
                    <a:pt x="5477507" y="6422411"/>
                  </a:lnTo>
                  <a:lnTo>
                    <a:pt x="5472745" y="6436698"/>
                  </a:lnTo>
                  <a:lnTo>
                    <a:pt x="5467665" y="6450985"/>
                  </a:lnTo>
                  <a:lnTo>
                    <a:pt x="5462267" y="6465272"/>
                  </a:lnTo>
                  <a:lnTo>
                    <a:pt x="5456552" y="6479241"/>
                  </a:lnTo>
                  <a:lnTo>
                    <a:pt x="5450520" y="6493210"/>
                  </a:lnTo>
                  <a:lnTo>
                    <a:pt x="5444170" y="6506862"/>
                  </a:lnTo>
                  <a:lnTo>
                    <a:pt x="5437502" y="6520197"/>
                  </a:lnTo>
                  <a:lnTo>
                    <a:pt x="5430517" y="6533531"/>
                  </a:lnTo>
                  <a:lnTo>
                    <a:pt x="5423215" y="6546548"/>
                  </a:lnTo>
                  <a:lnTo>
                    <a:pt x="5415595" y="6559247"/>
                  </a:lnTo>
                  <a:lnTo>
                    <a:pt x="5407657" y="6572264"/>
                  </a:lnTo>
                  <a:lnTo>
                    <a:pt x="5399402" y="6584646"/>
                  </a:lnTo>
                  <a:lnTo>
                    <a:pt x="5390830" y="6597028"/>
                  </a:lnTo>
                  <a:lnTo>
                    <a:pt x="5381940" y="6609092"/>
                  </a:lnTo>
                  <a:lnTo>
                    <a:pt x="5373367" y="6620839"/>
                  </a:lnTo>
                  <a:lnTo>
                    <a:pt x="5363842" y="6632269"/>
                  </a:lnTo>
                  <a:lnTo>
                    <a:pt x="5354000" y="6643698"/>
                  </a:lnTo>
                  <a:lnTo>
                    <a:pt x="5344157" y="6654810"/>
                  </a:lnTo>
                  <a:lnTo>
                    <a:pt x="5333997" y="6665922"/>
                  </a:lnTo>
                  <a:lnTo>
                    <a:pt x="5323520" y="6676082"/>
                  </a:lnTo>
                  <a:lnTo>
                    <a:pt x="5313360" y="6686559"/>
                  </a:lnTo>
                  <a:lnTo>
                    <a:pt x="5302247" y="6696718"/>
                  </a:lnTo>
                  <a:lnTo>
                    <a:pt x="5291135" y="6706560"/>
                  </a:lnTo>
                  <a:lnTo>
                    <a:pt x="5279705" y="6716402"/>
                  </a:lnTo>
                  <a:lnTo>
                    <a:pt x="5268275" y="6725609"/>
                  </a:lnTo>
                  <a:lnTo>
                    <a:pt x="5256527" y="6734499"/>
                  </a:lnTo>
                  <a:lnTo>
                    <a:pt x="5244462" y="6743388"/>
                  </a:lnTo>
                  <a:lnTo>
                    <a:pt x="5232080" y="6751960"/>
                  </a:lnTo>
                  <a:lnTo>
                    <a:pt x="5219380" y="6760215"/>
                  </a:lnTo>
                  <a:lnTo>
                    <a:pt x="5206680" y="6768152"/>
                  </a:lnTo>
                  <a:lnTo>
                    <a:pt x="5193980" y="6775772"/>
                  </a:lnTo>
                  <a:lnTo>
                    <a:pt x="5180962" y="6783074"/>
                  </a:lnTo>
                  <a:lnTo>
                    <a:pt x="5167627" y="6790059"/>
                  </a:lnTo>
                  <a:lnTo>
                    <a:pt x="5154292" y="6796726"/>
                  </a:lnTo>
                  <a:lnTo>
                    <a:pt x="5140640" y="6803075"/>
                  </a:lnTo>
                  <a:lnTo>
                    <a:pt x="5126987" y="6809108"/>
                  </a:lnTo>
                  <a:lnTo>
                    <a:pt x="5112700" y="6814822"/>
                  </a:lnTo>
                  <a:lnTo>
                    <a:pt x="5098412" y="6820220"/>
                  </a:lnTo>
                  <a:lnTo>
                    <a:pt x="5084125" y="6825299"/>
                  </a:lnTo>
                  <a:lnTo>
                    <a:pt x="5069837" y="6830062"/>
                  </a:lnTo>
                  <a:lnTo>
                    <a:pt x="5054915" y="6834506"/>
                  </a:lnTo>
                  <a:lnTo>
                    <a:pt x="5040310" y="6838316"/>
                  </a:lnTo>
                  <a:lnTo>
                    <a:pt x="5025387" y="6842126"/>
                  </a:lnTo>
                  <a:lnTo>
                    <a:pt x="5010465" y="6845301"/>
                  </a:lnTo>
                  <a:lnTo>
                    <a:pt x="4994907" y="6848158"/>
                  </a:lnTo>
                  <a:lnTo>
                    <a:pt x="4979667" y="6850698"/>
                  </a:lnTo>
                  <a:lnTo>
                    <a:pt x="4964427" y="6852920"/>
                  </a:lnTo>
                  <a:lnTo>
                    <a:pt x="4948552" y="6854825"/>
                  </a:lnTo>
                  <a:lnTo>
                    <a:pt x="4932995" y="6856095"/>
                  </a:lnTo>
                  <a:lnTo>
                    <a:pt x="4917437" y="6857048"/>
                  </a:lnTo>
                  <a:lnTo>
                    <a:pt x="4901245" y="6857683"/>
                  </a:lnTo>
                  <a:lnTo>
                    <a:pt x="4885370" y="6858000"/>
                  </a:lnTo>
                  <a:lnTo>
                    <a:pt x="619760" y="6858000"/>
                  </a:lnTo>
                  <a:lnTo>
                    <a:pt x="603885" y="6857683"/>
                  </a:lnTo>
                  <a:lnTo>
                    <a:pt x="588010" y="6857048"/>
                  </a:lnTo>
                  <a:lnTo>
                    <a:pt x="572135" y="6856095"/>
                  </a:lnTo>
                  <a:lnTo>
                    <a:pt x="556578" y="6854825"/>
                  </a:lnTo>
                  <a:lnTo>
                    <a:pt x="541020" y="6852920"/>
                  </a:lnTo>
                  <a:lnTo>
                    <a:pt x="525463" y="6850698"/>
                  </a:lnTo>
                  <a:lnTo>
                    <a:pt x="510223" y="6848158"/>
                  </a:lnTo>
                  <a:lnTo>
                    <a:pt x="494983" y="6845301"/>
                  </a:lnTo>
                  <a:lnTo>
                    <a:pt x="479743" y="6842126"/>
                  </a:lnTo>
                  <a:lnTo>
                    <a:pt x="465138" y="6838316"/>
                  </a:lnTo>
                  <a:lnTo>
                    <a:pt x="450215" y="6834506"/>
                  </a:lnTo>
                  <a:lnTo>
                    <a:pt x="435610" y="6830062"/>
                  </a:lnTo>
                  <a:lnTo>
                    <a:pt x="421005" y="6825299"/>
                  </a:lnTo>
                  <a:lnTo>
                    <a:pt x="406718" y="6820220"/>
                  </a:lnTo>
                  <a:lnTo>
                    <a:pt x="392748" y="6814822"/>
                  </a:lnTo>
                  <a:lnTo>
                    <a:pt x="378460" y="6809108"/>
                  </a:lnTo>
                  <a:lnTo>
                    <a:pt x="364808" y="6803075"/>
                  </a:lnTo>
                  <a:lnTo>
                    <a:pt x="351155" y="6796726"/>
                  </a:lnTo>
                  <a:lnTo>
                    <a:pt x="337820" y="6790059"/>
                  </a:lnTo>
                  <a:lnTo>
                    <a:pt x="324485" y="6783074"/>
                  </a:lnTo>
                  <a:lnTo>
                    <a:pt x="311468" y="6775772"/>
                  </a:lnTo>
                  <a:lnTo>
                    <a:pt x="298768" y="6768152"/>
                  </a:lnTo>
                  <a:lnTo>
                    <a:pt x="286068" y="6760215"/>
                  </a:lnTo>
                  <a:lnTo>
                    <a:pt x="273050" y="6751960"/>
                  </a:lnTo>
                  <a:lnTo>
                    <a:pt x="260985" y="6743388"/>
                  </a:lnTo>
                  <a:lnTo>
                    <a:pt x="248920" y="6734499"/>
                  </a:lnTo>
                  <a:lnTo>
                    <a:pt x="237173" y="6725609"/>
                  </a:lnTo>
                  <a:lnTo>
                    <a:pt x="225425" y="6716402"/>
                  </a:lnTo>
                  <a:lnTo>
                    <a:pt x="213995" y="6706560"/>
                  </a:lnTo>
                  <a:lnTo>
                    <a:pt x="202883" y="6696718"/>
                  </a:lnTo>
                  <a:lnTo>
                    <a:pt x="192088" y="6686559"/>
                  </a:lnTo>
                  <a:lnTo>
                    <a:pt x="181610" y="6676082"/>
                  </a:lnTo>
                  <a:lnTo>
                    <a:pt x="171450" y="6665922"/>
                  </a:lnTo>
                  <a:lnTo>
                    <a:pt x="160973" y="6654810"/>
                  </a:lnTo>
                  <a:lnTo>
                    <a:pt x="151130" y="6643698"/>
                  </a:lnTo>
                  <a:lnTo>
                    <a:pt x="141605" y="6632269"/>
                  </a:lnTo>
                  <a:lnTo>
                    <a:pt x="132080" y="6620839"/>
                  </a:lnTo>
                  <a:lnTo>
                    <a:pt x="123190" y="6609092"/>
                  </a:lnTo>
                  <a:lnTo>
                    <a:pt x="114300" y="6597028"/>
                  </a:lnTo>
                  <a:lnTo>
                    <a:pt x="105728" y="6584646"/>
                  </a:lnTo>
                  <a:lnTo>
                    <a:pt x="97473" y="6572264"/>
                  </a:lnTo>
                  <a:lnTo>
                    <a:pt x="89853" y="6559247"/>
                  </a:lnTo>
                  <a:lnTo>
                    <a:pt x="82233" y="6546548"/>
                  </a:lnTo>
                  <a:lnTo>
                    <a:pt x="74613" y="6533531"/>
                  </a:lnTo>
                  <a:lnTo>
                    <a:pt x="67945" y="6520197"/>
                  </a:lnTo>
                  <a:lnTo>
                    <a:pt x="60960" y="6506862"/>
                  </a:lnTo>
                  <a:lnTo>
                    <a:pt x="54928" y="6493210"/>
                  </a:lnTo>
                  <a:lnTo>
                    <a:pt x="48578" y="6479241"/>
                  </a:lnTo>
                  <a:lnTo>
                    <a:pt x="43180" y="6465272"/>
                  </a:lnTo>
                  <a:lnTo>
                    <a:pt x="37465" y="6450985"/>
                  </a:lnTo>
                  <a:lnTo>
                    <a:pt x="32703" y="6436698"/>
                  </a:lnTo>
                  <a:lnTo>
                    <a:pt x="27623" y="6422411"/>
                  </a:lnTo>
                  <a:lnTo>
                    <a:pt x="23495" y="6407490"/>
                  </a:lnTo>
                  <a:lnTo>
                    <a:pt x="19685" y="6392885"/>
                  </a:lnTo>
                  <a:lnTo>
                    <a:pt x="15875" y="6377963"/>
                  </a:lnTo>
                  <a:lnTo>
                    <a:pt x="12700" y="6363042"/>
                  </a:lnTo>
                  <a:lnTo>
                    <a:pt x="9843" y="6347485"/>
                  </a:lnTo>
                  <a:lnTo>
                    <a:pt x="7303" y="6332246"/>
                  </a:lnTo>
                  <a:lnTo>
                    <a:pt x="4763" y="6317006"/>
                  </a:lnTo>
                  <a:lnTo>
                    <a:pt x="3175" y="6301132"/>
                  </a:lnTo>
                  <a:lnTo>
                    <a:pt x="1905" y="6285575"/>
                  </a:lnTo>
                  <a:lnTo>
                    <a:pt x="953" y="6270019"/>
                  </a:lnTo>
                  <a:lnTo>
                    <a:pt x="318" y="6253827"/>
                  </a:lnTo>
                  <a:lnTo>
                    <a:pt x="0" y="6237953"/>
                  </a:lnTo>
                  <a:lnTo>
                    <a:pt x="0" y="915326"/>
                  </a:lnTo>
                  <a:lnTo>
                    <a:pt x="318" y="899451"/>
                  </a:lnTo>
                  <a:lnTo>
                    <a:pt x="953" y="883577"/>
                  </a:lnTo>
                  <a:lnTo>
                    <a:pt x="1905" y="867703"/>
                  </a:lnTo>
                  <a:lnTo>
                    <a:pt x="3175" y="852146"/>
                  </a:lnTo>
                  <a:lnTo>
                    <a:pt x="4763" y="836589"/>
                  </a:lnTo>
                  <a:lnTo>
                    <a:pt x="7303" y="821033"/>
                  </a:lnTo>
                  <a:lnTo>
                    <a:pt x="9843" y="805793"/>
                  </a:lnTo>
                  <a:lnTo>
                    <a:pt x="12700" y="790554"/>
                  </a:lnTo>
                  <a:lnTo>
                    <a:pt x="15875" y="775315"/>
                  </a:lnTo>
                  <a:lnTo>
                    <a:pt x="19685" y="760393"/>
                  </a:lnTo>
                  <a:lnTo>
                    <a:pt x="23495" y="745789"/>
                  </a:lnTo>
                  <a:lnTo>
                    <a:pt x="27623" y="731184"/>
                  </a:lnTo>
                  <a:lnTo>
                    <a:pt x="32703" y="716580"/>
                  </a:lnTo>
                  <a:lnTo>
                    <a:pt x="37465" y="702293"/>
                  </a:lnTo>
                  <a:lnTo>
                    <a:pt x="43180" y="688007"/>
                  </a:lnTo>
                  <a:lnTo>
                    <a:pt x="48578" y="674037"/>
                  </a:lnTo>
                  <a:lnTo>
                    <a:pt x="54928" y="660068"/>
                  </a:lnTo>
                  <a:lnTo>
                    <a:pt x="60960" y="646416"/>
                  </a:lnTo>
                  <a:lnTo>
                    <a:pt x="67945" y="633082"/>
                  </a:lnTo>
                  <a:lnTo>
                    <a:pt x="74613" y="619747"/>
                  </a:lnTo>
                  <a:lnTo>
                    <a:pt x="82233" y="606731"/>
                  </a:lnTo>
                  <a:lnTo>
                    <a:pt x="89853" y="594031"/>
                  </a:lnTo>
                  <a:lnTo>
                    <a:pt x="97473" y="581332"/>
                  </a:lnTo>
                  <a:lnTo>
                    <a:pt x="105728" y="568950"/>
                  </a:lnTo>
                  <a:lnTo>
                    <a:pt x="114300" y="556568"/>
                  </a:lnTo>
                  <a:lnTo>
                    <a:pt x="123190" y="544504"/>
                  </a:lnTo>
                  <a:lnTo>
                    <a:pt x="132080" y="532757"/>
                  </a:lnTo>
                  <a:lnTo>
                    <a:pt x="141605" y="521327"/>
                  </a:lnTo>
                  <a:lnTo>
                    <a:pt x="151130" y="509898"/>
                  </a:lnTo>
                  <a:lnTo>
                    <a:pt x="160973" y="498786"/>
                  </a:lnTo>
                  <a:lnTo>
                    <a:pt x="171450" y="487674"/>
                  </a:lnTo>
                  <a:lnTo>
                    <a:pt x="181610" y="477197"/>
                  </a:lnTo>
                  <a:lnTo>
                    <a:pt x="192088" y="466720"/>
                  </a:lnTo>
                  <a:lnTo>
                    <a:pt x="202883" y="456560"/>
                  </a:lnTo>
                  <a:lnTo>
                    <a:pt x="213995" y="446718"/>
                  </a:lnTo>
                  <a:lnTo>
                    <a:pt x="225425" y="436876"/>
                  </a:lnTo>
                  <a:lnTo>
                    <a:pt x="237173" y="427669"/>
                  </a:lnTo>
                  <a:lnTo>
                    <a:pt x="248920" y="418780"/>
                  </a:lnTo>
                  <a:lnTo>
                    <a:pt x="260985" y="409890"/>
                  </a:lnTo>
                  <a:lnTo>
                    <a:pt x="273050" y="401318"/>
                  </a:lnTo>
                  <a:lnTo>
                    <a:pt x="286068" y="393381"/>
                  </a:lnTo>
                  <a:lnTo>
                    <a:pt x="298768" y="385126"/>
                  </a:lnTo>
                  <a:lnTo>
                    <a:pt x="311468" y="377507"/>
                  </a:lnTo>
                  <a:lnTo>
                    <a:pt x="324485" y="370522"/>
                  </a:lnTo>
                  <a:lnTo>
                    <a:pt x="337820" y="363220"/>
                  </a:lnTo>
                  <a:lnTo>
                    <a:pt x="351155" y="356870"/>
                  </a:lnTo>
                  <a:lnTo>
                    <a:pt x="364808" y="350203"/>
                  </a:lnTo>
                  <a:lnTo>
                    <a:pt x="378460" y="344171"/>
                  </a:lnTo>
                  <a:lnTo>
                    <a:pt x="392748" y="338456"/>
                  </a:lnTo>
                  <a:lnTo>
                    <a:pt x="406718" y="333059"/>
                  </a:lnTo>
                  <a:lnTo>
                    <a:pt x="421005" y="327979"/>
                  </a:lnTo>
                  <a:lnTo>
                    <a:pt x="435610" y="323534"/>
                  </a:lnTo>
                  <a:lnTo>
                    <a:pt x="450215" y="318772"/>
                  </a:lnTo>
                  <a:lnTo>
                    <a:pt x="465138" y="314962"/>
                  </a:lnTo>
                  <a:lnTo>
                    <a:pt x="479743" y="311471"/>
                  </a:lnTo>
                  <a:lnTo>
                    <a:pt x="494983" y="307977"/>
                  </a:lnTo>
                  <a:lnTo>
                    <a:pt x="510223" y="305120"/>
                  </a:lnTo>
                  <a:lnTo>
                    <a:pt x="525463" y="302581"/>
                  </a:lnTo>
                  <a:lnTo>
                    <a:pt x="541020" y="300676"/>
                  </a:lnTo>
                  <a:lnTo>
                    <a:pt x="556578" y="298771"/>
                  </a:lnTo>
                  <a:lnTo>
                    <a:pt x="572135" y="297183"/>
                  </a:lnTo>
                  <a:lnTo>
                    <a:pt x="588010" y="296231"/>
                  </a:lnTo>
                  <a:lnTo>
                    <a:pt x="603885" y="295596"/>
                  </a:lnTo>
                  <a:lnTo>
                    <a:pt x="619760" y="295278"/>
                  </a:lnTo>
                  <a:lnTo>
                    <a:pt x="1639884" y="295278"/>
                  </a:lnTo>
                  <a:lnTo>
                    <a:pt x="1639884" y="179388"/>
                  </a:lnTo>
                  <a:lnTo>
                    <a:pt x="2125900" y="179388"/>
                  </a:lnTo>
                  <a:lnTo>
                    <a:pt x="2038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75400" y="1663127"/>
            <a:ext cx="697082" cy="697082"/>
            <a:chOff x="6494599" y="2930652"/>
            <a:chExt cx="1769807" cy="1769807"/>
          </a:xfrm>
        </p:grpSpPr>
        <p:sp>
          <p:nvSpPr>
            <p:cNvPr id="11" name="椭圆 10"/>
            <p:cNvSpPr/>
            <p:nvPr/>
          </p:nvSpPr>
          <p:spPr>
            <a:xfrm>
              <a:off x="6494599" y="2930652"/>
              <a:ext cx="1769807" cy="1769807"/>
            </a:xfrm>
            <a:prstGeom prst="ellipse">
              <a:avLst/>
            </a:prstGeom>
            <a:solidFill>
              <a:srgbClr val="2C84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6988820" y="3417577"/>
              <a:ext cx="781364" cy="795956"/>
            </a:xfrm>
            <a:custGeom>
              <a:avLst/>
              <a:gdLst>
                <a:gd name="T0" fmla="*/ 1088909 w 1944688"/>
                <a:gd name="T1" fmla="*/ 1478020 h 1979613"/>
                <a:gd name="T2" fmla="*/ 1105805 w 1944688"/>
                <a:gd name="T3" fmla="*/ 1615987 h 1979613"/>
                <a:gd name="T4" fmla="*/ 979564 w 1944688"/>
                <a:gd name="T5" fmla="*/ 1431925 h 1979613"/>
                <a:gd name="T6" fmla="*/ 811133 w 1944688"/>
                <a:gd name="T7" fmla="*/ 1321868 h 1979613"/>
                <a:gd name="T8" fmla="*/ 770571 w 1944688"/>
                <a:gd name="T9" fmla="*/ 1208449 h 1979613"/>
                <a:gd name="T10" fmla="*/ 827928 w 1944688"/>
                <a:gd name="T11" fmla="*/ 1109921 h 1979613"/>
                <a:gd name="T12" fmla="*/ 1112606 w 1944688"/>
                <a:gd name="T13" fmla="*/ 674053 h 1979613"/>
                <a:gd name="T14" fmla="*/ 1149350 w 1944688"/>
                <a:gd name="T15" fmla="*/ 766128 h 1979613"/>
                <a:gd name="T16" fmla="*/ 1085682 w 1944688"/>
                <a:gd name="T17" fmla="*/ 922338 h 1979613"/>
                <a:gd name="T18" fmla="*/ 916605 w 1944688"/>
                <a:gd name="T19" fmla="*/ 541568 h 1979613"/>
                <a:gd name="T20" fmla="*/ 864200 w 1944688"/>
                <a:gd name="T21" fmla="*/ 1004409 h 1979613"/>
                <a:gd name="T22" fmla="*/ 743510 w 1944688"/>
                <a:gd name="T23" fmla="*/ 1114247 h 1979613"/>
                <a:gd name="T24" fmla="*/ 749545 w 1944688"/>
                <a:gd name="T25" fmla="*/ 1320271 h 1979613"/>
                <a:gd name="T26" fmla="*/ 863882 w 1944688"/>
                <a:gd name="T27" fmla="*/ 1423442 h 1979613"/>
                <a:gd name="T28" fmla="*/ 1035388 w 1944688"/>
                <a:gd name="T29" fmla="*/ 1692004 h 1979613"/>
                <a:gd name="T30" fmla="*/ 1135434 w 1944688"/>
                <a:gd name="T31" fmla="*/ 1598357 h 1979613"/>
                <a:gd name="T32" fmla="*/ 1087158 w 1944688"/>
                <a:gd name="T33" fmla="*/ 1425029 h 1979613"/>
                <a:gd name="T34" fmla="*/ 1029672 w 1944688"/>
                <a:gd name="T35" fmla="*/ 1070121 h 1979613"/>
                <a:gd name="T36" fmla="*/ 1170370 w 1944688"/>
                <a:gd name="T37" fmla="*/ 968220 h 1979613"/>
                <a:gd name="T38" fmla="*/ 1219598 w 1944688"/>
                <a:gd name="T39" fmla="*/ 767275 h 1979613"/>
                <a:gd name="T40" fmla="*/ 1157348 w 1944688"/>
                <a:gd name="T41" fmla="*/ 597122 h 1979613"/>
                <a:gd name="T42" fmla="*/ 995370 w 1944688"/>
                <a:gd name="T43" fmla="*/ 529823 h 1979613"/>
                <a:gd name="T44" fmla="*/ 888020 w 1944688"/>
                <a:gd name="T45" fmla="*/ 312370 h 1979613"/>
                <a:gd name="T46" fmla="*/ 871505 w 1944688"/>
                <a:gd name="T47" fmla="*/ 408875 h 1979613"/>
                <a:gd name="T48" fmla="*/ 969327 w 1944688"/>
                <a:gd name="T49" fmla="*/ 472999 h 1979613"/>
                <a:gd name="T50" fmla="*/ 1059209 w 1944688"/>
                <a:gd name="T51" fmla="*/ 399351 h 1979613"/>
                <a:gd name="T52" fmla="*/ 1026813 w 1944688"/>
                <a:gd name="T53" fmla="*/ 299037 h 1979613"/>
                <a:gd name="T54" fmla="*/ 1190379 w 1944688"/>
                <a:gd name="T55" fmla="*/ 1270 h 1979613"/>
                <a:gd name="T56" fmla="*/ 1266286 w 1944688"/>
                <a:gd name="T57" fmla="*/ 52379 h 1979613"/>
                <a:gd name="T58" fmla="*/ 1285978 w 1944688"/>
                <a:gd name="T59" fmla="*/ 375543 h 1979613"/>
                <a:gd name="T60" fmla="*/ 1339335 w 1944688"/>
                <a:gd name="T61" fmla="*/ 412367 h 1979613"/>
                <a:gd name="T62" fmla="*/ 1627402 w 1944688"/>
                <a:gd name="T63" fmla="*/ 266975 h 1979613"/>
                <a:gd name="T64" fmla="*/ 1713155 w 1944688"/>
                <a:gd name="T65" fmla="*/ 299037 h 1979613"/>
                <a:gd name="T66" fmla="*/ 1944688 w 1944688"/>
                <a:gd name="T67" fmla="*/ 730768 h 1979613"/>
                <a:gd name="T68" fmla="*/ 1900224 w 1944688"/>
                <a:gd name="T69" fmla="*/ 811083 h 1979613"/>
                <a:gd name="T70" fmla="*/ 1646458 w 1944688"/>
                <a:gd name="T71" fmla="*/ 985997 h 1979613"/>
                <a:gd name="T72" fmla="*/ 1891013 w 1944688"/>
                <a:gd name="T73" fmla="*/ 1162499 h 1979613"/>
                <a:gd name="T74" fmla="*/ 1943735 w 1944688"/>
                <a:gd name="T75" fmla="*/ 1238369 h 1979613"/>
                <a:gd name="T76" fmla="*/ 1720142 w 1944688"/>
                <a:gd name="T77" fmla="*/ 1672640 h 1979613"/>
                <a:gd name="T78" fmla="*/ 1637883 w 1944688"/>
                <a:gd name="T79" fmla="*/ 1712956 h 1979613"/>
                <a:gd name="T80" fmla="*/ 1347910 w 1944688"/>
                <a:gd name="T81" fmla="*/ 1568199 h 1979613"/>
                <a:gd name="T82" fmla="*/ 1289471 w 1944688"/>
                <a:gd name="T83" fmla="*/ 1595817 h 1979613"/>
                <a:gd name="T84" fmla="*/ 1271050 w 1944688"/>
                <a:gd name="T85" fmla="*/ 1918028 h 1979613"/>
                <a:gd name="T86" fmla="*/ 1200542 w 1944688"/>
                <a:gd name="T87" fmla="*/ 1976121 h 1979613"/>
                <a:gd name="T88" fmla="*/ 710797 w 1944688"/>
                <a:gd name="T89" fmla="*/ 1960884 h 1979613"/>
                <a:gd name="T90" fmla="*/ 663474 w 1944688"/>
                <a:gd name="T91" fmla="*/ 1882156 h 1979613"/>
                <a:gd name="T92" fmla="*/ 638384 w 1944688"/>
                <a:gd name="T93" fmla="*/ 1574866 h 1979613"/>
                <a:gd name="T94" fmla="*/ 363339 w 1944688"/>
                <a:gd name="T95" fmla="*/ 1698353 h 1979613"/>
                <a:gd name="T96" fmla="*/ 271551 w 1944688"/>
                <a:gd name="T97" fmla="*/ 1705655 h 1979613"/>
                <a:gd name="T98" fmla="*/ 6987 w 1944688"/>
                <a:gd name="T99" fmla="*/ 1295510 h 1979613"/>
                <a:gd name="T100" fmla="*/ 13339 w 1944688"/>
                <a:gd name="T101" fmla="*/ 1204402 h 1979613"/>
                <a:gd name="T102" fmla="*/ 283303 w 1944688"/>
                <a:gd name="T103" fmla="*/ 1025361 h 1979613"/>
                <a:gd name="T104" fmla="*/ 288702 w 1944688"/>
                <a:gd name="T105" fmla="*/ 960601 h 1979613"/>
                <a:gd name="T106" fmla="*/ 18739 w 1944688"/>
                <a:gd name="T107" fmla="*/ 784100 h 1979613"/>
                <a:gd name="T108" fmla="*/ 3811 w 1944688"/>
                <a:gd name="T109" fmla="*/ 693944 h 1979613"/>
                <a:gd name="T110" fmla="*/ 261706 w 1944688"/>
                <a:gd name="T111" fmla="*/ 277768 h 1979613"/>
                <a:gd name="T112" fmla="*/ 353493 w 1944688"/>
                <a:gd name="T113" fmla="*/ 276181 h 1979613"/>
                <a:gd name="T114" fmla="*/ 632032 w 1944688"/>
                <a:gd name="T115" fmla="*/ 407922 h 1979613"/>
                <a:gd name="T116" fmla="*/ 663157 w 1944688"/>
                <a:gd name="T117" fmla="*/ 108250 h 1979613"/>
                <a:gd name="T118" fmla="*/ 702540 w 1944688"/>
                <a:gd name="T119" fmla="*/ 24761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4688" h="1979613">
                  <a:moveTo>
                    <a:pt x="979564" y="1431925"/>
                  </a:moveTo>
                  <a:lnTo>
                    <a:pt x="987534" y="1431925"/>
                  </a:lnTo>
                  <a:lnTo>
                    <a:pt x="995504" y="1432561"/>
                  </a:lnTo>
                  <a:lnTo>
                    <a:pt x="1003474" y="1433515"/>
                  </a:lnTo>
                  <a:lnTo>
                    <a:pt x="1011443" y="1435104"/>
                  </a:lnTo>
                  <a:lnTo>
                    <a:pt x="1023238" y="1437647"/>
                  </a:lnTo>
                  <a:lnTo>
                    <a:pt x="1029614" y="1439237"/>
                  </a:lnTo>
                  <a:lnTo>
                    <a:pt x="1035352" y="1441144"/>
                  </a:lnTo>
                  <a:lnTo>
                    <a:pt x="1041091" y="1443687"/>
                  </a:lnTo>
                  <a:lnTo>
                    <a:pt x="1046829" y="1445913"/>
                  </a:lnTo>
                  <a:lnTo>
                    <a:pt x="1052886" y="1449092"/>
                  </a:lnTo>
                  <a:lnTo>
                    <a:pt x="1058305" y="1452271"/>
                  </a:lnTo>
                  <a:lnTo>
                    <a:pt x="1063725" y="1455450"/>
                  </a:lnTo>
                  <a:lnTo>
                    <a:pt x="1069463" y="1459264"/>
                  </a:lnTo>
                  <a:lnTo>
                    <a:pt x="1074563" y="1463397"/>
                  </a:lnTo>
                  <a:lnTo>
                    <a:pt x="1079664" y="1467847"/>
                  </a:lnTo>
                  <a:lnTo>
                    <a:pt x="1084127" y="1472616"/>
                  </a:lnTo>
                  <a:lnTo>
                    <a:pt x="1088909" y="1478020"/>
                  </a:lnTo>
                  <a:lnTo>
                    <a:pt x="1093372" y="1484060"/>
                  </a:lnTo>
                  <a:lnTo>
                    <a:pt x="1097198" y="1489782"/>
                  </a:lnTo>
                  <a:lnTo>
                    <a:pt x="1101023" y="1496458"/>
                  </a:lnTo>
                  <a:lnTo>
                    <a:pt x="1104848" y="1503770"/>
                  </a:lnTo>
                  <a:lnTo>
                    <a:pt x="1107399" y="1511081"/>
                  </a:lnTo>
                  <a:lnTo>
                    <a:pt x="1110268" y="1519029"/>
                  </a:lnTo>
                  <a:lnTo>
                    <a:pt x="1112499" y="1526658"/>
                  </a:lnTo>
                  <a:lnTo>
                    <a:pt x="1114093" y="1535559"/>
                  </a:lnTo>
                  <a:lnTo>
                    <a:pt x="1115687" y="1544142"/>
                  </a:lnTo>
                  <a:lnTo>
                    <a:pt x="1116962" y="1553043"/>
                  </a:lnTo>
                  <a:lnTo>
                    <a:pt x="1117600" y="1561627"/>
                  </a:lnTo>
                  <a:lnTo>
                    <a:pt x="1117600" y="1570210"/>
                  </a:lnTo>
                  <a:lnTo>
                    <a:pt x="1117281" y="1578475"/>
                  </a:lnTo>
                  <a:lnTo>
                    <a:pt x="1116006" y="1586740"/>
                  </a:lnTo>
                  <a:lnTo>
                    <a:pt x="1114412" y="1594688"/>
                  </a:lnTo>
                  <a:lnTo>
                    <a:pt x="1112181" y="1601999"/>
                  </a:lnTo>
                  <a:lnTo>
                    <a:pt x="1109311" y="1609311"/>
                  </a:lnTo>
                  <a:lnTo>
                    <a:pt x="1105805" y="1615987"/>
                  </a:lnTo>
                  <a:lnTo>
                    <a:pt x="1102298" y="1622027"/>
                  </a:lnTo>
                  <a:lnTo>
                    <a:pt x="1098154" y="1628385"/>
                  </a:lnTo>
                  <a:lnTo>
                    <a:pt x="1093372" y="1633789"/>
                  </a:lnTo>
                  <a:lnTo>
                    <a:pt x="1088590" y="1638875"/>
                  </a:lnTo>
                  <a:lnTo>
                    <a:pt x="1083490" y="1643644"/>
                  </a:lnTo>
                  <a:lnTo>
                    <a:pt x="1078389" y="1648094"/>
                  </a:lnTo>
                  <a:lnTo>
                    <a:pt x="1072970" y="1651909"/>
                  </a:lnTo>
                  <a:lnTo>
                    <a:pt x="1067231" y="1655406"/>
                  </a:lnTo>
                  <a:lnTo>
                    <a:pt x="1061812" y="1658903"/>
                  </a:lnTo>
                  <a:lnTo>
                    <a:pt x="1056074" y="1662082"/>
                  </a:lnTo>
                  <a:lnTo>
                    <a:pt x="1044279" y="1667486"/>
                  </a:lnTo>
                  <a:lnTo>
                    <a:pt x="1032483" y="1672254"/>
                  </a:lnTo>
                  <a:lnTo>
                    <a:pt x="1020051" y="1676705"/>
                  </a:lnTo>
                  <a:lnTo>
                    <a:pt x="1005067" y="1680520"/>
                  </a:lnTo>
                  <a:lnTo>
                    <a:pt x="990084" y="1683698"/>
                  </a:lnTo>
                  <a:lnTo>
                    <a:pt x="975420" y="1685924"/>
                  </a:lnTo>
                  <a:lnTo>
                    <a:pt x="960437" y="1687513"/>
                  </a:lnTo>
                  <a:lnTo>
                    <a:pt x="979564" y="1431925"/>
                  </a:lnTo>
                  <a:close/>
                  <a:moveTo>
                    <a:pt x="913172" y="1082675"/>
                  </a:moveTo>
                  <a:lnTo>
                    <a:pt x="935037" y="1374775"/>
                  </a:lnTo>
                  <a:lnTo>
                    <a:pt x="923312" y="1373508"/>
                  </a:lnTo>
                  <a:lnTo>
                    <a:pt x="911587" y="1371924"/>
                  </a:lnTo>
                  <a:lnTo>
                    <a:pt x="899545" y="1369706"/>
                  </a:lnTo>
                  <a:lnTo>
                    <a:pt x="887820" y="1366538"/>
                  </a:lnTo>
                  <a:lnTo>
                    <a:pt x="875778" y="1363053"/>
                  </a:lnTo>
                  <a:lnTo>
                    <a:pt x="864370" y="1358301"/>
                  </a:lnTo>
                  <a:lnTo>
                    <a:pt x="858349" y="1355767"/>
                  </a:lnTo>
                  <a:lnTo>
                    <a:pt x="852962" y="1353232"/>
                  </a:lnTo>
                  <a:lnTo>
                    <a:pt x="847258" y="1350064"/>
                  </a:lnTo>
                  <a:lnTo>
                    <a:pt x="841554" y="1346896"/>
                  </a:lnTo>
                  <a:lnTo>
                    <a:pt x="836484" y="1343411"/>
                  </a:lnTo>
                  <a:lnTo>
                    <a:pt x="831097" y="1339609"/>
                  </a:lnTo>
                  <a:lnTo>
                    <a:pt x="826027" y="1335491"/>
                  </a:lnTo>
                  <a:lnTo>
                    <a:pt x="820956" y="1331372"/>
                  </a:lnTo>
                  <a:lnTo>
                    <a:pt x="816203" y="1326620"/>
                  </a:lnTo>
                  <a:lnTo>
                    <a:pt x="811133" y="1321868"/>
                  </a:lnTo>
                  <a:lnTo>
                    <a:pt x="806696" y="1316482"/>
                  </a:lnTo>
                  <a:lnTo>
                    <a:pt x="802577" y="1311413"/>
                  </a:lnTo>
                  <a:lnTo>
                    <a:pt x="798140" y="1305394"/>
                  </a:lnTo>
                  <a:lnTo>
                    <a:pt x="794338" y="1299691"/>
                  </a:lnTo>
                  <a:lnTo>
                    <a:pt x="790535" y="1293355"/>
                  </a:lnTo>
                  <a:lnTo>
                    <a:pt x="787366" y="1287019"/>
                  </a:lnTo>
                  <a:lnTo>
                    <a:pt x="784197" y="1280365"/>
                  </a:lnTo>
                  <a:lnTo>
                    <a:pt x="781028" y="1273396"/>
                  </a:lnTo>
                  <a:lnTo>
                    <a:pt x="778176" y="1266426"/>
                  </a:lnTo>
                  <a:lnTo>
                    <a:pt x="775958" y="1259456"/>
                  </a:lnTo>
                  <a:lnTo>
                    <a:pt x="774057" y="1251852"/>
                  </a:lnTo>
                  <a:lnTo>
                    <a:pt x="772472" y="1244566"/>
                  </a:lnTo>
                  <a:lnTo>
                    <a:pt x="771205" y="1236962"/>
                  </a:lnTo>
                  <a:lnTo>
                    <a:pt x="770571" y="1230943"/>
                  </a:lnTo>
                  <a:lnTo>
                    <a:pt x="770571" y="1228408"/>
                  </a:lnTo>
                  <a:lnTo>
                    <a:pt x="769937" y="1224290"/>
                  </a:lnTo>
                  <a:lnTo>
                    <a:pt x="769937" y="1216370"/>
                  </a:lnTo>
                  <a:lnTo>
                    <a:pt x="770571" y="1208449"/>
                  </a:lnTo>
                  <a:lnTo>
                    <a:pt x="771205" y="1201163"/>
                  </a:lnTo>
                  <a:lnTo>
                    <a:pt x="772472" y="1193559"/>
                  </a:lnTo>
                  <a:lnTo>
                    <a:pt x="773740" y="1186589"/>
                  </a:lnTo>
                  <a:lnTo>
                    <a:pt x="775641" y="1179936"/>
                  </a:lnTo>
                  <a:lnTo>
                    <a:pt x="777542" y="1173283"/>
                  </a:lnTo>
                  <a:lnTo>
                    <a:pt x="779761" y="1166947"/>
                  </a:lnTo>
                  <a:lnTo>
                    <a:pt x="782296" y="1160928"/>
                  </a:lnTo>
                  <a:lnTo>
                    <a:pt x="785465" y="1154908"/>
                  </a:lnTo>
                  <a:lnTo>
                    <a:pt x="788317" y="1149522"/>
                  </a:lnTo>
                  <a:lnTo>
                    <a:pt x="792119" y="1144137"/>
                  </a:lnTo>
                  <a:lnTo>
                    <a:pt x="795922" y="1139068"/>
                  </a:lnTo>
                  <a:lnTo>
                    <a:pt x="799725" y="1134315"/>
                  </a:lnTo>
                  <a:lnTo>
                    <a:pt x="804161" y="1129563"/>
                  </a:lnTo>
                  <a:lnTo>
                    <a:pt x="808281" y="1124811"/>
                  </a:lnTo>
                  <a:lnTo>
                    <a:pt x="813034" y="1121009"/>
                  </a:lnTo>
                  <a:lnTo>
                    <a:pt x="818104" y="1116891"/>
                  </a:lnTo>
                  <a:lnTo>
                    <a:pt x="822858" y="1113406"/>
                  </a:lnTo>
                  <a:lnTo>
                    <a:pt x="827928" y="1109921"/>
                  </a:lnTo>
                  <a:lnTo>
                    <a:pt x="833315" y="1106753"/>
                  </a:lnTo>
                  <a:lnTo>
                    <a:pt x="844089" y="1101367"/>
                  </a:lnTo>
                  <a:lnTo>
                    <a:pt x="854864" y="1096298"/>
                  </a:lnTo>
                  <a:lnTo>
                    <a:pt x="866272" y="1092496"/>
                  </a:lnTo>
                  <a:lnTo>
                    <a:pt x="877680" y="1089011"/>
                  </a:lnTo>
                  <a:lnTo>
                    <a:pt x="889405" y="1086160"/>
                  </a:lnTo>
                  <a:lnTo>
                    <a:pt x="901130" y="1084259"/>
                  </a:lnTo>
                  <a:lnTo>
                    <a:pt x="913172" y="1082675"/>
                  </a:lnTo>
                  <a:close/>
                  <a:moveTo>
                    <a:pt x="1039752" y="628650"/>
                  </a:moveTo>
                  <a:lnTo>
                    <a:pt x="1050839" y="632778"/>
                  </a:lnTo>
                  <a:lnTo>
                    <a:pt x="1061292" y="637858"/>
                  </a:lnTo>
                  <a:lnTo>
                    <a:pt x="1072695" y="643890"/>
                  </a:lnTo>
                  <a:lnTo>
                    <a:pt x="1083148" y="650240"/>
                  </a:lnTo>
                  <a:lnTo>
                    <a:pt x="1093601" y="657225"/>
                  </a:lnTo>
                  <a:lnTo>
                    <a:pt x="1098986" y="661035"/>
                  </a:lnTo>
                  <a:lnTo>
                    <a:pt x="1103420" y="665163"/>
                  </a:lnTo>
                  <a:lnTo>
                    <a:pt x="1108172" y="669290"/>
                  </a:lnTo>
                  <a:lnTo>
                    <a:pt x="1112606" y="674053"/>
                  </a:lnTo>
                  <a:lnTo>
                    <a:pt x="1116724" y="678498"/>
                  </a:lnTo>
                  <a:lnTo>
                    <a:pt x="1121159" y="682943"/>
                  </a:lnTo>
                  <a:lnTo>
                    <a:pt x="1124960" y="687705"/>
                  </a:lnTo>
                  <a:lnTo>
                    <a:pt x="1128444" y="692785"/>
                  </a:lnTo>
                  <a:lnTo>
                    <a:pt x="1131612" y="697865"/>
                  </a:lnTo>
                  <a:lnTo>
                    <a:pt x="1134779" y="703580"/>
                  </a:lnTo>
                  <a:lnTo>
                    <a:pt x="1137630" y="708660"/>
                  </a:lnTo>
                  <a:lnTo>
                    <a:pt x="1139847" y="714058"/>
                  </a:lnTo>
                  <a:lnTo>
                    <a:pt x="1141748" y="719455"/>
                  </a:lnTo>
                  <a:lnTo>
                    <a:pt x="1143332" y="724853"/>
                  </a:lnTo>
                  <a:lnTo>
                    <a:pt x="1144915" y="730885"/>
                  </a:lnTo>
                  <a:lnTo>
                    <a:pt x="1146499" y="736600"/>
                  </a:lnTo>
                  <a:lnTo>
                    <a:pt x="1147449" y="742950"/>
                  </a:lnTo>
                  <a:lnTo>
                    <a:pt x="1148083" y="749300"/>
                  </a:lnTo>
                  <a:lnTo>
                    <a:pt x="1148716" y="755968"/>
                  </a:lnTo>
                  <a:lnTo>
                    <a:pt x="1148716" y="759143"/>
                  </a:lnTo>
                  <a:lnTo>
                    <a:pt x="1149350" y="763270"/>
                  </a:lnTo>
                  <a:lnTo>
                    <a:pt x="1149350" y="766128"/>
                  </a:lnTo>
                  <a:lnTo>
                    <a:pt x="1149350" y="767715"/>
                  </a:lnTo>
                  <a:lnTo>
                    <a:pt x="1149350" y="770890"/>
                  </a:lnTo>
                  <a:lnTo>
                    <a:pt x="1149350" y="778193"/>
                  </a:lnTo>
                  <a:lnTo>
                    <a:pt x="1148400" y="793115"/>
                  </a:lnTo>
                  <a:lnTo>
                    <a:pt x="1146816" y="807721"/>
                  </a:lnTo>
                  <a:lnTo>
                    <a:pt x="1145866" y="814706"/>
                  </a:lnTo>
                  <a:lnTo>
                    <a:pt x="1144282" y="821691"/>
                  </a:lnTo>
                  <a:lnTo>
                    <a:pt x="1142698" y="828358"/>
                  </a:lnTo>
                  <a:lnTo>
                    <a:pt x="1140798" y="835026"/>
                  </a:lnTo>
                  <a:lnTo>
                    <a:pt x="1136363" y="848043"/>
                  </a:lnTo>
                  <a:lnTo>
                    <a:pt x="1131295" y="860426"/>
                  </a:lnTo>
                  <a:lnTo>
                    <a:pt x="1128444" y="866458"/>
                  </a:lnTo>
                  <a:lnTo>
                    <a:pt x="1125277" y="872173"/>
                  </a:lnTo>
                  <a:lnTo>
                    <a:pt x="1118625" y="883603"/>
                  </a:lnTo>
                  <a:lnTo>
                    <a:pt x="1111339" y="894081"/>
                  </a:lnTo>
                  <a:lnTo>
                    <a:pt x="1103420" y="904558"/>
                  </a:lnTo>
                  <a:lnTo>
                    <a:pt x="1094868" y="913766"/>
                  </a:lnTo>
                  <a:lnTo>
                    <a:pt x="1085682" y="922338"/>
                  </a:lnTo>
                  <a:lnTo>
                    <a:pt x="1076179" y="930593"/>
                  </a:lnTo>
                  <a:lnTo>
                    <a:pt x="1066360" y="938213"/>
                  </a:lnTo>
                  <a:lnTo>
                    <a:pt x="1060025" y="942341"/>
                  </a:lnTo>
                  <a:lnTo>
                    <a:pt x="1054006" y="946786"/>
                  </a:lnTo>
                  <a:lnTo>
                    <a:pt x="1047671" y="950596"/>
                  </a:lnTo>
                  <a:lnTo>
                    <a:pt x="1041019" y="954088"/>
                  </a:lnTo>
                  <a:lnTo>
                    <a:pt x="1027716" y="960756"/>
                  </a:lnTo>
                  <a:lnTo>
                    <a:pt x="1014412" y="966788"/>
                  </a:lnTo>
                  <a:lnTo>
                    <a:pt x="1039752" y="628650"/>
                  </a:lnTo>
                  <a:close/>
                  <a:moveTo>
                    <a:pt x="953447" y="529505"/>
                  </a:moveTo>
                  <a:lnTo>
                    <a:pt x="947094" y="530140"/>
                  </a:lnTo>
                  <a:lnTo>
                    <a:pt x="941060" y="531410"/>
                  </a:lnTo>
                  <a:lnTo>
                    <a:pt x="935026" y="532997"/>
                  </a:lnTo>
                  <a:lnTo>
                    <a:pt x="929309" y="535220"/>
                  </a:lnTo>
                  <a:lnTo>
                    <a:pt x="928038" y="535220"/>
                  </a:lnTo>
                  <a:lnTo>
                    <a:pt x="928038" y="535537"/>
                  </a:lnTo>
                  <a:lnTo>
                    <a:pt x="922004" y="538394"/>
                  </a:lnTo>
                  <a:lnTo>
                    <a:pt x="916605" y="541568"/>
                  </a:lnTo>
                  <a:lnTo>
                    <a:pt x="911523" y="545060"/>
                  </a:lnTo>
                  <a:lnTo>
                    <a:pt x="906441" y="548870"/>
                  </a:lnTo>
                  <a:lnTo>
                    <a:pt x="901677" y="553314"/>
                  </a:lnTo>
                  <a:lnTo>
                    <a:pt x="897866" y="557441"/>
                  </a:lnTo>
                  <a:lnTo>
                    <a:pt x="894055" y="562520"/>
                  </a:lnTo>
                  <a:lnTo>
                    <a:pt x="890561" y="567917"/>
                  </a:lnTo>
                  <a:lnTo>
                    <a:pt x="887385" y="573313"/>
                  </a:lnTo>
                  <a:lnTo>
                    <a:pt x="884527" y="579027"/>
                  </a:lnTo>
                  <a:lnTo>
                    <a:pt x="882303" y="585059"/>
                  </a:lnTo>
                  <a:lnTo>
                    <a:pt x="880715" y="590773"/>
                  </a:lnTo>
                  <a:lnTo>
                    <a:pt x="879127" y="597122"/>
                  </a:lnTo>
                  <a:lnTo>
                    <a:pt x="878174" y="603789"/>
                  </a:lnTo>
                  <a:lnTo>
                    <a:pt x="877857" y="610455"/>
                  </a:lnTo>
                  <a:lnTo>
                    <a:pt x="878174" y="617121"/>
                  </a:lnTo>
                  <a:lnTo>
                    <a:pt x="906124" y="992029"/>
                  </a:lnTo>
                  <a:lnTo>
                    <a:pt x="891831" y="995521"/>
                  </a:lnTo>
                  <a:lnTo>
                    <a:pt x="877539" y="999965"/>
                  </a:lnTo>
                  <a:lnTo>
                    <a:pt x="864200" y="1004409"/>
                  </a:lnTo>
                  <a:lnTo>
                    <a:pt x="851178" y="1010123"/>
                  </a:lnTo>
                  <a:lnTo>
                    <a:pt x="838156" y="1015838"/>
                  </a:lnTo>
                  <a:lnTo>
                    <a:pt x="831487" y="1019329"/>
                  </a:lnTo>
                  <a:lnTo>
                    <a:pt x="825452" y="1022821"/>
                  </a:lnTo>
                  <a:lnTo>
                    <a:pt x="818783" y="1026948"/>
                  </a:lnTo>
                  <a:lnTo>
                    <a:pt x="812430" y="1031075"/>
                  </a:lnTo>
                  <a:lnTo>
                    <a:pt x="806078" y="1035519"/>
                  </a:lnTo>
                  <a:lnTo>
                    <a:pt x="799726" y="1040599"/>
                  </a:lnTo>
                  <a:lnTo>
                    <a:pt x="793692" y="1045678"/>
                  </a:lnTo>
                  <a:lnTo>
                    <a:pt x="787340" y="1051074"/>
                  </a:lnTo>
                  <a:lnTo>
                    <a:pt x="780988" y="1057106"/>
                  </a:lnTo>
                  <a:lnTo>
                    <a:pt x="775271" y="1063772"/>
                  </a:lnTo>
                  <a:lnTo>
                    <a:pt x="769236" y="1070756"/>
                  </a:lnTo>
                  <a:lnTo>
                    <a:pt x="763837" y="1078058"/>
                  </a:lnTo>
                  <a:lnTo>
                    <a:pt x="757803" y="1086311"/>
                  </a:lnTo>
                  <a:lnTo>
                    <a:pt x="752721" y="1095200"/>
                  </a:lnTo>
                  <a:lnTo>
                    <a:pt x="747639" y="1104406"/>
                  </a:lnTo>
                  <a:lnTo>
                    <a:pt x="743510" y="1114247"/>
                  </a:lnTo>
                  <a:lnTo>
                    <a:pt x="739064" y="1124723"/>
                  </a:lnTo>
                  <a:lnTo>
                    <a:pt x="735253" y="1136151"/>
                  </a:lnTo>
                  <a:lnTo>
                    <a:pt x="732077" y="1147896"/>
                  </a:lnTo>
                  <a:lnTo>
                    <a:pt x="729218" y="1159959"/>
                  </a:lnTo>
                  <a:lnTo>
                    <a:pt x="727313" y="1172340"/>
                  </a:lnTo>
                  <a:lnTo>
                    <a:pt x="726042" y="1185038"/>
                  </a:lnTo>
                  <a:lnTo>
                    <a:pt x="725407" y="1197736"/>
                  </a:lnTo>
                  <a:lnTo>
                    <a:pt x="725089" y="1210751"/>
                  </a:lnTo>
                  <a:lnTo>
                    <a:pt x="725089" y="1223132"/>
                  </a:lnTo>
                  <a:lnTo>
                    <a:pt x="725407" y="1229481"/>
                  </a:lnTo>
                  <a:lnTo>
                    <a:pt x="725725" y="1236782"/>
                  </a:lnTo>
                  <a:lnTo>
                    <a:pt x="727630" y="1251385"/>
                  </a:lnTo>
                  <a:lnTo>
                    <a:pt x="730171" y="1263765"/>
                  </a:lnTo>
                  <a:lnTo>
                    <a:pt x="733347" y="1276146"/>
                  </a:lnTo>
                  <a:lnTo>
                    <a:pt x="736841" y="1287891"/>
                  </a:lnTo>
                  <a:lnTo>
                    <a:pt x="740652" y="1299002"/>
                  </a:lnTo>
                  <a:lnTo>
                    <a:pt x="745098" y="1310113"/>
                  </a:lnTo>
                  <a:lnTo>
                    <a:pt x="749545" y="1320271"/>
                  </a:lnTo>
                  <a:lnTo>
                    <a:pt x="754309" y="1330112"/>
                  </a:lnTo>
                  <a:lnTo>
                    <a:pt x="760026" y="1339636"/>
                  </a:lnTo>
                  <a:lnTo>
                    <a:pt x="765425" y="1348524"/>
                  </a:lnTo>
                  <a:lnTo>
                    <a:pt x="771142" y="1356778"/>
                  </a:lnTo>
                  <a:lnTo>
                    <a:pt x="777176" y="1364079"/>
                  </a:lnTo>
                  <a:lnTo>
                    <a:pt x="783529" y="1371698"/>
                  </a:lnTo>
                  <a:lnTo>
                    <a:pt x="789563" y="1378364"/>
                  </a:lnTo>
                  <a:lnTo>
                    <a:pt x="796233" y="1384396"/>
                  </a:lnTo>
                  <a:lnTo>
                    <a:pt x="802902" y="1390110"/>
                  </a:lnTo>
                  <a:lnTo>
                    <a:pt x="809572" y="1395189"/>
                  </a:lnTo>
                  <a:lnTo>
                    <a:pt x="816242" y="1400268"/>
                  </a:lnTo>
                  <a:lnTo>
                    <a:pt x="822911" y="1404395"/>
                  </a:lnTo>
                  <a:lnTo>
                    <a:pt x="829581" y="1408522"/>
                  </a:lnTo>
                  <a:lnTo>
                    <a:pt x="836251" y="1412014"/>
                  </a:lnTo>
                  <a:lnTo>
                    <a:pt x="843238" y="1415506"/>
                  </a:lnTo>
                  <a:lnTo>
                    <a:pt x="849908" y="1418363"/>
                  </a:lnTo>
                  <a:lnTo>
                    <a:pt x="856577" y="1420903"/>
                  </a:lnTo>
                  <a:lnTo>
                    <a:pt x="863882" y="1423442"/>
                  </a:lnTo>
                  <a:lnTo>
                    <a:pt x="870552" y="1425347"/>
                  </a:lnTo>
                  <a:lnTo>
                    <a:pt x="877222" y="1427252"/>
                  </a:lnTo>
                  <a:lnTo>
                    <a:pt x="884209" y="1428839"/>
                  </a:lnTo>
                  <a:lnTo>
                    <a:pt x="897548" y="1431061"/>
                  </a:lnTo>
                  <a:lnTo>
                    <a:pt x="910888" y="1432648"/>
                  </a:lnTo>
                  <a:lnTo>
                    <a:pt x="925180" y="1433601"/>
                  </a:lnTo>
                  <a:lnTo>
                    <a:pt x="939472" y="1433601"/>
                  </a:lnTo>
                  <a:lnTo>
                    <a:pt x="958528" y="1687877"/>
                  </a:lnTo>
                  <a:lnTo>
                    <a:pt x="956305" y="1687877"/>
                  </a:lnTo>
                  <a:lnTo>
                    <a:pt x="956623" y="1698353"/>
                  </a:lnTo>
                  <a:lnTo>
                    <a:pt x="959481" y="1698671"/>
                  </a:lnTo>
                  <a:lnTo>
                    <a:pt x="959799" y="1703115"/>
                  </a:lnTo>
                  <a:lnTo>
                    <a:pt x="960116" y="1698671"/>
                  </a:lnTo>
                  <a:lnTo>
                    <a:pt x="975996" y="1698671"/>
                  </a:lnTo>
                  <a:lnTo>
                    <a:pt x="991559" y="1698353"/>
                  </a:lnTo>
                  <a:lnTo>
                    <a:pt x="1007122" y="1697083"/>
                  </a:lnTo>
                  <a:lnTo>
                    <a:pt x="1023002" y="1694861"/>
                  </a:lnTo>
                  <a:lnTo>
                    <a:pt x="1035388" y="1692004"/>
                  </a:lnTo>
                  <a:lnTo>
                    <a:pt x="1048410" y="1688830"/>
                  </a:lnTo>
                  <a:lnTo>
                    <a:pt x="1054762" y="1686608"/>
                  </a:lnTo>
                  <a:lnTo>
                    <a:pt x="1060797" y="1684385"/>
                  </a:lnTo>
                  <a:lnTo>
                    <a:pt x="1067149" y="1681528"/>
                  </a:lnTo>
                  <a:lnTo>
                    <a:pt x="1073501" y="1678671"/>
                  </a:lnTo>
                  <a:lnTo>
                    <a:pt x="1079853" y="1675179"/>
                  </a:lnTo>
                  <a:lnTo>
                    <a:pt x="1085570" y="1671370"/>
                  </a:lnTo>
                  <a:lnTo>
                    <a:pt x="1091922" y="1667243"/>
                  </a:lnTo>
                  <a:lnTo>
                    <a:pt x="1097639" y="1662799"/>
                  </a:lnTo>
                  <a:lnTo>
                    <a:pt x="1103673" y="1657085"/>
                  </a:lnTo>
                  <a:lnTo>
                    <a:pt x="1109072" y="1651371"/>
                  </a:lnTo>
                  <a:lnTo>
                    <a:pt x="1114472" y="1644704"/>
                  </a:lnTo>
                  <a:lnTo>
                    <a:pt x="1120189" y="1637086"/>
                  </a:lnTo>
                  <a:lnTo>
                    <a:pt x="1124953" y="1628514"/>
                  </a:lnTo>
                  <a:lnTo>
                    <a:pt x="1129082" y="1619308"/>
                  </a:lnTo>
                  <a:lnTo>
                    <a:pt x="1132575" y="1609467"/>
                  </a:lnTo>
                  <a:lnTo>
                    <a:pt x="1134163" y="1604071"/>
                  </a:lnTo>
                  <a:lnTo>
                    <a:pt x="1135434" y="1598357"/>
                  </a:lnTo>
                  <a:lnTo>
                    <a:pt x="1136704" y="1592643"/>
                  </a:lnTo>
                  <a:lnTo>
                    <a:pt x="1137657" y="1586611"/>
                  </a:lnTo>
                  <a:lnTo>
                    <a:pt x="1138927" y="1574866"/>
                  </a:lnTo>
                  <a:lnTo>
                    <a:pt x="1139245" y="1562802"/>
                  </a:lnTo>
                  <a:lnTo>
                    <a:pt x="1138927" y="1551057"/>
                  </a:lnTo>
                  <a:lnTo>
                    <a:pt x="1137974" y="1539311"/>
                  </a:lnTo>
                  <a:lnTo>
                    <a:pt x="1136704" y="1527566"/>
                  </a:lnTo>
                  <a:lnTo>
                    <a:pt x="1134481" y="1516137"/>
                  </a:lnTo>
                  <a:lnTo>
                    <a:pt x="1131940" y="1504709"/>
                  </a:lnTo>
                  <a:lnTo>
                    <a:pt x="1128764" y="1493916"/>
                  </a:lnTo>
                  <a:lnTo>
                    <a:pt x="1125270" y="1482805"/>
                  </a:lnTo>
                  <a:lnTo>
                    <a:pt x="1120824" y="1472647"/>
                  </a:lnTo>
                  <a:lnTo>
                    <a:pt x="1115742" y="1463441"/>
                  </a:lnTo>
                  <a:lnTo>
                    <a:pt x="1110660" y="1454235"/>
                  </a:lnTo>
                  <a:lnTo>
                    <a:pt x="1105261" y="1445981"/>
                  </a:lnTo>
                  <a:lnTo>
                    <a:pt x="1099227" y="1438362"/>
                  </a:lnTo>
                  <a:lnTo>
                    <a:pt x="1093510" y="1431061"/>
                  </a:lnTo>
                  <a:lnTo>
                    <a:pt x="1087158" y="1425029"/>
                  </a:lnTo>
                  <a:lnTo>
                    <a:pt x="1080806" y="1418998"/>
                  </a:lnTo>
                  <a:lnTo>
                    <a:pt x="1074771" y="1413919"/>
                  </a:lnTo>
                  <a:lnTo>
                    <a:pt x="1068102" y="1409157"/>
                  </a:lnTo>
                  <a:lnTo>
                    <a:pt x="1061750" y="1404395"/>
                  </a:lnTo>
                  <a:lnTo>
                    <a:pt x="1055080" y="1400586"/>
                  </a:lnTo>
                  <a:lnTo>
                    <a:pt x="1048410" y="1397094"/>
                  </a:lnTo>
                  <a:lnTo>
                    <a:pt x="1041740" y="1393602"/>
                  </a:lnTo>
                  <a:lnTo>
                    <a:pt x="1035071" y="1390745"/>
                  </a:lnTo>
                  <a:lnTo>
                    <a:pt x="1028401" y="1388205"/>
                  </a:lnTo>
                  <a:lnTo>
                    <a:pt x="1021731" y="1385666"/>
                  </a:lnTo>
                  <a:lnTo>
                    <a:pt x="1015062" y="1383761"/>
                  </a:lnTo>
                  <a:lnTo>
                    <a:pt x="1007122" y="1381539"/>
                  </a:lnTo>
                  <a:lnTo>
                    <a:pt x="999499" y="1379952"/>
                  </a:lnTo>
                  <a:lnTo>
                    <a:pt x="991877" y="1378364"/>
                  </a:lnTo>
                  <a:lnTo>
                    <a:pt x="983937" y="1377095"/>
                  </a:lnTo>
                  <a:lnTo>
                    <a:pt x="1006804" y="1075201"/>
                  </a:lnTo>
                  <a:lnTo>
                    <a:pt x="1018238" y="1072661"/>
                  </a:lnTo>
                  <a:lnTo>
                    <a:pt x="1029672" y="1070121"/>
                  </a:lnTo>
                  <a:lnTo>
                    <a:pt x="1040788" y="1066947"/>
                  </a:lnTo>
                  <a:lnTo>
                    <a:pt x="1051904" y="1062820"/>
                  </a:lnTo>
                  <a:lnTo>
                    <a:pt x="1063338" y="1058376"/>
                  </a:lnTo>
                  <a:lnTo>
                    <a:pt x="1074771" y="1053297"/>
                  </a:lnTo>
                  <a:lnTo>
                    <a:pt x="1085570" y="1047265"/>
                  </a:lnTo>
                  <a:lnTo>
                    <a:pt x="1096686" y="1040916"/>
                  </a:lnTo>
                  <a:lnTo>
                    <a:pt x="1103356" y="1036789"/>
                  </a:lnTo>
                  <a:lnTo>
                    <a:pt x="1109390" y="1032027"/>
                  </a:lnTo>
                  <a:lnTo>
                    <a:pt x="1116060" y="1027266"/>
                  </a:lnTo>
                  <a:lnTo>
                    <a:pt x="1122412" y="1022187"/>
                  </a:lnTo>
                  <a:lnTo>
                    <a:pt x="1128764" y="1016790"/>
                  </a:lnTo>
                  <a:lnTo>
                    <a:pt x="1135116" y="1010758"/>
                  </a:lnTo>
                  <a:lnTo>
                    <a:pt x="1141150" y="1005044"/>
                  </a:lnTo>
                  <a:lnTo>
                    <a:pt x="1147185" y="998378"/>
                  </a:lnTo>
                  <a:lnTo>
                    <a:pt x="1152902" y="991394"/>
                  </a:lnTo>
                  <a:lnTo>
                    <a:pt x="1158936" y="984093"/>
                  </a:lnTo>
                  <a:lnTo>
                    <a:pt x="1164336" y="976474"/>
                  </a:lnTo>
                  <a:lnTo>
                    <a:pt x="1170370" y="968220"/>
                  </a:lnTo>
                  <a:lnTo>
                    <a:pt x="1175452" y="959966"/>
                  </a:lnTo>
                  <a:lnTo>
                    <a:pt x="1180533" y="950760"/>
                  </a:lnTo>
                  <a:lnTo>
                    <a:pt x="1185615" y="941554"/>
                  </a:lnTo>
                  <a:lnTo>
                    <a:pt x="1190379" y="931714"/>
                  </a:lnTo>
                  <a:lnTo>
                    <a:pt x="1194508" y="921555"/>
                  </a:lnTo>
                  <a:lnTo>
                    <a:pt x="1198954" y="910444"/>
                  </a:lnTo>
                  <a:lnTo>
                    <a:pt x="1202766" y="899651"/>
                  </a:lnTo>
                  <a:lnTo>
                    <a:pt x="1206259" y="887906"/>
                  </a:lnTo>
                  <a:lnTo>
                    <a:pt x="1209435" y="876160"/>
                  </a:lnTo>
                  <a:lnTo>
                    <a:pt x="1212294" y="863779"/>
                  </a:lnTo>
                  <a:lnTo>
                    <a:pt x="1214517" y="851399"/>
                  </a:lnTo>
                  <a:lnTo>
                    <a:pt x="1216422" y="838701"/>
                  </a:lnTo>
                  <a:lnTo>
                    <a:pt x="1217693" y="826003"/>
                  </a:lnTo>
                  <a:lnTo>
                    <a:pt x="1218963" y="812988"/>
                  </a:lnTo>
                  <a:lnTo>
                    <a:pt x="1219598" y="799972"/>
                  </a:lnTo>
                  <a:lnTo>
                    <a:pt x="1219916" y="787274"/>
                  </a:lnTo>
                  <a:lnTo>
                    <a:pt x="1219916" y="774259"/>
                  </a:lnTo>
                  <a:lnTo>
                    <a:pt x="1219598" y="767275"/>
                  </a:lnTo>
                  <a:lnTo>
                    <a:pt x="1219598" y="763783"/>
                  </a:lnTo>
                  <a:lnTo>
                    <a:pt x="1219281" y="760926"/>
                  </a:lnTo>
                  <a:lnTo>
                    <a:pt x="1219281" y="754894"/>
                  </a:lnTo>
                  <a:lnTo>
                    <a:pt x="1218328" y="747910"/>
                  </a:lnTo>
                  <a:lnTo>
                    <a:pt x="1218010" y="740927"/>
                  </a:lnTo>
                  <a:lnTo>
                    <a:pt x="1217058" y="734260"/>
                  </a:lnTo>
                  <a:lnTo>
                    <a:pt x="1214834" y="720292"/>
                  </a:lnTo>
                  <a:lnTo>
                    <a:pt x="1212294" y="706325"/>
                  </a:lnTo>
                  <a:lnTo>
                    <a:pt x="1208800" y="692674"/>
                  </a:lnTo>
                  <a:lnTo>
                    <a:pt x="1204671" y="679341"/>
                  </a:lnTo>
                  <a:lnTo>
                    <a:pt x="1199907" y="666643"/>
                  </a:lnTo>
                  <a:lnTo>
                    <a:pt x="1194826" y="654263"/>
                  </a:lnTo>
                  <a:lnTo>
                    <a:pt x="1189426" y="642835"/>
                  </a:lnTo>
                  <a:lnTo>
                    <a:pt x="1183709" y="632359"/>
                  </a:lnTo>
                  <a:lnTo>
                    <a:pt x="1177357" y="622201"/>
                  </a:lnTo>
                  <a:lnTo>
                    <a:pt x="1170688" y="613312"/>
                  </a:lnTo>
                  <a:lnTo>
                    <a:pt x="1164018" y="605058"/>
                  </a:lnTo>
                  <a:lnTo>
                    <a:pt x="1157348" y="597122"/>
                  </a:lnTo>
                  <a:lnTo>
                    <a:pt x="1150361" y="590138"/>
                  </a:lnTo>
                  <a:lnTo>
                    <a:pt x="1143691" y="583789"/>
                  </a:lnTo>
                  <a:lnTo>
                    <a:pt x="1136704" y="578075"/>
                  </a:lnTo>
                  <a:lnTo>
                    <a:pt x="1129399" y="572996"/>
                  </a:lnTo>
                  <a:lnTo>
                    <a:pt x="1122412" y="567917"/>
                  </a:lnTo>
                  <a:lnTo>
                    <a:pt x="1115742" y="563472"/>
                  </a:lnTo>
                  <a:lnTo>
                    <a:pt x="1108755" y="559663"/>
                  </a:lnTo>
                  <a:lnTo>
                    <a:pt x="1101768" y="555536"/>
                  </a:lnTo>
                  <a:lnTo>
                    <a:pt x="1094463" y="552044"/>
                  </a:lnTo>
                  <a:lnTo>
                    <a:pt x="1088111" y="549505"/>
                  </a:lnTo>
                  <a:lnTo>
                    <a:pt x="1080806" y="546330"/>
                  </a:lnTo>
                  <a:lnTo>
                    <a:pt x="1073818" y="543791"/>
                  </a:lnTo>
                  <a:lnTo>
                    <a:pt x="1060162" y="539664"/>
                  </a:lnTo>
                  <a:lnTo>
                    <a:pt x="1046504" y="536172"/>
                  </a:lnTo>
                  <a:lnTo>
                    <a:pt x="1033165" y="533315"/>
                  </a:lnTo>
                  <a:lnTo>
                    <a:pt x="1019508" y="531093"/>
                  </a:lnTo>
                  <a:lnTo>
                    <a:pt x="1007122" y="530140"/>
                  </a:lnTo>
                  <a:lnTo>
                    <a:pt x="995370" y="529823"/>
                  </a:lnTo>
                  <a:lnTo>
                    <a:pt x="983301" y="529823"/>
                  </a:lnTo>
                  <a:lnTo>
                    <a:pt x="971550" y="530140"/>
                  </a:lnTo>
                  <a:lnTo>
                    <a:pt x="967104" y="529823"/>
                  </a:lnTo>
                  <a:lnTo>
                    <a:pt x="962657" y="529505"/>
                  </a:lnTo>
                  <a:lnTo>
                    <a:pt x="953447" y="529505"/>
                  </a:lnTo>
                  <a:close/>
                  <a:moveTo>
                    <a:pt x="958846" y="276181"/>
                  </a:moveTo>
                  <a:lnTo>
                    <a:pt x="953764" y="276816"/>
                  </a:lnTo>
                  <a:lnTo>
                    <a:pt x="949318" y="277451"/>
                  </a:lnTo>
                  <a:lnTo>
                    <a:pt x="944236" y="278403"/>
                  </a:lnTo>
                  <a:lnTo>
                    <a:pt x="939472" y="279356"/>
                  </a:lnTo>
                  <a:lnTo>
                    <a:pt x="934708" y="280625"/>
                  </a:lnTo>
                  <a:lnTo>
                    <a:pt x="930262" y="282213"/>
                  </a:lnTo>
                  <a:lnTo>
                    <a:pt x="925815" y="284117"/>
                  </a:lnTo>
                  <a:lnTo>
                    <a:pt x="916922" y="288562"/>
                  </a:lnTo>
                  <a:lnTo>
                    <a:pt x="908982" y="293006"/>
                  </a:lnTo>
                  <a:lnTo>
                    <a:pt x="901360" y="299037"/>
                  </a:lnTo>
                  <a:lnTo>
                    <a:pt x="894372" y="305386"/>
                  </a:lnTo>
                  <a:lnTo>
                    <a:pt x="888020" y="312370"/>
                  </a:lnTo>
                  <a:lnTo>
                    <a:pt x="882621" y="319672"/>
                  </a:lnTo>
                  <a:lnTo>
                    <a:pt x="877539" y="327925"/>
                  </a:lnTo>
                  <a:lnTo>
                    <a:pt x="873093" y="336496"/>
                  </a:lnTo>
                  <a:lnTo>
                    <a:pt x="871505" y="340941"/>
                  </a:lnTo>
                  <a:lnTo>
                    <a:pt x="869917" y="345702"/>
                  </a:lnTo>
                  <a:lnTo>
                    <a:pt x="868964" y="350464"/>
                  </a:lnTo>
                  <a:lnTo>
                    <a:pt x="867694" y="354908"/>
                  </a:lnTo>
                  <a:lnTo>
                    <a:pt x="866741" y="359670"/>
                  </a:lnTo>
                  <a:lnTo>
                    <a:pt x="866106" y="364749"/>
                  </a:lnTo>
                  <a:lnTo>
                    <a:pt x="865788" y="369511"/>
                  </a:lnTo>
                  <a:lnTo>
                    <a:pt x="865788" y="374590"/>
                  </a:lnTo>
                  <a:lnTo>
                    <a:pt x="865788" y="379669"/>
                  </a:lnTo>
                  <a:lnTo>
                    <a:pt x="866106" y="384749"/>
                  </a:lnTo>
                  <a:lnTo>
                    <a:pt x="866741" y="389828"/>
                  </a:lnTo>
                  <a:lnTo>
                    <a:pt x="867694" y="394590"/>
                  </a:lnTo>
                  <a:lnTo>
                    <a:pt x="868964" y="399351"/>
                  </a:lnTo>
                  <a:lnTo>
                    <a:pt x="869917" y="404113"/>
                  </a:lnTo>
                  <a:lnTo>
                    <a:pt x="871505" y="408875"/>
                  </a:lnTo>
                  <a:lnTo>
                    <a:pt x="873093" y="413002"/>
                  </a:lnTo>
                  <a:lnTo>
                    <a:pt x="877539" y="421573"/>
                  </a:lnTo>
                  <a:lnTo>
                    <a:pt x="882621" y="429826"/>
                  </a:lnTo>
                  <a:lnTo>
                    <a:pt x="888020" y="437445"/>
                  </a:lnTo>
                  <a:lnTo>
                    <a:pt x="894372" y="444429"/>
                  </a:lnTo>
                  <a:lnTo>
                    <a:pt x="901360" y="450778"/>
                  </a:lnTo>
                  <a:lnTo>
                    <a:pt x="908982" y="456492"/>
                  </a:lnTo>
                  <a:lnTo>
                    <a:pt x="916922" y="461254"/>
                  </a:lnTo>
                  <a:lnTo>
                    <a:pt x="925815" y="465381"/>
                  </a:lnTo>
                  <a:lnTo>
                    <a:pt x="930262" y="466968"/>
                  </a:lnTo>
                  <a:lnTo>
                    <a:pt x="934708" y="468555"/>
                  </a:lnTo>
                  <a:lnTo>
                    <a:pt x="939472" y="470142"/>
                  </a:lnTo>
                  <a:lnTo>
                    <a:pt x="944236" y="471095"/>
                  </a:lnTo>
                  <a:lnTo>
                    <a:pt x="949318" y="472047"/>
                  </a:lnTo>
                  <a:lnTo>
                    <a:pt x="953764" y="472682"/>
                  </a:lnTo>
                  <a:lnTo>
                    <a:pt x="958846" y="472999"/>
                  </a:lnTo>
                  <a:lnTo>
                    <a:pt x="964245" y="473317"/>
                  </a:lnTo>
                  <a:lnTo>
                    <a:pt x="969327" y="472999"/>
                  </a:lnTo>
                  <a:lnTo>
                    <a:pt x="974408" y="472682"/>
                  </a:lnTo>
                  <a:lnTo>
                    <a:pt x="978855" y="472047"/>
                  </a:lnTo>
                  <a:lnTo>
                    <a:pt x="983937" y="471095"/>
                  </a:lnTo>
                  <a:lnTo>
                    <a:pt x="988701" y="470142"/>
                  </a:lnTo>
                  <a:lnTo>
                    <a:pt x="993465" y="468555"/>
                  </a:lnTo>
                  <a:lnTo>
                    <a:pt x="997911" y="466968"/>
                  </a:lnTo>
                  <a:lnTo>
                    <a:pt x="1002358" y="465381"/>
                  </a:lnTo>
                  <a:lnTo>
                    <a:pt x="1011250" y="461254"/>
                  </a:lnTo>
                  <a:lnTo>
                    <a:pt x="1018873" y="456492"/>
                  </a:lnTo>
                  <a:lnTo>
                    <a:pt x="1026813" y="450778"/>
                  </a:lnTo>
                  <a:lnTo>
                    <a:pt x="1033800" y="444429"/>
                  </a:lnTo>
                  <a:lnTo>
                    <a:pt x="1040152" y="437445"/>
                  </a:lnTo>
                  <a:lnTo>
                    <a:pt x="1045552" y="429826"/>
                  </a:lnTo>
                  <a:lnTo>
                    <a:pt x="1050633" y="421573"/>
                  </a:lnTo>
                  <a:lnTo>
                    <a:pt x="1055080" y="413002"/>
                  </a:lnTo>
                  <a:lnTo>
                    <a:pt x="1056668" y="408875"/>
                  </a:lnTo>
                  <a:lnTo>
                    <a:pt x="1058256" y="404113"/>
                  </a:lnTo>
                  <a:lnTo>
                    <a:pt x="1059209" y="399351"/>
                  </a:lnTo>
                  <a:lnTo>
                    <a:pt x="1060479" y="394590"/>
                  </a:lnTo>
                  <a:lnTo>
                    <a:pt x="1061432" y="389828"/>
                  </a:lnTo>
                  <a:lnTo>
                    <a:pt x="1062067" y="384749"/>
                  </a:lnTo>
                  <a:lnTo>
                    <a:pt x="1062385" y="379669"/>
                  </a:lnTo>
                  <a:lnTo>
                    <a:pt x="1062385" y="374590"/>
                  </a:lnTo>
                  <a:lnTo>
                    <a:pt x="1062385" y="369511"/>
                  </a:lnTo>
                  <a:lnTo>
                    <a:pt x="1062067" y="364749"/>
                  </a:lnTo>
                  <a:lnTo>
                    <a:pt x="1061432" y="359670"/>
                  </a:lnTo>
                  <a:lnTo>
                    <a:pt x="1060479" y="354908"/>
                  </a:lnTo>
                  <a:lnTo>
                    <a:pt x="1059209" y="350464"/>
                  </a:lnTo>
                  <a:lnTo>
                    <a:pt x="1058256" y="345702"/>
                  </a:lnTo>
                  <a:lnTo>
                    <a:pt x="1056668" y="340941"/>
                  </a:lnTo>
                  <a:lnTo>
                    <a:pt x="1055080" y="336496"/>
                  </a:lnTo>
                  <a:lnTo>
                    <a:pt x="1050633" y="327925"/>
                  </a:lnTo>
                  <a:lnTo>
                    <a:pt x="1045552" y="319672"/>
                  </a:lnTo>
                  <a:lnTo>
                    <a:pt x="1040152" y="312370"/>
                  </a:lnTo>
                  <a:lnTo>
                    <a:pt x="1033800" y="305386"/>
                  </a:lnTo>
                  <a:lnTo>
                    <a:pt x="1026813" y="299037"/>
                  </a:lnTo>
                  <a:lnTo>
                    <a:pt x="1018873" y="293006"/>
                  </a:lnTo>
                  <a:lnTo>
                    <a:pt x="1011250" y="288562"/>
                  </a:lnTo>
                  <a:lnTo>
                    <a:pt x="1002358" y="284117"/>
                  </a:lnTo>
                  <a:lnTo>
                    <a:pt x="997911" y="282213"/>
                  </a:lnTo>
                  <a:lnTo>
                    <a:pt x="993465" y="280625"/>
                  </a:lnTo>
                  <a:lnTo>
                    <a:pt x="988701" y="279356"/>
                  </a:lnTo>
                  <a:lnTo>
                    <a:pt x="983937" y="278403"/>
                  </a:lnTo>
                  <a:lnTo>
                    <a:pt x="978855" y="277451"/>
                  </a:lnTo>
                  <a:lnTo>
                    <a:pt x="974408" y="276816"/>
                  </a:lnTo>
                  <a:lnTo>
                    <a:pt x="969327" y="276181"/>
                  </a:lnTo>
                  <a:lnTo>
                    <a:pt x="964245" y="276181"/>
                  </a:lnTo>
                  <a:lnTo>
                    <a:pt x="958846" y="276181"/>
                  </a:lnTo>
                  <a:close/>
                  <a:moveTo>
                    <a:pt x="765743" y="0"/>
                  </a:moveTo>
                  <a:lnTo>
                    <a:pt x="771142" y="0"/>
                  </a:lnTo>
                  <a:lnTo>
                    <a:pt x="1173864" y="0"/>
                  </a:lnTo>
                  <a:lnTo>
                    <a:pt x="1179263" y="0"/>
                  </a:lnTo>
                  <a:lnTo>
                    <a:pt x="1184662" y="635"/>
                  </a:lnTo>
                  <a:lnTo>
                    <a:pt x="1190379" y="1270"/>
                  </a:lnTo>
                  <a:lnTo>
                    <a:pt x="1195461" y="2222"/>
                  </a:lnTo>
                  <a:lnTo>
                    <a:pt x="1200542" y="3810"/>
                  </a:lnTo>
                  <a:lnTo>
                    <a:pt x="1205624" y="4762"/>
                  </a:lnTo>
                  <a:lnTo>
                    <a:pt x="1210706" y="6667"/>
                  </a:lnTo>
                  <a:lnTo>
                    <a:pt x="1215787" y="8889"/>
                  </a:lnTo>
                  <a:lnTo>
                    <a:pt x="1220551" y="10794"/>
                  </a:lnTo>
                  <a:lnTo>
                    <a:pt x="1224998" y="13016"/>
                  </a:lnTo>
                  <a:lnTo>
                    <a:pt x="1229444" y="15873"/>
                  </a:lnTo>
                  <a:lnTo>
                    <a:pt x="1234208" y="18412"/>
                  </a:lnTo>
                  <a:lnTo>
                    <a:pt x="1238337" y="21587"/>
                  </a:lnTo>
                  <a:lnTo>
                    <a:pt x="1242466" y="24761"/>
                  </a:lnTo>
                  <a:lnTo>
                    <a:pt x="1246277" y="28253"/>
                  </a:lnTo>
                  <a:lnTo>
                    <a:pt x="1250088" y="31745"/>
                  </a:lnTo>
                  <a:lnTo>
                    <a:pt x="1253900" y="35872"/>
                  </a:lnTo>
                  <a:lnTo>
                    <a:pt x="1256758" y="39681"/>
                  </a:lnTo>
                  <a:lnTo>
                    <a:pt x="1260570" y="43491"/>
                  </a:lnTo>
                  <a:lnTo>
                    <a:pt x="1263110" y="47935"/>
                  </a:lnTo>
                  <a:lnTo>
                    <a:pt x="1266286" y="52379"/>
                  </a:lnTo>
                  <a:lnTo>
                    <a:pt x="1268510" y="56824"/>
                  </a:lnTo>
                  <a:lnTo>
                    <a:pt x="1271050" y="61585"/>
                  </a:lnTo>
                  <a:lnTo>
                    <a:pt x="1273274" y="66347"/>
                  </a:lnTo>
                  <a:lnTo>
                    <a:pt x="1275179" y="71109"/>
                  </a:lnTo>
                  <a:lnTo>
                    <a:pt x="1276767" y="76188"/>
                  </a:lnTo>
                  <a:lnTo>
                    <a:pt x="1278355" y="81267"/>
                  </a:lnTo>
                  <a:lnTo>
                    <a:pt x="1279626" y="86664"/>
                  </a:lnTo>
                  <a:lnTo>
                    <a:pt x="1280261" y="91743"/>
                  </a:lnTo>
                  <a:lnTo>
                    <a:pt x="1281214" y="97140"/>
                  </a:lnTo>
                  <a:lnTo>
                    <a:pt x="1281531" y="102854"/>
                  </a:lnTo>
                  <a:lnTo>
                    <a:pt x="1281849" y="108250"/>
                  </a:lnTo>
                  <a:lnTo>
                    <a:pt x="1281849" y="345702"/>
                  </a:lnTo>
                  <a:lnTo>
                    <a:pt x="1281849" y="351099"/>
                  </a:lnTo>
                  <a:lnTo>
                    <a:pt x="1282484" y="356496"/>
                  </a:lnTo>
                  <a:lnTo>
                    <a:pt x="1282802" y="361575"/>
                  </a:lnTo>
                  <a:lnTo>
                    <a:pt x="1284072" y="366337"/>
                  </a:lnTo>
                  <a:lnTo>
                    <a:pt x="1284707" y="371098"/>
                  </a:lnTo>
                  <a:lnTo>
                    <a:pt x="1285978" y="375543"/>
                  </a:lnTo>
                  <a:lnTo>
                    <a:pt x="1287566" y="379669"/>
                  </a:lnTo>
                  <a:lnTo>
                    <a:pt x="1289471" y="383796"/>
                  </a:lnTo>
                  <a:lnTo>
                    <a:pt x="1291059" y="387288"/>
                  </a:lnTo>
                  <a:lnTo>
                    <a:pt x="1293283" y="390780"/>
                  </a:lnTo>
                  <a:lnTo>
                    <a:pt x="1295188" y="393955"/>
                  </a:lnTo>
                  <a:lnTo>
                    <a:pt x="1298047" y="396812"/>
                  </a:lnTo>
                  <a:lnTo>
                    <a:pt x="1300270" y="399669"/>
                  </a:lnTo>
                  <a:lnTo>
                    <a:pt x="1303446" y="402208"/>
                  </a:lnTo>
                  <a:lnTo>
                    <a:pt x="1306304" y="404430"/>
                  </a:lnTo>
                  <a:lnTo>
                    <a:pt x="1309480" y="406335"/>
                  </a:lnTo>
                  <a:lnTo>
                    <a:pt x="1312656" y="407922"/>
                  </a:lnTo>
                  <a:lnTo>
                    <a:pt x="1316150" y="409510"/>
                  </a:lnTo>
                  <a:lnTo>
                    <a:pt x="1319644" y="410779"/>
                  </a:lnTo>
                  <a:lnTo>
                    <a:pt x="1323137" y="411414"/>
                  </a:lnTo>
                  <a:lnTo>
                    <a:pt x="1326949" y="412367"/>
                  </a:lnTo>
                  <a:lnTo>
                    <a:pt x="1331078" y="412684"/>
                  </a:lnTo>
                  <a:lnTo>
                    <a:pt x="1335206" y="412684"/>
                  </a:lnTo>
                  <a:lnTo>
                    <a:pt x="1339335" y="412367"/>
                  </a:lnTo>
                  <a:lnTo>
                    <a:pt x="1343464" y="411732"/>
                  </a:lnTo>
                  <a:lnTo>
                    <a:pt x="1347910" y="411097"/>
                  </a:lnTo>
                  <a:lnTo>
                    <a:pt x="1352039" y="409827"/>
                  </a:lnTo>
                  <a:lnTo>
                    <a:pt x="1356803" y="408875"/>
                  </a:lnTo>
                  <a:lnTo>
                    <a:pt x="1361568" y="406653"/>
                  </a:lnTo>
                  <a:lnTo>
                    <a:pt x="1366332" y="404748"/>
                  </a:lnTo>
                  <a:lnTo>
                    <a:pt x="1371096" y="402526"/>
                  </a:lnTo>
                  <a:lnTo>
                    <a:pt x="1375542" y="399986"/>
                  </a:lnTo>
                  <a:lnTo>
                    <a:pt x="1581349" y="281260"/>
                  </a:lnTo>
                  <a:lnTo>
                    <a:pt x="1586113" y="278721"/>
                  </a:lnTo>
                  <a:lnTo>
                    <a:pt x="1591195" y="276181"/>
                  </a:lnTo>
                  <a:lnTo>
                    <a:pt x="1596277" y="273959"/>
                  </a:lnTo>
                  <a:lnTo>
                    <a:pt x="1601358" y="272372"/>
                  </a:lnTo>
                  <a:lnTo>
                    <a:pt x="1606440" y="270784"/>
                  </a:lnTo>
                  <a:lnTo>
                    <a:pt x="1611522" y="269197"/>
                  </a:lnTo>
                  <a:lnTo>
                    <a:pt x="1617238" y="268562"/>
                  </a:lnTo>
                  <a:lnTo>
                    <a:pt x="1622320" y="267610"/>
                  </a:lnTo>
                  <a:lnTo>
                    <a:pt x="1627402" y="266975"/>
                  </a:lnTo>
                  <a:lnTo>
                    <a:pt x="1632801" y="266975"/>
                  </a:lnTo>
                  <a:lnTo>
                    <a:pt x="1637883" y="266975"/>
                  </a:lnTo>
                  <a:lnTo>
                    <a:pt x="1642964" y="266975"/>
                  </a:lnTo>
                  <a:lnTo>
                    <a:pt x="1648364" y="267610"/>
                  </a:lnTo>
                  <a:lnTo>
                    <a:pt x="1653445" y="268562"/>
                  </a:lnTo>
                  <a:lnTo>
                    <a:pt x="1658527" y="269197"/>
                  </a:lnTo>
                  <a:lnTo>
                    <a:pt x="1663609" y="270467"/>
                  </a:lnTo>
                  <a:lnTo>
                    <a:pt x="1668373" y="272054"/>
                  </a:lnTo>
                  <a:lnTo>
                    <a:pt x="1673454" y="273641"/>
                  </a:lnTo>
                  <a:lnTo>
                    <a:pt x="1678218" y="275546"/>
                  </a:lnTo>
                  <a:lnTo>
                    <a:pt x="1682982" y="277768"/>
                  </a:lnTo>
                  <a:lnTo>
                    <a:pt x="1687746" y="280308"/>
                  </a:lnTo>
                  <a:lnTo>
                    <a:pt x="1692193" y="282530"/>
                  </a:lnTo>
                  <a:lnTo>
                    <a:pt x="1696640" y="285704"/>
                  </a:lnTo>
                  <a:lnTo>
                    <a:pt x="1701086" y="288562"/>
                  </a:lnTo>
                  <a:lnTo>
                    <a:pt x="1705215" y="292053"/>
                  </a:lnTo>
                  <a:lnTo>
                    <a:pt x="1709344" y="295545"/>
                  </a:lnTo>
                  <a:lnTo>
                    <a:pt x="1713155" y="299037"/>
                  </a:lnTo>
                  <a:lnTo>
                    <a:pt x="1716648" y="302847"/>
                  </a:lnTo>
                  <a:lnTo>
                    <a:pt x="1720142" y="307291"/>
                  </a:lnTo>
                  <a:lnTo>
                    <a:pt x="1723318" y="311418"/>
                  </a:lnTo>
                  <a:lnTo>
                    <a:pt x="1726494" y="315862"/>
                  </a:lnTo>
                  <a:lnTo>
                    <a:pt x="1729670" y="320624"/>
                  </a:lnTo>
                  <a:lnTo>
                    <a:pt x="1930713" y="668866"/>
                  </a:lnTo>
                  <a:lnTo>
                    <a:pt x="1933254" y="673945"/>
                  </a:lnTo>
                  <a:lnTo>
                    <a:pt x="1935795" y="678707"/>
                  </a:lnTo>
                  <a:lnTo>
                    <a:pt x="1937701" y="683786"/>
                  </a:lnTo>
                  <a:lnTo>
                    <a:pt x="1939606" y="688865"/>
                  </a:lnTo>
                  <a:lnTo>
                    <a:pt x="1941194" y="693944"/>
                  </a:lnTo>
                  <a:lnTo>
                    <a:pt x="1942465" y="699341"/>
                  </a:lnTo>
                  <a:lnTo>
                    <a:pt x="1943735" y="704420"/>
                  </a:lnTo>
                  <a:lnTo>
                    <a:pt x="1944370" y="709499"/>
                  </a:lnTo>
                  <a:lnTo>
                    <a:pt x="1944688" y="715213"/>
                  </a:lnTo>
                  <a:lnTo>
                    <a:pt x="1944688" y="720292"/>
                  </a:lnTo>
                  <a:lnTo>
                    <a:pt x="1944688" y="725372"/>
                  </a:lnTo>
                  <a:lnTo>
                    <a:pt x="1944688" y="730768"/>
                  </a:lnTo>
                  <a:lnTo>
                    <a:pt x="1944370" y="735847"/>
                  </a:lnTo>
                  <a:lnTo>
                    <a:pt x="1943735" y="740927"/>
                  </a:lnTo>
                  <a:lnTo>
                    <a:pt x="1942465" y="746006"/>
                  </a:lnTo>
                  <a:lnTo>
                    <a:pt x="1941194" y="751085"/>
                  </a:lnTo>
                  <a:lnTo>
                    <a:pt x="1939606" y="756164"/>
                  </a:lnTo>
                  <a:lnTo>
                    <a:pt x="1938018" y="760926"/>
                  </a:lnTo>
                  <a:lnTo>
                    <a:pt x="1936113" y="766005"/>
                  </a:lnTo>
                  <a:lnTo>
                    <a:pt x="1933890" y="770767"/>
                  </a:lnTo>
                  <a:lnTo>
                    <a:pt x="1931349" y="775529"/>
                  </a:lnTo>
                  <a:lnTo>
                    <a:pt x="1929125" y="779655"/>
                  </a:lnTo>
                  <a:lnTo>
                    <a:pt x="1925949" y="784100"/>
                  </a:lnTo>
                  <a:lnTo>
                    <a:pt x="1923091" y="788226"/>
                  </a:lnTo>
                  <a:lnTo>
                    <a:pt x="1919597" y="792671"/>
                  </a:lnTo>
                  <a:lnTo>
                    <a:pt x="1916104" y="796480"/>
                  </a:lnTo>
                  <a:lnTo>
                    <a:pt x="1912610" y="800607"/>
                  </a:lnTo>
                  <a:lnTo>
                    <a:pt x="1908799" y="804099"/>
                  </a:lnTo>
                  <a:lnTo>
                    <a:pt x="1904352" y="807591"/>
                  </a:lnTo>
                  <a:lnTo>
                    <a:pt x="1900224" y="811083"/>
                  </a:lnTo>
                  <a:lnTo>
                    <a:pt x="1895777" y="813940"/>
                  </a:lnTo>
                  <a:lnTo>
                    <a:pt x="1891013" y="816797"/>
                  </a:lnTo>
                  <a:lnTo>
                    <a:pt x="1684888" y="935523"/>
                  </a:lnTo>
                  <a:lnTo>
                    <a:pt x="1680124" y="938380"/>
                  </a:lnTo>
                  <a:lnTo>
                    <a:pt x="1675995" y="941554"/>
                  </a:lnTo>
                  <a:lnTo>
                    <a:pt x="1671866" y="944094"/>
                  </a:lnTo>
                  <a:lnTo>
                    <a:pt x="1668055" y="947269"/>
                  </a:lnTo>
                  <a:lnTo>
                    <a:pt x="1664562" y="950760"/>
                  </a:lnTo>
                  <a:lnTo>
                    <a:pt x="1661385" y="953935"/>
                  </a:lnTo>
                  <a:lnTo>
                    <a:pt x="1658527" y="957427"/>
                  </a:lnTo>
                  <a:lnTo>
                    <a:pt x="1655986" y="960601"/>
                  </a:lnTo>
                  <a:lnTo>
                    <a:pt x="1654080" y="964093"/>
                  </a:lnTo>
                  <a:lnTo>
                    <a:pt x="1651857" y="967585"/>
                  </a:lnTo>
                  <a:lnTo>
                    <a:pt x="1649952" y="971395"/>
                  </a:lnTo>
                  <a:lnTo>
                    <a:pt x="1648681" y="975204"/>
                  </a:lnTo>
                  <a:lnTo>
                    <a:pt x="1647728" y="978696"/>
                  </a:lnTo>
                  <a:lnTo>
                    <a:pt x="1646776" y="982188"/>
                  </a:lnTo>
                  <a:lnTo>
                    <a:pt x="1646458" y="985997"/>
                  </a:lnTo>
                  <a:lnTo>
                    <a:pt x="1646458" y="989807"/>
                  </a:lnTo>
                  <a:lnTo>
                    <a:pt x="1646458" y="993616"/>
                  </a:lnTo>
                  <a:lnTo>
                    <a:pt x="1646776" y="997108"/>
                  </a:lnTo>
                  <a:lnTo>
                    <a:pt x="1647728" y="1000600"/>
                  </a:lnTo>
                  <a:lnTo>
                    <a:pt x="1648681" y="1004409"/>
                  </a:lnTo>
                  <a:lnTo>
                    <a:pt x="1649952" y="1008219"/>
                  </a:lnTo>
                  <a:lnTo>
                    <a:pt x="1651857" y="1011711"/>
                  </a:lnTo>
                  <a:lnTo>
                    <a:pt x="1654080" y="1015203"/>
                  </a:lnTo>
                  <a:lnTo>
                    <a:pt x="1656304" y="1018695"/>
                  </a:lnTo>
                  <a:lnTo>
                    <a:pt x="1658527" y="1022187"/>
                  </a:lnTo>
                  <a:lnTo>
                    <a:pt x="1661385" y="1025361"/>
                  </a:lnTo>
                  <a:lnTo>
                    <a:pt x="1664562" y="1028853"/>
                  </a:lnTo>
                  <a:lnTo>
                    <a:pt x="1668055" y="1032027"/>
                  </a:lnTo>
                  <a:lnTo>
                    <a:pt x="1671866" y="1035202"/>
                  </a:lnTo>
                  <a:lnTo>
                    <a:pt x="1675995" y="1038376"/>
                  </a:lnTo>
                  <a:lnTo>
                    <a:pt x="1680442" y="1040916"/>
                  </a:lnTo>
                  <a:lnTo>
                    <a:pt x="1684888" y="1043773"/>
                  </a:lnTo>
                  <a:lnTo>
                    <a:pt x="1891013" y="1162499"/>
                  </a:lnTo>
                  <a:lnTo>
                    <a:pt x="1895777" y="1165674"/>
                  </a:lnTo>
                  <a:lnTo>
                    <a:pt x="1900224" y="1168848"/>
                  </a:lnTo>
                  <a:lnTo>
                    <a:pt x="1904352" y="1171705"/>
                  </a:lnTo>
                  <a:lnTo>
                    <a:pt x="1908799" y="1175514"/>
                  </a:lnTo>
                  <a:lnTo>
                    <a:pt x="1912610" y="1179006"/>
                  </a:lnTo>
                  <a:lnTo>
                    <a:pt x="1916104" y="1182816"/>
                  </a:lnTo>
                  <a:lnTo>
                    <a:pt x="1919597" y="1186625"/>
                  </a:lnTo>
                  <a:lnTo>
                    <a:pt x="1923091" y="1191069"/>
                  </a:lnTo>
                  <a:lnTo>
                    <a:pt x="1925949" y="1195196"/>
                  </a:lnTo>
                  <a:lnTo>
                    <a:pt x="1929125" y="1199641"/>
                  </a:lnTo>
                  <a:lnTo>
                    <a:pt x="1931349" y="1204402"/>
                  </a:lnTo>
                  <a:lnTo>
                    <a:pt x="1933890" y="1209164"/>
                  </a:lnTo>
                  <a:lnTo>
                    <a:pt x="1936113" y="1213608"/>
                  </a:lnTo>
                  <a:lnTo>
                    <a:pt x="1938018" y="1218370"/>
                  </a:lnTo>
                  <a:lnTo>
                    <a:pt x="1939606" y="1223449"/>
                  </a:lnTo>
                  <a:lnTo>
                    <a:pt x="1941194" y="1228211"/>
                  </a:lnTo>
                  <a:lnTo>
                    <a:pt x="1942465" y="1233290"/>
                  </a:lnTo>
                  <a:lnTo>
                    <a:pt x="1943735" y="1238369"/>
                  </a:lnTo>
                  <a:lnTo>
                    <a:pt x="1944370" y="1243449"/>
                  </a:lnTo>
                  <a:lnTo>
                    <a:pt x="1944688" y="1249163"/>
                  </a:lnTo>
                  <a:lnTo>
                    <a:pt x="1944688" y="1254242"/>
                  </a:lnTo>
                  <a:lnTo>
                    <a:pt x="1944688" y="1259321"/>
                  </a:lnTo>
                  <a:lnTo>
                    <a:pt x="1944688" y="1264718"/>
                  </a:lnTo>
                  <a:lnTo>
                    <a:pt x="1944370" y="1269797"/>
                  </a:lnTo>
                  <a:lnTo>
                    <a:pt x="1943735" y="1274876"/>
                  </a:lnTo>
                  <a:lnTo>
                    <a:pt x="1942465" y="1280273"/>
                  </a:lnTo>
                  <a:lnTo>
                    <a:pt x="1941194" y="1285352"/>
                  </a:lnTo>
                  <a:lnTo>
                    <a:pt x="1939606" y="1290431"/>
                  </a:lnTo>
                  <a:lnTo>
                    <a:pt x="1937701" y="1295510"/>
                  </a:lnTo>
                  <a:lnTo>
                    <a:pt x="1935795" y="1300589"/>
                  </a:lnTo>
                  <a:lnTo>
                    <a:pt x="1933254" y="1305351"/>
                  </a:lnTo>
                  <a:lnTo>
                    <a:pt x="1930713" y="1310430"/>
                  </a:lnTo>
                  <a:lnTo>
                    <a:pt x="1729670" y="1658672"/>
                  </a:lnTo>
                  <a:lnTo>
                    <a:pt x="1726494" y="1663434"/>
                  </a:lnTo>
                  <a:lnTo>
                    <a:pt x="1723318" y="1668196"/>
                  </a:lnTo>
                  <a:lnTo>
                    <a:pt x="1720142" y="1672640"/>
                  </a:lnTo>
                  <a:lnTo>
                    <a:pt x="1716648" y="1676449"/>
                  </a:lnTo>
                  <a:lnTo>
                    <a:pt x="1713155" y="1680259"/>
                  </a:lnTo>
                  <a:lnTo>
                    <a:pt x="1709344" y="1684385"/>
                  </a:lnTo>
                  <a:lnTo>
                    <a:pt x="1705215" y="1687243"/>
                  </a:lnTo>
                  <a:lnTo>
                    <a:pt x="1701086" y="1691052"/>
                  </a:lnTo>
                  <a:lnTo>
                    <a:pt x="1696640" y="1693909"/>
                  </a:lnTo>
                  <a:lnTo>
                    <a:pt x="1692193" y="1696766"/>
                  </a:lnTo>
                  <a:lnTo>
                    <a:pt x="1687746" y="1699623"/>
                  </a:lnTo>
                  <a:lnTo>
                    <a:pt x="1682982" y="1701845"/>
                  </a:lnTo>
                  <a:lnTo>
                    <a:pt x="1678218" y="1703750"/>
                  </a:lnTo>
                  <a:lnTo>
                    <a:pt x="1673454" y="1705655"/>
                  </a:lnTo>
                  <a:lnTo>
                    <a:pt x="1668373" y="1707242"/>
                  </a:lnTo>
                  <a:lnTo>
                    <a:pt x="1663609" y="1708829"/>
                  </a:lnTo>
                  <a:lnTo>
                    <a:pt x="1658527" y="1710099"/>
                  </a:lnTo>
                  <a:lnTo>
                    <a:pt x="1653445" y="1711369"/>
                  </a:lnTo>
                  <a:lnTo>
                    <a:pt x="1648364" y="1712004"/>
                  </a:lnTo>
                  <a:lnTo>
                    <a:pt x="1642964" y="1712321"/>
                  </a:lnTo>
                  <a:lnTo>
                    <a:pt x="1637883" y="1712956"/>
                  </a:lnTo>
                  <a:lnTo>
                    <a:pt x="1632801" y="1712956"/>
                  </a:lnTo>
                  <a:lnTo>
                    <a:pt x="1627402" y="1712321"/>
                  </a:lnTo>
                  <a:lnTo>
                    <a:pt x="1622320" y="1712004"/>
                  </a:lnTo>
                  <a:lnTo>
                    <a:pt x="1617238" y="1711369"/>
                  </a:lnTo>
                  <a:lnTo>
                    <a:pt x="1611522" y="1710099"/>
                  </a:lnTo>
                  <a:lnTo>
                    <a:pt x="1606440" y="1708829"/>
                  </a:lnTo>
                  <a:lnTo>
                    <a:pt x="1601358" y="1707242"/>
                  </a:lnTo>
                  <a:lnTo>
                    <a:pt x="1596277" y="1705337"/>
                  </a:lnTo>
                  <a:lnTo>
                    <a:pt x="1591195" y="1703432"/>
                  </a:lnTo>
                  <a:lnTo>
                    <a:pt x="1586113" y="1701210"/>
                  </a:lnTo>
                  <a:lnTo>
                    <a:pt x="1581349" y="1698353"/>
                  </a:lnTo>
                  <a:lnTo>
                    <a:pt x="1375542" y="1579627"/>
                  </a:lnTo>
                  <a:lnTo>
                    <a:pt x="1371096" y="1576770"/>
                  </a:lnTo>
                  <a:lnTo>
                    <a:pt x="1366332" y="1574548"/>
                  </a:lnTo>
                  <a:lnTo>
                    <a:pt x="1361568" y="1572643"/>
                  </a:lnTo>
                  <a:lnTo>
                    <a:pt x="1356803" y="1571056"/>
                  </a:lnTo>
                  <a:lnTo>
                    <a:pt x="1352039" y="1569469"/>
                  </a:lnTo>
                  <a:lnTo>
                    <a:pt x="1347910" y="1568199"/>
                  </a:lnTo>
                  <a:lnTo>
                    <a:pt x="1343464" y="1567564"/>
                  </a:lnTo>
                  <a:lnTo>
                    <a:pt x="1339335" y="1567247"/>
                  </a:lnTo>
                  <a:lnTo>
                    <a:pt x="1335206" y="1566612"/>
                  </a:lnTo>
                  <a:lnTo>
                    <a:pt x="1331078" y="1566612"/>
                  </a:lnTo>
                  <a:lnTo>
                    <a:pt x="1326949" y="1567247"/>
                  </a:lnTo>
                  <a:lnTo>
                    <a:pt x="1323137" y="1567882"/>
                  </a:lnTo>
                  <a:lnTo>
                    <a:pt x="1319644" y="1568517"/>
                  </a:lnTo>
                  <a:lnTo>
                    <a:pt x="1316150" y="1569786"/>
                  </a:lnTo>
                  <a:lnTo>
                    <a:pt x="1312656" y="1571374"/>
                  </a:lnTo>
                  <a:lnTo>
                    <a:pt x="1309480" y="1572961"/>
                  </a:lnTo>
                  <a:lnTo>
                    <a:pt x="1306304" y="1574866"/>
                  </a:lnTo>
                  <a:lnTo>
                    <a:pt x="1303446" y="1577405"/>
                  </a:lnTo>
                  <a:lnTo>
                    <a:pt x="1300270" y="1579627"/>
                  </a:lnTo>
                  <a:lnTo>
                    <a:pt x="1298047" y="1582484"/>
                  </a:lnTo>
                  <a:lnTo>
                    <a:pt x="1295188" y="1585659"/>
                  </a:lnTo>
                  <a:lnTo>
                    <a:pt x="1293283" y="1588516"/>
                  </a:lnTo>
                  <a:lnTo>
                    <a:pt x="1291059" y="1592325"/>
                  </a:lnTo>
                  <a:lnTo>
                    <a:pt x="1289471" y="1595817"/>
                  </a:lnTo>
                  <a:lnTo>
                    <a:pt x="1287566" y="1599944"/>
                  </a:lnTo>
                  <a:lnTo>
                    <a:pt x="1285978" y="1604071"/>
                  </a:lnTo>
                  <a:lnTo>
                    <a:pt x="1284707" y="1608198"/>
                  </a:lnTo>
                  <a:lnTo>
                    <a:pt x="1284072" y="1612959"/>
                  </a:lnTo>
                  <a:lnTo>
                    <a:pt x="1282802" y="1618039"/>
                  </a:lnTo>
                  <a:lnTo>
                    <a:pt x="1282484" y="1622800"/>
                  </a:lnTo>
                  <a:lnTo>
                    <a:pt x="1281849" y="1628197"/>
                  </a:lnTo>
                  <a:lnTo>
                    <a:pt x="1281849" y="1633594"/>
                  </a:lnTo>
                  <a:lnTo>
                    <a:pt x="1281849" y="1871046"/>
                  </a:lnTo>
                  <a:lnTo>
                    <a:pt x="1281531" y="1877077"/>
                  </a:lnTo>
                  <a:lnTo>
                    <a:pt x="1281214" y="1882156"/>
                  </a:lnTo>
                  <a:lnTo>
                    <a:pt x="1280261" y="1887553"/>
                  </a:lnTo>
                  <a:lnTo>
                    <a:pt x="1279626" y="1892950"/>
                  </a:lnTo>
                  <a:lnTo>
                    <a:pt x="1278355" y="1898029"/>
                  </a:lnTo>
                  <a:lnTo>
                    <a:pt x="1276767" y="1903108"/>
                  </a:lnTo>
                  <a:lnTo>
                    <a:pt x="1275179" y="1908187"/>
                  </a:lnTo>
                  <a:lnTo>
                    <a:pt x="1273274" y="1913266"/>
                  </a:lnTo>
                  <a:lnTo>
                    <a:pt x="1271050" y="1918028"/>
                  </a:lnTo>
                  <a:lnTo>
                    <a:pt x="1268510" y="1922790"/>
                  </a:lnTo>
                  <a:lnTo>
                    <a:pt x="1266286" y="1927234"/>
                  </a:lnTo>
                  <a:lnTo>
                    <a:pt x="1263110" y="1931361"/>
                  </a:lnTo>
                  <a:lnTo>
                    <a:pt x="1260570" y="1935805"/>
                  </a:lnTo>
                  <a:lnTo>
                    <a:pt x="1256758" y="1939932"/>
                  </a:lnTo>
                  <a:lnTo>
                    <a:pt x="1253900" y="1944059"/>
                  </a:lnTo>
                  <a:lnTo>
                    <a:pt x="1250088" y="1947551"/>
                  </a:lnTo>
                  <a:lnTo>
                    <a:pt x="1246277" y="1951360"/>
                  </a:lnTo>
                  <a:lnTo>
                    <a:pt x="1242466" y="1954535"/>
                  </a:lnTo>
                  <a:lnTo>
                    <a:pt x="1238337" y="1958027"/>
                  </a:lnTo>
                  <a:lnTo>
                    <a:pt x="1234208" y="1960884"/>
                  </a:lnTo>
                  <a:lnTo>
                    <a:pt x="1229444" y="1963423"/>
                  </a:lnTo>
                  <a:lnTo>
                    <a:pt x="1224998" y="1966280"/>
                  </a:lnTo>
                  <a:lnTo>
                    <a:pt x="1220551" y="1968502"/>
                  </a:lnTo>
                  <a:lnTo>
                    <a:pt x="1215787" y="1971042"/>
                  </a:lnTo>
                  <a:lnTo>
                    <a:pt x="1210706" y="1972947"/>
                  </a:lnTo>
                  <a:lnTo>
                    <a:pt x="1205624" y="1974534"/>
                  </a:lnTo>
                  <a:lnTo>
                    <a:pt x="1200542" y="1976121"/>
                  </a:lnTo>
                  <a:lnTo>
                    <a:pt x="1195461" y="1977391"/>
                  </a:lnTo>
                  <a:lnTo>
                    <a:pt x="1190379" y="1978026"/>
                  </a:lnTo>
                  <a:lnTo>
                    <a:pt x="1184662" y="1978978"/>
                  </a:lnTo>
                  <a:lnTo>
                    <a:pt x="1179263" y="1979296"/>
                  </a:lnTo>
                  <a:lnTo>
                    <a:pt x="1173864" y="1979613"/>
                  </a:lnTo>
                  <a:lnTo>
                    <a:pt x="771142" y="1979613"/>
                  </a:lnTo>
                  <a:lnTo>
                    <a:pt x="765743" y="1979296"/>
                  </a:lnTo>
                  <a:lnTo>
                    <a:pt x="760344" y="1978978"/>
                  </a:lnTo>
                  <a:lnTo>
                    <a:pt x="754944" y="1978026"/>
                  </a:lnTo>
                  <a:lnTo>
                    <a:pt x="749545" y="1977391"/>
                  </a:lnTo>
                  <a:lnTo>
                    <a:pt x="744146" y="1976121"/>
                  </a:lnTo>
                  <a:lnTo>
                    <a:pt x="739064" y="1974534"/>
                  </a:lnTo>
                  <a:lnTo>
                    <a:pt x="733982" y="1972947"/>
                  </a:lnTo>
                  <a:lnTo>
                    <a:pt x="729218" y="1971042"/>
                  </a:lnTo>
                  <a:lnTo>
                    <a:pt x="724772" y="1968502"/>
                  </a:lnTo>
                  <a:lnTo>
                    <a:pt x="720008" y="1966280"/>
                  </a:lnTo>
                  <a:lnTo>
                    <a:pt x="715244" y="1963423"/>
                  </a:lnTo>
                  <a:lnTo>
                    <a:pt x="710797" y="1960884"/>
                  </a:lnTo>
                  <a:lnTo>
                    <a:pt x="706668" y="1958027"/>
                  </a:lnTo>
                  <a:lnTo>
                    <a:pt x="702540" y="1954535"/>
                  </a:lnTo>
                  <a:lnTo>
                    <a:pt x="698728" y="1951360"/>
                  </a:lnTo>
                  <a:lnTo>
                    <a:pt x="694917" y="1947551"/>
                  </a:lnTo>
                  <a:lnTo>
                    <a:pt x="691423" y="1944059"/>
                  </a:lnTo>
                  <a:lnTo>
                    <a:pt x="687930" y="1939932"/>
                  </a:lnTo>
                  <a:lnTo>
                    <a:pt x="684754" y="1935805"/>
                  </a:lnTo>
                  <a:lnTo>
                    <a:pt x="681578" y="1931361"/>
                  </a:lnTo>
                  <a:lnTo>
                    <a:pt x="678719" y="1927234"/>
                  </a:lnTo>
                  <a:lnTo>
                    <a:pt x="675861" y="1922790"/>
                  </a:lnTo>
                  <a:lnTo>
                    <a:pt x="673638" y="1918028"/>
                  </a:lnTo>
                  <a:lnTo>
                    <a:pt x="671732" y="1913266"/>
                  </a:lnTo>
                  <a:lnTo>
                    <a:pt x="669826" y="1908187"/>
                  </a:lnTo>
                  <a:lnTo>
                    <a:pt x="667921" y="1903108"/>
                  </a:lnTo>
                  <a:lnTo>
                    <a:pt x="666650" y="1898029"/>
                  </a:lnTo>
                  <a:lnTo>
                    <a:pt x="665380" y="1892950"/>
                  </a:lnTo>
                  <a:lnTo>
                    <a:pt x="664110" y="1887553"/>
                  </a:lnTo>
                  <a:lnTo>
                    <a:pt x="663474" y="1882156"/>
                  </a:lnTo>
                  <a:lnTo>
                    <a:pt x="663157" y="1877077"/>
                  </a:lnTo>
                  <a:lnTo>
                    <a:pt x="663157" y="1871046"/>
                  </a:lnTo>
                  <a:lnTo>
                    <a:pt x="663157" y="1633594"/>
                  </a:lnTo>
                  <a:lnTo>
                    <a:pt x="663157" y="1628197"/>
                  </a:lnTo>
                  <a:lnTo>
                    <a:pt x="662839" y="1623118"/>
                  </a:lnTo>
                  <a:lnTo>
                    <a:pt x="661886" y="1618039"/>
                  </a:lnTo>
                  <a:lnTo>
                    <a:pt x="661251" y="1612959"/>
                  </a:lnTo>
                  <a:lnTo>
                    <a:pt x="659981" y="1608515"/>
                  </a:lnTo>
                  <a:lnTo>
                    <a:pt x="658710" y="1604071"/>
                  </a:lnTo>
                  <a:lnTo>
                    <a:pt x="657122" y="1599944"/>
                  </a:lnTo>
                  <a:lnTo>
                    <a:pt x="655534" y="1596135"/>
                  </a:lnTo>
                  <a:lnTo>
                    <a:pt x="653629" y="1592325"/>
                  </a:lnTo>
                  <a:lnTo>
                    <a:pt x="651723" y="1588516"/>
                  </a:lnTo>
                  <a:lnTo>
                    <a:pt x="649500" y="1585659"/>
                  </a:lnTo>
                  <a:lnTo>
                    <a:pt x="646959" y="1582484"/>
                  </a:lnTo>
                  <a:lnTo>
                    <a:pt x="644418" y="1579627"/>
                  </a:lnTo>
                  <a:lnTo>
                    <a:pt x="641560" y="1577405"/>
                  </a:lnTo>
                  <a:lnTo>
                    <a:pt x="638384" y="1574866"/>
                  </a:lnTo>
                  <a:lnTo>
                    <a:pt x="635525" y="1572961"/>
                  </a:lnTo>
                  <a:lnTo>
                    <a:pt x="632032" y="1571374"/>
                  </a:lnTo>
                  <a:lnTo>
                    <a:pt x="628538" y="1569786"/>
                  </a:lnTo>
                  <a:lnTo>
                    <a:pt x="625044" y="1568517"/>
                  </a:lnTo>
                  <a:lnTo>
                    <a:pt x="621551" y="1567882"/>
                  </a:lnTo>
                  <a:lnTo>
                    <a:pt x="617739" y="1567247"/>
                  </a:lnTo>
                  <a:lnTo>
                    <a:pt x="613610" y="1566612"/>
                  </a:lnTo>
                  <a:lnTo>
                    <a:pt x="609799" y="1566612"/>
                  </a:lnTo>
                  <a:lnTo>
                    <a:pt x="605353" y="1567247"/>
                  </a:lnTo>
                  <a:lnTo>
                    <a:pt x="601224" y="1567564"/>
                  </a:lnTo>
                  <a:lnTo>
                    <a:pt x="596778" y="1568199"/>
                  </a:lnTo>
                  <a:lnTo>
                    <a:pt x="592649" y="1569469"/>
                  </a:lnTo>
                  <a:lnTo>
                    <a:pt x="587885" y="1571056"/>
                  </a:lnTo>
                  <a:lnTo>
                    <a:pt x="583438" y="1572643"/>
                  </a:lnTo>
                  <a:lnTo>
                    <a:pt x="578674" y="1574548"/>
                  </a:lnTo>
                  <a:lnTo>
                    <a:pt x="574228" y="1576770"/>
                  </a:lnTo>
                  <a:lnTo>
                    <a:pt x="569146" y="1579627"/>
                  </a:lnTo>
                  <a:lnTo>
                    <a:pt x="363339" y="1698353"/>
                  </a:lnTo>
                  <a:lnTo>
                    <a:pt x="358575" y="1701210"/>
                  </a:lnTo>
                  <a:lnTo>
                    <a:pt x="353493" y="1703432"/>
                  </a:lnTo>
                  <a:lnTo>
                    <a:pt x="348411" y="1705337"/>
                  </a:lnTo>
                  <a:lnTo>
                    <a:pt x="343330" y="1707242"/>
                  </a:lnTo>
                  <a:lnTo>
                    <a:pt x="338248" y="1708829"/>
                  </a:lnTo>
                  <a:lnTo>
                    <a:pt x="333166" y="1710099"/>
                  </a:lnTo>
                  <a:lnTo>
                    <a:pt x="328085" y="1711369"/>
                  </a:lnTo>
                  <a:lnTo>
                    <a:pt x="323003" y="1712004"/>
                  </a:lnTo>
                  <a:lnTo>
                    <a:pt x="317286" y="1712321"/>
                  </a:lnTo>
                  <a:lnTo>
                    <a:pt x="312205" y="1712956"/>
                  </a:lnTo>
                  <a:lnTo>
                    <a:pt x="306805" y="1712956"/>
                  </a:lnTo>
                  <a:lnTo>
                    <a:pt x="301724" y="1712321"/>
                  </a:lnTo>
                  <a:lnTo>
                    <a:pt x="296642" y="1712004"/>
                  </a:lnTo>
                  <a:lnTo>
                    <a:pt x="291560" y="1711369"/>
                  </a:lnTo>
                  <a:lnTo>
                    <a:pt x="286479" y="1710099"/>
                  </a:lnTo>
                  <a:lnTo>
                    <a:pt x="281397" y="1708829"/>
                  </a:lnTo>
                  <a:lnTo>
                    <a:pt x="276315" y="1707242"/>
                  </a:lnTo>
                  <a:lnTo>
                    <a:pt x="271551" y="1705655"/>
                  </a:lnTo>
                  <a:lnTo>
                    <a:pt x="266470" y="1703750"/>
                  </a:lnTo>
                  <a:lnTo>
                    <a:pt x="261706" y="1701845"/>
                  </a:lnTo>
                  <a:lnTo>
                    <a:pt x="256941" y="1699623"/>
                  </a:lnTo>
                  <a:lnTo>
                    <a:pt x="252813" y="1696766"/>
                  </a:lnTo>
                  <a:lnTo>
                    <a:pt x="248049" y="1693909"/>
                  </a:lnTo>
                  <a:lnTo>
                    <a:pt x="243602" y="1691052"/>
                  </a:lnTo>
                  <a:lnTo>
                    <a:pt x="239791" y="1687243"/>
                  </a:lnTo>
                  <a:lnTo>
                    <a:pt x="235980" y="1684385"/>
                  </a:lnTo>
                  <a:lnTo>
                    <a:pt x="231851" y="1680259"/>
                  </a:lnTo>
                  <a:lnTo>
                    <a:pt x="228040" y="1676449"/>
                  </a:lnTo>
                  <a:lnTo>
                    <a:pt x="224863" y="1672640"/>
                  </a:lnTo>
                  <a:lnTo>
                    <a:pt x="221370" y="1668196"/>
                  </a:lnTo>
                  <a:lnTo>
                    <a:pt x="218194" y="1663434"/>
                  </a:lnTo>
                  <a:lnTo>
                    <a:pt x="215335" y="1658672"/>
                  </a:lnTo>
                  <a:lnTo>
                    <a:pt x="14292" y="1310430"/>
                  </a:lnTo>
                  <a:lnTo>
                    <a:pt x="11751" y="1305351"/>
                  </a:lnTo>
                  <a:lnTo>
                    <a:pt x="9211" y="1300589"/>
                  </a:lnTo>
                  <a:lnTo>
                    <a:pt x="6987" y="1295510"/>
                  </a:lnTo>
                  <a:lnTo>
                    <a:pt x="5399" y="1290431"/>
                  </a:lnTo>
                  <a:lnTo>
                    <a:pt x="3811" y="1285352"/>
                  </a:lnTo>
                  <a:lnTo>
                    <a:pt x="2541" y="1280273"/>
                  </a:lnTo>
                  <a:lnTo>
                    <a:pt x="1588" y="1274876"/>
                  </a:lnTo>
                  <a:lnTo>
                    <a:pt x="635" y="1269797"/>
                  </a:lnTo>
                  <a:lnTo>
                    <a:pt x="318" y="1264718"/>
                  </a:lnTo>
                  <a:lnTo>
                    <a:pt x="0" y="1259321"/>
                  </a:lnTo>
                  <a:lnTo>
                    <a:pt x="0" y="1254242"/>
                  </a:lnTo>
                  <a:lnTo>
                    <a:pt x="318" y="1249163"/>
                  </a:lnTo>
                  <a:lnTo>
                    <a:pt x="635" y="1243449"/>
                  </a:lnTo>
                  <a:lnTo>
                    <a:pt x="1588" y="1238369"/>
                  </a:lnTo>
                  <a:lnTo>
                    <a:pt x="2223" y="1233290"/>
                  </a:lnTo>
                  <a:lnTo>
                    <a:pt x="3494" y="1228211"/>
                  </a:lnTo>
                  <a:lnTo>
                    <a:pt x="5082" y="1223449"/>
                  </a:lnTo>
                  <a:lnTo>
                    <a:pt x="6987" y="1218370"/>
                  </a:lnTo>
                  <a:lnTo>
                    <a:pt x="8893" y="1213608"/>
                  </a:lnTo>
                  <a:lnTo>
                    <a:pt x="10799" y="1209164"/>
                  </a:lnTo>
                  <a:lnTo>
                    <a:pt x="13339" y="1204402"/>
                  </a:lnTo>
                  <a:lnTo>
                    <a:pt x="15880" y="1199641"/>
                  </a:lnTo>
                  <a:lnTo>
                    <a:pt x="18739" y="1195196"/>
                  </a:lnTo>
                  <a:lnTo>
                    <a:pt x="21915" y="1191069"/>
                  </a:lnTo>
                  <a:lnTo>
                    <a:pt x="25091" y="1186625"/>
                  </a:lnTo>
                  <a:lnTo>
                    <a:pt x="28584" y="1182816"/>
                  </a:lnTo>
                  <a:lnTo>
                    <a:pt x="32396" y="1179006"/>
                  </a:lnTo>
                  <a:lnTo>
                    <a:pt x="36207" y="1175514"/>
                  </a:lnTo>
                  <a:lnTo>
                    <a:pt x="40336" y="1171705"/>
                  </a:lnTo>
                  <a:lnTo>
                    <a:pt x="44465" y="1168848"/>
                  </a:lnTo>
                  <a:lnTo>
                    <a:pt x="49229" y="1165674"/>
                  </a:lnTo>
                  <a:lnTo>
                    <a:pt x="53993" y="1162499"/>
                  </a:lnTo>
                  <a:lnTo>
                    <a:pt x="259800" y="1043773"/>
                  </a:lnTo>
                  <a:lnTo>
                    <a:pt x="264564" y="1040916"/>
                  </a:lnTo>
                  <a:lnTo>
                    <a:pt x="268693" y="1038376"/>
                  </a:lnTo>
                  <a:lnTo>
                    <a:pt x="272822" y="1035202"/>
                  </a:lnTo>
                  <a:lnTo>
                    <a:pt x="276633" y="1032027"/>
                  </a:lnTo>
                  <a:lnTo>
                    <a:pt x="280127" y="1028853"/>
                  </a:lnTo>
                  <a:lnTo>
                    <a:pt x="283303" y="1025361"/>
                  </a:lnTo>
                  <a:lnTo>
                    <a:pt x="286161" y="1022187"/>
                  </a:lnTo>
                  <a:lnTo>
                    <a:pt x="288702" y="1018695"/>
                  </a:lnTo>
                  <a:lnTo>
                    <a:pt x="291243" y="1015203"/>
                  </a:lnTo>
                  <a:lnTo>
                    <a:pt x="293148" y="1011711"/>
                  </a:lnTo>
                  <a:lnTo>
                    <a:pt x="294736" y="1008219"/>
                  </a:lnTo>
                  <a:lnTo>
                    <a:pt x="295689" y="1004409"/>
                  </a:lnTo>
                  <a:lnTo>
                    <a:pt x="296960" y="1000600"/>
                  </a:lnTo>
                  <a:lnTo>
                    <a:pt x="297912" y="997108"/>
                  </a:lnTo>
                  <a:lnTo>
                    <a:pt x="298230" y="993616"/>
                  </a:lnTo>
                  <a:lnTo>
                    <a:pt x="298230" y="989807"/>
                  </a:lnTo>
                  <a:lnTo>
                    <a:pt x="298230" y="985997"/>
                  </a:lnTo>
                  <a:lnTo>
                    <a:pt x="297912" y="982188"/>
                  </a:lnTo>
                  <a:lnTo>
                    <a:pt x="296960" y="978696"/>
                  </a:lnTo>
                  <a:lnTo>
                    <a:pt x="295689" y="975204"/>
                  </a:lnTo>
                  <a:lnTo>
                    <a:pt x="294736" y="971395"/>
                  </a:lnTo>
                  <a:lnTo>
                    <a:pt x="293148" y="967585"/>
                  </a:lnTo>
                  <a:lnTo>
                    <a:pt x="291243" y="964093"/>
                  </a:lnTo>
                  <a:lnTo>
                    <a:pt x="288702" y="960601"/>
                  </a:lnTo>
                  <a:lnTo>
                    <a:pt x="286161" y="957427"/>
                  </a:lnTo>
                  <a:lnTo>
                    <a:pt x="283303" y="953935"/>
                  </a:lnTo>
                  <a:lnTo>
                    <a:pt x="280127" y="950760"/>
                  </a:lnTo>
                  <a:lnTo>
                    <a:pt x="276633" y="947269"/>
                  </a:lnTo>
                  <a:lnTo>
                    <a:pt x="272822" y="944094"/>
                  </a:lnTo>
                  <a:lnTo>
                    <a:pt x="268693" y="941554"/>
                  </a:lnTo>
                  <a:lnTo>
                    <a:pt x="264564" y="938380"/>
                  </a:lnTo>
                  <a:lnTo>
                    <a:pt x="259800" y="935523"/>
                  </a:lnTo>
                  <a:lnTo>
                    <a:pt x="53993" y="816797"/>
                  </a:lnTo>
                  <a:lnTo>
                    <a:pt x="49229" y="813940"/>
                  </a:lnTo>
                  <a:lnTo>
                    <a:pt x="44465" y="811083"/>
                  </a:lnTo>
                  <a:lnTo>
                    <a:pt x="40336" y="807591"/>
                  </a:lnTo>
                  <a:lnTo>
                    <a:pt x="36207" y="804099"/>
                  </a:lnTo>
                  <a:lnTo>
                    <a:pt x="32396" y="800607"/>
                  </a:lnTo>
                  <a:lnTo>
                    <a:pt x="28584" y="796480"/>
                  </a:lnTo>
                  <a:lnTo>
                    <a:pt x="25091" y="792671"/>
                  </a:lnTo>
                  <a:lnTo>
                    <a:pt x="21915" y="788226"/>
                  </a:lnTo>
                  <a:lnTo>
                    <a:pt x="18739" y="784100"/>
                  </a:lnTo>
                  <a:lnTo>
                    <a:pt x="15880" y="779655"/>
                  </a:lnTo>
                  <a:lnTo>
                    <a:pt x="13339" y="775529"/>
                  </a:lnTo>
                  <a:lnTo>
                    <a:pt x="10799" y="770767"/>
                  </a:lnTo>
                  <a:lnTo>
                    <a:pt x="8893" y="766005"/>
                  </a:lnTo>
                  <a:lnTo>
                    <a:pt x="6987" y="760926"/>
                  </a:lnTo>
                  <a:lnTo>
                    <a:pt x="5082" y="756164"/>
                  </a:lnTo>
                  <a:lnTo>
                    <a:pt x="3494" y="751085"/>
                  </a:lnTo>
                  <a:lnTo>
                    <a:pt x="2223" y="746006"/>
                  </a:lnTo>
                  <a:lnTo>
                    <a:pt x="1588" y="740927"/>
                  </a:lnTo>
                  <a:lnTo>
                    <a:pt x="635" y="735847"/>
                  </a:lnTo>
                  <a:lnTo>
                    <a:pt x="318" y="730768"/>
                  </a:lnTo>
                  <a:lnTo>
                    <a:pt x="0" y="725372"/>
                  </a:lnTo>
                  <a:lnTo>
                    <a:pt x="0" y="720292"/>
                  </a:lnTo>
                  <a:lnTo>
                    <a:pt x="318" y="715213"/>
                  </a:lnTo>
                  <a:lnTo>
                    <a:pt x="635" y="709499"/>
                  </a:lnTo>
                  <a:lnTo>
                    <a:pt x="1588" y="704420"/>
                  </a:lnTo>
                  <a:lnTo>
                    <a:pt x="2541" y="699341"/>
                  </a:lnTo>
                  <a:lnTo>
                    <a:pt x="3811" y="693944"/>
                  </a:lnTo>
                  <a:lnTo>
                    <a:pt x="5399" y="688865"/>
                  </a:lnTo>
                  <a:lnTo>
                    <a:pt x="6987" y="683786"/>
                  </a:lnTo>
                  <a:lnTo>
                    <a:pt x="9211" y="678707"/>
                  </a:lnTo>
                  <a:lnTo>
                    <a:pt x="11751" y="673945"/>
                  </a:lnTo>
                  <a:lnTo>
                    <a:pt x="14292" y="668866"/>
                  </a:lnTo>
                  <a:lnTo>
                    <a:pt x="215335" y="320624"/>
                  </a:lnTo>
                  <a:lnTo>
                    <a:pt x="218194" y="315862"/>
                  </a:lnTo>
                  <a:lnTo>
                    <a:pt x="221370" y="311418"/>
                  </a:lnTo>
                  <a:lnTo>
                    <a:pt x="224863" y="307291"/>
                  </a:lnTo>
                  <a:lnTo>
                    <a:pt x="228040" y="302847"/>
                  </a:lnTo>
                  <a:lnTo>
                    <a:pt x="231851" y="299037"/>
                  </a:lnTo>
                  <a:lnTo>
                    <a:pt x="235980" y="295545"/>
                  </a:lnTo>
                  <a:lnTo>
                    <a:pt x="239791" y="292053"/>
                  </a:lnTo>
                  <a:lnTo>
                    <a:pt x="243602" y="288562"/>
                  </a:lnTo>
                  <a:lnTo>
                    <a:pt x="248049" y="285704"/>
                  </a:lnTo>
                  <a:lnTo>
                    <a:pt x="252813" y="282530"/>
                  </a:lnTo>
                  <a:lnTo>
                    <a:pt x="256941" y="280308"/>
                  </a:lnTo>
                  <a:lnTo>
                    <a:pt x="261706" y="277768"/>
                  </a:lnTo>
                  <a:lnTo>
                    <a:pt x="266470" y="275546"/>
                  </a:lnTo>
                  <a:lnTo>
                    <a:pt x="271551" y="273641"/>
                  </a:lnTo>
                  <a:lnTo>
                    <a:pt x="276315" y="272054"/>
                  </a:lnTo>
                  <a:lnTo>
                    <a:pt x="281397" y="270467"/>
                  </a:lnTo>
                  <a:lnTo>
                    <a:pt x="286479" y="269197"/>
                  </a:lnTo>
                  <a:lnTo>
                    <a:pt x="291560" y="268562"/>
                  </a:lnTo>
                  <a:lnTo>
                    <a:pt x="296642" y="267610"/>
                  </a:lnTo>
                  <a:lnTo>
                    <a:pt x="301724" y="266975"/>
                  </a:lnTo>
                  <a:lnTo>
                    <a:pt x="306805" y="266975"/>
                  </a:lnTo>
                  <a:lnTo>
                    <a:pt x="312205" y="266975"/>
                  </a:lnTo>
                  <a:lnTo>
                    <a:pt x="317286" y="266975"/>
                  </a:lnTo>
                  <a:lnTo>
                    <a:pt x="323003" y="267610"/>
                  </a:lnTo>
                  <a:lnTo>
                    <a:pt x="328085" y="268562"/>
                  </a:lnTo>
                  <a:lnTo>
                    <a:pt x="333166" y="269197"/>
                  </a:lnTo>
                  <a:lnTo>
                    <a:pt x="338248" y="270784"/>
                  </a:lnTo>
                  <a:lnTo>
                    <a:pt x="343330" y="272372"/>
                  </a:lnTo>
                  <a:lnTo>
                    <a:pt x="348411" y="273959"/>
                  </a:lnTo>
                  <a:lnTo>
                    <a:pt x="353493" y="276181"/>
                  </a:lnTo>
                  <a:lnTo>
                    <a:pt x="358575" y="278721"/>
                  </a:lnTo>
                  <a:lnTo>
                    <a:pt x="363339" y="281260"/>
                  </a:lnTo>
                  <a:lnTo>
                    <a:pt x="569146" y="399986"/>
                  </a:lnTo>
                  <a:lnTo>
                    <a:pt x="574228" y="402526"/>
                  </a:lnTo>
                  <a:lnTo>
                    <a:pt x="578674" y="404748"/>
                  </a:lnTo>
                  <a:lnTo>
                    <a:pt x="583438" y="406653"/>
                  </a:lnTo>
                  <a:lnTo>
                    <a:pt x="587885" y="408875"/>
                  </a:lnTo>
                  <a:lnTo>
                    <a:pt x="592649" y="409827"/>
                  </a:lnTo>
                  <a:lnTo>
                    <a:pt x="596778" y="411097"/>
                  </a:lnTo>
                  <a:lnTo>
                    <a:pt x="601224" y="411732"/>
                  </a:lnTo>
                  <a:lnTo>
                    <a:pt x="605353" y="412367"/>
                  </a:lnTo>
                  <a:lnTo>
                    <a:pt x="609799" y="412684"/>
                  </a:lnTo>
                  <a:lnTo>
                    <a:pt x="613610" y="412684"/>
                  </a:lnTo>
                  <a:lnTo>
                    <a:pt x="617739" y="412367"/>
                  </a:lnTo>
                  <a:lnTo>
                    <a:pt x="621551" y="411414"/>
                  </a:lnTo>
                  <a:lnTo>
                    <a:pt x="625044" y="410779"/>
                  </a:lnTo>
                  <a:lnTo>
                    <a:pt x="628538" y="409510"/>
                  </a:lnTo>
                  <a:lnTo>
                    <a:pt x="632032" y="407922"/>
                  </a:lnTo>
                  <a:lnTo>
                    <a:pt x="635525" y="406335"/>
                  </a:lnTo>
                  <a:lnTo>
                    <a:pt x="638384" y="404430"/>
                  </a:lnTo>
                  <a:lnTo>
                    <a:pt x="641560" y="402208"/>
                  </a:lnTo>
                  <a:lnTo>
                    <a:pt x="644418" y="399669"/>
                  </a:lnTo>
                  <a:lnTo>
                    <a:pt x="646959" y="396812"/>
                  </a:lnTo>
                  <a:lnTo>
                    <a:pt x="649500" y="393955"/>
                  </a:lnTo>
                  <a:lnTo>
                    <a:pt x="651723" y="390780"/>
                  </a:lnTo>
                  <a:lnTo>
                    <a:pt x="653629" y="387288"/>
                  </a:lnTo>
                  <a:lnTo>
                    <a:pt x="655534" y="383796"/>
                  </a:lnTo>
                  <a:lnTo>
                    <a:pt x="657122" y="379669"/>
                  </a:lnTo>
                  <a:lnTo>
                    <a:pt x="658710" y="375543"/>
                  </a:lnTo>
                  <a:lnTo>
                    <a:pt x="659981" y="371098"/>
                  </a:lnTo>
                  <a:lnTo>
                    <a:pt x="661251" y="366337"/>
                  </a:lnTo>
                  <a:lnTo>
                    <a:pt x="661886" y="361575"/>
                  </a:lnTo>
                  <a:lnTo>
                    <a:pt x="662839" y="356496"/>
                  </a:lnTo>
                  <a:lnTo>
                    <a:pt x="663157" y="351099"/>
                  </a:lnTo>
                  <a:lnTo>
                    <a:pt x="663157" y="345702"/>
                  </a:lnTo>
                  <a:lnTo>
                    <a:pt x="663157" y="108250"/>
                  </a:lnTo>
                  <a:lnTo>
                    <a:pt x="663157" y="102854"/>
                  </a:lnTo>
                  <a:lnTo>
                    <a:pt x="663474" y="97140"/>
                  </a:lnTo>
                  <a:lnTo>
                    <a:pt x="664110" y="91743"/>
                  </a:lnTo>
                  <a:lnTo>
                    <a:pt x="665380" y="86664"/>
                  </a:lnTo>
                  <a:lnTo>
                    <a:pt x="666650" y="81267"/>
                  </a:lnTo>
                  <a:lnTo>
                    <a:pt x="667921" y="76188"/>
                  </a:lnTo>
                  <a:lnTo>
                    <a:pt x="669826" y="71109"/>
                  </a:lnTo>
                  <a:lnTo>
                    <a:pt x="671732" y="66347"/>
                  </a:lnTo>
                  <a:lnTo>
                    <a:pt x="673638" y="61585"/>
                  </a:lnTo>
                  <a:lnTo>
                    <a:pt x="675861" y="56824"/>
                  </a:lnTo>
                  <a:lnTo>
                    <a:pt x="678719" y="52379"/>
                  </a:lnTo>
                  <a:lnTo>
                    <a:pt x="681578" y="47935"/>
                  </a:lnTo>
                  <a:lnTo>
                    <a:pt x="684754" y="43491"/>
                  </a:lnTo>
                  <a:lnTo>
                    <a:pt x="687930" y="39681"/>
                  </a:lnTo>
                  <a:lnTo>
                    <a:pt x="691423" y="35872"/>
                  </a:lnTo>
                  <a:lnTo>
                    <a:pt x="694917" y="31745"/>
                  </a:lnTo>
                  <a:lnTo>
                    <a:pt x="698728" y="28253"/>
                  </a:lnTo>
                  <a:lnTo>
                    <a:pt x="702540" y="24761"/>
                  </a:lnTo>
                  <a:lnTo>
                    <a:pt x="706668" y="21587"/>
                  </a:lnTo>
                  <a:lnTo>
                    <a:pt x="710797" y="18412"/>
                  </a:lnTo>
                  <a:lnTo>
                    <a:pt x="715244" y="15873"/>
                  </a:lnTo>
                  <a:lnTo>
                    <a:pt x="720008" y="13016"/>
                  </a:lnTo>
                  <a:lnTo>
                    <a:pt x="724772" y="10794"/>
                  </a:lnTo>
                  <a:lnTo>
                    <a:pt x="729218" y="8889"/>
                  </a:lnTo>
                  <a:lnTo>
                    <a:pt x="733982" y="6667"/>
                  </a:lnTo>
                  <a:lnTo>
                    <a:pt x="739064" y="4762"/>
                  </a:lnTo>
                  <a:lnTo>
                    <a:pt x="744146" y="3810"/>
                  </a:lnTo>
                  <a:lnTo>
                    <a:pt x="749545" y="2222"/>
                  </a:lnTo>
                  <a:lnTo>
                    <a:pt x="754944" y="1270"/>
                  </a:lnTo>
                  <a:lnTo>
                    <a:pt x="760344" y="635"/>
                  </a:lnTo>
                  <a:lnTo>
                    <a:pt x="76574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44604" y="1663127"/>
            <a:ext cx="697082" cy="697082"/>
            <a:chOff x="8776009" y="2930652"/>
            <a:chExt cx="1769807" cy="1769807"/>
          </a:xfrm>
        </p:grpSpPr>
        <p:sp>
          <p:nvSpPr>
            <p:cNvPr id="14" name="椭圆 13"/>
            <p:cNvSpPr/>
            <p:nvPr/>
          </p:nvSpPr>
          <p:spPr>
            <a:xfrm>
              <a:off x="8776009" y="2930652"/>
              <a:ext cx="1769807" cy="1769807"/>
            </a:xfrm>
            <a:prstGeom prst="ellipse">
              <a:avLst/>
            </a:prstGeom>
            <a:solidFill>
              <a:srgbClr val="113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5" name="KSO_Shape"/>
            <p:cNvSpPr/>
            <p:nvPr/>
          </p:nvSpPr>
          <p:spPr bwMode="auto">
            <a:xfrm>
              <a:off x="9349755" y="3417487"/>
              <a:ext cx="622314" cy="796137"/>
            </a:xfrm>
            <a:custGeom>
              <a:avLst/>
              <a:gdLst>
                <a:gd name="T0" fmla="*/ 1139504 w 1546226"/>
                <a:gd name="T1" fmla="*/ 1893571 h 1979613"/>
                <a:gd name="T2" fmla="*/ 1117260 w 1546226"/>
                <a:gd name="T3" fmla="*/ 1969136 h 1979613"/>
                <a:gd name="T4" fmla="*/ 423882 w 1546226"/>
                <a:gd name="T5" fmla="*/ 1965643 h 1979613"/>
                <a:gd name="T6" fmla="*/ 408946 w 1546226"/>
                <a:gd name="T7" fmla="*/ 1888173 h 1979613"/>
                <a:gd name="T8" fmla="*/ 965201 w 1546226"/>
                <a:gd name="T9" fmla="*/ 1608456 h 1979613"/>
                <a:gd name="T10" fmla="*/ 1020446 w 1546226"/>
                <a:gd name="T11" fmla="*/ 1663701 h 1979613"/>
                <a:gd name="T12" fmla="*/ 977266 w 1546226"/>
                <a:gd name="T13" fmla="*/ 1729106 h 1979613"/>
                <a:gd name="T14" fmla="*/ 536258 w 1546226"/>
                <a:gd name="T15" fmla="*/ 1704658 h 1979613"/>
                <a:gd name="T16" fmla="*/ 543878 w 1546226"/>
                <a:gd name="T17" fmla="*/ 1626236 h 1979613"/>
                <a:gd name="T18" fmla="*/ 859473 w 1546226"/>
                <a:gd name="T19" fmla="*/ 1366838 h 1979613"/>
                <a:gd name="T20" fmla="*/ 895986 w 1546226"/>
                <a:gd name="T21" fmla="*/ 1436370 h 1979613"/>
                <a:gd name="T22" fmla="*/ 835026 w 1546226"/>
                <a:gd name="T23" fmla="*/ 1485900 h 1979613"/>
                <a:gd name="T24" fmla="*/ 652463 w 1546226"/>
                <a:gd name="T25" fmla="*/ 1442403 h 1979613"/>
                <a:gd name="T26" fmla="*/ 681991 w 1546226"/>
                <a:gd name="T27" fmla="*/ 1369695 h 1979613"/>
                <a:gd name="T28" fmla="*/ 1304222 w 1546226"/>
                <a:gd name="T29" fmla="*/ 1188236 h 1979613"/>
                <a:gd name="T30" fmla="*/ 1445365 w 1546226"/>
                <a:gd name="T31" fmla="*/ 1409543 h 1979613"/>
                <a:gd name="T32" fmla="*/ 1521804 w 1546226"/>
                <a:gd name="T33" fmla="*/ 1643532 h 1979613"/>
                <a:gd name="T34" fmla="*/ 1542420 w 1546226"/>
                <a:gd name="T35" fmla="*/ 1979613 h 1979613"/>
                <a:gd name="T36" fmla="*/ 1276311 w 1546226"/>
                <a:gd name="T37" fmla="*/ 1712016 h 1979613"/>
                <a:gd name="T38" fmla="*/ 1209387 w 1546226"/>
                <a:gd name="T39" fmla="*/ 1506880 h 1979613"/>
                <a:gd name="T40" fmla="*/ 1061267 w 1546226"/>
                <a:gd name="T41" fmla="*/ 1303011 h 1979613"/>
                <a:gd name="T42" fmla="*/ 1032087 w 1546226"/>
                <a:gd name="T43" fmla="*/ 1155896 h 1979613"/>
                <a:gd name="T44" fmla="*/ 847726 w 1546226"/>
                <a:gd name="T45" fmla="*/ 496570 h 1979613"/>
                <a:gd name="T46" fmla="*/ 896938 w 1546226"/>
                <a:gd name="T47" fmla="*/ 557212 h 1979613"/>
                <a:gd name="T48" fmla="*/ 847726 w 1546226"/>
                <a:gd name="T49" fmla="*/ 617855 h 1979613"/>
                <a:gd name="T50" fmla="*/ 656908 w 1546226"/>
                <a:gd name="T51" fmla="*/ 586740 h 1979613"/>
                <a:gd name="T52" fmla="*/ 672148 w 1546226"/>
                <a:gd name="T53" fmla="*/ 509270 h 1979613"/>
                <a:gd name="T54" fmla="*/ 988378 w 1546226"/>
                <a:gd name="T55" fmla="*/ 255587 h 1979613"/>
                <a:gd name="T56" fmla="*/ 1017588 w 1546226"/>
                <a:gd name="T57" fmla="*/ 328295 h 1979613"/>
                <a:gd name="T58" fmla="*/ 587375 w 1546226"/>
                <a:gd name="T59" fmla="*/ 371475 h 1979613"/>
                <a:gd name="T60" fmla="*/ 527050 w 1546226"/>
                <a:gd name="T61" fmla="*/ 322262 h 1979613"/>
                <a:gd name="T62" fmla="*/ 563563 w 1546226"/>
                <a:gd name="T63" fmla="*/ 252730 h 1979613"/>
                <a:gd name="T64" fmla="*/ 1543686 w 1546226"/>
                <a:gd name="T65" fmla="*/ 172057 h 1979613"/>
                <a:gd name="T66" fmla="*/ 1479895 w 1546226"/>
                <a:gd name="T67" fmla="*/ 486332 h 1979613"/>
                <a:gd name="T68" fmla="*/ 1310737 w 1546226"/>
                <a:gd name="T69" fmla="*/ 784417 h 1979613"/>
                <a:gd name="T70" fmla="*/ 1144435 w 1546226"/>
                <a:gd name="T71" fmla="*/ 941872 h 1979613"/>
                <a:gd name="T72" fmla="*/ 913707 w 1546226"/>
                <a:gd name="T73" fmla="*/ 1072978 h 1979613"/>
                <a:gd name="T74" fmla="*/ 591894 w 1546226"/>
                <a:gd name="T75" fmla="*/ 1216782 h 1979613"/>
                <a:gd name="T76" fmla="*/ 376083 w 1546226"/>
                <a:gd name="T77" fmla="*/ 1436140 h 1979613"/>
                <a:gd name="T78" fmla="*/ 278650 w 1546226"/>
                <a:gd name="T79" fmla="*/ 1673275 h 1979613"/>
                <a:gd name="T80" fmla="*/ 256752 w 1546226"/>
                <a:gd name="T81" fmla="*/ 1943107 h 1979613"/>
                <a:gd name="T82" fmla="*/ 11425 w 1546226"/>
                <a:gd name="T83" fmla="*/ 1721210 h 1979613"/>
                <a:gd name="T84" fmla="*/ 94893 w 1546226"/>
                <a:gd name="T85" fmla="*/ 1422807 h 1979613"/>
                <a:gd name="T86" fmla="*/ 266908 w 1546226"/>
                <a:gd name="T87" fmla="*/ 1159959 h 1979613"/>
                <a:gd name="T88" fmla="*/ 445904 w 1546226"/>
                <a:gd name="T89" fmla="*/ 1007266 h 1979613"/>
                <a:gd name="T90" fmla="*/ 691866 w 1546226"/>
                <a:gd name="T91" fmla="*/ 883143 h 1979613"/>
                <a:gd name="T92" fmla="*/ 1012409 w 1546226"/>
                <a:gd name="T93" fmla="*/ 720292 h 1979613"/>
                <a:gd name="T94" fmla="*/ 1199340 w 1546226"/>
                <a:gd name="T95" fmla="*/ 492998 h 1979613"/>
                <a:gd name="T96" fmla="*/ 1277730 w 1546226"/>
                <a:gd name="T97" fmla="*/ 259356 h 1979613"/>
                <a:gd name="T98" fmla="*/ 463603 w 1546226"/>
                <a:gd name="T99" fmla="*/ 0 h 1979613"/>
                <a:gd name="T100" fmla="*/ 1141411 w 1546226"/>
                <a:gd name="T101" fmla="*/ 43609 h 1979613"/>
                <a:gd name="T102" fmla="*/ 1112176 w 1546226"/>
                <a:gd name="T103" fmla="*/ 116504 h 1979613"/>
                <a:gd name="T104" fmla="*/ 419433 w 1546226"/>
                <a:gd name="T105" fmla="*/ 105681 h 1979613"/>
                <a:gd name="T106" fmla="*/ 412124 w 1546226"/>
                <a:gd name="T107" fmla="*/ 27693 h 1979613"/>
                <a:gd name="T108" fmla="*/ 256779 w 1546226"/>
                <a:gd name="T109" fmla="*/ 31137 h 1979613"/>
                <a:gd name="T110" fmla="*/ 279287 w 1546226"/>
                <a:gd name="T111" fmla="*/ 311049 h 1979613"/>
                <a:gd name="T112" fmla="*/ 361076 w 1546226"/>
                <a:gd name="T113" fmla="*/ 519156 h 1979613"/>
                <a:gd name="T114" fmla="*/ 530043 w 1546226"/>
                <a:gd name="T115" fmla="*/ 718050 h 1979613"/>
                <a:gd name="T116" fmla="*/ 466323 w 1546226"/>
                <a:gd name="T117" fmla="*/ 850539 h 1979613"/>
                <a:gd name="T118" fmla="*/ 255828 w 1546226"/>
                <a:gd name="T119" fmla="*/ 808600 h 1979613"/>
                <a:gd name="T120" fmla="*/ 108418 w 1546226"/>
                <a:gd name="T121" fmla="*/ 587149 h 1979613"/>
                <a:gd name="T122" fmla="*/ 28214 w 1546226"/>
                <a:gd name="T123" fmla="*/ 353306 h 1979613"/>
                <a:gd name="T124" fmla="*/ 2853 w 1546226"/>
                <a:gd name="T125" fmla="*/ 15886 h 1979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46226" h="1979613">
                  <a:moveTo>
                    <a:pt x="463603" y="1855788"/>
                  </a:moveTo>
                  <a:lnTo>
                    <a:pt x="1082623" y="1855788"/>
                  </a:lnTo>
                  <a:lnTo>
                    <a:pt x="1088978" y="1856106"/>
                  </a:lnTo>
                  <a:lnTo>
                    <a:pt x="1095016" y="1857058"/>
                  </a:lnTo>
                  <a:lnTo>
                    <a:pt x="1101054" y="1858646"/>
                  </a:lnTo>
                  <a:lnTo>
                    <a:pt x="1106773" y="1860551"/>
                  </a:lnTo>
                  <a:lnTo>
                    <a:pt x="1112176" y="1863091"/>
                  </a:lnTo>
                  <a:lnTo>
                    <a:pt x="1117260" y="1866266"/>
                  </a:lnTo>
                  <a:lnTo>
                    <a:pt x="1122026" y="1869758"/>
                  </a:lnTo>
                  <a:lnTo>
                    <a:pt x="1126157" y="1873886"/>
                  </a:lnTo>
                  <a:lnTo>
                    <a:pt x="1130606" y="1878013"/>
                  </a:lnTo>
                  <a:lnTo>
                    <a:pt x="1134102" y="1883093"/>
                  </a:lnTo>
                  <a:lnTo>
                    <a:pt x="1137279" y="1888173"/>
                  </a:lnTo>
                  <a:lnTo>
                    <a:pt x="1139504" y="1893571"/>
                  </a:lnTo>
                  <a:lnTo>
                    <a:pt x="1141411" y="1899286"/>
                  </a:lnTo>
                  <a:lnTo>
                    <a:pt x="1142999" y="1905318"/>
                  </a:lnTo>
                  <a:lnTo>
                    <a:pt x="1144270" y="1911351"/>
                  </a:lnTo>
                  <a:lnTo>
                    <a:pt x="1144588" y="1917701"/>
                  </a:lnTo>
                  <a:lnTo>
                    <a:pt x="1144270" y="1924051"/>
                  </a:lnTo>
                  <a:lnTo>
                    <a:pt x="1142999" y="1930401"/>
                  </a:lnTo>
                  <a:lnTo>
                    <a:pt x="1141411" y="1936116"/>
                  </a:lnTo>
                  <a:lnTo>
                    <a:pt x="1139504" y="1941513"/>
                  </a:lnTo>
                  <a:lnTo>
                    <a:pt x="1137279" y="1947228"/>
                  </a:lnTo>
                  <a:lnTo>
                    <a:pt x="1134102" y="1952308"/>
                  </a:lnTo>
                  <a:lnTo>
                    <a:pt x="1130606" y="1956753"/>
                  </a:lnTo>
                  <a:lnTo>
                    <a:pt x="1126157" y="1961198"/>
                  </a:lnTo>
                  <a:lnTo>
                    <a:pt x="1122026" y="1965643"/>
                  </a:lnTo>
                  <a:lnTo>
                    <a:pt x="1117260" y="1969136"/>
                  </a:lnTo>
                  <a:lnTo>
                    <a:pt x="1112176" y="1972311"/>
                  </a:lnTo>
                  <a:lnTo>
                    <a:pt x="1106773" y="1974533"/>
                  </a:lnTo>
                  <a:lnTo>
                    <a:pt x="1101054" y="1976756"/>
                  </a:lnTo>
                  <a:lnTo>
                    <a:pt x="1095016" y="1978026"/>
                  </a:lnTo>
                  <a:lnTo>
                    <a:pt x="1088978" y="1979296"/>
                  </a:lnTo>
                  <a:lnTo>
                    <a:pt x="1082623" y="1979613"/>
                  </a:lnTo>
                  <a:lnTo>
                    <a:pt x="463603" y="1979613"/>
                  </a:lnTo>
                  <a:lnTo>
                    <a:pt x="457248" y="1979296"/>
                  </a:lnTo>
                  <a:lnTo>
                    <a:pt x="450892" y="1978026"/>
                  </a:lnTo>
                  <a:lnTo>
                    <a:pt x="445172" y="1976756"/>
                  </a:lnTo>
                  <a:lnTo>
                    <a:pt x="439135" y="1974533"/>
                  </a:lnTo>
                  <a:lnTo>
                    <a:pt x="433733" y="1972311"/>
                  </a:lnTo>
                  <a:lnTo>
                    <a:pt x="428648" y="1969136"/>
                  </a:lnTo>
                  <a:lnTo>
                    <a:pt x="423882" y="1965643"/>
                  </a:lnTo>
                  <a:lnTo>
                    <a:pt x="419433" y="1961198"/>
                  </a:lnTo>
                  <a:lnTo>
                    <a:pt x="415620" y="1956753"/>
                  </a:lnTo>
                  <a:lnTo>
                    <a:pt x="412124" y="1952308"/>
                  </a:lnTo>
                  <a:lnTo>
                    <a:pt x="408946" y="1947228"/>
                  </a:lnTo>
                  <a:lnTo>
                    <a:pt x="406087" y="1941513"/>
                  </a:lnTo>
                  <a:lnTo>
                    <a:pt x="404180" y="1936116"/>
                  </a:lnTo>
                  <a:lnTo>
                    <a:pt x="402591" y="1930401"/>
                  </a:lnTo>
                  <a:lnTo>
                    <a:pt x="401956" y="1924051"/>
                  </a:lnTo>
                  <a:lnTo>
                    <a:pt x="401638" y="1917701"/>
                  </a:lnTo>
                  <a:lnTo>
                    <a:pt x="401956" y="1911351"/>
                  </a:lnTo>
                  <a:lnTo>
                    <a:pt x="402591" y="1905318"/>
                  </a:lnTo>
                  <a:lnTo>
                    <a:pt x="404180" y="1899286"/>
                  </a:lnTo>
                  <a:lnTo>
                    <a:pt x="406087" y="1893571"/>
                  </a:lnTo>
                  <a:lnTo>
                    <a:pt x="408946" y="1888173"/>
                  </a:lnTo>
                  <a:lnTo>
                    <a:pt x="412124" y="1883093"/>
                  </a:lnTo>
                  <a:lnTo>
                    <a:pt x="415620" y="1878013"/>
                  </a:lnTo>
                  <a:lnTo>
                    <a:pt x="419433" y="1873886"/>
                  </a:lnTo>
                  <a:lnTo>
                    <a:pt x="423882" y="1869758"/>
                  </a:lnTo>
                  <a:lnTo>
                    <a:pt x="428648" y="1866266"/>
                  </a:lnTo>
                  <a:lnTo>
                    <a:pt x="433733" y="1863091"/>
                  </a:lnTo>
                  <a:lnTo>
                    <a:pt x="439135" y="1860551"/>
                  </a:lnTo>
                  <a:lnTo>
                    <a:pt x="445172" y="1858646"/>
                  </a:lnTo>
                  <a:lnTo>
                    <a:pt x="450892" y="1857058"/>
                  </a:lnTo>
                  <a:lnTo>
                    <a:pt x="457248" y="1856106"/>
                  </a:lnTo>
                  <a:lnTo>
                    <a:pt x="463603" y="1855788"/>
                  </a:lnTo>
                  <a:close/>
                  <a:moveTo>
                    <a:pt x="587375" y="1608138"/>
                  </a:moveTo>
                  <a:lnTo>
                    <a:pt x="958851" y="1608138"/>
                  </a:lnTo>
                  <a:lnTo>
                    <a:pt x="965201" y="1608456"/>
                  </a:lnTo>
                  <a:lnTo>
                    <a:pt x="971551" y="1609408"/>
                  </a:lnTo>
                  <a:lnTo>
                    <a:pt x="977266" y="1610996"/>
                  </a:lnTo>
                  <a:lnTo>
                    <a:pt x="982981" y="1612901"/>
                  </a:lnTo>
                  <a:lnTo>
                    <a:pt x="988378" y="1615758"/>
                  </a:lnTo>
                  <a:lnTo>
                    <a:pt x="993458" y="1618616"/>
                  </a:lnTo>
                  <a:lnTo>
                    <a:pt x="998221" y="1622426"/>
                  </a:lnTo>
                  <a:lnTo>
                    <a:pt x="1002348" y="1626236"/>
                  </a:lnTo>
                  <a:lnTo>
                    <a:pt x="1006793" y="1630998"/>
                  </a:lnTo>
                  <a:lnTo>
                    <a:pt x="1010286" y="1635761"/>
                  </a:lnTo>
                  <a:lnTo>
                    <a:pt x="1013461" y="1640841"/>
                  </a:lnTo>
                  <a:lnTo>
                    <a:pt x="1015683" y="1646238"/>
                  </a:lnTo>
                  <a:lnTo>
                    <a:pt x="1017588" y="1651636"/>
                  </a:lnTo>
                  <a:lnTo>
                    <a:pt x="1019176" y="1657668"/>
                  </a:lnTo>
                  <a:lnTo>
                    <a:pt x="1020446" y="1663701"/>
                  </a:lnTo>
                  <a:lnTo>
                    <a:pt x="1020763" y="1670051"/>
                  </a:lnTo>
                  <a:lnTo>
                    <a:pt x="1020446" y="1676401"/>
                  </a:lnTo>
                  <a:lnTo>
                    <a:pt x="1019176" y="1682751"/>
                  </a:lnTo>
                  <a:lnTo>
                    <a:pt x="1017588" y="1688466"/>
                  </a:lnTo>
                  <a:lnTo>
                    <a:pt x="1015683" y="1694498"/>
                  </a:lnTo>
                  <a:lnTo>
                    <a:pt x="1013461" y="1699578"/>
                  </a:lnTo>
                  <a:lnTo>
                    <a:pt x="1010286" y="1704658"/>
                  </a:lnTo>
                  <a:lnTo>
                    <a:pt x="1006793" y="1709738"/>
                  </a:lnTo>
                  <a:lnTo>
                    <a:pt x="1002348" y="1713866"/>
                  </a:lnTo>
                  <a:lnTo>
                    <a:pt x="998221" y="1717993"/>
                  </a:lnTo>
                  <a:lnTo>
                    <a:pt x="993458" y="1721486"/>
                  </a:lnTo>
                  <a:lnTo>
                    <a:pt x="988378" y="1724661"/>
                  </a:lnTo>
                  <a:lnTo>
                    <a:pt x="982981" y="1727201"/>
                  </a:lnTo>
                  <a:lnTo>
                    <a:pt x="977266" y="1729106"/>
                  </a:lnTo>
                  <a:lnTo>
                    <a:pt x="971551" y="1730693"/>
                  </a:lnTo>
                  <a:lnTo>
                    <a:pt x="965201" y="1731646"/>
                  </a:lnTo>
                  <a:lnTo>
                    <a:pt x="958851" y="1731963"/>
                  </a:lnTo>
                  <a:lnTo>
                    <a:pt x="587375" y="1731963"/>
                  </a:lnTo>
                  <a:lnTo>
                    <a:pt x="581343" y="1731646"/>
                  </a:lnTo>
                  <a:lnTo>
                    <a:pt x="575310" y="1730693"/>
                  </a:lnTo>
                  <a:lnTo>
                    <a:pt x="568960" y="1729106"/>
                  </a:lnTo>
                  <a:lnTo>
                    <a:pt x="563563" y="1727201"/>
                  </a:lnTo>
                  <a:lnTo>
                    <a:pt x="558165" y="1724661"/>
                  </a:lnTo>
                  <a:lnTo>
                    <a:pt x="553085" y="1721486"/>
                  </a:lnTo>
                  <a:lnTo>
                    <a:pt x="548323" y="1717993"/>
                  </a:lnTo>
                  <a:lnTo>
                    <a:pt x="543878" y="1713866"/>
                  </a:lnTo>
                  <a:lnTo>
                    <a:pt x="539750" y="1709738"/>
                  </a:lnTo>
                  <a:lnTo>
                    <a:pt x="536258" y="1704658"/>
                  </a:lnTo>
                  <a:lnTo>
                    <a:pt x="533083" y="1699578"/>
                  </a:lnTo>
                  <a:lnTo>
                    <a:pt x="530543" y="1694498"/>
                  </a:lnTo>
                  <a:lnTo>
                    <a:pt x="528320" y="1688466"/>
                  </a:lnTo>
                  <a:lnTo>
                    <a:pt x="527050" y="1682751"/>
                  </a:lnTo>
                  <a:lnTo>
                    <a:pt x="526098" y="1676401"/>
                  </a:lnTo>
                  <a:lnTo>
                    <a:pt x="525463" y="1670051"/>
                  </a:lnTo>
                  <a:lnTo>
                    <a:pt x="526098" y="1663701"/>
                  </a:lnTo>
                  <a:lnTo>
                    <a:pt x="527050" y="1657668"/>
                  </a:lnTo>
                  <a:lnTo>
                    <a:pt x="528320" y="1651636"/>
                  </a:lnTo>
                  <a:lnTo>
                    <a:pt x="530543" y="1646238"/>
                  </a:lnTo>
                  <a:lnTo>
                    <a:pt x="533083" y="1640841"/>
                  </a:lnTo>
                  <a:lnTo>
                    <a:pt x="536258" y="1635761"/>
                  </a:lnTo>
                  <a:lnTo>
                    <a:pt x="539750" y="1630998"/>
                  </a:lnTo>
                  <a:lnTo>
                    <a:pt x="543878" y="1626236"/>
                  </a:lnTo>
                  <a:lnTo>
                    <a:pt x="548323" y="1622426"/>
                  </a:lnTo>
                  <a:lnTo>
                    <a:pt x="553085" y="1618616"/>
                  </a:lnTo>
                  <a:lnTo>
                    <a:pt x="558165" y="1615758"/>
                  </a:lnTo>
                  <a:lnTo>
                    <a:pt x="563563" y="1612901"/>
                  </a:lnTo>
                  <a:lnTo>
                    <a:pt x="568960" y="1610996"/>
                  </a:lnTo>
                  <a:lnTo>
                    <a:pt x="575310" y="1609408"/>
                  </a:lnTo>
                  <a:lnTo>
                    <a:pt x="581343" y="1608456"/>
                  </a:lnTo>
                  <a:lnTo>
                    <a:pt x="587375" y="1608138"/>
                  </a:lnTo>
                  <a:close/>
                  <a:moveTo>
                    <a:pt x="711201" y="1362075"/>
                  </a:moveTo>
                  <a:lnTo>
                    <a:pt x="835026" y="1362075"/>
                  </a:lnTo>
                  <a:lnTo>
                    <a:pt x="841376" y="1362710"/>
                  </a:lnTo>
                  <a:lnTo>
                    <a:pt x="847726" y="1363345"/>
                  </a:lnTo>
                  <a:lnTo>
                    <a:pt x="853441" y="1364933"/>
                  </a:lnTo>
                  <a:lnTo>
                    <a:pt x="859473" y="1366838"/>
                  </a:lnTo>
                  <a:lnTo>
                    <a:pt x="864553" y="1369695"/>
                  </a:lnTo>
                  <a:lnTo>
                    <a:pt x="869633" y="1372870"/>
                  </a:lnTo>
                  <a:lnTo>
                    <a:pt x="874713" y="1376363"/>
                  </a:lnTo>
                  <a:lnTo>
                    <a:pt x="879158" y="1380173"/>
                  </a:lnTo>
                  <a:lnTo>
                    <a:pt x="882968" y="1384618"/>
                  </a:lnTo>
                  <a:lnTo>
                    <a:pt x="886461" y="1389380"/>
                  </a:lnTo>
                  <a:lnTo>
                    <a:pt x="889636" y="1394460"/>
                  </a:lnTo>
                  <a:lnTo>
                    <a:pt x="892493" y="1399858"/>
                  </a:lnTo>
                  <a:lnTo>
                    <a:pt x="894398" y="1405573"/>
                  </a:lnTo>
                  <a:lnTo>
                    <a:pt x="895986" y="1411605"/>
                  </a:lnTo>
                  <a:lnTo>
                    <a:pt x="896621" y="1417320"/>
                  </a:lnTo>
                  <a:lnTo>
                    <a:pt x="896938" y="1423670"/>
                  </a:lnTo>
                  <a:lnTo>
                    <a:pt x="896621" y="1430338"/>
                  </a:lnTo>
                  <a:lnTo>
                    <a:pt x="895986" y="1436370"/>
                  </a:lnTo>
                  <a:lnTo>
                    <a:pt x="894398" y="1442403"/>
                  </a:lnTo>
                  <a:lnTo>
                    <a:pt x="892493" y="1448118"/>
                  </a:lnTo>
                  <a:lnTo>
                    <a:pt x="889636" y="1453515"/>
                  </a:lnTo>
                  <a:lnTo>
                    <a:pt x="886461" y="1458595"/>
                  </a:lnTo>
                  <a:lnTo>
                    <a:pt x="882968" y="1463358"/>
                  </a:lnTo>
                  <a:lnTo>
                    <a:pt x="879158" y="1467485"/>
                  </a:lnTo>
                  <a:lnTo>
                    <a:pt x="874713" y="1471930"/>
                  </a:lnTo>
                  <a:lnTo>
                    <a:pt x="869633" y="1475423"/>
                  </a:lnTo>
                  <a:lnTo>
                    <a:pt x="864553" y="1478598"/>
                  </a:lnTo>
                  <a:lnTo>
                    <a:pt x="859473" y="1480820"/>
                  </a:lnTo>
                  <a:lnTo>
                    <a:pt x="853441" y="1483360"/>
                  </a:lnTo>
                  <a:lnTo>
                    <a:pt x="847726" y="1484313"/>
                  </a:lnTo>
                  <a:lnTo>
                    <a:pt x="841376" y="1485583"/>
                  </a:lnTo>
                  <a:lnTo>
                    <a:pt x="835026" y="1485900"/>
                  </a:lnTo>
                  <a:lnTo>
                    <a:pt x="711201" y="1485900"/>
                  </a:lnTo>
                  <a:lnTo>
                    <a:pt x="705168" y="1485583"/>
                  </a:lnTo>
                  <a:lnTo>
                    <a:pt x="698818" y="1484313"/>
                  </a:lnTo>
                  <a:lnTo>
                    <a:pt x="692786" y="1483360"/>
                  </a:lnTo>
                  <a:lnTo>
                    <a:pt x="687388" y="1480820"/>
                  </a:lnTo>
                  <a:lnTo>
                    <a:pt x="681991" y="1478598"/>
                  </a:lnTo>
                  <a:lnTo>
                    <a:pt x="676911" y="1475423"/>
                  </a:lnTo>
                  <a:lnTo>
                    <a:pt x="672148" y="1471930"/>
                  </a:lnTo>
                  <a:lnTo>
                    <a:pt x="667703" y="1467485"/>
                  </a:lnTo>
                  <a:lnTo>
                    <a:pt x="663576" y="1463358"/>
                  </a:lnTo>
                  <a:lnTo>
                    <a:pt x="660083" y="1458595"/>
                  </a:lnTo>
                  <a:lnTo>
                    <a:pt x="656908" y="1453515"/>
                  </a:lnTo>
                  <a:lnTo>
                    <a:pt x="654368" y="1448118"/>
                  </a:lnTo>
                  <a:lnTo>
                    <a:pt x="652463" y="1442403"/>
                  </a:lnTo>
                  <a:lnTo>
                    <a:pt x="650876" y="1436370"/>
                  </a:lnTo>
                  <a:lnTo>
                    <a:pt x="649923" y="1430338"/>
                  </a:lnTo>
                  <a:lnTo>
                    <a:pt x="649288" y="1423670"/>
                  </a:lnTo>
                  <a:lnTo>
                    <a:pt x="649923" y="1417320"/>
                  </a:lnTo>
                  <a:lnTo>
                    <a:pt x="650876" y="1411605"/>
                  </a:lnTo>
                  <a:lnTo>
                    <a:pt x="652463" y="1405573"/>
                  </a:lnTo>
                  <a:lnTo>
                    <a:pt x="654368" y="1399858"/>
                  </a:lnTo>
                  <a:lnTo>
                    <a:pt x="656908" y="1394460"/>
                  </a:lnTo>
                  <a:lnTo>
                    <a:pt x="660083" y="1389380"/>
                  </a:lnTo>
                  <a:lnTo>
                    <a:pt x="663576" y="1384618"/>
                  </a:lnTo>
                  <a:lnTo>
                    <a:pt x="667703" y="1380173"/>
                  </a:lnTo>
                  <a:lnTo>
                    <a:pt x="672148" y="1376363"/>
                  </a:lnTo>
                  <a:lnTo>
                    <a:pt x="676911" y="1372870"/>
                  </a:lnTo>
                  <a:lnTo>
                    <a:pt x="681991" y="1369695"/>
                  </a:lnTo>
                  <a:lnTo>
                    <a:pt x="687388" y="1366838"/>
                  </a:lnTo>
                  <a:lnTo>
                    <a:pt x="692786" y="1364933"/>
                  </a:lnTo>
                  <a:lnTo>
                    <a:pt x="698818" y="1363345"/>
                  </a:lnTo>
                  <a:lnTo>
                    <a:pt x="705168" y="1362710"/>
                  </a:lnTo>
                  <a:lnTo>
                    <a:pt x="711201" y="1362075"/>
                  </a:lnTo>
                  <a:close/>
                  <a:moveTo>
                    <a:pt x="1181793" y="1068388"/>
                  </a:moveTo>
                  <a:lnTo>
                    <a:pt x="1199238" y="1082973"/>
                  </a:lnTo>
                  <a:lnTo>
                    <a:pt x="1215731" y="1097240"/>
                  </a:lnTo>
                  <a:lnTo>
                    <a:pt x="1231590" y="1112142"/>
                  </a:lnTo>
                  <a:lnTo>
                    <a:pt x="1247448" y="1127044"/>
                  </a:lnTo>
                  <a:lnTo>
                    <a:pt x="1262038" y="1142262"/>
                  </a:lnTo>
                  <a:lnTo>
                    <a:pt x="1276628" y="1157164"/>
                  </a:lnTo>
                  <a:lnTo>
                    <a:pt x="1290267" y="1172700"/>
                  </a:lnTo>
                  <a:lnTo>
                    <a:pt x="1304222" y="1188236"/>
                  </a:lnTo>
                  <a:lnTo>
                    <a:pt x="1316909" y="1203772"/>
                  </a:lnTo>
                  <a:lnTo>
                    <a:pt x="1329596" y="1219308"/>
                  </a:lnTo>
                  <a:lnTo>
                    <a:pt x="1341332" y="1235160"/>
                  </a:lnTo>
                  <a:lnTo>
                    <a:pt x="1353067" y="1250696"/>
                  </a:lnTo>
                  <a:lnTo>
                    <a:pt x="1363851" y="1266866"/>
                  </a:lnTo>
                  <a:lnTo>
                    <a:pt x="1374952" y="1282402"/>
                  </a:lnTo>
                  <a:lnTo>
                    <a:pt x="1385102" y="1298572"/>
                  </a:lnTo>
                  <a:lnTo>
                    <a:pt x="1394934" y="1314425"/>
                  </a:lnTo>
                  <a:lnTo>
                    <a:pt x="1404132" y="1330278"/>
                  </a:lnTo>
                  <a:lnTo>
                    <a:pt x="1413330" y="1346131"/>
                  </a:lnTo>
                  <a:lnTo>
                    <a:pt x="1421894" y="1362301"/>
                  </a:lnTo>
                  <a:lnTo>
                    <a:pt x="1430141" y="1377837"/>
                  </a:lnTo>
                  <a:lnTo>
                    <a:pt x="1438070" y="1394007"/>
                  </a:lnTo>
                  <a:lnTo>
                    <a:pt x="1445365" y="1409543"/>
                  </a:lnTo>
                  <a:lnTo>
                    <a:pt x="1452343" y="1425079"/>
                  </a:lnTo>
                  <a:lnTo>
                    <a:pt x="1459003" y="1440931"/>
                  </a:lnTo>
                  <a:lnTo>
                    <a:pt x="1465664" y="1456467"/>
                  </a:lnTo>
                  <a:lnTo>
                    <a:pt x="1471690" y="1471686"/>
                  </a:lnTo>
                  <a:lnTo>
                    <a:pt x="1477399" y="1486905"/>
                  </a:lnTo>
                  <a:lnTo>
                    <a:pt x="1483109" y="1502124"/>
                  </a:lnTo>
                  <a:lnTo>
                    <a:pt x="1488183" y="1517025"/>
                  </a:lnTo>
                  <a:lnTo>
                    <a:pt x="1492624" y="1531927"/>
                  </a:lnTo>
                  <a:lnTo>
                    <a:pt x="1501822" y="1561413"/>
                  </a:lnTo>
                  <a:lnTo>
                    <a:pt x="1506579" y="1577901"/>
                  </a:lnTo>
                  <a:lnTo>
                    <a:pt x="1510703" y="1594705"/>
                  </a:lnTo>
                  <a:lnTo>
                    <a:pt x="1514509" y="1611192"/>
                  </a:lnTo>
                  <a:lnTo>
                    <a:pt x="1518315" y="1627045"/>
                  </a:lnTo>
                  <a:lnTo>
                    <a:pt x="1521804" y="1643532"/>
                  </a:lnTo>
                  <a:lnTo>
                    <a:pt x="1524976" y="1659067"/>
                  </a:lnTo>
                  <a:lnTo>
                    <a:pt x="1530685" y="1690773"/>
                  </a:lnTo>
                  <a:lnTo>
                    <a:pt x="1535125" y="1721528"/>
                  </a:lnTo>
                  <a:lnTo>
                    <a:pt x="1538931" y="1751014"/>
                  </a:lnTo>
                  <a:lnTo>
                    <a:pt x="1541786" y="1780184"/>
                  </a:lnTo>
                  <a:lnTo>
                    <a:pt x="1543689" y="1807451"/>
                  </a:lnTo>
                  <a:lnTo>
                    <a:pt x="1545275" y="1834084"/>
                  </a:lnTo>
                  <a:lnTo>
                    <a:pt x="1545909" y="1859448"/>
                  </a:lnTo>
                  <a:lnTo>
                    <a:pt x="1546226" y="1883228"/>
                  </a:lnTo>
                  <a:lnTo>
                    <a:pt x="1546226" y="1905739"/>
                  </a:lnTo>
                  <a:lnTo>
                    <a:pt x="1545592" y="1926665"/>
                  </a:lnTo>
                  <a:lnTo>
                    <a:pt x="1544640" y="1946005"/>
                  </a:lnTo>
                  <a:lnTo>
                    <a:pt x="1543689" y="1963443"/>
                  </a:lnTo>
                  <a:lnTo>
                    <a:pt x="1542420" y="1979613"/>
                  </a:lnTo>
                  <a:lnTo>
                    <a:pt x="1286461" y="1979613"/>
                  </a:lnTo>
                  <a:lnTo>
                    <a:pt x="1288681" y="1961224"/>
                  </a:lnTo>
                  <a:lnTo>
                    <a:pt x="1289632" y="1948859"/>
                  </a:lnTo>
                  <a:lnTo>
                    <a:pt x="1290901" y="1934591"/>
                  </a:lnTo>
                  <a:lnTo>
                    <a:pt x="1291535" y="1919055"/>
                  </a:lnTo>
                  <a:lnTo>
                    <a:pt x="1291853" y="1900983"/>
                  </a:lnTo>
                  <a:lnTo>
                    <a:pt x="1292487" y="1881642"/>
                  </a:lnTo>
                  <a:lnTo>
                    <a:pt x="1291853" y="1861033"/>
                  </a:lnTo>
                  <a:lnTo>
                    <a:pt x="1291218" y="1839156"/>
                  </a:lnTo>
                  <a:lnTo>
                    <a:pt x="1289950" y="1815694"/>
                  </a:lnTo>
                  <a:lnTo>
                    <a:pt x="1287729" y="1791281"/>
                  </a:lnTo>
                  <a:lnTo>
                    <a:pt x="1284875" y="1765916"/>
                  </a:lnTo>
                  <a:lnTo>
                    <a:pt x="1281069" y="1739283"/>
                  </a:lnTo>
                  <a:lnTo>
                    <a:pt x="1276311" y="1712016"/>
                  </a:lnTo>
                  <a:lnTo>
                    <a:pt x="1273456" y="1698383"/>
                  </a:lnTo>
                  <a:lnTo>
                    <a:pt x="1270919" y="1684115"/>
                  </a:lnTo>
                  <a:lnTo>
                    <a:pt x="1267430" y="1669847"/>
                  </a:lnTo>
                  <a:lnTo>
                    <a:pt x="1263624" y="1655263"/>
                  </a:lnTo>
                  <a:lnTo>
                    <a:pt x="1259818" y="1640678"/>
                  </a:lnTo>
                  <a:lnTo>
                    <a:pt x="1256012" y="1626410"/>
                  </a:lnTo>
                  <a:lnTo>
                    <a:pt x="1251254" y="1611509"/>
                  </a:lnTo>
                  <a:lnTo>
                    <a:pt x="1246497" y="1596607"/>
                  </a:lnTo>
                  <a:lnTo>
                    <a:pt x="1241105" y="1581705"/>
                  </a:lnTo>
                  <a:lnTo>
                    <a:pt x="1235713" y="1566803"/>
                  </a:lnTo>
                  <a:lnTo>
                    <a:pt x="1229686" y="1551902"/>
                  </a:lnTo>
                  <a:lnTo>
                    <a:pt x="1223343" y="1536683"/>
                  </a:lnTo>
                  <a:lnTo>
                    <a:pt x="1216365" y="1521781"/>
                  </a:lnTo>
                  <a:lnTo>
                    <a:pt x="1209387" y="1506880"/>
                  </a:lnTo>
                  <a:lnTo>
                    <a:pt x="1201775" y="1491661"/>
                  </a:lnTo>
                  <a:lnTo>
                    <a:pt x="1194163" y="1476759"/>
                  </a:lnTo>
                  <a:lnTo>
                    <a:pt x="1185599" y="1461540"/>
                  </a:lnTo>
                  <a:lnTo>
                    <a:pt x="1176718" y="1446638"/>
                  </a:lnTo>
                  <a:lnTo>
                    <a:pt x="1167520" y="1431737"/>
                  </a:lnTo>
                  <a:lnTo>
                    <a:pt x="1157688" y="1416835"/>
                  </a:lnTo>
                  <a:lnTo>
                    <a:pt x="1147538" y="1402567"/>
                  </a:lnTo>
                  <a:lnTo>
                    <a:pt x="1136437" y="1387666"/>
                  </a:lnTo>
                  <a:lnTo>
                    <a:pt x="1125653" y="1373081"/>
                  </a:lnTo>
                  <a:lnTo>
                    <a:pt x="1113918" y="1359130"/>
                  </a:lnTo>
                  <a:lnTo>
                    <a:pt x="1101231" y="1344545"/>
                  </a:lnTo>
                  <a:lnTo>
                    <a:pt x="1088861" y="1330595"/>
                  </a:lnTo>
                  <a:lnTo>
                    <a:pt x="1075540" y="1316961"/>
                  </a:lnTo>
                  <a:lnTo>
                    <a:pt x="1061267" y="1303011"/>
                  </a:lnTo>
                  <a:lnTo>
                    <a:pt x="1046994" y="1289377"/>
                  </a:lnTo>
                  <a:lnTo>
                    <a:pt x="1032087" y="1276061"/>
                  </a:lnTo>
                  <a:lnTo>
                    <a:pt x="1016228" y="1263062"/>
                  </a:lnTo>
                  <a:lnTo>
                    <a:pt x="1000052" y="1250379"/>
                  </a:lnTo>
                  <a:lnTo>
                    <a:pt x="983242" y="1237697"/>
                  </a:lnTo>
                  <a:lnTo>
                    <a:pt x="965798" y="1225332"/>
                  </a:lnTo>
                  <a:lnTo>
                    <a:pt x="947402" y="1213283"/>
                  </a:lnTo>
                  <a:lnTo>
                    <a:pt x="928688" y="1201552"/>
                  </a:lnTo>
                  <a:lnTo>
                    <a:pt x="946767" y="1194260"/>
                  </a:lnTo>
                  <a:lnTo>
                    <a:pt x="964212" y="1186968"/>
                  </a:lnTo>
                  <a:lnTo>
                    <a:pt x="981973" y="1179358"/>
                  </a:lnTo>
                  <a:lnTo>
                    <a:pt x="998784" y="1171749"/>
                  </a:lnTo>
                  <a:lnTo>
                    <a:pt x="1015594" y="1163822"/>
                  </a:lnTo>
                  <a:lnTo>
                    <a:pt x="1032087" y="1155896"/>
                  </a:lnTo>
                  <a:lnTo>
                    <a:pt x="1048580" y="1147652"/>
                  </a:lnTo>
                  <a:lnTo>
                    <a:pt x="1064122" y="1139726"/>
                  </a:lnTo>
                  <a:lnTo>
                    <a:pt x="1079663" y="1130848"/>
                  </a:lnTo>
                  <a:lnTo>
                    <a:pt x="1095522" y="1122288"/>
                  </a:lnTo>
                  <a:lnTo>
                    <a:pt x="1110429" y="1113727"/>
                  </a:lnTo>
                  <a:lnTo>
                    <a:pt x="1125336" y="1105167"/>
                  </a:lnTo>
                  <a:lnTo>
                    <a:pt x="1139609" y="1096289"/>
                  </a:lnTo>
                  <a:lnTo>
                    <a:pt x="1154199" y="1087094"/>
                  </a:lnTo>
                  <a:lnTo>
                    <a:pt x="1168155" y="1077900"/>
                  </a:lnTo>
                  <a:lnTo>
                    <a:pt x="1181793" y="1068388"/>
                  </a:lnTo>
                  <a:close/>
                  <a:moveTo>
                    <a:pt x="711201" y="495300"/>
                  </a:moveTo>
                  <a:lnTo>
                    <a:pt x="835026" y="495300"/>
                  </a:lnTo>
                  <a:lnTo>
                    <a:pt x="841376" y="495617"/>
                  </a:lnTo>
                  <a:lnTo>
                    <a:pt x="847726" y="496570"/>
                  </a:lnTo>
                  <a:lnTo>
                    <a:pt x="853441" y="498157"/>
                  </a:lnTo>
                  <a:lnTo>
                    <a:pt x="859473" y="500062"/>
                  </a:lnTo>
                  <a:lnTo>
                    <a:pt x="864553" y="502602"/>
                  </a:lnTo>
                  <a:lnTo>
                    <a:pt x="869633" y="505777"/>
                  </a:lnTo>
                  <a:lnTo>
                    <a:pt x="874713" y="509270"/>
                  </a:lnTo>
                  <a:lnTo>
                    <a:pt x="879158" y="513397"/>
                  </a:lnTo>
                  <a:lnTo>
                    <a:pt x="882968" y="518160"/>
                  </a:lnTo>
                  <a:lnTo>
                    <a:pt x="886461" y="522605"/>
                  </a:lnTo>
                  <a:lnTo>
                    <a:pt x="889636" y="527685"/>
                  </a:lnTo>
                  <a:lnTo>
                    <a:pt x="892493" y="533400"/>
                  </a:lnTo>
                  <a:lnTo>
                    <a:pt x="894398" y="538797"/>
                  </a:lnTo>
                  <a:lnTo>
                    <a:pt x="895986" y="544512"/>
                  </a:lnTo>
                  <a:lnTo>
                    <a:pt x="896621" y="550862"/>
                  </a:lnTo>
                  <a:lnTo>
                    <a:pt x="896938" y="557212"/>
                  </a:lnTo>
                  <a:lnTo>
                    <a:pt x="896621" y="563562"/>
                  </a:lnTo>
                  <a:lnTo>
                    <a:pt x="895986" y="569595"/>
                  </a:lnTo>
                  <a:lnTo>
                    <a:pt x="894398" y="575627"/>
                  </a:lnTo>
                  <a:lnTo>
                    <a:pt x="892493" y="581342"/>
                  </a:lnTo>
                  <a:lnTo>
                    <a:pt x="889636" y="586740"/>
                  </a:lnTo>
                  <a:lnTo>
                    <a:pt x="886461" y="591820"/>
                  </a:lnTo>
                  <a:lnTo>
                    <a:pt x="882968" y="596265"/>
                  </a:lnTo>
                  <a:lnTo>
                    <a:pt x="879158" y="601027"/>
                  </a:lnTo>
                  <a:lnTo>
                    <a:pt x="874713" y="605155"/>
                  </a:lnTo>
                  <a:lnTo>
                    <a:pt x="869633" y="608647"/>
                  </a:lnTo>
                  <a:lnTo>
                    <a:pt x="864553" y="611822"/>
                  </a:lnTo>
                  <a:lnTo>
                    <a:pt x="859473" y="614045"/>
                  </a:lnTo>
                  <a:lnTo>
                    <a:pt x="853441" y="616267"/>
                  </a:lnTo>
                  <a:lnTo>
                    <a:pt x="847726" y="617855"/>
                  </a:lnTo>
                  <a:lnTo>
                    <a:pt x="841376" y="618807"/>
                  </a:lnTo>
                  <a:lnTo>
                    <a:pt x="835026" y="619125"/>
                  </a:lnTo>
                  <a:lnTo>
                    <a:pt x="711201" y="619125"/>
                  </a:lnTo>
                  <a:lnTo>
                    <a:pt x="705168" y="618807"/>
                  </a:lnTo>
                  <a:lnTo>
                    <a:pt x="698818" y="617855"/>
                  </a:lnTo>
                  <a:lnTo>
                    <a:pt x="692786" y="616267"/>
                  </a:lnTo>
                  <a:lnTo>
                    <a:pt x="687388" y="614045"/>
                  </a:lnTo>
                  <a:lnTo>
                    <a:pt x="681991" y="611822"/>
                  </a:lnTo>
                  <a:lnTo>
                    <a:pt x="676911" y="608647"/>
                  </a:lnTo>
                  <a:lnTo>
                    <a:pt x="672148" y="605155"/>
                  </a:lnTo>
                  <a:lnTo>
                    <a:pt x="667703" y="601027"/>
                  </a:lnTo>
                  <a:lnTo>
                    <a:pt x="663576" y="596265"/>
                  </a:lnTo>
                  <a:lnTo>
                    <a:pt x="660083" y="591820"/>
                  </a:lnTo>
                  <a:lnTo>
                    <a:pt x="656908" y="586740"/>
                  </a:lnTo>
                  <a:lnTo>
                    <a:pt x="654368" y="581342"/>
                  </a:lnTo>
                  <a:lnTo>
                    <a:pt x="652463" y="575627"/>
                  </a:lnTo>
                  <a:lnTo>
                    <a:pt x="650876" y="569595"/>
                  </a:lnTo>
                  <a:lnTo>
                    <a:pt x="649923" y="563562"/>
                  </a:lnTo>
                  <a:lnTo>
                    <a:pt x="649288" y="557212"/>
                  </a:lnTo>
                  <a:lnTo>
                    <a:pt x="649923" y="550862"/>
                  </a:lnTo>
                  <a:lnTo>
                    <a:pt x="650876" y="544512"/>
                  </a:lnTo>
                  <a:lnTo>
                    <a:pt x="652463" y="538797"/>
                  </a:lnTo>
                  <a:lnTo>
                    <a:pt x="654368" y="533400"/>
                  </a:lnTo>
                  <a:lnTo>
                    <a:pt x="656908" y="527685"/>
                  </a:lnTo>
                  <a:lnTo>
                    <a:pt x="660083" y="522605"/>
                  </a:lnTo>
                  <a:lnTo>
                    <a:pt x="663576" y="518160"/>
                  </a:lnTo>
                  <a:lnTo>
                    <a:pt x="667703" y="513397"/>
                  </a:lnTo>
                  <a:lnTo>
                    <a:pt x="672148" y="509270"/>
                  </a:lnTo>
                  <a:lnTo>
                    <a:pt x="676911" y="505777"/>
                  </a:lnTo>
                  <a:lnTo>
                    <a:pt x="681991" y="502602"/>
                  </a:lnTo>
                  <a:lnTo>
                    <a:pt x="687388" y="500062"/>
                  </a:lnTo>
                  <a:lnTo>
                    <a:pt x="692786" y="498157"/>
                  </a:lnTo>
                  <a:lnTo>
                    <a:pt x="698818" y="496570"/>
                  </a:lnTo>
                  <a:lnTo>
                    <a:pt x="705168" y="495617"/>
                  </a:lnTo>
                  <a:lnTo>
                    <a:pt x="711201" y="495300"/>
                  </a:lnTo>
                  <a:close/>
                  <a:moveTo>
                    <a:pt x="587375" y="247650"/>
                  </a:moveTo>
                  <a:lnTo>
                    <a:pt x="958851" y="247650"/>
                  </a:lnTo>
                  <a:lnTo>
                    <a:pt x="965201" y="247967"/>
                  </a:lnTo>
                  <a:lnTo>
                    <a:pt x="971551" y="249237"/>
                  </a:lnTo>
                  <a:lnTo>
                    <a:pt x="977266" y="250507"/>
                  </a:lnTo>
                  <a:lnTo>
                    <a:pt x="982981" y="252730"/>
                  </a:lnTo>
                  <a:lnTo>
                    <a:pt x="988378" y="255587"/>
                  </a:lnTo>
                  <a:lnTo>
                    <a:pt x="993458" y="258127"/>
                  </a:lnTo>
                  <a:lnTo>
                    <a:pt x="998221" y="262255"/>
                  </a:lnTo>
                  <a:lnTo>
                    <a:pt x="1002348" y="266065"/>
                  </a:lnTo>
                  <a:lnTo>
                    <a:pt x="1006793" y="270510"/>
                  </a:lnTo>
                  <a:lnTo>
                    <a:pt x="1010286" y="274955"/>
                  </a:lnTo>
                  <a:lnTo>
                    <a:pt x="1013461" y="280352"/>
                  </a:lnTo>
                  <a:lnTo>
                    <a:pt x="1015683" y="285750"/>
                  </a:lnTo>
                  <a:lnTo>
                    <a:pt x="1017588" y="291465"/>
                  </a:lnTo>
                  <a:lnTo>
                    <a:pt x="1019176" y="297497"/>
                  </a:lnTo>
                  <a:lnTo>
                    <a:pt x="1020446" y="303212"/>
                  </a:lnTo>
                  <a:lnTo>
                    <a:pt x="1020763" y="309880"/>
                  </a:lnTo>
                  <a:lnTo>
                    <a:pt x="1020446" y="316230"/>
                  </a:lnTo>
                  <a:lnTo>
                    <a:pt x="1019176" y="322262"/>
                  </a:lnTo>
                  <a:lnTo>
                    <a:pt x="1017588" y="328295"/>
                  </a:lnTo>
                  <a:lnTo>
                    <a:pt x="1015683" y="334010"/>
                  </a:lnTo>
                  <a:lnTo>
                    <a:pt x="1013461" y="339407"/>
                  </a:lnTo>
                  <a:lnTo>
                    <a:pt x="1010286" y="344487"/>
                  </a:lnTo>
                  <a:lnTo>
                    <a:pt x="1006793" y="349250"/>
                  </a:lnTo>
                  <a:lnTo>
                    <a:pt x="1002348" y="353377"/>
                  </a:lnTo>
                  <a:lnTo>
                    <a:pt x="998221" y="357505"/>
                  </a:lnTo>
                  <a:lnTo>
                    <a:pt x="993458" y="360997"/>
                  </a:lnTo>
                  <a:lnTo>
                    <a:pt x="988378" y="364172"/>
                  </a:lnTo>
                  <a:lnTo>
                    <a:pt x="982981" y="366712"/>
                  </a:lnTo>
                  <a:lnTo>
                    <a:pt x="977266" y="368617"/>
                  </a:lnTo>
                  <a:lnTo>
                    <a:pt x="971551" y="370205"/>
                  </a:lnTo>
                  <a:lnTo>
                    <a:pt x="965201" y="371475"/>
                  </a:lnTo>
                  <a:lnTo>
                    <a:pt x="958851" y="371475"/>
                  </a:lnTo>
                  <a:lnTo>
                    <a:pt x="587375" y="371475"/>
                  </a:lnTo>
                  <a:lnTo>
                    <a:pt x="581343" y="371475"/>
                  </a:lnTo>
                  <a:lnTo>
                    <a:pt x="575310" y="370205"/>
                  </a:lnTo>
                  <a:lnTo>
                    <a:pt x="568960" y="368617"/>
                  </a:lnTo>
                  <a:lnTo>
                    <a:pt x="563563" y="366712"/>
                  </a:lnTo>
                  <a:lnTo>
                    <a:pt x="558165" y="364172"/>
                  </a:lnTo>
                  <a:lnTo>
                    <a:pt x="553085" y="360997"/>
                  </a:lnTo>
                  <a:lnTo>
                    <a:pt x="548323" y="357505"/>
                  </a:lnTo>
                  <a:lnTo>
                    <a:pt x="543878" y="353377"/>
                  </a:lnTo>
                  <a:lnTo>
                    <a:pt x="539750" y="349250"/>
                  </a:lnTo>
                  <a:lnTo>
                    <a:pt x="536258" y="344487"/>
                  </a:lnTo>
                  <a:lnTo>
                    <a:pt x="533083" y="339407"/>
                  </a:lnTo>
                  <a:lnTo>
                    <a:pt x="530543" y="334010"/>
                  </a:lnTo>
                  <a:lnTo>
                    <a:pt x="528320" y="328295"/>
                  </a:lnTo>
                  <a:lnTo>
                    <a:pt x="527050" y="322262"/>
                  </a:lnTo>
                  <a:lnTo>
                    <a:pt x="526098" y="316230"/>
                  </a:lnTo>
                  <a:lnTo>
                    <a:pt x="525463" y="309880"/>
                  </a:lnTo>
                  <a:lnTo>
                    <a:pt x="526098" y="303212"/>
                  </a:lnTo>
                  <a:lnTo>
                    <a:pt x="527050" y="297497"/>
                  </a:lnTo>
                  <a:lnTo>
                    <a:pt x="528320" y="291465"/>
                  </a:lnTo>
                  <a:lnTo>
                    <a:pt x="530543" y="285750"/>
                  </a:lnTo>
                  <a:lnTo>
                    <a:pt x="533083" y="280352"/>
                  </a:lnTo>
                  <a:lnTo>
                    <a:pt x="536258" y="274955"/>
                  </a:lnTo>
                  <a:lnTo>
                    <a:pt x="539750" y="270510"/>
                  </a:lnTo>
                  <a:lnTo>
                    <a:pt x="543878" y="266065"/>
                  </a:lnTo>
                  <a:lnTo>
                    <a:pt x="548323" y="262255"/>
                  </a:lnTo>
                  <a:lnTo>
                    <a:pt x="553085" y="258127"/>
                  </a:lnTo>
                  <a:lnTo>
                    <a:pt x="558165" y="255587"/>
                  </a:lnTo>
                  <a:lnTo>
                    <a:pt x="563563" y="252730"/>
                  </a:lnTo>
                  <a:lnTo>
                    <a:pt x="568960" y="250507"/>
                  </a:lnTo>
                  <a:lnTo>
                    <a:pt x="575310" y="249237"/>
                  </a:lnTo>
                  <a:lnTo>
                    <a:pt x="581343" y="247967"/>
                  </a:lnTo>
                  <a:lnTo>
                    <a:pt x="587375" y="247650"/>
                  </a:lnTo>
                  <a:close/>
                  <a:moveTo>
                    <a:pt x="1286299" y="0"/>
                  </a:moveTo>
                  <a:lnTo>
                    <a:pt x="1542417" y="0"/>
                  </a:lnTo>
                  <a:lnTo>
                    <a:pt x="1543686" y="15872"/>
                  </a:lnTo>
                  <a:lnTo>
                    <a:pt x="1544638" y="33332"/>
                  </a:lnTo>
                  <a:lnTo>
                    <a:pt x="1545590" y="53014"/>
                  </a:lnTo>
                  <a:lnTo>
                    <a:pt x="1546225" y="73648"/>
                  </a:lnTo>
                  <a:lnTo>
                    <a:pt x="1546225" y="96504"/>
                  </a:lnTo>
                  <a:lnTo>
                    <a:pt x="1545908" y="120313"/>
                  </a:lnTo>
                  <a:lnTo>
                    <a:pt x="1545273" y="145709"/>
                  </a:lnTo>
                  <a:lnTo>
                    <a:pt x="1543686" y="172057"/>
                  </a:lnTo>
                  <a:lnTo>
                    <a:pt x="1541782" y="199993"/>
                  </a:lnTo>
                  <a:lnTo>
                    <a:pt x="1538926" y="228881"/>
                  </a:lnTo>
                  <a:lnTo>
                    <a:pt x="1535117" y="258721"/>
                  </a:lnTo>
                  <a:lnTo>
                    <a:pt x="1530674" y="289196"/>
                  </a:lnTo>
                  <a:lnTo>
                    <a:pt x="1524961" y="320941"/>
                  </a:lnTo>
                  <a:lnTo>
                    <a:pt x="1521788" y="336496"/>
                  </a:lnTo>
                  <a:lnTo>
                    <a:pt x="1518297" y="353003"/>
                  </a:lnTo>
                  <a:lnTo>
                    <a:pt x="1514488" y="369193"/>
                  </a:lnTo>
                  <a:lnTo>
                    <a:pt x="1510680" y="385701"/>
                  </a:lnTo>
                  <a:lnTo>
                    <a:pt x="1506554" y="402525"/>
                  </a:lnTo>
                  <a:lnTo>
                    <a:pt x="1501793" y="419033"/>
                  </a:lnTo>
                  <a:lnTo>
                    <a:pt x="1495129" y="441254"/>
                  </a:lnTo>
                  <a:lnTo>
                    <a:pt x="1488147" y="463476"/>
                  </a:lnTo>
                  <a:lnTo>
                    <a:pt x="1479895" y="486332"/>
                  </a:lnTo>
                  <a:lnTo>
                    <a:pt x="1471009" y="509506"/>
                  </a:lnTo>
                  <a:lnTo>
                    <a:pt x="1461805" y="532997"/>
                  </a:lnTo>
                  <a:lnTo>
                    <a:pt x="1451966" y="556806"/>
                  </a:lnTo>
                  <a:lnTo>
                    <a:pt x="1440858" y="580297"/>
                  </a:lnTo>
                  <a:lnTo>
                    <a:pt x="1428798" y="604741"/>
                  </a:lnTo>
                  <a:lnTo>
                    <a:pt x="1416421" y="628549"/>
                  </a:lnTo>
                  <a:lnTo>
                    <a:pt x="1402774" y="652675"/>
                  </a:lnTo>
                  <a:lnTo>
                    <a:pt x="1388175" y="677119"/>
                  </a:lnTo>
                  <a:lnTo>
                    <a:pt x="1372941" y="700928"/>
                  </a:lnTo>
                  <a:lnTo>
                    <a:pt x="1356438" y="725371"/>
                  </a:lnTo>
                  <a:lnTo>
                    <a:pt x="1338665" y="749180"/>
                  </a:lnTo>
                  <a:lnTo>
                    <a:pt x="1329779" y="760925"/>
                  </a:lnTo>
                  <a:lnTo>
                    <a:pt x="1320258" y="772671"/>
                  </a:lnTo>
                  <a:lnTo>
                    <a:pt x="1310737" y="784417"/>
                  </a:lnTo>
                  <a:lnTo>
                    <a:pt x="1300898" y="796480"/>
                  </a:lnTo>
                  <a:lnTo>
                    <a:pt x="1290743" y="807908"/>
                  </a:lnTo>
                  <a:lnTo>
                    <a:pt x="1279952" y="819654"/>
                  </a:lnTo>
                  <a:lnTo>
                    <a:pt x="1269161" y="831399"/>
                  </a:lnTo>
                  <a:lnTo>
                    <a:pt x="1258054" y="842827"/>
                  </a:lnTo>
                  <a:lnTo>
                    <a:pt x="1246628" y="854256"/>
                  </a:lnTo>
                  <a:lnTo>
                    <a:pt x="1234886" y="865366"/>
                  </a:lnTo>
                  <a:lnTo>
                    <a:pt x="1222826" y="876794"/>
                  </a:lnTo>
                  <a:lnTo>
                    <a:pt x="1210765" y="887905"/>
                  </a:lnTo>
                  <a:lnTo>
                    <a:pt x="1198071" y="898698"/>
                  </a:lnTo>
                  <a:lnTo>
                    <a:pt x="1185376" y="909809"/>
                  </a:lnTo>
                  <a:lnTo>
                    <a:pt x="1172046" y="920285"/>
                  </a:lnTo>
                  <a:lnTo>
                    <a:pt x="1158082" y="931396"/>
                  </a:lnTo>
                  <a:lnTo>
                    <a:pt x="1144435" y="941872"/>
                  </a:lnTo>
                  <a:lnTo>
                    <a:pt x="1130154" y="952030"/>
                  </a:lnTo>
                  <a:lnTo>
                    <a:pt x="1115555" y="962188"/>
                  </a:lnTo>
                  <a:lnTo>
                    <a:pt x="1100638" y="972347"/>
                  </a:lnTo>
                  <a:lnTo>
                    <a:pt x="1085404" y="982505"/>
                  </a:lnTo>
                  <a:lnTo>
                    <a:pt x="1070171" y="992346"/>
                  </a:lnTo>
                  <a:lnTo>
                    <a:pt x="1053985" y="1001869"/>
                  </a:lnTo>
                  <a:lnTo>
                    <a:pt x="1037482" y="1011710"/>
                  </a:lnTo>
                  <a:lnTo>
                    <a:pt x="1021296" y="1020916"/>
                  </a:lnTo>
                  <a:lnTo>
                    <a:pt x="1004158" y="1030122"/>
                  </a:lnTo>
                  <a:lnTo>
                    <a:pt x="986703" y="1039011"/>
                  </a:lnTo>
                  <a:lnTo>
                    <a:pt x="968930" y="1047582"/>
                  </a:lnTo>
                  <a:lnTo>
                    <a:pt x="951157" y="1056153"/>
                  </a:lnTo>
                  <a:lnTo>
                    <a:pt x="932750" y="1065042"/>
                  </a:lnTo>
                  <a:lnTo>
                    <a:pt x="913707" y="1072978"/>
                  </a:lnTo>
                  <a:lnTo>
                    <a:pt x="894665" y="1080914"/>
                  </a:lnTo>
                  <a:lnTo>
                    <a:pt x="874671" y="1088850"/>
                  </a:lnTo>
                  <a:lnTo>
                    <a:pt x="854677" y="1096152"/>
                  </a:lnTo>
                  <a:lnTo>
                    <a:pt x="834365" y="1103771"/>
                  </a:lnTo>
                  <a:lnTo>
                    <a:pt x="813419" y="1110754"/>
                  </a:lnTo>
                  <a:lnTo>
                    <a:pt x="785490" y="1120595"/>
                  </a:lnTo>
                  <a:lnTo>
                    <a:pt x="757879" y="1131071"/>
                  </a:lnTo>
                  <a:lnTo>
                    <a:pt x="731855" y="1142182"/>
                  </a:lnTo>
                  <a:lnTo>
                    <a:pt x="706148" y="1153293"/>
                  </a:lnTo>
                  <a:lnTo>
                    <a:pt x="681710" y="1165038"/>
                  </a:lnTo>
                  <a:lnTo>
                    <a:pt x="658225" y="1177736"/>
                  </a:lnTo>
                  <a:lnTo>
                    <a:pt x="635056" y="1190117"/>
                  </a:lnTo>
                  <a:lnTo>
                    <a:pt x="613158" y="1203450"/>
                  </a:lnTo>
                  <a:lnTo>
                    <a:pt x="591894" y="1216782"/>
                  </a:lnTo>
                  <a:lnTo>
                    <a:pt x="571900" y="1231068"/>
                  </a:lnTo>
                  <a:lnTo>
                    <a:pt x="552223" y="1245035"/>
                  </a:lnTo>
                  <a:lnTo>
                    <a:pt x="533498" y="1259638"/>
                  </a:lnTo>
                  <a:lnTo>
                    <a:pt x="516043" y="1274558"/>
                  </a:lnTo>
                  <a:lnTo>
                    <a:pt x="498588" y="1289796"/>
                  </a:lnTo>
                  <a:lnTo>
                    <a:pt x="482084" y="1305033"/>
                  </a:lnTo>
                  <a:lnTo>
                    <a:pt x="466533" y="1321223"/>
                  </a:lnTo>
                  <a:lnTo>
                    <a:pt x="451617" y="1336778"/>
                  </a:lnTo>
                  <a:lnTo>
                    <a:pt x="437653" y="1352968"/>
                  </a:lnTo>
                  <a:lnTo>
                    <a:pt x="424006" y="1369158"/>
                  </a:lnTo>
                  <a:lnTo>
                    <a:pt x="410993" y="1385666"/>
                  </a:lnTo>
                  <a:lnTo>
                    <a:pt x="398933" y="1402491"/>
                  </a:lnTo>
                  <a:lnTo>
                    <a:pt x="387191" y="1419315"/>
                  </a:lnTo>
                  <a:lnTo>
                    <a:pt x="376083" y="1436140"/>
                  </a:lnTo>
                  <a:lnTo>
                    <a:pt x="365927" y="1452965"/>
                  </a:lnTo>
                  <a:lnTo>
                    <a:pt x="356089" y="1470425"/>
                  </a:lnTo>
                  <a:lnTo>
                    <a:pt x="346567" y="1487250"/>
                  </a:lnTo>
                  <a:lnTo>
                    <a:pt x="337998" y="1504392"/>
                  </a:lnTo>
                  <a:lnTo>
                    <a:pt x="329747" y="1521534"/>
                  </a:lnTo>
                  <a:lnTo>
                    <a:pt x="322447" y="1538994"/>
                  </a:lnTo>
                  <a:lnTo>
                    <a:pt x="315465" y="1555819"/>
                  </a:lnTo>
                  <a:lnTo>
                    <a:pt x="308800" y="1572961"/>
                  </a:lnTo>
                  <a:lnTo>
                    <a:pt x="302453" y="1589786"/>
                  </a:lnTo>
                  <a:lnTo>
                    <a:pt x="297058" y="1606928"/>
                  </a:lnTo>
                  <a:lnTo>
                    <a:pt x="291345" y="1623435"/>
                  </a:lnTo>
                  <a:lnTo>
                    <a:pt x="286902" y="1640260"/>
                  </a:lnTo>
                  <a:lnTo>
                    <a:pt x="282459" y="1656767"/>
                  </a:lnTo>
                  <a:lnTo>
                    <a:pt x="278650" y="1673275"/>
                  </a:lnTo>
                  <a:lnTo>
                    <a:pt x="274525" y="1689465"/>
                  </a:lnTo>
                  <a:lnTo>
                    <a:pt x="271351" y="1705337"/>
                  </a:lnTo>
                  <a:lnTo>
                    <a:pt x="268495" y="1721210"/>
                  </a:lnTo>
                  <a:lnTo>
                    <a:pt x="265956" y="1736765"/>
                  </a:lnTo>
                  <a:lnTo>
                    <a:pt x="263734" y="1752002"/>
                  </a:lnTo>
                  <a:lnTo>
                    <a:pt x="261830" y="1766922"/>
                  </a:lnTo>
                  <a:lnTo>
                    <a:pt x="260243" y="1781525"/>
                  </a:lnTo>
                  <a:lnTo>
                    <a:pt x="257387" y="1809460"/>
                  </a:lnTo>
                  <a:lnTo>
                    <a:pt x="255482" y="1836761"/>
                  </a:lnTo>
                  <a:lnTo>
                    <a:pt x="254530" y="1861840"/>
                  </a:lnTo>
                  <a:lnTo>
                    <a:pt x="254530" y="1885331"/>
                  </a:lnTo>
                  <a:lnTo>
                    <a:pt x="254530" y="1906600"/>
                  </a:lnTo>
                  <a:lnTo>
                    <a:pt x="255482" y="1925964"/>
                  </a:lnTo>
                  <a:lnTo>
                    <a:pt x="256752" y="1943107"/>
                  </a:lnTo>
                  <a:lnTo>
                    <a:pt x="257704" y="1958027"/>
                  </a:lnTo>
                  <a:lnTo>
                    <a:pt x="260243" y="1979613"/>
                  </a:lnTo>
                  <a:lnTo>
                    <a:pt x="4126" y="1979613"/>
                  </a:lnTo>
                  <a:lnTo>
                    <a:pt x="2856" y="1963423"/>
                  </a:lnTo>
                  <a:lnTo>
                    <a:pt x="1587" y="1945964"/>
                  </a:lnTo>
                  <a:lnTo>
                    <a:pt x="952" y="1926599"/>
                  </a:lnTo>
                  <a:lnTo>
                    <a:pt x="317" y="1905648"/>
                  </a:lnTo>
                  <a:lnTo>
                    <a:pt x="0" y="1883109"/>
                  </a:lnTo>
                  <a:lnTo>
                    <a:pt x="317" y="1859300"/>
                  </a:lnTo>
                  <a:lnTo>
                    <a:pt x="1269" y="1833904"/>
                  </a:lnTo>
                  <a:lnTo>
                    <a:pt x="2856" y="1807238"/>
                  </a:lnTo>
                  <a:lnTo>
                    <a:pt x="4760" y="1779938"/>
                  </a:lnTo>
                  <a:lnTo>
                    <a:pt x="7934" y="1750732"/>
                  </a:lnTo>
                  <a:lnTo>
                    <a:pt x="11425" y="1721210"/>
                  </a:lnTo>
                  <a:lnTo>
                    <a:pt x="16186" y="1690417"/>
                  </a:lnTo>
                  <a:lnTo>
                    <a:pt x="21581" y="1658672"/>
                  </a:lnTo>
                  <a:lnTo>
                    <a:pt x="24755" y="1643117"/>
                  </a:lnTo>
                  <a:lnTo>
                    <a:pt x="28246" y="1626610"/>
                  </a:lnTo>
                  <a:lnTo>
                    <a:pt x="31737" y="1610737"/>
                  </a:lnTo>
                  <a:lnTo>
                    <a:pt x="36180" y="1594230"/>
                  </a:lnTo>
                  <a:lnTo>
                    <a:pt x="40306" y="1577405"/>
                  </a:lnTo>
                  <a:lnTo>
                    <a:pt x="45066" y="1560898"/>
                  </a:lnTo>
                  <a:lnTo>
                    <a:pt x="51414" y="1538359"/>
                  </a:lnTo>
                  <a:lnTo>
                    <a:pt x="58713" y="1516137"/>
                  </a:lnTo>
                  <a:lnTo>
                    <a:pt x="66647" y="1493599"/>
                  </a:lnTo>
                  <a:lnTo>
                    <a:pt x="75216" y="1470425"/>
                  </a:lnTo>
                  <a:lnTo>
                    <a:pt x="84737" y="1446933"/>
                  </a:lnTo>
                  <a:lnTo>
                    <a:pt x="94893" y="1422807"/>
                  </a:lnTo>
                  <a:lnTo>
                    <a:pt x="105684" y="1398999"/>
                  </a:lnTo>
                  <a:lnTo>
                    <a:pt x="117427" y="1375190"/>
                  </a:lnTo>
                  <a:lnTo>
                    <a:pt x="130121" y="1351381"/>
                  </a:lnTo>
                  <a:lnTo>
                    <a:pt x="143768" y="1326937"/>
                  </a:lnTo>
                  <a:lnTo>
                    <a:pt x="158367" y="1302811"/>
                  </a:lnTo>
                  <a:lnTo>
                    <a:pt x="173601" y="1278685"/>
                  </a:lnTo>
                  <a:lnTo>
                    <a:pt x="190422" y="1254559"/>
                  </a:lnTo>
                  <a:lnTo>
                    <a:pt x="207560" y="1230750"/>
                  </a:lnTo>
                  <a:lnTo>
                    <a:pt x="217081" y="1219005"/>
                  </a:lnTo>
                  <a:lnTo>
                    <a:pt x="226602" y="1206624"/>
                  </a:lnTo>
                  <a:lnTo>
                    <a:pt x="235805" y="1194878"/>
                  </a:lnTo>
                  <a:lnTo>
                    <a:pt x="245961" y="1183133"/>
                  </a:lnTo>
                  <a:lnTo>
                    <a:pt x="256117" y="1171387"/>
                  </a:lnTo>
                  <a:lnTo>
                    <a:pt x="266908" y="1159959"/>
                  </a:lnTo>
                  <a:lnTo>
                    <a:pt x="277381" y="1148213"/>
                  </a:lnTo>
                  <a:lnTo>
                    <a:pt x="288806" y="1137103"/>
                  </a:lnTo>
                  <a:lnTo>
                    <a:pt x="300231" y="1125675"/>
                  </a:lnTo>
                  <a:lnTo>
                    <a:pt x="311974" y="1114246"/>
                  </a:lnTo>
                  <a:lnTo>
                    <a:pt x="323717" y="1102818"/>
                  </a:lnTo>
                  <a:lnTo>
                    <a:pt x="336094" y="1092025"/>
                  </a:lnTo>
                  <a:lnTo>
                    <a:pt x="348789" y="1080914"/>
                  </a:lnTo>
                  <a:lnTo>
                    <a:pt x="361484" y="1070121"/>
                  </a:lnTo>
                  <a:lnTo>
                    <a:pt x="374813" y="1059010"/>
                  </a:lnTo>
                  <a:lnTo>
                    <a:pt x="388143" y="1048534"/>
                  </a:lnTo>
                  <a:lnTo>
                    <a:pt x="402424" y="1037741"/>
                  </a:lnTo>
                  <a:lnTo>
                    <a:pt x="416389" y="1027583"/>
                  </a:lnTo>
                  <a:lnTo>
                    <a:pt x="430988" y="1017107"/>
                  </a:lnTo>
                  <a:lnTo>
                    <a:pt x="445904" y="1007266"/>
                  </a:lnTo>
                  <a:lnTo>
                    <a:pt x="461138" y="997108"/>
                  </a:lnTo>
                  <a:lnTo>
                    <a:pt x="476689" y="987267"/>
                  </a:lnTo>
                  <a:lnTo>
                    <a:pt x="492240" y="977426"/>
                  </a:lnTo>
                  <a:lnTo>
                    <a:pt x="508743" y="968220"/>
                  </a:lnTo>
                  <a:lnTo>
                    <a:pt x="525247" y="958696"/>
                  </a:lnTo>
                  <a:lnTo>
                    <a:pt x="542385" y="949808"/>
                  </a:lnTo>
                  <a:lnTo>
                    <a:pt x="559840" y="940602"/>
                  </a:lnTo>
                  <a:lnTo>
                    <a:pt x="577295" y="931713"/>
                  </a:lnTo>
                  <a:lnTo>
                    <a:pt x="595385" y="923142"/>
                  </a:lnTo>
                  <a:lnTo>
                    <a:pt x="614110" y="914888"/>
                  </a:lnTo>
                  <a:lnTo>
                    <a:pt x="633152" y="906635"/>
                  </a:lnTo>
                  <a:lnTo>
                    <a:pt x="652195" y="898698"/>
                  </a:lnTo>
                  <a:lnTo>
                    <a:pt x="671872" y="891080"/>
                  </a:lnTo>
                  <a:lnTo>
                    <a:pt x="691866" y="883143"/>
                  </a:lnTo>
                  <a:lnTo>
                    <a:pt x="712178" y="876160"/>
                  </a:lnTo>
                  <a:lnTo>
                    <a:pt x="732807" y="868541"/>
                  </a:lnTo>
                  <a:lnTo>
                    <a:pt x="761053" y="858700"/>
                  </a:lnTo>
                  <a:lnTo>
                    <a:pt x="788346" y="848541"/>
                  </a:lnTo>
                  <a:lnTo>
                    <a:pt x="814688" y="837748"/>
                  </a:lnTo>
                  <a:lnTo>
                    <a:pt x="840078" y="826320"/>
                  </a:lnTo>
                  <a:lnTo>
                    <a:pt x="864833" y="814574"/>
                  </a:lnTo>
                  <a:lnTo>
                    <a:pt x="888318" y="801876"/>
                  </a:lnTo>
                  <a:lnTo>
                    <a:pt x="911169" y="789496"/>
                  </a:lnTo>
                  <a:lnTo>
                    <a:pt x="933067" y="776163"/>
                  </a:lnTo>
                  <a:lnTo>
                    <a:pt x="954013" y="762830"/>
                  </a:lnTo>
                  <a:lnTo>
                    <a:pt x="974642" y="749180"/>
                  </a:lnTo>
                  <a:lnTo>
                    <a:pt x="994002" y="734577"/>
                  </a:lnTo>
                  <a:lnTo>
                    <a:pt x="1012409" y="720292"/>
                  </a:lnTo>
                  <a:lnTo>
                    <a:pt x="1030500" y="705372"/>
                  </a:lnTo>
                  <a:lnTo>
                    <a:pt x="1047320" y="690134"/>
                  </a:lnTo>
                  <a:lnTo>
                    <a:pt x="1063823" y="674579"/>
                  </a:lnTo>
                  <a:lnTo>
                    <a:pt x="1079374" y="659024"/>
                  </a:lnTo>
                  <a:lnTo>
                    <a:pt x="1094291" y="642834"/>
                  </a:lnTo>
                  <a:lnTo>
                    <a:pt x="1108890" y="626962"/>
                  </a:lnTo>
                  <a:lnTo>
                    <a:pt x="1122219" y="610772"/>
                  </a:lnTo>
                  <a:lnTo>
                    <a:pt x="1135231" y="594265"/>
                  </a:lnTo>
                  <a:lnTo>
                    <a:pt x="1147292" y="577440"/>
                  </a:lnTo>
                  <a:lnTo>
                    <a:pt x="1159034" y="560615"/>
                  </a:lnTo>
                  <a:lnTo>
                    <a:pt x="1169825" y="543790"/>
                  </a:lnTo>
                  <a:lnTo>
                    <a:pt x="1180298" y="526965"/>
                  </a:lnTo>
                  <a:lnTo>
                    <a:pt x="1189819" y="510141"/>
                  </a:lnTo>
                  <a:lnTo>
                    <a:pt x="1199340" y="492998"/>
                  </a:lnTo>
                  <a:lnTo>
                    <a:pt x="1207909" y="475856"/>
                  </a:lnTo>
                  <a:lnTo>
                    <a:pt x="1216161" y="458714"/>
                  </a:lnTo>
                  <a:lnTo>
                    <a:pt x="1223778" y="441572"/>
                  </a:lnTo>
                  <a:lnTo>
                    <a:pt x="1231077" y="424429"/>
                  </a:lnTo>
                  <a:lnTo>
                    <a:pt x="1237425" y="407605"/>
                  </a:lnTo>
                  <a:lnTo>
                    <a:pt x="1243455" y="390462"/>
                  </a:lnTo>
                  <a:lnTo>
                    <a:pt x="1249485" y="373320"/>
                  </a:lnTo>
                  <a:lnTo>
                    <a:pt x="1254562" y="356495"/>
                  </a:lnTo>
                  <a:lnTo>
                    <a:pt x="1259323" y="340305"/>
                  </a:lnTo>
                  <a:lnTo>
                    <a:pt x="1264084" y="323798"/>
                  </a:lnTo>
                  <a:lnTo>
                    <a:pt x="1267892" y="307291"/>
                  </a:lnTo>
                  <a:lnTo>
                    <a:pt x="1271383" y="291101"/>
                  </a:lnTo>
                  <a:lnTo>
                    <a:pt x="1274874" y="275228"/>
                  </a:lnTo>
                  <a:lnTo>
                    <a:pt x="1277730" y="259356"/>
                  </a:lnTo>
                  <a:lnTo>
                    <a:pt x="1280269" y="243801"/>
                  </a:lnTo>
                  <a:lnTo>
                    <a:pt x="1282808" y="228563"/>
                  </a:lnTo>
                  <a:lnTo>
                    <a:pt x="1284713" y="213643"/>
                  </a:lnTo>
                  <a:lnTo>
                    <a:pt x="1286299" y="199040"/>
                  </a:lnTo>
                  <a:lnTo>
                    <a:pt x="1289156" y="170470"/>
                  </a:lnTo>
                  <a:lnTo>
                    <a:pt x="1291060" y="143804"/>
                  </a:lnTo>
                  <a:lnTo>
                    <a:pt x="1291695" y="118408"/>
                  </a:lnTo>
                  <a:lnTo>
                    <a:pt x="1292329" y="94917"/>
                  </a:lnTo>
                  <a:lnTo>
                    <a:pt x="1291695" y="73331"/>
                  </a:lnTo>
                  <a:lnTo>
                    <a:pt x="1291060" y="54284"/>
                  </a:lnTo>
                  <a:lnTo>
                    <a:pt x="1289790" y="36824"/>
                  </a:lnTo>
                  <a:lnTo>
                    <a:pt x="1288521" y="22221"/>
                  </a:lnTo>
                  <a:lnTo>
                    <a:pt x="1286299" y="0"/>
                  </a:lnTo>
                  <a:close/>
                  <a:moveTo>
                    <a:pt x="463603" y="0"/>
                  </a:moveTo>
                  <a:lnTo>
                    <a:pt x="1082623" y="0"/>
                  </a:lnTo>
                  <a:lnTo>
                    <a:pt x="1088978" y="637"/>
                  </a:lnTo>
                  <a:lnTo>
                    <a:pt x="1095016" y="1273"/>
                  </a:lnTo>
                  <a:lnTo>
                    <a:pt x="1101054" y="2865"/>
                  </a:lnTo>
                  <a:lnTo>
                    <a:pt x="1106773" y="5093"/>
                  </a:lnTo>
                  <a:lnTo>
                    <a:pt x="1112176" y="7639"/>
                  </a:lnTo>
                  <a:lnTo>
                    <a:pt x="1117260" y="10823"/>
                  </a:lnTo>
                  <a:lnTo>
                    <a:pt x="1122026" y="14324"/>
                  </a:lnTo>
                  <a:lnTo>
                    <a:pt x="1126157" y="18144"/>
                  </a:lnTo>
                  <a:lnTo>
                    <a:pt x="1130606" y="22919"/>
                  </a:lnTo>
                  <a:lnTo>
                    <a:pt x="1134102" y="27693"/>
                  </a:lnTo>
                  <a:lnTo>
                    <a:pt x="1137279" y="32786"/>
                  </a:lnTo>
                  <a:lnTo>
                    <a:pt x="1139504" y="37880"/>
                  </a:lnTo>
                  <a:lnTo>
                    <a:pt x="1141411" y="43609"/>
                  </a:lnTo>
                  <a:lnTo>
                    <a:pt x="1142999" y="49657"/>
                  </a:lnTo>
                  <a:lnTo>
                    <a:pt x="1144270" y="56024"/>
                  </a:lnTo>
                  <a:lnTo>
                    <a:pt x="1144588" y="62072"/>
                  </a:lnTo>
                  <a:lnTo>
                    <a:pt x="1144270" y="68438"/>
                  </a:lnTo>
                  <a:lnTo>
                    <a:pt x="1142999" y="74804"/>
                  </a:lnTo>
                  <a:lnTo>
                    <a:pt x="1141411" y="80534"/>
                  </a:lnTo>
                  <a:lnTo>
                    <a:pt x="1139504" y="86264"/>
                  </a:lnTo>
                  <a:lnTo>
                    <a:pt x="1137279" y="91675"/>
                  </a:lnTo>
                  <a:lnTo>
                    <a:pt x="1134102" y="96768"/>
                  </a:lnTo>
                  <a:lnTo>
                    <a:pt x="1130606" y="101543"/>
                  </a:lnTo>
                  <a:lnTo>
                    <a:pt x="1126157" y="105681"/>
                  </a:lnTo>
                  <a:lnTo>
                    <a:pt x="1122026" y="110137"/>
                  </a:lnTo>
                  <a:lnTo>
                    <a:pt x="1117260" y="113639"/>
                  </a:lnTo>
                  <a:lnTo>
                    <a:pt x="1112176" y="116504"/>
                  </a:lnTo>
                  <a:lnTo>
                    <a:pt x="1106773" y="119050"/>
                  </a:lnTo>
                  <a:lnTo>
                    <a:pt x="1101054" y="121278"/>
                  </a:lnTo>
                  <a:lnTo>
                    <a:pt x="1095016" y="122552"/>
                  </a:lnTo>
                  <a:lnTo>
                    <a:pt x="1088978" y="123825"/>
                  </a:lnTo>
                  <a:lnTo>
                    <a:pt x="1082623" y="123825"/>
                  </a:lnTo>
                  <a:lnTo>
                    <a:pt x="463603" y="123825"/>
                  </a:lnTo>
                  <a:lnTo>
                    <a:pt x="457248" y="123825"/>
                  </a:lnTo>
                  <a:lnTo>
                    <a:pt x="450892" y="122552"/>
                  </a:lnTo>
                  <a:lnTo>
                    <a:pt x="445172" y="121278"/>
                  </a:lnTo>
                  <a:lnTo>
                    <a:pt x="439135" y="119050"/>
                  </a:lnTo>
                  <a:lnTo>
                    <a:pt x="433733" y="116504"/>
                  </a:lnTo>
                  <a:lnTo>
                    <a:pt x="428648" y="113639"/>
                  </a:lnTo>
                  <a:lnTo>
                    <a:pt x="423882" y="110137"/>
                  </a:lnTo>
                  <a:lnTo>
                    <a:pt x="419433" y="105681"/>
                  </a:lnTo>
                  <a:lnTo>
                    <a:pt x="415620" y="101543"/>
                  </a:lnTo>
                  <a:lnTo>
                    <a:pt x="412124" y="96768"/>
                  </a:lnTo>
                  <a:lnTo>
                    <a:pt x="408946" y="91675"/>
                  </a:lnTo>
                  <a:lnTo>
                    <a:pt x="406087" y="86264"/>
                  </a:lnTo>
                  <a:lnTo>
                    <a:pt x="404180" y="80534"/>
                  </a:lnTo>
                  <a:lnTo>
                    <a:pt x="402591" y="74804"/>
                  </a:lnTo>
                  <a:lnTo>
                    <a:pt x="401956" y="68438"/>
                  </a:lnTo>
                  <a:lnTo>
                    <a:pt x="401638" y="62072"/>
                  </a:lnTo>
                  <a:lnTo>
                    <a:pt x="401956" y="56024"/>
                  </a:lnTo>
                  <a:lnTo>
                    <a:pt x="402591" y="49657"/>
                  </a:lnTo>
                  <a:lnTo>
                    <a:pt x="404180" y="43609"/>
                  </a:lnTo>
                  <a:lnTo>
                    <a:pt x="406087" y="37880"/>
                  </a:lnTo>
                  <a:lnTo>
                    <a:pt x="408946" y="32786"/>
                  </a:lnTo>
                  <a:lnTo>
                    <a:pt x="412124" y="27693"/>
                  </a:lnTo>
                  <a:lnTo>
                    <a:pt x="415620" y="22919"/>
                  </a:lnTo>
                  <a:lnTo>
                    <a:pt x="419433" y="18144"/>
                  </a:lnTo>
                  <a:lnTo>
                    <a:pt x="423882" y="14324"/>
                  </a:lnTo>
                  <a:lnTo>
                    <a:pt x="428648" y="10823"/>
                  </a:lnTo>
                  <a:lnTo>
                    <a:pt x="433733" y="7639"/>
                  </a:lnTo>
                  <a:lnTo>
                    <a:pt x="439135" y="5093"/>
                  </a:lnTo>
                  <a:lnTo>
                    <a:pt x="445172" y="2865"/>
                  </a:lnTo>
                  <a:lnTo>
                    <a:pt x="450892" y="1273"/>
                  </a:lnTo>
                  <a:lnTo>
                    <a:pt x="457248" y="637"/>
                  </a:lnTo>
                  <a:lnTo>
                    <a:pt x="463603" y="0"/>
                  </a:lnTo>
                  <a:close/>
                  <a:moveTo>
                    <a:pt x="4121" y="0"/>
                  </a:moveTo>
                  <a:lnTo>
                    <a:pt x="259949" y="0"/>
                  </a:lnTo>
                  <a:lnTo>
                    <a:pt x="258047" y="19063"/>
                  </a:lnTo>
                  <a:lnTo>
                    <a:pt x="256779" y="31137"/>
                  </a:lnTo>
                  <a:lnTo>
                    <a:pt x="255511" y="45752"/>
                  </a:lnTo>
                  <a:lnTo>
                    <a:pt x="254877" y="61638"/>
                  </a:lnTo>
                  <a:lnTo>
                    <a:pt x="254243" y="79430"/>
                  </a:lnTo>
                  <a:lnTo>
                    <a:pt x="254243" y="98493"/>
                  </a:lnTo>
                  <a:lnTo>
                    <a:pt x="254243" y="119463"/>
                  </a:lnTo>
                  <a:lnTo>
                    <a:pt x="255194" y="141386"/>
                  </a:lnTo>
                  <a:lnTo>
                    <a:pt x="256779" y="164897"/>
                  </a:lnTo>
                  <a:lnTo>
                    <a:pt x="258681" y="189362"/>
                  </a:lnTo>
                  <a:lnTo>
                    <a:pt x="261851" y="215097"/>
                  </a:lnTo>
                  <a:lnTo>
                    <a:pt x="265338" y="241786"/>
                  </a:lnTo>
                  <a:lnTo>
                    <a:pt x="270093" y="268792"/>
                  </a:lnTo>
                  <a:lnTo>
                    <a:pt x="272629" y="282772"/>
                  </a:lnTo>
                  <a:lnTo>
                    <a:pt x="275800" y="297069"/>
                  </a:lnTo>
                  <a:lnTo>
                    <a:pt x="279287" y="311049"/>
                  </a:lnTo>
                  <a:lnTo>
                    <a:pt x="282774" y="325664"/>
                  </a:lnTo>
                  <a:lnTo>
                    <a:pt x="286895" y="339962"/>
                  </a:lnTo>
                  <a:lnTo>
                    <a:pt x="290699" y="354577"/>
                  </a:lnTo>
                  <a:lnTo>
                    <a:pt x="295454" y="369510"/>
                  </a:lnTo>
                  <a:lnTo>
                    <a:pt x="300526" y="384443"/>
                  </a:lnTo>
                  <a:lnTo>
                    <a:pt x="305599" y="399375"/>
                  </a:lnTo>
                  <a:lnTo>
                    <a:pt x="310988" y="414308"/>
                  </a:lnTo>
                  <a:lnTo>
                    <a:pt x="317011" y="428923"/>
                  </a:lnTo>
                  <a:lnTo>
                    <a:pt x="323668" y="444492"/>
                  </a:lnTo>
                  <a:lnTo>
                    <a:pt x="330326" y="459107"/>
                  </a:lnTo>
                  <a:lnTo>
                    <a:pt x="337300" y="474040"/>
                  </a:lnTo>
                  <a:lnTo>
                    <a:pt x="344591" y="489291"/>
                  </a:lnTo>
                  <a:lnTo>
                    <a:pt x="352516" y="504223"/>
                  </a:lnTo>
                  <a:lnTo>
                    <a:pt x="361076" y="519156"/>
                  </a:lnTo>
                  <a:lnTo>
                    <a:pt x="370269" y="534089"/>
                  </a:lnTo>
                  <a:lnTo>
                    <a:pt x="379145" y="549022"/>
                  </a:lnTo>
                  <a:lnTo>
                    <a:pt x="388973" y="563955"/>
                  </a:lnTo>
                  <a:lnTo>
                    <a:pt x="399117" y="578888"/>
                  </a:lnTo>
                  <a:lnTo>
                    <a:pt x="410212" y="593503"/>
                  </a:lnTo>
                  <a:lnTo>
                    <a:pt x="420991" y="607800"/>
                  </a:lnTo>
                  <a:lnTo>
                    <a:pt x="432720" y="622416"/>
                  </a:lnTo>
                  <a:lnTo>
                    <a:pt x="445401" y="636395"/>
                  </a:lnTo>
                  <a:lnTo>
                    <a:pt x="457764" y="650693"/>
                  </a:lnTo>
                  <a:lnTo>
                    <a:pt x="471079" y="664355"/>
                  </a:lnTo>
                  <a:lnTo>
                    <a:pt x="485344" y="678017"/>
                  </a:lnTo>
                  <a:lnTo>
                    <a:pt x="499610" y="691679"/>
                  </a:lnTo>
                  <a:lnTo>
                    <a:pt x="514509" y="705023"/>
                  </a:lnTo>
                  <a:lnTo>
                    <a:pt x="530043" y="718050"/>
                  </a:lnTo>
                  <a:lnTo>
                    <a:pt x="546527" y="731076"/>
                  </a:lnTo>
                  <a:lnTo>
                    <a:pt x="563012" y="743467"/>
                  </a:lnTo>
                  <a:lnTo>
                    <a:pt x="580764" y="756176"/>
                  </a:lnTo>
                  <a:lnTo>
                    <a:pt x="598517" y="767932"/>
                  </a:lnTo>
                  <a:lnTo>
                    <a:pt x="617538" y="779688"/>
                  </a:lnTo>
                  <a:lnTo>
                    <a:pt x="599468" y="786995"/>
                  </a:lnTo>
                  <a:lnTo>
                    <a:pt x="581716" y="794621"/>
                  </a:lnTo>
                  <a:lnTo>
                    <a:pt x="564597" y="801928"/>
                  </a:lnTo>
                  <a:lnTo>
                    <a:pt x="547478" y="809871"/>
                  </a:lnTo>
                  <a:lnTo>
                    <a:pt x="530677" y="817496"/>
                  </a:lnTo>
                  <a:lnTo>
                    <a:pt x="514192" y="825440"/>
                  </a:lnTo>
                  <a:lnTo>
                    <a:pt x="498025" y="833700"/>
                  </a:lnTo>
                  <a:lnTo>
                    <a:pt x="482174" y="841961"/>
                  </a:lnTo>
                  <a:lnTo>
                    <a:pt x="466323" y="850539"/>
                  </a:lnTo>
                  <a:lnTo>
                    <a:pt x="451107" y="858800"/>
                  </a:lnTo>
                  <a:lnTo>
                    <a:pt x="435890" y="867696"/>
                  </a:lnTo>
                  <a:lnTo>
                    <a:pt x="420991" y="876275"/>
                  </a:lnTo>
                  <a:lnTo>
                    <a:pt x="406408" y="885489"/>
                  </a:lnTo>
                  <a:lnTo>
                    <a:pt x="392143" y="894385"/>
                  </a:lnTo>
                  <a:lnTo>
                    <a:pt x="377877" y="903917"/>
                  </a:lnTo>
                  <a:lnTo>
                    <a:pt x="364246" y="912813"/>
                  </a:lnTo>
                  <a:lnTo>
                    <a:pt x="347444" y="898833"/>
                  </a:lnTo>
                  <a:lnTo>
                    <a:pt x="330643" y="884218"/>
                  </a:lnTo>
                  <a:lnTo>
                    <a:pt x="314475" y="869285"/>
                  </a:lnTo>
                  <a:lnTo>
                    <a:pt x="299258" y="854352"/>
                  </a:lnTo>
                  <a:lnTo>
                    <a:pt x="284359" y="839102"/>
                  </a:lnTo>
                  <a:lnTo>
                    <a:pt x="270093" y="824169"/>
                  </a:lnTo>
                  <a:lnTo>
                    <a:pt x="255828" y="808600"/>
                  </a:lnTo>
                  <a:lnTo>
                    <a:pt x="242513" y="793350"/>
                  </a:lnTo>
                  <a:lnTo>
                    <a:pt x="229833" y="777781"/>
                  </a:lnTo>
                  <a:lnTo>
                    <a:pt x="217152" y="761895"/>
                  </a:lnTo>
                  <a:lnTo>
                    <a:pt x="205106" y="746327"/>
                  </a:lnTo>
                  <a:lnTo>
                    <a:pt x="193377" y="730441"/>
                  </a:lnTo>
                  <a:lnTo>
                    <a:pt x="182281" y="714555"/>
                  </a:lnTo>
                  <a:lnTo>
                    <a:pt x="171820" y="698669"/>
                  </a:lnTo>
                  <a:lnTo>
                    <a:pt x="161676" y="682783"/>
                  </a:lnTo>
                  <a:lnTo>
                    <a:pt x="151848" y="666579"/>
                  </a:lnTo>
                  <a:lnTo>
                    <a:pt x="142021" y="651011"/>
                  </a:lnTo>
                  <a:lnTo>
                    <a:pt x="133145" y="634807"/>
                  </a:lnTo>
                  <a:lnTo>
                    <a:pt x="124585" y="618921"/>
                  </a:lnTo>
                  <a:lnTo>
                    <a:pt x="116660" y="603035"/>
                  </a:lnTo>
                  <a:lnTo>
                    <a:pt x="108418" y="587149"/>
                  </a:lnTo>
                  <a:lnTo>
                    <a:pt x="101126" y="571263"/>
                  </a:lnTo>
                  <a:lnTo>
                    <a:pt x="93835" y="555694"/>
                  </a:lnTo>
                  <a:lnTo>
                    <a:pt x="87178" y="540126"/>
                  </a:lnTo>
                  <a:lnTo>
                    <a:pt x="81155" y="524240"/>
                  </a:lnTo>
                  <a:lnTo>
                    <a:pt x="74814" y="508989"/>
                  </a:lnTo>
                  <a:lnTo>
                    <a:pt x="68791" y="493739"/>
                  </a:lnTo>
                  <a:lnTo>
                    <a:pt x="63719" y="478488"/>
                  </a:lnTo>
                  <a:lnTo>
                    <a:pt x="58330" y="463555"/>
                  </a:lnTo>
                  <a:lnTo>
                    <a:pt x="53575" y="448622"/>
                  </a:lnTo>
                  <a:lnTo>
                    <a:pt x="45015" y="419392"/>
                  </a:lnTo>
                  <a:lnTo>
                    <a:pt x="40260" y="402870"/>
                  </a:lnTo>
                  <a:lnTo>
                    <a:pt x="36139" y="386031"/>
                  </a:lnTo>
                  <a:lnTo>
                    <a:pt x="31701" y="369510"/>
                  </a:lnTo>
                  <a:lnTo>
                    <a:pt x="28214" y="353306"/>
                  </a:lnTo>
                  <a:lnTo>
                    <a:pt x="24727" y="336784"/>
                  </a:lnTo>
                  <a:lnTo>
                    <a:pt x="21557" y="321216"/>
                  </a:lnTo>
                  <a:lnTo>
                    <a:pt x="16167" y="289444"/>
                  </a:lnTo>
                  <a:lnTo>
                    <a:pt x="11412" y="258943"/>
                  </a:lnTo>
                  <a:lnTo>
                    <a:pt x="7925" y="229077"/>
                  </a:lnTo>
                  <a:lnTo>
                    <a:pt x="4755" y="200164"/>
                  </a:lnTo>
                  <a:lnTo>
                    <a:pt x="2853" y="172205"/>
                  </a:lnTo>
                  <a:lnTo>
                    <a:pt x="1268" y="145834"/>
                  </a:lnTo>
                  <a:lnTo>
                    <a:pt x="317" y="120416"/>
                  </a:lnTo>
                  <a:lnTo>
                    <a:pt x="0" y="96587"/>
                  </a:lnTo>
                  <a:lnTo>
                    <a:pt x="317" y="73711"/>
                  </a:lnTo>
                  <a:lnTo>
                    <a:pt x="951" y="53059"/>
                  </a:lnTo>
                  <a:lnTo>
                    <a:pt x="1585" y="33361"/>
                  </a:lnTo>
                  <a:lnTo>
                    <a:pt x="2853" y="15886"/>
                  </a:lnTo>
                  <a:lnTo>
                    <a:pt x="41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7288" y="2632612"/>
            <a:ext cx="3412912" cy="576591"/>
            <a:chOff x="3996270" y="1906059"/>
            <a:chExt cx="4785997" cy="768788"/>
          </a:xfrm>
        </p:grpSpPr>
        <p:sp>
          <p:nvSpPr>
            <p:cNvPr id="17" name="矩形 16"/>
            <p:cNvSpPr/>
            <p:nvPr/>
          </p:nvSpPr>
          <p:spPr>
            <a:xfrm>
              <a:off x="4265656" y="2281320"/>
              <a:ext cx="4516611" cy="3935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996270" y="1906059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26422" y="3071025"/>
            <a:ext cx="2220687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647085" y="2632612"/>
            <a:ext cx="3412912" cy="576591"/>
            <a:chOff x="3996270" y="1906059"/>
            <a:chExt cx="4785997" cy="768788"/>
          </a:xfrm>
        </p:grpSpPr>
        <p:sp>
          <p:nvSpPr>
            <p:cNvPr id="33" name="矩形 32"/>
            <p:cNvSpPr/>
            <p:nvPr/>
          </p:nvSpPr>
          <p:spPr>
            <a:xfrm>
              <a:off x="4265656" y="2281320"/>
              <a:ext cx="4516611" cy="3935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996270" y="1906059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356219" y="3071025"/>
            <a:ext cx="2220687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867772" y="2632612"/>
            <a:ext cx="3412912" cy="576591"/>
            <a:chOff x="3996270" y="1906059"/>
            <a:chExt cx="4785997" cy="768788"/>
          </a:xfrm>
        </p:grpSpPr>
        <p:sp>
          <p:nvSpPr>
            <p:cNvPr id="37" name="矩形 36"/>
            <p:cNvSpPr/>
            <p:nvPr/>
          </p:nvSpPr>
          <p:spPr>
            <a:xfrm>
              <a:off x="4265656" y="2281320"/>
              <a:ext cx="4516611" cy="3935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996270" y="1906059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4576906" y="3071025"/>
            <a:ext cx="2220687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751947" y="2632613"/>
            <a:ext cx="3874254" cy="733557"/>
            <a:chOff x="3349321" y="1696771"/>
            <a:chExt cx="5432946" cy="978076"/>
          </a:xfrm>
        </p:grpSpPr>
        <p:sp>
          <p:nvSpPr>
            <p:cNvPr id="41" name="矩形 40"/>
            <p:cNvSpPr/>
            <p:nvPr/>
          </p:nvSpPr>
          <p:spPr>
            <a:xfrm>
              <a:off x="4265656" y="2281320"/>
              <a:ext cx="4516611" cy="3935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349321" y="1696771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6706703" y="3071025"/>
            <a:ext cx="2220687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PART.03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232060" y="1112747"/>
            <a:ext cx="2576558" cy="2512517"/>
            <a:chOff x="2901133" y="897812"/>
            <a:chExt cx="3341735" cy="3258676"/>
          </a:xfrm>
        </p:grpSpPr>
        <p:sp>
          <p:nvSpPr>
            <p:cNvPr id="45" name="正五边形 34"/>
            <p:cNvSpPr/>
            <p:nvPr/>
          </p:nvSpPr>
          <p:spPr>
            <a:xfrm rot="2178223">
              <a:off x="3284584" y="980145"/>
              <a:ext cx="2803481" cy="2733960"/>
            </a:xfrm>
            <a:prstGeom prst="pentagon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201834" y="3414634"/>
              <a:ext cx="741854" cy="741854"/>
              <a:chOff x="5602445" y="4568242"/>
              <a:chExt cx="989139" cy="989139"/>
            </a:xfrm>
          </p:grpSpPr>
          <p:sp>
            <p:nvSpPr>
              <p:cNvPr id="21" name="任意多边形 3"/>
              <p:cNvSpPr/>
              <p:nvPr/>
            </p:nvSpPr>
            <p:spPr>
              <a:xfrm rot="2157230">
                <a:off x="5602445" y="4568242"/>
                <a:ext cx="989139" cy="989139"/>
              </a:xfrm>
              <a:custGeom>
                <a:avLst/>
                <a:gdLst>
                  <a:gd name="connsiteX0" fmla="*/ 0 w 1635124"/>
                  <a:gd name="connsiteY0" fmla="*/ 817562 h 1635124"/>
                  <a:gd name="connsiteX1" fmla="*/ 817562 w 1635124"/>
                  <a:gd name="connsiteY1" fmla="*/ 0 h 1635124"/>
                  <a:gd name="connsiteX2" fmla="*/ 1635124 w 1635124"/>
                  <a:gd name="connsiteY2" fmla="*/ 817562 h 1635124"/>
                  <a:gd name="connsiteX3" fmla="*/ 817562 w 1635124"/>
                  <a:gd name="connsiteY3" fmla="*/ 1635124 h 1635124"/>
                  <a:gd name="connsiteX4" fmla="*/ 0 w 1635124"/>
                  <a:gd name="connsiteY4" fmla="*/ 817562 h 163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124" h="1635124">
                    <a:moveTo>
                      <a:pt x="0" y="817562"/>
                    </a:moveTo>
                    <a:cubicBezTo>
                      <a:pt x="0" y="366035"/>
                      <a:pt x="366035" y="0"/>
                      <a:pt x="817562" y="0"/>
                    </a:cubicBezTo>
                    <a:cubicBezTo>
                      <a:pt x="1269089" y="0"/>
                      <a:pt x="1635124" y="366035"/>
                      <a:pt x="1635124" y="817562"/>
                    </a:cubicBezTo>
                    <a:cubicBezTo>
                      <a:pt x="1635124" y="1269089"/>
                      <a:pt x="1269089" y="1635124"/>
                      <a:pt x="817562" y="1635124"/>
                    </a:cubicBezTo>
                    <a:cubicBezTo>
                      <a:pt x="366035" y="1635124"/>
                      <a:pt x="0" y="1269089"/>
                      <a:pt x="0" y="817562"/>
                    </a:cubicBezTo>
                    <a:close/>
                  </a:path>
                </a:pathLst>
              </a:custGeom>
              <a:solidFill>
                <a:srgbClr val="113A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5792430" y="4801900"/>
                <a:ext cx="607139" cy="499018"/>
              </a:xfrm>
              <a:custGeom>
                <a:avLst/>
                <a:gdLst>
                  <a:gd name="T0" fmla="*/ 221 w 244"/>
                  <a:gd name="T1" fmla="*/ 66 h 200"/>
                  <a:gd name="T2" fmla="*/ 207 w 244"/>
                  <a:gd name="T3" fmla="*/ 80 h 200"/>
                  <a:gd name="T4" fmla="*/ 221 w 244"/>
                  <a:gd name="T5" fmla="*/ 93 h 200"/>
                  <a:gd name="T6" fmla="*/ 235 w 244"/>
                  <a:gd name="T7" fmla="*/ 80 h 200"/>
                  <a:gd name="T8" fmla="*/ 221 w 244"/>
                  <a:gd name="T9" fmla="*/ 66 h 200"/>
                  <a:gd name="T10" fmla="*/ 23 w 244"/>
                  <a:gd name="T11" fmla="*/ 66 h 200"/>
                  <a:gd name="T12" fmla="*/ 9 w 244"/>
                  <a:gd name="T13" fmla="*/ 80 h 200"/>
                  <a:gd name="T14" fmla="*/ 23 w 244"/>
                  <a:gd name="T15" fmla="*/ 93 h 200"/>
                  <a:gd name="T16" fmla="*/ 37 w 244"/>
                  <a:gd name="T17" fmla="*/ 80 h 200"/>
                  <a:gd name="T18" fmla="*/ 23 w 244"/>
                  <a:gd name="T19" fmla="*/ 66 h 200"/>
                  <a:gd name="T20" fmla="*/ 180 w 244"/>
                  <a:gd name="T21" fmla="*/ 41 h 200"/>
                  <a:gd name="T22" fmla="*/ 160 w 244"/>
                  <a:gd name="T23" fmla="*/ 61 h 200"/>
                  <a:gd name="T24" fmla="*/ 180 w 244"/>
                  <a:gd name="T25" fmla="*/ 82 h 200"/>
                  <a:gd name="T26" fmla="*/ 201 w 244"/>
                  <a:gd name="T27" fmla="*/ 61 h 200"/>
                  <a:gd name="T28" fmla="*/ 180 w 244"/>
                  <a:gd name="T29" fmla="*/ 41 h 200"/>
                  <a:gd name="T30" fmla="*/ 244 w 244"/>
                  <a:gd name="T31" fmla="*/ 165 h 200"/>
                  <a:gd name="T32" fmla="*/ 220 w 244"/>
                  <a:gd name="T33" fmla="*/ 165 h 200"/>
                  <a:gd name="T34" fmla="*/ 220 w 244"/>
                  <a:gd name="T35" fmla="*/ 122 h 200"/>
                  <a:gd name="T36" fmla="*/ 215 w 244"/>
                  <a:gd name="T37" fmla="*/ 102 h 200"/>
                  <a:gd name="T38" fmla="*/ 221 w 244"/>
                  <a:gd name="T39" fmla="*/ 101 h 200"/>
                  <a:gd name="T40" fmla="*/ 244 w 244"/>
                  <a:gd name="T41" fmla="*/ 124 h 200"/>
                  <a:gd name="T42" fmla="*/ 244 w 244"/>
                  <a:gd name="T43" fmla="*/ 165 h 200"/>
                  <a:gd name="T44" fmla="*/ 64 w 244"/>
                  <a:gd name="T45" fmla="*/ 41 h 200"/>
                  <a:gd name="T46" fmla="*/ 43 w 244"/>
                  <a:gd name="T47" fmla="*/ 61 h 200"/>
                  <a:gd name="T48" fmla="*/ 64 w 244"/>
                  <a:gd name="T49" fmla="*/ 82 h 200"/>
                  <a:gd name="T50" fmla="*/ 84 w 244"/>
                  <a:gd name="T51" fmla="*/ 61 h 200"/>
                  <a:gd name="T52" fmla="*/ 64 w 244"/>
                  <a:gd name="T53" fmla="*/ 41 h 200"/>
                  <a:gd name="T54" fmla="*/ 23 w 244"/>
                  <a:gd name="T55" fmla="*/ 101 h 200"/>
                  <a:gd name="T56" fmla="*/ 29 w 244"/>
                  <a:gd name="T57" fmla="*/ 102 h 200"/>
                  <a:gd name="T58" fmla="*/ 24 w 244"/>
                  <a:gd name="T59" fmla="*/ 122 h 200"/>
                  <a:gd name="T60" fmla="*/ 24 w 244"/>
                  <a:gd name="T61" fmla="*/ 165 h 200"/>
                  <a:gd name="T62" fmla="*/ 0 w 244"/>
                  <a:gd name="T63" fmla="*/ 165 h 200"/>
                  <a:gd name="T64" fmla="*/ 0 w 244"/>
                  <a:gd name="T65" fmla="*/ 124 h 200"/>
                  <a:gd name="T66" fmla="*/ 23 w 244"/>
                  <a:gd name="T67" fmla="*/ 101 h 200"/>
                  <a:gd name="T68" fmla="*/ 122 w 244"/>
                  <a:gd name="T69" fmla="*/ 0 h 200"/>
                  <a:gd name="T70" fmla="*/ 92 w 244"/>
                  <a:gd name="T71" fmla="*/ 30 h 200"/>
                  <a:gd name="T72" fmla="*/ 122 w 244"/>
                  <a:gd name="T73" fmla="*/ 60 h 200"/>
                  <a:gd name="T74" fmla="*/ 152 w 244"/>
                  <a:gd name="T75" fmla="*/ 30 h 200"/>
                  <a:gd name="T76" fmla="*/ 122 w 244"/>
                  <a:gd name="T77" fmla="*/ 0 h 200"/>
                  <a:gd name="T78" fmla="*/ 213 w 244"/>
                  <a:gd name="T79" fmla="*/ 181 h 200"/>
                  <a:gd name="T80" fmla="*/ 177 w 244"/>
                  <a:gd name="T81" fmla="*/ 181 h 200"/>
                  <a:gd name="T82" fmla="*/ 177 w 244"/>
                  <a:gd name="T83" fmla="*/ 116 h 200"/>
                  <a:gd name="T84" fmla="*/ 171 w 244"/>
                  <a:gd name="T85" fmla="*/ 91 h 200"/>
                  <a:gd name="T86" fmla="*/ 180 w 244"/>
                  <a:gd name="T87" fmla="*/ 90 h 200"/>
                  <a:gd name="T88" fmla="*/ 213 w 244"/>
                  <a:gd name="T89" fmla="*/ 122 h 200"/>
                  <a:gd name="T90" fmla="*/ 213 w 244"/>
                  <a:gd name="T91" fmla="*/ 181 h 200"/>
                  <a:gd name="T92" fmla="*/ 67 w 244"/>
                  <a:gd name="T93" fmla="*/ 116 h 200"/>
                  <a:gd name="T94" fmla="*/ 67 w 244"/>
                  <a:gd name="T95" fmla="*/ 181 h 200"/>
                  <a:gd name="T96" fmla="*/ 31 w 244"/>
                  <a:gd name="T97" fmla="*/ 181 h 200"/>
                  <a:gd name="T98" fmla="*/ 31 w 244"/>
                  <a:gd name="T99" fmla="*/ 122 h 200"/>
                  <a:gd name="T100" fmla="*/ 64 w 244"/>
                  <a:gd name="T101" fmla="*/ 90 h 200"/>
                  <a:gd name="T102" fmla="*/ 73 w 244"/>
                  <a:gd name="T103" fmla="*/ 91 h 200"/>
                  <a:gd name="T104" fmla="*/ 67 w 244"/>
                  <a:gd name="T105" fmla="*/ 116 h 200"/>
                  <a:gd name="T106" fmla="*/ 74 w 244"/>
                  <a:gd name="T107" fmla="*/ 200 h 200"/>
                  <a:gd name="T108" fmla="*/ 170 w 244"/>
                  <a:gd name="T109" fmla="*/ 200 h 200"/>
                  <a:gd name="T110" fmla="*/ 170 w 244"/>
                  <a:gd name="T111" fmla="*/ 116 h 200"/>
                  <a:gd name="T112" fmla="*/ 122 w 244"/>
                  <a:gd name="T113" fmla="*/ 68 h 200"/>
                  <a:gd name="T114" fmla="*/ 74 w 244"/>
                  <a:gd name="T115" fmla="*/ 116 h 200"/>
                  <a:gd name="T116" fmla="*/ 74 w 244"/>
                  <a:gd name="T11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44" h="200">
                    <a:moveTo>
                      <a:pt x="221" y="66"/>
                    </a:moveTo>
                    <a:cubicBezTo>
                      <a:pt x="213" y="66"/>
                      <a:pt x="207" y="72"/>
                      <a:pt x="207" y="80"/>
                    </a:cubicBezTo>
                    <a:cubicBezTo>
                      <a:pt x="207" y="87"/>
                      <a:pt x="213" y="93"/>
                      <a:pt x="221" y="93"/>
                    </a:cubicBezTo>
                    <a:cubicBezTo>
                      <a:pt x="229" y="93"/>
                      <a:pt x="235" y="87"/>
                      <a:pt x="235" y="80"/>
                    </a:cubicBezTo>
                    <a:cubicBezTo>
                      <a:pt x="235" y="72"/>
                      <a:pt x="229" y="66"/>
                      <a:pt x="221" y="66"/>
                    </a:cubicBezTo>
                    <a:close/>
                    <a:moveTo>
                      <a:pt x="23" y="66"/>
                    </a:moveTo>
                    <a:cubicBezTo>
                      <a:pt x="15" y="66"/>
                      <a:pt x="9" y="72"/>
                      <a:pt x="9" y="80"/>
                    </a:cubicBezTo>
                    <a:cubicBezTo>
                      <a:pt x="9" y="87"/>
                      <a:pt x="15" y="93"/>
                      <a:pt x="23" y="93"/>
                    </a:cubicBezTo>
                    <a:cubicBezTo>
                      <a:pt x="31" y="93"/>
                      <a:pt x="37" y="87"/>
                      <a:pt x="37" y="80"/>
                    </a:cubicBezTo>
                    <a:cubicBezTo>
                      <a:pt x="37" y="72"/>
                      <a:pt x="31" y="66"/>
                      <a:pt x="23" y="66"/>
                    </a:cubicBezTo>
                    <a:close/>
                    <a:moveTo>
                      <a:pt x="180" y="41"/>
                    </a:moveTo>
                    <a:cubicBezTo>
                      <a:pt x="169" y="41"/>
                      <a:pt x="160" y="50"/>
                      <a:pt x="160" y="61"/>
                    </a:cubicBezTo>
                    <a:cubicBezTo>
                      <a:pt x="160" y="73"/>
                      <a:pt x="169" y="82"/>
                      <a:pt x="180" y="82"/>
                    </a:cubicBezTo>
                    <a:cubicBezTo>
                      <a:pt x="191" y="82"/>
                      <a:pt x="201" y="73"/>
                      <a:pt x="201" y="61"/>
                    </a:cubicBezTo>
                    <a:cubicBezTo>
                      <a:pt x="201" y="50"/>
                      <a:pt x="191" y="41"/>
                      <a:pt x="180" y="41"/>
                    </a:cubicBezTo>
                    <a:close/>
                    <a:moveTo>
                      <a:pt x="244" y="165"/>
                    </a:moveTo>
                    <a:cubicBezTo>
                      <a:pt x="220" y="165"/>
                      <a:pt x="220" y="165"/>
                      <a:pt x="220" y="165"/>
                    </a:cubicBezTo>
                    <a:cubicBezTo>
                      <a:pt x="220" y="122"/>
                      <a:pt x="220" y="122"/>
                      <a:pt x="220" y="122"/>
                    </a:cubicBezTo>
                    <a:cubicBezTo>
                      <a:pt x="220" y="115"/>
                      <a:pt x="218" y="108"/>
                      <a:pt x="215" y="102"/>
                    </a:cubicBezTo>
                    <a:cubicBezTo>
                      <a:pt x="217" y="102"/>
                      <a:pt x="219" y="101"/>
                      <a:pt x="221" y="101"/>
                    </a:cubicBezTo>
                    <a:cubicBezTo>
                      <a:pt x="234" y="101"/>
                      <a:pt x="244" y="111"/>
                      <a:pt x="244" y="124"/>
                    </a:cubicBezTo>
                    <a:lnTo>
                      <a:pt x="244" y="165"/>
                    </a:lnTo>
                    <a:close/>
                    <a:moveTo>
                      <a:pt x="64" y="41"/>
                    </a:moveTo>
                    <a:cubicBezTo>
                      <a:pt x="53" y="41"/>
                      <a:pt x="43" y="50"/>
                      <a:pt x="43" y="61"/>
                    </a:cubicBezTo>
                    <a:cubicBezTo>
                      <a:pt x="43" y="73"/>
                      <a:pt x="53" y="82"/>
                      <a:pt x="64" y="82"/>
                    </a:cubicBezTo>
                    <a:cubicBezTo>
                      <a:pt x="75" y="82"/>
                      <a:pt x="84" y="73"/>
                      <a:pt x="84" y="61"/>
                    </a:cubicBezTo>
                    <a:cubicBezTo>
                      <a:pt x="84" y="50"/>
                      <a:pt x="75" y="41"/>
                      <a:pt x="64" y="41"/>
                    </a:cubicBezTo>
                    <a:close/>
                    <a:moveTo>
                      <a:pt x="23" y="101"/>
                    </a:moveTo>
                    <a:cubicBezTo>
                      <a:pt x="25" y="101"/>
                      <a:pt x="27" y="102"/>
                      <a:pt x="29" y="102"/>
                    </a:cubicBezTo>
                    <a:cubicBezTo>
                      <a:pt x="26" y="108"/>
                      <a:pt x="24" y="115"/>
                      <a:pt x="24" y="122"/>
                    </a:cubicBezTo>
                    <a:cubicBezTo>
                      <a:pt x="24" y="165"/>
                      <a:pt x="24" y="165"/>
                      <a:pt x="24" y="165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11"/>
                      <a:pt x="10" y="101"/>
                      <a:pt x="23" y="101"/>
                    </a:cubicBezTo>
                    <a:close/>
                    <a:moveTo>
                      <a:pt x="122" y="0"/>
                    </a:moveTo>
                    <a:cubicBezTo>
                      <a:pt x="105" y="0"/>
                      <a:pt x="92" y="13"/>
                      <a:pt x="92" y="30"/>
                    </a:cubicBezTo>
                    <a:cubicBezTo>
                      <a:pt x="92" y="47"/>
                      <a:pt x="105" y="60"/>
                      <a:pt x="122" y="60"/>
                    </a:cubicBezTo>
                    <a:cubicBezTo>
                      <a:pt x="139" y="60"/>
                      <a:pt x="152" y="47"/>
                      <a:pt x="152" y="30"/>
                    </a:cubicBezTo>
                    <a:cubicBezTo>
                      <a:pt x="152" y="13"/>
                      <a:pt x="139" y="0"/>
                      <a:pt x="122" y="0"/>
                    </a:cubicBezTo>
                    <a:close/>
                    <a:moveTo>
                      <a:pt x="213" y="181"/>
                    </a:moveTo>
                    <a:cubicBezTo>
                      <a:pt x="177" y="181"/>
                      <a:pt x="177" y="181"/>
                      <a:pt x="177" y="181"/>
                    </a:cubicBezTo>
                    <a:cubicBezTo>
                      <a:pt x="177" y="116"/>
                      <a:pt x="177" y="116"/>
                      <a:pt x="177" y="116"/>
                    </a:cubicBezTo>
                    <a:cubicBezTo>
                      <a:pt x="177" y="107"/>
                      <a:pt x="175" y="99"/>
                      <a:pt x="171" y="91"/>
                    </a:cubicBezTo>
                    <a:cubicBezTo>
                      <a:pt x="174" y="90"/>
                      <a:pt x="177" y="90"/>
                      <a:pt x="180" y="90"/>
                    </a:cubicBezTo>
                    <a:cubicBezTo>
                      <a:pt x="198" y="90"/>
                      <a:pt x="213" y="104"/>
                      <a:pt x="213" y="122"/>
                    </a:cubicBezTo>
                    <a:lnTo>
                      <a:pt x="213" y="181"/>
                    </a:lnTo>
                    <a:close/>
                    <a:moveTo>
                      <a:pt x="67" y="116"/>
                    </a:moveTo>
                    <a:cubicBezTo>
                      <a:pt x="67" y="181"/>
                      <a:pt x="67" y="181"/>
                      <a:pt x="67" y="181"/>
                    </a:cubicBezTo>
                    <a:cubicBezTo>
                      <a:pt x="31" y="181"/>
                      <a:pt x="31" y="181"/>
                      <a:pt x="31" y="181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31" y="104"/>
                      <a:pt x="46" y="90"/>
                      <a:pt x="64" y="90"/>
                    </a:cubicBezTo>
                    <a:cubicBezTo>
                      <a:pt x="67" y="90"/>
                      <a:pt x="70" y="90"/>
                      <a:pt x="73" y="91"/>
                    </a:cubicBezTo>
                    <a:cubicBezTo>
                      <a:pt x="69" y="99"/>
                      <a:pt x="67" y="107"/>
                      <a:pt x="67" y="116"/>
                    </a:cubicBezTo>
                    <a:close/>
                    <a:moveTo>
                      <a:pt x="74" y="200"/>
                    </a:moveTo>
                    <a:cubicBezTo>
                      <a:pt x="170" y="200"/>
                      <a:pt x="170" y="200"/>
                      <a:pt x="170" y="200"/>
                    </a:cubicBezTo>
                    <a:cubicBezTo>
                      <a:pt x="170" y="116"/>
                      <a:pt x="170" y="116"/>
                      <a:pt x="170" y="116"/>
                    </a:cubicBezTo>
                    <a:cubicBezTo>
                      <a:pt x="170" y="90"/>
                      <a:pt x="148" y="68"/>
                      <a:pt x="122" y="68"/>
                    </a:cubicBezTo>
                    <a:cubicBezTo>
                      <a:pt x="96" y="68"/>
                      <a:pt x="74" y="90"/>
                      <a:pt x="74" y="116"/>
                    </a:cubicBezTo>
                    <a:lnTo>
                      <a:pt x="74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051440" y="924426"/>
              <a:ext cx="741854" cy="741854"/>
              <a:chOff x="6735252" y="1247964"/>
              <a:chExt cx="989139" cy="989139"/>
            </a:xfrm>
          </p:grpSpPr>
          <p:sp>
            <p:nvSpPr>
              <p:cNvPr id="34" name="任意多边形 1"/>
              <p:cNvSpPr/>
              <p:nvPr/>
            </p:nvSpPr>
            <p:spPr>
              <a:xfrm rot="2157230">
                <a:off x="6735252" y="1247964"/>
                <a:ext cx="989139" cy="989139"/>
              </a:xfrm>
              <a:custGeom>
                <a:avLst/>
                <a:gdLst>
                  <a:gd name="connsiteX0" fmla="*/ 0 w 1635124"/>
                  <a:gd name="connsiteY0" fmla="*/ 817562 h 1635124"/>
                  <a:gd name="connsiteX1" fmla="*/ 817562 w 1635124"/>
                  <a:gd name="connsiteY1" fmla="*/ 0 h 1635124"/>
                  <a:gd name="connsiteX2" fmla="*/ 1635124 w 1635124"/>
                  <a:gd name="connsiteY2" fmla="*/ 817562 h 1635124"/>
                  <a:gd name="connsiteX3" fmla="*/ 817562 w 1635124"/>
                  <a:gd name="connsiteY3" fmla="*/ 1635124 h 1635124"/>
                  <a:gd name="connsiteX4" fmla="*/ 0 w 1635124"/>
                  <a:gd name="connsiteY4" fmla="*/ 817562 h 163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124" h="1635124">
                    <a:moveTo>
                      <a:pt x="0" y="817562"/>
                    </a:moveTo>
                    <a:cubicBezTo>
                      <a:pt x="0" y="366035"/>
                      <a:pt x="366035" y="0"/>
                      <a:pt x="817562" y="0"/>
                    </a:cubicBezTo>
                    <a:cubicBezTo>
                      <a:pt x="1269089" y="0"/>
                      <a:pt x="1635124" y="366035"/>
                      <a:pt x="1635124" y="817562"/>
                    </a:cubicBezTo>
                    <a:cubicBezTo>
                      <a:pt x="1635124" y="1269089"/>
                      <a:pt x="1269089" y="1635124"/>
                      <a:pt x="817562" y="1635124"/>
                    </a:cubicBezTo>
                    <a:cubicBezTo>
                      <a:pt x="366035" y="1635124"/>
                      <a:pt x="0" y="1269089"/>
                      <a:pt x="0" y="817562"/>
                    </a:cubicBezTo>
                    <a:close/>
                  </a:path>
                </a:pathLst>
              </a:custGeom>
              <a:solidFill>
                <a:srgbClr val="D95E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35" name="KSO_Shape"/>
              <p:cNvSpPr/>
              <p:nvPr/>
            </p:nvSpPr>
            <p:spPr bwMode="auto">
              <a:xfrm>
                <a:off x="7006201" y="1484112"/>
                <a:ext cx="447240" cy="512106"/>
              </a:xfrm>
              <a:custGeom>
                <a:avLst/>
                <a:gdLst>
                  <a:gd name="T0" fmla="*/ 2809875 w 4627563"/>
                  <a:gd name="T1" fmla="*/ 4811712 h 5299074"/>
                  <a:gd name="T2" fmla="*/ 2745224 w 4627563"/>
                  <a:gd name="T3" fmla="*/ 4870449 h 5299074"/>
                  <a:gd name="T4" fmla="*/ 2693583 w 4627563"/>
                  <a:gd name="T5" fmla="*/ 4799805 h 5299074"/>
                  <a:gd name="T6" fmla="*/ 3054173 w 4627563"/>
                  <a:gd name="T7" fmla="*/ 4245768 h 5299074"/>
                  <a:gd name="T8" fmla="*/ 3143251 w 4627563"/>
                  <a:gd name="T9" fmla="*/ 4339034 h 5299074"/>
                  <a:gd name="T10" fmla="*/ 3063717 w 4627563"/>
                  <a:gd name="T11" fmla="*/ 4441428 h 5299074"/>
                  <a:gd name="T12" fmla="*/ 2956345 w 4627563"/>
                  <a:gd name="T13" fmla="*/ 4391421 h 5299074"/>
                  <a:gd name="T14" fmla="*/ 2973843 w 4627563"/>
                  <a:gd name="T15" fmla="*/ 4273946 h 5299074"/>
                  <a:gd name="T16" fmla="*/ 3313113 w 4627563"/>
                  <a:gd name="T17" fmla="*/ 3781821 h 5299074"/>
                  <a:gd name="T18" fmla="*/ 3390107 w 4627563"/>
                  <a:gd name="T19" fmla="*/ 3842543 h 5299074"/>
                  <a:gd name="T20" fmla="*/ 3397647 w 4627563"/>
                  <a:gd name="T21" fmla="*/ 3943746 h 5299074"/>
                  <a:gd name="T22" fmla="*/ 3329782 w 4627563"/>
                  <a:gd name="T23" fmla="*/ 4014787 h 5299074"/>
                  <a:gd name="T24" fmla="*/ 3228578 w 4627563"/>
                  <a:gd name="T25" fmla="*/ 4012009 h 5299074"/>
                  <a:gd name="T26" fmla="*/ 3164681 w 4627563"/>
                  <a:gd name="T27" fmla="*/ 3937793 h 5299074"/>
                  <a:gd name="T28" fmla="*/ 3176984 w 4627563"/>
                  <a:gd name="T29" fmla="*/ 3837781 h 5299074"/>
                  <a:gd name="T30" fmla="*/ 3257153 w 4627563"/>
                  <a:gd name="T31" fmla="*/ 3780631 h 5299074"/>
                  <a:gd name="T32" fmla="*/ 2749233 w 4627563"/>
                  <a:gd name="T33" fmla="*/ 3662481 h 5299074"/>
                  <a:gd name="T34" fmla="*/ 2837260 w 4627563"/>
                  <a:gd name="T35" fmla="*/ 3818473 h 5299074"/>
                  <a:gd name="T36" fmla="*/ 2780558 w 4627563"/>
                  <a:gd name="T37" fmla="*/ 3991178 h 5299074"/>
                  <a:gd name="T38" fmla="*/ 2616002 w 4627563"/>
                  <a:gd name="T39" fmla="*/ 4064000 h 5299074"/>
                  <a:gd name="T40" fmla="*/ 2451446 w 4627563"/>
                  <a:gd name="T41" fmla="*/ 3991178 h 5299074"/>
                  <a:gd name="T42" fmla="*/ 2395140 w 4627563"/>
                  <a:gd name="T43" fmla="*/ 3818473 h 5299074"/>
                  <a:gd name="T44" fmla="*/ 2483167 w 4627563"/>
                  <a:gd name="T45" fmla="*/ 3662481 h 5299074"/>
                  <a:gd name="T46" fmla="*/ 2204869 w 4627563"/>
                  <a:gd name="T47" fmla="*/ 3415897 h 5299074"/>
                  <a:gd name="T48" fmla="*/ 2282395 w 4627563"/>
                  <a:gd name="T49" fmla="*/ 3464853 h 5299074"/>
                  <a:gd name="T50" fmla="*/ 2298297 w 4627563"/>
                  <a:gd name="T51" fmla="*/ 3556447 h 5299074"/>
                  <a:gd name="T52" fmla="*/ 2241843 w 4627563"/>
                  <a:gd name="T53" fmla="*/ 3627907 h 5299074"/>
                  <a:gd name="T54" fmla="*/ 2148415 w 4627563"/>
                  <a:gd name="T55" fmla="*/ 3634619 h 5299074"/>
                  <a:gd name="T56" fmla="*/ 2082419 w 4627563"/>
                  <a:gd name="T57" fmla="*/ 3572634 h 5299074"/>
                  <a:gd name="T58" fmla="*/ 2084805 w 4627563"/>
                  <a:gd name="T59" fmla="*/ 3479065 h 5299074"/>
                  <a:gd name="T60" fmla="*/ 2153583 w 4627563"/>
                  <a:gd name="T61" fmla="*/ 3419845 h 5299074"/>
                  <a:gd name="T62" fmla="*/ 2956426 w 4627563"/>
                  <a:gd name="T63" fmla="*/ 3238079 h 5299074"/>
                  <a:gd name="T64" fmla="*/ 3038085 w 4627563"/>
                  <a:gd name="T65" fmla="*/ 3342332 h 5299074"/>
                  <a:gd name="T66" fmla="*/ 3015093 w 4627563"/>
                  <a:gd name="T67" fmla="*/ 3476712 h 5299074"/>
                  <a:gd name="T68" fmla="*/ 2902515 w 4627563"/>
                  <a:gd name="T69" fmla="*/ 3548065 h 5299074"/>
                  <a:gd name="T70" fmla="*/ 2771703 w 4627563"/>
                  <a:gd name="T71" fmla="*/ 3511992 h 5299074"/>
                  <a:gd name="T72" fmla="*/ 2711450 w 4627563"/>
                  <a:gd name="T73" fmla="*/ 3392675 h 5299074"/>
                  <a:gd name="T74" fmla="*/ 2760207 w 4627563"/>
                  <a:gd name="T75" fmla="*/ 3266620 h 5299074"/>
                  <a:gd name="T76" fmla="*/ 1341242 w 4627563"/>
                  <a:gd name="T77" fmla="*/ 3000374 h 5299074"/>
                  <a:gd name="T78" fmla="*/ 403620 w 4627563"/>
                  <a:gd name="T79" fmla="*/ 4688870 h 5299074"/>
                  <a:gd name="T80" fmla="*/ 498850 w 4627563"/>
                  <a:gd name="T81" fmla="*/ 4903704 h 5299074"/>
                  <a:gd name="T82" fmla="*/ 4005310 w 4627563"/>
                  <a:gd name="T83" fmla="*/ 5016085 h 5299074"/>
                  <a:gd name="T84" fmla="*/ 4184661 w 4627563"/>
                  <a:gd name="T85" fmla="*/ 4815944 h 5299074"/>
                  <a:gd name="T86" fmla="*/ 4235053 w 4627563"/>
                  <a:gd name="T87" fmla="*/ 4552265 h 5299074"/>
                  <a:gd name="T88" fmla="*/ 3271841 w 4627563"/>
                  <a:gd name="T89" fmla="*/ 3015685 h 5299074"/>
                  <a:gd name="T90" fmla="*/ 2892903 w 4627563"/>
                  <a:gd name="T91" fmla="*/ 3076933 h 5299074"/>
                  <a:gd name="T92" fmla="*/ 1694982 w 4627563"/>
                  <a:gd name="T93" fmla="*/ 3074149 h 5299074"/>
                  <a:gd name="T94" fmla="*/ 1349374 w 4627563"/>
                  <a:gd name="T95" fmla="*/ 3013299 h 5299074"/>
                  <a:gd name="T96" fmla="*/ 2995870 w 4627563"/>
                  <a:gd name="T97" fmla="*/ 46427 h 5299074"/>
                  <a:gd name="T98" fmla="*/ 3112958 w 4627563"/>
                  <a:gd name="T99" fmla="*/ 207534 h 5299074"/>
                  <a:gd name="T100" fmla="*/ 3105417 w 4627563"/>
                  <a:gd name="T101" fmla="*/ 379356 h 5299074"/>
                  <a:gd name="T102" fmla="*/ 4604543 w 4627563"/>
                  <a:gd name="T103" fmla="*/ 4495920 h 5299074"/>
                  <a:gd name="T104" fmla="*/ 4621213 w 4627563"/>
                  <a:gd name="T105" fmla="*/ 4792341 h 5299074"/>
                  <a:gd name="T106" fmla="*/ 4525161 w 4627563"/>
                  <a:gd name="T107" fmla="*/ 5066144 h 5299074"/>
                  <a:gd name="T108" fmla="*/ 4255659 w 4627563"/>
                  <a:gd name="T109" fmla="*/ 5299074 h 5299074"/>
                  <a:gd name="T110" fmla="*/ 113119 w 4627563"/>
                  <a:gd name="T111" fmla="*/ 5082016 h 5299074"/>
                  <a:gd name="T112" fmla="*/ 8335 w 4627563"/>
                  <a:gd name="T113" fmla="*/ 4807817 h 5299074"/>
                  <a:gd name="T114" fmla="*/ 20640 w 4627563"/>
                  <a:gd name="T115" fmla="*/ 4504649 h 5299074"/>
                  <a:gd name="T116" fmla="*/ 1525322 w 4627563"/>
                  <a:gd name="T117" fmla="*/ 390466 h 5299074"/>
                  <a:gd name="T118" fmla="*/ 1512224 w 4627563"/>
                  <a:gd name="T119" fmla="*/ 217058 h 5299074"/>
                  <a:gd name="T120" fmla="*/ 1623358 w 4627563"/>
                  <a:gd name="T121" fmla="*/ 52776 h 5299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627563" h="5299074">
                    <a:moveTo>
                      <a:pt x="2751137" y="4752974"/>
                    </a:moveTo>
                    <a:lnTo>
                      <a:pt x="2757445" y="4753371"/>
                    </a:lnTo>
                    <a:lnTo>
                      <a:pt x="2762964" y="4754165"/>
                    </a:lnTo>
                    <a:lnTo>
                      <a:pt x="2768483" y="4755355"/>
                    </a:lnTo>
                    <a:lnTo>
                      <a:pt x="2774002" y="4757340"/>
                    </a:lnTo>
                    <a:lnTo>
                      <a:pt x="2779127" y="4760118"/>
                    </a:lnTo>
                    <a:lnTo>
                      <a:pt x="2783857" y="4762896"/>
                    </a:lnTo>
                    <a:lnTo>
                      <a:pt x="2788193" y="4766071"/>
                    </a:lnTo>
                    <a:lnTo>
                      <a:pt x="2792530" y="4770040"/>
                    </a:lnTo>
                    <a:lnTo>
                      <a:pt x="2796472" y="4774009"/>
                    </a:lnTo>
                    <a:lnTo>
                      <a:pt x="2800020" y="4778771"/>
                    </a:lnTo>
                    <a:lnTo>
                      <a:pt x="2802779" y="4783534"/>
                    </a:lnTo>
                    <a:lnTo>
                      <a:pt x="2805144" y="4788693"/>
                    </a:lnTo>
                    <a:lnTo>
                      <a:pt x="2807116" y="4793852"/>
                    </a:lnTo>
                    <a:lnTo>
                      <a:pt x="2808298" y="4799805"/>
                    </a:lnTo>
                    <a:lnTo>
                      <a:pt x="2809481" y="4805759"/>
                    </a:lnTo>
                    <a:lnTo>
                      <a:pt x="2809875" y="4811712"/>
                    </a:lnTo>
                    <a:lnTo>
                      <a:pt x="2809481" y="4817665"/>
                    </a:lnTo>
                    <a:lnTo>
                      <a:pt x="2808298" y="4823618"/>
                    </a:lnTo>
                    <a:lnTo>
                      <a:pt x="2807116" y="4829174"/>
                    </a:lnTo>
                    <a:lnTo>
                      <a:pt x="2805144" y="4834730"/>
                    </a:lnTo>
                    <a:lnTo>
                      <a:pt x="2802779" y="4839890"/>
                    </a:lnTo>
                    <a:lnTo>
                      <a:pt x="2800020" y="4844652"/>
                    </a:lnTo>
                    <a:lnTo>
                      <a:pt x="2796472" y="4849415"/>
                    </a:lnTo>
                    <a:lnTo>
                      <a:pt x="2792530" y="4853384"/>
                    </a:lnTo>
                    <a:lnTo>
                      <a:pt x="2788193" y="4857352"/>
                    </a:lnTo>
                    <a:lnTo>
                      <a:pt x="2783857" y="4860527"/>
                    </a:lnTo>
                    <a:lnTo>
                      <a:pt x="2779127" y="4863305"/>
                    </a:lnTo>
                    <a:lnTo>
                      <a:pt x="2774002" y="4866084"/>
                    </a:lnTo>
                    <a:lnTo>
                      <a:pt x="2768483" y="4868068"/>
                    </a:lnTo>
                    <a:lnTo>
                      <a:pt x="2762964" y="4869655"/>
                    </a:lnTo>
                    <a:lnTo>
                      <a:pt x="2757445" y="4870449"/>
                    </a:lnTo>
                    <a:lnTo>
                      <a:pt x="2751137" y="4870449"/>
                    </a:lnTo>
                    <a:lnTo>
                      <a:pt x="2745224" y="4870449"/>
                    </a:lnTo>
                    <a:lnTo>
                      <a:pt x="2739705" y="4869655"/>
                    </a:lnTo>
                    <a:lnTo>
                      <a:pt x="2733792" y="4868068"/>
                    </a:lnTo>
                    <a:lnTo>
                      <a:pt x="2728273" y="4866084"/>
                    </a:lnTo>
                    <a:lnTo>
                      <a:pt x="2723543" y="4863305"/>
                    </a:lnTo>
                    <a:lnTo>
                      <a:pt x="2718418" y="4860527"/>
                    </a:lnTo>
                    <a:lnTo>
                      <a:pt x="2714082" y="4857352"/>
                    </a:lnTo>
                    <a:lnTo>
                      <a:pt x="2709745" y="4853384"/>
                    </a:lnTo>
                    <a:lnTo>
                      <a:pt x="2706197" y="4849415"/>
                    </a:lnTo>
                    <a:lnTo>
                      <a:pt x="2702649" y="4844652"/>
                    </a:lnTo>
                    <a:lnTo>
                      <a:pt x="2699890" y="4839890"/>
                    </a:lnTo>
                    <a:lnTo>
                      <a:pt x="2697525" y="4834730"/>
                    </a:lnTo>
                    <a:lnTo>
                      <a:pt x="2695554" y="4829174"/>
                    </a:lnTo>
                    <a:lnTo>
                      <a:pt x="2693583" y="4823618"/>
                    </a:lnTo>
                    <a:lnTo>
                      <a:pt x="2692794" y="4817665"/>
                    </a:lnTo>
                    <a:lnTo>
                      <a:pt x="2692400" y="4811712"/>
                    </a:lnTo>
                    <a:lnTo>
                      <a:pt x="2692794" y="4805759"/>
                    </a:lnTo>
                    <a:lnTo>
                      <a:pt x="2693583" y="4799805"/>
                    </a:lnTo>
                    <a:lnTo>
                      <a:pt x="2695554" y="4793852"/>
                    </a:lnTo>
                    <a:lnTo>
                      <a:pt x="2697525" y="4788693"/>
                    </a:lnTo>
                    <a:lnTo>
                      <a:pt x="2699890" y="4783534"/>
                    </a:lnTo>
                    <a:lnTo>
                      <a:pt x="2702649" y="4778771"/>
                    </a:lnTo>
                    <a:lnTo>
                      <a:pt x="2706197" y="4774009"/>
                    </a:lnTo>
                    <a:lnTo>
                      <a:pt x="2709745" y="4770040"/>
                    </a:lnTo>
                    <a:lnTo>
                      <a:pt x="2714082" y="4766071"/>
                    </a:lnTo>
                    <a:lnTo>
                      <a:pt x="2718418" y="4762896"/>
                    </a:lnTo>
                    <a:lnTo>
                      <a:pt x="2723543" y="4760118"/>
                    </a:lnTo>
                    <a:lnTo>
                      <a:pt x="2728273" y="4757340"/>
                    </a:lnTo>
                    <a:lnTo>
                      <a:pt x="2733792" y="4755355"/>
                    </a:lnTo>
                    <a:lnTo>
                      <a:pt x="2739705" y="4754165"/>
                    </a:lnTo>
                    <a:lnTo>
                      <a:pt x="2745224" y="4753371"/>
                    </a:lnTo>
                    <a:lnTo>
                      <a:pt x="2751137" y="4752974"/>
                    </a:lnTo>
                    <a:close/>
                    <a:moveTo>
                      <a:pt x="3043833" y="4244974"/>
                    </a:moveTo>
                    <a:lnTo>
                      <a:pt x="3049401" y="4245371"/>
                    </a:lnTo>
                    <a:lnTo>
                      <a:pt x="3054173" y="4245768"/>
                    </a:lnTo>
                    <a:lnTo>
                      <a:pt x="3059342" y="4246165"/>
                    </a:lnTo>
                    <a:lnTo>
                      <a:pt x="3063717" y="4246959"/>
                    </a:lnTo>
                    <a:lnTo>
                      <a:pt x="3073261" y="4249340"/>
                    </a:lnTo>
                    <a:lnTo>
                      <a:pt x="3082407" y="4252912"/>
                    </a:lnTo>
                    <a:lnTo>
                      <a:pt x="3091156" y="4256881"/>
                    </a:lnTo>
                    <a:lnTo>
                      <a:pt x="3099507" y="4262040"/>
                    </a:lnTo>
                    <a:lnTo>
                      <a:pt x="3107063" y="4267596"/>
                    </a:lnTo>
                    <a:lnTo>
                      <a:pt x="3114221" y="4273946"/>
                    </a:lnTo>
                    <a:lnTo>
                      <a:pt x="3120584" y="4281090"/>
                    </a:lnTo>
                    <a:lnTo>
                      <a:pt x="3126151" y="4289027"/>
                    </a:lnTo>
                    <a:lnTo>
                      <a:pt x="3131321" y="4296568"/>
                    </a:lnTo>
                    <a:lnTo>
                      <a:pt x="3135298" y="4305299"/>
                    </a:lnTo>
                    <a:lnTo>
                      <a:pt x="3138877" y="4314824"/>
                    </a:lnTo>
                    <a:lnTo>
                      <a:pt x="3141263" y="4324349"/>
                    </a:lnTo>
                    <a:lnTo>
                      <a:pt x="3142058" y="4329112"/>
                    </a:lnTo>
                    <a:lnTo>
                      <a:pt x="3142853" y="4334271"/>
                    </a:lnTo>
                    <a:lnTo>
                      <a:pt x="3143251" y="4339034"/>
                    </a:lnTo>
                    <a:lnTo>
                      <a:pt x="3143251" y="4344193"/>
                    </a:lnTo>
                    <a:lnTo>
                      <a:pt x="3143251" y="4348956"/>
                    </a:lnTo>
                    <a:lnTo>
                      <a:pt x="3142853" y="4354115"/>
                    </a:lnTo>
                    <a:lnTo>
                      <a:pt x="3142058" y="4359275"/>
                    </a:lnTo>
                    <a:lnTo>
                      <a:pt x="3141263" y="4364037"/>
                    </a:lnTo>
                    <a:lnTo>
                      <a:pt x="3138877" y="4373562"/>
                    </a:lnTo>
                    <a:lnTo>
                      <a:pt x="3135298" y="4382690"/>
                    </a:lnTo>
                    <a:lnTo>
                      <a:pt x="3131321" y="4391421"/>
                    </a:lnTo>
                    <a:lnTo>
                      <a:pt x="3126151" y="4399359"/>
                    </a:lnTo>
                    <a:lnTo>
                      <a:pt x="3120584" y="4407297"/>
                    </a:lnTo>
                    <a:lnTo>
                      <a:pt x="3114221" y="4414440"/>
                    </a:lnTo>
                    <a:lnTo>
                      <a:pt x="3107063" y="4420393"/>
                    </a:lnTo>
                    <a:lnTo>
                      <a:pt x="3099507" y="4426347"/>
                    </a:lnTo>
                    <a:lnTo>
                      <a:pt x="3091156" y="4431506"/>
                    </a:lnTo>
                    <a:lnTo>
                      <a:pt x="3082407" y="4435475"/>
                    </a:lnTo>
                    <a:lnTo>
                      <a:pt x="3073261" y="4438650"/>
                    </a:lnTo>
                    <a:lnTo>
                      <a:pt x="3063717" y="4441428"/>
                    </a:lnTo>
                    <a:lnTo>
                      <a:pt x="3059342" y="4442222"/>
                    </a:lnTo>
                    <a:lnTo>
                      <a:pt x="3054173" y="4442618"/>
                    </a:lnTo>
                    <a:lnTo>
                      <a:pt x="3049401" y="4443015"/>
                    </a:lnTo>
                    <a:lnTo>
                      <a:pt x="3043833" y="4443412"/>
                    </a:lnTo>
                    <a:lnTo>
                      <a:pt x="3038663" y="4443015"/>
                    </a:lnTo>
                    <a:lnTo>
                      <a:pt x="3033891" y="4442618"/>
                    </a:lnTo>
                    <a:lnTo>
                      <a:pt x="3028722" y="4442222"/>
                    </a:lnTo>
                    <a:lnTo>
                      <a:pt x="3023950" y="4441428"/>
                    </a:lnTo>
                    <a:lnTo>
                      <a:pt x="3014405" y="4438650"/>
                    </a:lnTo>
                    <a:lnTo>
                      <a:pt x="3005259" y="4435475"/>
                    </a:lnTo>
                    <a:lnTo>
                      <a:pt x="2996908" y="4431506"/>
                    </a:lnTo>
                    <a:lnTo>
                      <a:pt x="2988557" y="4426347"/>
                    </a:lnTo>
                    <a:lnTo>
                      <a:pt x="2981001" y="4420393"/>
                    </a:lnTo>
                    <a:lnTo>
                      <a:pt x="2973843" y="4414440"/>
                    </a:lnTo>
                    <a:lnTo>
                      <a:pt x="2967083" y="4407297"/>
                    </a:lnTo>
                    <a:lnTo>
                      <a:pt x="2961515" y="4399359"/>
                    </a:lnTo>
                    <a:lnTo>
                      <a:pt x="2956345" y="4391421"/>
                    </a:lnTo>
                    <a:lnTo>
                      <a:pt x="2952369" y="4382690"/>
                    </a:lnTo>
                    <a:lnTo>
                      <a:pt x="2948790" y="4373562"/>
                    </a:lnTo>
                    <a:lnTo>
                      <a:pt x="2946801" y="4364037"/>
                    </a:lnTo>
                    <a:lnTo>
                      <a:pt x="2945608" y="4359275"/>
                    </a:lnTo>
                    <a:lnTo>
                      <a:pt x="2945211" y="4354115"/>
                    </a:lnTo>
                    <a:lnTo>
                      <a:pt x="2944813" y="4348956"/>
                    </a:lnTo>
                    <a:lnTo>
                      <a:pt x="2944813" y="4344193"/>
                    </a:lnTo>
                    <a:lnTo>
                      <a:pt x="2944813" y="4339034"/>
                    </a:lnTo>
                    <a:lnTo>
                      <a:pt x="2945211" y="4334271"/>
                    </a:lnTo>
                    <a:lnTo>
                      <a:pt x="2945608" y="4329112"/>
                    </a:lnTo>
                    <a:lnTo>
                      <a:pt x="2946801" y="4324349"/>
                    </a:lnTo>
                    <a:lnTo>
                      <a:pt x="2948790" y="4314824"/>
                    </a:lnTo>
                    <a:lnTo>
                      <a:pt x="2952369" y="4305299"/>
                    </a:lnTo>
                    <a:lnTo>
                      <a:pt x="2956345" y="4296568"/>
                    </a:lnTo>
                    <a:lnTo>
                      <a:pt x="2961515" y="4289027"/>
                    </a:lnTo>
                    <a:lnTo>
                      <a:pt x="2967083" y="4281090"/>
                    </a:lnTo>
                    <a:lnTo>
                      <a:pt x="2973843" y="4273946"/>
                    </a:lnTo>
                    <a:lnTo>
                      <a:pt x="2981001" y="4267596"/>
                    </a:lnTo>
                    <a:lnTo>
                      <a:pt x="2988557" y="4262040"/>
                    </a:lnTo>
                    <a:lnTo>
                      <a:pt x="2996908" y="4256881"/>
                    </a:lnTo>
                    <a:lnTo>
                      <a:pt x="3005259" y="4252912"/>
                    </a:lnTo>
                    <a:lnTo>
                      <a:pt x="3014405" y="4249340"/>
                    </a:lnTo>
                    <a:lnTo>
                      <a:pt x="3023950" y="4246959"/>
                    </a:lnTo>
                    <a:lnTo>
                      <a:pt x="3028722" y="4246165"/>
                    </a:lnTo>
                    <a:lnTo>
                      <a:pt x="3033891" y="4245768"/>
                    </a:lnTo>
                    <a:lnTo>
                      <a:pt x="3038663" y="4245371"/>
                    </a:lnTo>
                    <a:lnTo>
                      <a:pt x="3043833" y="4244974"/>
                    </a:lnTo>
                    <a:close/>
                    <a:moveTo>
                      <a:pt x="3275806" y="3778249"/>
                    </a:moveTo>
                    <a:lnTo>
                      <a:pt x="3282157" y="3778249"/>
                    </a:lnTo>
                    <a:lnTo>
                      <a:pt x="3288507" y="3778249"/>
                    </a:lnTo>
                    <a:lnTo>
                      <a:pt x="3294460" y="3779043"/>
                    </a:lnTo>
                    <a:lnTo>
                      <a:pt x="3300810" y="3779440"/>
                    </a:lnTo>
                    <a:lnTo>
                      <a:pt x="3306763" y="3780631"/>
                    </a:lnTo>
                    <a:lnTo>
                      <a:pt x="3313113" y="3781821"/>
                    </a:lnTo>
                    <a:lnTo>
                      <a:pt x="3318669" y="3783806"/>
                    </a:lnTo>
                    <a:lnTo>
                      <a:pt x="3324622" y="3785790"/>
                    </a:lnTo>
                    <a:lnTo>
                      <a:pt x="3329782" y="3787774"/>
                    </a:lnTo>
                    <a:lnTo>
                      <a:pt x="3335338" y="3790156"/>
                    </a:lnTo>
                    <a:lnTo>
                      <a:pt x="3340894" y="3793331"/>
                    </a:lnTo>
                    <a:lnTo>
                      <a:pt x="3345657" y="3796109"/>
                    </a:lnTo>
                    <a:lnTo>
                      <a:pt x="3350816" y="3799284"/>
                    </a:lnTo>
                    <a:lnTo>
                      <a:pt x="3355579" y="3802856"/>
                    </a:lnTo>
                    <a:lnTo>
                      <a:pt x="3360341" y="3806427"/>
                    </a:lnTo>
                    <a:lnTo>
                      <a:pt x="3364707" y="3810396"/>
                    </a:lnTo>
                    <a:lnTo>
                      <a:pt x="3369072" y="3814365"/>
                    </a:lnTo>
                    <a:lnTo>
                      <a:pt x="3373041" y="3818731"/>
                    </a:lnTo>
                    <a:lnTo>
                      <a:pt x="3377010" y="3823096"/>
                    </a:lnTo>
                    <a:lnTo>
                      <a:pt x="3380582" y="3827859"/>
                    </a:lnTo>
                    <a:lnTo>
                      <a:pt x="3384154" y="3832621"/>
                    </a:lnTo>
                    <a:lnTo>
                      <a:pt x="3387329" y="3837781"/>
                    </a:lnTo>
                    <a:lnTo>
                      <a:pt x="3390107" y="3842543"/>
                    </a:lnTo>
                    <a:lnTo>
                      <a:pt x="3393282" y="3848099"/>
                    </a:lnTo>
                    <a:lnTo>
                      <a:pt x="3395663" y="3853656"/>
                    </a:lnTo>
                    <a:lnTo>
                      <a:pt x="3397647" y="3858815"/>
                    </a:lnTo>
                    <a:lnTo>
                      <a:pt x="3399235" y="3864768"/>
                    </a:lnTo>
                    <a:lnTo>
                      <a:pt x="3401219" y="3870324"/>
                    </a:lnTo>
                    <a:lnTo>
                      <a:pt x="3402807" y="3876278"/>
                    </a:lnTo>
                    <a:lnTo>
                      <a:pt x="3403601" y="3882628"/>
                    </a:lnTo>
                    <a:lnTo>
                      <a:pt x="3404394" y="3888978"/>
                    </a:lnTo>
                    <a:lnTo>
                      <a:pt x="3404791" y="3894931"/>
                    </a:lnTo>
                    <a:lnTo>
                      <a:pt x="3405188" y="3901281"/>
                    </a:lnTo>
                    <a:lnTo>
                      <a:pt x="3404791" y="3907631"/>
                    </a:lnTo>
                    <a:lnTo>
                      <a:pt x="3404394" y="3913584"/>
                    </a:lnTo>
                    <a:lnTo>
                      <a:pt x="3403601" y="3919934"/>
                    </a:lnTo>
                    <a:lnTo>
                      <a:pt x="3402807" y="3926284"/>
                    </a:lnTo>
                    <a:lnTo>
                      <a:pt x="3401219" y="3931840"/>
                    </a:lnTo>
                    <a:lnTo>
                      <a:pt x="3399235" y="3937793"/>
                    </a:lnTo>
                    <a:lnTo>
                      <a:pt x="3397647" y="3943746"/>
                    </a:lnTo>
                    <a:lnTo>
                      <a:pt x="3395663" y="3948906"/>
                    </a:lnTo>
                    <a:lnTo>
                      <a:pt x="3393282" y="3954462"/>
                    </a:lnTo>
                    <a:lnTo>
                      <a:pt x="3390107" y="3960018"/>
                    </a:lnTo>
                    <a:lnTo>
                      <a:pt x="3387329" y="3964781"/>
                    </a:lnTo>
                    <a:lnTo>
                      <a:pt x="3384154" y="3969940"/>
                    </a:lnTo>
                    <a:lnTo>
                      <a:pt x="3380582" y="3974703"/>
                    </a:lnTo>
                    <a:lnTo>
                      <a:pt x="3377010" y="3979465"/>
                    </a:lnTo>
                    <a:lnTo>
                      <a:pt x="3373041" y="3983831"/>
                    </a:lnTo>
                    <a:lnTo>
                      <a:pt x="3369072" y="3988197"/>
                    </a:lnTo>
                    <a:lnTo>
                      <a:pt x="3364707" y="3992165"/>
                    </a:lnTo>
                    <a:lnTo>
                      <a:pt x="3360341" y="3996134"/>
                    </a:lnTo>
                    <a:lnTo>
                      <a:pt x="3355579" y="3999706"/>
                    </a:lnTo>
                    <a:lnTo>
                      <a:pt x="3350816" y="4002881"/>
                    </a:lnTo>
                    <a:lnTo>
                      <a:pt x="3345657" y="4006453"/>
                    </a:lnTo>
                    <a:lnTo>
                      <a:pt x="3340894" y="4009231"/>
                    </a:lnTo>
                    <a:lnTo>
                      <a:pt x="3335338" y="4012009"/>
                    </a:lnTo>
                    <a:lnTo>
                      <a:pt x="3329782" y="4014787"/>
                    </a:lnTo>
                    <a:lnTo>
                      <a:pt x="3324622" y="4016772"/>
                    </a:lnTo>
                    <a:lnTo>
                      <a:pt x="3318669" y="4018756"/>
                    </a:lnTo>
                    <a:lnTo>
                      <a:pt x="3313113" y="4020343"/>
                    </a:lnTo>
                    <a:lnTo>
                      <a:pt x="3306763" y="4021534"/>
                    </a:lnTo>
                    <a:lnTo>
                      <a:pt x="3300810" y="4023122"/>
                    </a:lnTo>
                    <a:lnTo>
                      <a:pt x="3294460" y="4023518"/>
                    </a:lnTo>
                    <a:lnTo>
                      <a:pt x="3288507" y="4024312"/>
                    </a:lnTo>
                    <a:lnTo>
                      <a:pt x="3282157" y="4024312"/>
                    </a:lnTo>
                    <a:lnTo>
                      <a:pt x="3275806" y="4024312"/>
                    </a:lnTo>
                    <a:lnTo>
                      <a:pt x="3269853" y="4023518"/>
                    </a:lnTo>
                    <a:lnTo>
                      <a:pt x="3263503" y="4023122"/>
                    </a:lnTo>
                    <a:lnTo>
                      <a:pt x="3257153" y="4021534"/>
                    </a:lnTo>
                    <a:lnTo>
                      <a:pt x="3251597" y="4020343"/>
                    </a:lnTo>
                    <a:lnTo>
                      <a:pt x="3245644" y="4018756"/>
                    </a:lnTo>
                    <a:lnTo>
                      <a:pt x="3239691" y="4016772"/>
                    </a:lnTo>
                    <a:lnTo>
                      <a:pt x="3234531" y="4014787"/>
                    </a:lnTo>
                    <a:lnTo>
                      <a:pt x="3228578" y="4012009"/>
                    </a:lnTo>
                    <a:lnTo>
                      <a:pt x="3223419" y="4009231"/>
                    </a:lnTo>
                    <a:lnTo>
                      <a:pt x="3218259" y="4006453"/>
                    </a:lnTo>
                    <a:lnTo>
                      <a:pt x="3213100" y="4002881"/>
                    </a:lnTo>
                    <a:lnTo>
                      <a:pt x="3208734" y="3999706"/>
                    </a:lnTo>
                    <a:lnTo>
                      <a:pt x="3203972" y="3996134"/>
                    </a:lnTo>
                    <a:lnTo>
                      <a:pt x="3199606" y="3992165"/>
                    </a:lnTo>
                    <a:lnTo>
                      <a:pt x="3195241" y="3988197"/>
                    </a:lnTo>
                    <a:lnTo>
                      <a:pt x="3191272" y="3983831"/>
                    </a:lnTo>
                    <a:lnTo>
                      <a:pt x="3186906" y="3979465"/>
                    </a:lnTo>
                    <a:lnTo>
                      <a:pt x="3183731" y="3974703"/>
                    </a:lnTo>
                    <a:lnTo>
                      <a:pt x="3180159" y="3969940"/>
                    </a:lnTo>
                    <a:lnTo>
                      <a:pt x="3176984" y="3964781"/>
                    </a:lnTo>
                    <a:lnTo>
                      <a:pt x="3174206" y="3960018"/>
                    </a:lnTo>
                    <a:lnTo>
                      <a:pt x="3171428" y="3954462"/>
                    </a:lnTo>
                    <a:lnTo>
                      <a:pt x="3168650" y="3948906"/>
                    </a:lnTo>
                    <a:lnTo>
                      <a:pt x="3166666" y="3943746"/>
                    </a:lnTo>
                    <a:lnTo>
                      <a:pt x="3164681" y="3937793"/>
                    </a:lnTo>
                    <a:lnTo>
                      <a:pt x="3163094" y="3931840"/>
                    </a:lnTo>
                    <a:lnTo>
                      <a:pt x="3161506" y="3926284"/>
                    </a:lnTo>
                    <a:lnTo>
                      <a:pt x="3160316" y="3919934"/>
                    </a:lnTo>
                    <a:lnTo>
                      <a:pt x="3159522" y="3913584"/>
                    </a:lnTo>
                    <a:lnTo>
                      <a:pt x="3159125" y="3907631"/>
                    </a:lnTo>
                    <a:lnTo>
                      <a:pt x="3159125" y="3901281"/>
                    </a:lnTo>
                    <a:lnTo>
                      <a:pt x="3159125" y="3894931"/>
                    </a:lnTo>
                    <a:lnTo>
                      <a:pt x="3159522" y="3888978"/>
                    </a:lnTo>
                    <a:lnTo>
                      <a:pt x="3160316" y="3882628"/>
                    </a:lnTo>
                    <a:lnTo>
                      <a:pt x="3161506" y="3876278"/>
                    </a:lnTo>
                    <a:lnTo>
                      <a:pt x="3163094" y="3870324"/>
                    </a:lnTo>
                    <a:lnTo>
                      <a:pt x="3164681" y="3864768"/>
                    </a:lnTo>
                    <a:lnTo>
                      <a:pt x="3166666" y="3858815"/>
                    </a:lnTo>
                    <a:lnTo>
                      <a:pt x="3168650" y="3853656"/>
                    </a:lnTo>
                    <a:lnTo>
                      <a:pt x="3171428" y="3848099"/>
                    </a:lnTo>
                    <a:lnTo>
                      <a:pt x="3174206" y="3842543"/>
                    </a:lnTo>
                    <a:lnTo>
                      <a:pt x="3176984" y="3837781"/>
                    </a:lnTo>
                    <a:lnTo>
                      <a:pt x="3180159" y="3832621"/>
                    </a:lnTo>
                    <a:lnTo>
                      <a:pt x="3183731" y="3827859"/>
                    </a:lnTo>
                    <a:lnTo>
                      <a:pt x="3186906" y="3823096"/>
                    </a:lnTo>
                    <a:lnTo>
                      <a:pt x="3191272" y="3818731"/>
                    </a:lnTo>
                    <a:lnTo>
                      <a:pt x="3195241" y="3814365"/>
                    </a:lnTo>
                    <a:lnTo>
                      <a:pt x="3199606" y="3810396"/>
                    </a:lnTo>
                    <a:lnTo>
                      <a:pt x="3203972" y="3806427"/>
                    </a:lnTo>
                    <a:lnTo>
                      <a:pt x="3208734" y="3802856"/>
                    </a:lnTo>
                    <a:lnTo>
                      <a:pt x="3213100" y="3799284"/>
                    </a:lnTo>
                    <a:lnTo>
                      <a:pt x="3218259" y="3796109"/>
                    </a:lnTo>
                    <a:lnTo>
                      <a:pt x="3223419" y="3793331"/>
                    </a:lnTo>
                    <a:lnTo>
                      <a:pt x="3228578" y="3790156"/>
                    </a:lnTo>
                    <a:lnTo>
                      <a:pt x="3234531" y="3787774"/>
                    </a:lnTo>
                    <a:lnTo>
                      <a:pt x="3239691" y="3785790"/>
                    </a:lnTo>
                    <a:lnTo>
                      <a:pt x="3245644" y="3783806"/>
                    </a:lnTo>
                    <a:lnTo>
                      <a:pt x="3251597" y="3781821"/>
                    </a:lnTo>
                    <a:lnTo>
                      <a:pt x="3257153" y="3780631"/>
                    </a:lnTo>
                    <a:lnTo>
                      <a:pt x="3263503" y="3779440"/>
                    </a:lnTo>
                    <a:lnTo>
                      <a:pt x="3269853" y="3779043"/>
                    </a:lnTo>
                    <a:lnTo>
                      <a:pt x="3275806" y="3778249"/>
                    </a:lnTo>
                    <a:close/>
                    <a:moveTo>
                      <a:pt x="2616002" y="3617912"/>
                    </a:moveTo>
                    <a:lnTo>
                      <a:pt x="2627501" y="3618310"/>
                    </a:lnTo>
                    <a:lnTo>
                      <a:pt x="2638603" y="3619106"/>
                    </a:lnTo>
                    <a:lnTo>
                      <a:pt x="2650103" y="3620300"/>
                    </a:lnTo>
                    <a:lnTo>
                      <a:pt x="2660809" y="3622688"/>
                    </a:lnTo>
                    <a:lnTo>
                      <a:pt x="2671515" y="3625075"/>
                    </a:lnTo>
                    <a:lnTo>
                      <a:pt x="2682221" y="3627861"/>
                    </a:lnTo>
                    <a:lnTo>
                      <a:pt x="2692134" y="3631840"/>
                    </a:lnTo>
                    <a:lnTo>
                      <a:pt x="2702840" y="3635422"/>
                    </a:lnTo>
                    <a:lnTo>
                      <a:pt x="2712356" y="3640197"/>
                    </a:lnTo>
                    <a:lnTo>
                      <a:pt x="2722269" y="3644972"/>
                    </a:lnTo>
                    <a:lnTo>
                      <a:pt x="2731389" y="3650543"/>
                    </a:lnTo>
                    <a:lnTo>
                      <a:pt x="2740509" y="3656114"/>
                    </a:lnTo>
                    <a:lnTo>
                      <a:pt x="2749233" y="3662481"/>
                    </a:lnTo>
                    <a:lnTo>
                      <a:pt x="2757560" y="3669246"/>
                    </a:lnTo>
                    <a:lnTo>
                      <a:pt x="2765490" y="3676011"/>
                    </a:lnTo>
                    <a:lnTo>
                      <a:pt x="2773421" y="3683174"/>
                    </a:lnTo>
                    <a:lnTo>
                      <a:pt x="2780558" y="3691133"/>
                    </a:lnTo>
                    <a:lnTo>
                      <a:pt x="2787299" y="3699092"/>
                    </a:lnTo>
                    <a:lnTo>
                      <a:pt x="2794040" y="3707448"/>
                    </a:lnTo>
                    <a:lnTo>
                      <a:pt x="2800384" y="3716203"/>
                    </a:lnTo>
                    <a:lnTo>
                      <a:pt x="2805935" y="3725355"/>
                    </a:lnTo>
                    <a:lnTo>
                      <a:pt x="2811487" y="3734906"/>
                    </a:lnTo>
                    <a:lnTo>
                      <a:pt x="2816245" y="3744456"/>
                    </a:lnTo>
                    <a:lnTo>
                      <a:pt x="2821003" y="3754007"/>
                    </a:lnTo>
                    <a:lnTo>
                      <a:pt x="2824572" y="3764751"/>
                    </a:lnTo>
                    <a:lnTo>
                      <a:pt x="2828537" y="3775098"/>
                    </a:lnTo>
                    <a:lnTo>
                      <a:pt x="2831313" y="3785444"/>
                    </a:lnTo>
                    <a:lnTo>
                      <a:pt x="2833692" y="3796188"/>
                    </a:lnTo>
                    <a:lnTo>
                      <a:pt x="2835674" y="3806933"/>
                    </a:lnTo>
                    <a:lnTo>
                      <a:pt x="2837260" y="3818473"/>
                    </a:lnTo>
                    <a:lnTo>
                      <a:pt x="2838053" y="3829615"/>
                    </a:lnTo>
                    <a:lnTo>
                      <a:pt x="2838450" y="3841155"/>
                    </a:lnTo>
                    <a:lnTo>
                      <a:pt x="2838053" y="3852297"/>
                    </a:lnTo>
                    <a:lnTo>
                      <a:pt x="2837260" y="3864236"/>
                    </a:lnTo>
                    <a:lnTo>
                      <a:pt x="2835674" y="3874980"/>
                    </a:lnTo>
                    <a:lnTo>
                      <a:pt x="2833692" y="3886122"/>
                    </a:lnTo>
                    <a:lnTo>
                      <a:pt x="2831313" y="3896866"/>
                    </a:lnTo>
                    <a:lnTo>
                      <a:pt x="2828537" y="3907611"/>
                    </a:lnTo>
                    <a:lnTo>
                      <a:pt x="2824572" y="3917957"/>
                    </a:lnTo>
                    <a:lnTo>
                      <a:pt x="2821003" y="3927906"/>
                    </a:lnTo>
                    <a:lnTo>
                      <a:pt x="2816245" y="3937854"/>
                    </a:lnTo>
                    <a:lnTo>
                      <a:pt x="2811487" y="3947405"/>
                    </a:lnTo>
                    <a:lnTo>
                      <a:pt x="2805935" y="3956557"/>
                    </a:lnTo>
                    <a:lnTo>
                      <a:pt x="2800384" y="3965710"/>
                    </a:lnTo>
                    <a:lnTo>
                      <a:pt x="2794040" y="3974464"/>
                    </a:lnTo>
                    <a:lnTo>
                      <a:pt x="2787299" y="3982821"/>
                    </a:lnTo>
                    <a:lnTo>
                      <a:pt x="2780558" y="3991178"/>
                    </a:lnTo>
                    <a:lnTo>
                      <a:pt x="2773421" y="3998738"/>
                    </a:lnTo>
                    <a:lnTo>
                      <a:pt x="2765490" y="4006299"/>
                    </a:lnTo>
                    <a:lnTo>
                      <a:pt x="2757560" y="4013064"/>
                    </a:lnTo>
                    <a:lnTo>
                      <a:pt x="2749233" y="4019829"/>
                    </a:lnTo>
                    <a:lnTo>
                      <a:pt x="2740509" y="4026196"/>
                    </a:lnTo>
                    <a:lnTo>
                      <a:pt x="2731389" y="4032165"/>
                    </a:lnTo>
                    <a:lnTo>
                      <a:pt x="2722269" y="4037338"/>
                    </a:lnTo>
                    <a:lnTo>
                      <a:pt x="2712356" y="4042114"/>
                    </a:lnTo>
                    <a:lnTo>
                      <a:pt x="2702840" y="4046491"/>
                    </a:lnTo>
                    <a:lnTo>
                      <a:pt x="2692134" y="4050868"/>
                    </a:lnTo>
                    <a:lnTo>
                      <a:pt x="2682221" y="4054052"/>
                    </a:lnTo>
                    <a:lnTo>
                      <a:pt x="2671515" y="4056837"/>
                    </a:lnTo>
                    <a:lnTo>
                      <a:pt x="2660809" y="4059623"/>
                    </a:lnTo>
                    <a:lnTo>
                      <a:pt x="2650103" y="4061613"/>
                    </a:lnTo>
                    <a:lnTo>
                      <a:pt x="2638603" y="4062806"/>
                    </a:lnTo>
                    <a:lnTo>
                      <a:pt x="2627501" y="4063602"/>
                    </a:lnTo>
                    <a:lnTo>
                      <a:pt x="2616002" y="4064000"/>
                    </a:lnTo>
                    <a:lnTo>
                      <a:pt x="2604503" y="4063602"/>
                    </a:lnTo>
                    <a:lnTo>
                      <a:pt x="2593400" y="4062806"/>
                    </a:lnTo>
                    <a:lnTo>
                      <a:pt x="2582297" y="4061613"/>
                    </a:lnTo>
                    <a:lnTo>
                      <a:pt x="2571195" y="4059623"/>
                    </a:lnTo>
                    <a:lnTo>
                      <a:pt x="2560489" y="4056837"/>
                    </a:lnTo>
                    <a:lnTo>
                      <a:pt x="2549783" y="4054052"/>
                    </a:lnTo>
                    <a:lnTo>
                      <a:pt x="2539473" y="4050868"/>
                    </a:lnTo>
                    <a:lnTo>
                      <a:pt x="2529560" y="4046491"/>
                    </a:lnTo>
                    <a:lnTo>
                      <a:pt x="2519647" y="4042114"/>
                    </a:lnTo>
                    <a:lnTo>
                      <a:pt x="2510131" y="4037338"/>
                    </a:lnTo>
                    <a:lnTo>
                      <a:pt x="2501011" y="4032165"/>
                    </a:lnTo>
                    <a:lnTo>
                      <a:pt x="2491891" y="4026196"/>
                    </a:lnTo>
                    <a:lnTo>
                      <a:pt x="2483167" y="4019829"/>
                    </a:lnTo>
                    <a:lnTo>
                      <a:pt x="2474841" y="4013064"/>
                    </a:lnTo>
                    <a:lnTo>
                      <a:pt x="2466514" y="4006299"/>
                    </a:lnTo>
                    <a:lnTo>
                      <a:pt x="2458980" y="3998738"/>
                    </a:lnTo>
                    <a:lnTo>
                      <a:pt x="2451446" y="3991178"/>
                    </a:lnTo>
                    <a:lnTo>
                      <a:pt x="2444308" y="3982821"/>
                    </a:lnTo>
                    <a:lnTo>
                      <a:pt x="2437964" y="3974464"/>
                    </a:lnTo>
                    <a:lnTo>
                      <a:pt x="2431620" y="3965710"/>
                    </a:lnTo>
                    <a:lnTo>
                      <a:pt x="2425672" y="3956557"/>
                    </a:lnTo>
                    <a:lnTo>
                      <a:pt x="2420914" y="3947405"/>
                    </a:lnTo>
                    <a:lnTo>
                      <a:pt x="2415759" y="3937854"/>
                    </a:lnTo>
                    <a:lnTo>
                      <a:pt x="2411397" y="3927906"/>
                    </a:lnTo>
                    <a:lnTo>
                      <a:pt x="2407035" y="3917957"/>
                    </a:lnTo>
                    <a:lnTo>
                      <a:pt x="2403863" y="3907611"/>
                    </a:lnTo>
                    <a:lnTo>
                      <a:pt x="2400691" y="3896866"/>
                    </a:lnTo>
                    <a:lnTo>
                      <a:pt x="2398312" y="3886122"/>
                    </a:lnTo>
                    <a:lnTo>
                      <a:pt x="2396329" y="3874980"/>
                    </a:lnTo>
                    <a:lnTo>
                      <a:pt x="2395140" y="3864236"/>
                    </a:lnTo>
                    <a:lnTo>
                      <a:pt x="2394347" y="3852297"/>
                    </a:lnTo>
                    <a:lnTo>
                      <a:pt x="2393950" y="3841155"/>
                    </a:lnTo>
                    <a:lnTo>
                      <a:pt x="2394347" y="3829615"/>
                    </a:lnTo>
                    <a:lnTo>
                      <a:pt x="2395140" y="3818473"/>
                    </a:lnTo>
                    <a:lnTo>
                      <a:pt x="2396329" y="3806933"/>
                    </a:lnTo>
                    <a:lnTo>
                      <a:pt x="2398312" y="3796188"/>
                    </a:lnTo>
                    <a:lnTo>
                      <a:pt x="2400691" y="3785444"/>
                    </a:lnTo>
                    <a:lnTo>
                      <a:pt x="2403863" y="3775098"/>
                    </a:lnTo>
                    <a:lnTo>
                      <a:pt x="2407035" y="3764751"/>
                    </a:lnTo>
                    <a:lnTo>
                      <a:pt x="2411397" y="3754007"/>
                    </a:lnTo>
                    <a:lnTo>
                      <a:pt x="2415759" y="3744456"/>
                    </a:lnTo>
                    <a:lnTo>
                      <a:pt x="2420914" y="3734906"/>
                    </a:lnTo>
                    <a:lnTo>
                      <a:pt x="2425672" y="3725355"/>
                    </a:lnTo>
                    <a:lnTo>
                      <a:pt x="2431620" y="3716203"/>
                    </a:lnTo>
                    <a:lnTo>
                      <a:pt x="2437964" y="3707448"/>
                    </a:lnTo>
                    <a:lnTo>
                      <a:pt x="2444308" y="3699092"/>
                    </a:lnTo>
                    <a:lnTo>
                      <a:pt x="2451446" y="3691133"/>
                    </a:lnTo>
                    <a:lnTo>
                      <a:pt x="2458980" y="3683174"/>
                    </a:lnTo>
                    <a:lnTo>
                      <a:pt x="2466514" y="3676011"/>
                    </a:lnTo>
                    <a:lnTo>
                      <a:pt x="2474841" y="3669246"/>
                    </a:lnTo>
                    <a:lnTo>
                      <a:pt x="2483167" y="3662481"/>
                    </a:lnTo>
                    <a:lnTo>
                      <a:pt x="2491891" y="3656114"/>
                    </a:lnTo>
                    <a:lnTo>
                      <a:pt x="2501011" y="3650543"/>
                    </a:lnTo>
                    <a:lnTo>
                      <a:pt x="2510131" y="3644972"/>
                    </a:lnTo>
                    <a:lnTo>
                      <a:pt x="2519647" y="3640197"/>
                    </a:lnTo>
                    <a:lnTo>
                      <a:pt x="2529560" y="3635422"/>
                    </a:lnTo>
                    <a:lnTo>
                      <a:pt x="2539473" y="3631840"/>
                    </a:lnTo>
                    <a:lnTo>
                      <a:pt x="2549783" y="3627861"/>
                    </a:lnTo>
                    <a:lnTo>
                      <a:pt x="2560489" y="3625075"/>
                    </a:lnTo>
                    <a:lnTo>
                      <a:pt x="2571195" y="3622688"/>
                    </a:lnTo>
                    <a:lnTo>
                      <a:pt x="2582297" y="3620300"/>
                    </a:lnTo>
                    <a:lnTo>
                      <a:pt x="2593400" y="3619106"/>
                    </a:lnTo>
                    <a:lnTo>
                      <a:pt x="2604503" y="3618310"/>
                    </a:lnTo>
                    <a:lnTo>
                      <a:pt x="2616002" y="3617912"/>
                    </a:lnTo>
                    <a:close/>
                    <a:moveTo>
                      <a:pt x="2187774" y="3414712"/>
                    </a:moveTo>
                    <a:lnTo>
                      <a:pt x="2193738" y="3415107"/>
                    </a:lnTo>
                    <a:lnTo>
                      <a:pt x="2199303" y="3415502"/>
                    </a:lnTo>
                    <a:lnTo>
                      <a:pt x="2204869" y="3415897"/>
                    </a:lnTo>
                    <a:lnTo>
                      <a:pt x="2210833" y="3417081"/>
                    </a:lnTo>
                    <a:lnTo>
                      <a:pt x="2216001" y="3418265"/>
                    </a:lnTo>
                    <a:lnTo>
                      <a:pt x="2221567" y="3419845"/>
                    </a:lnTo>
                    <a:lnTo>
                      <a:pt x="2227133" y="3421819"/>
                    </a:lnTo>
                    <a:lnTo>
                      <a:pt x="2231904" y="3423793"/>
                    </a:lnTo>
                    <a:lnTo>
                      <a:pt x="2237470" y="3425767"/>
                    </a:lnTo>
                    <a:lnTo>
                      <a:pt x="2241843" y="3428530"/>
                    </a:lnTo>
                    <a:lnTo>
                      <a:pt x="2247011" y="3431294"/>
                    </a:lnTo>
                    <a:lnTo>
                      <a:pt x="2251384" y="3434058"/>
                    </a:lnTo>
                    <a:lnTo>
                      <a:pt x="2256155" y="3437611"/>
                    </a:lnTo>
                    <a:lnTo>
                      <a:pt x="2260131" y="3440769"/>
                    </a:lnTo>
                    <a:lnTo>
                      <a:pt x="2264504" y="3443928"/>
                    </a:lnTo>
                    <a:lnTo>
                      <a:pt x="2268480" y="3448271"/>
                    </a:lnTo>
                    <a:lnTo>
                      <a:pt x="2272455" y="3451824"/>
                    </a:lnTo>
                    <a:lnTo>
                      <a:pt x="2275636" y="3456167"/>
                    </a:lnTo>
                    <a:lnTo>
                      <a:pt x="2278816" y="3460115"/>
                    </a:lnTo>
                    <a:lnTo>
                      <a:pt x="2282395" y="3464853"/>
                    </a:lnTo>
                    <a:lnTo>
                      <a:pt x="2285178" y="3469195"/>
                    </a:lnTo>
                    <a:lnTo>
                      <a:pt x="2288358" y="3474328"/>
                    </a:lnTo>
                    <a:lnTo>
                      <a:pt x="2290743" y="3479065"/>
                    </a:lnTo>
                    <a:lnTo>
                      <a:pt x="2292731" y="3484198"/>
                    </a:lnTo>
                    <a:lnTo>
                      <a:pt x="2294719" y="3488936"/>
                    </a:lnTo>
                    <a:lnTo>
                      <a:pt x="2296707" y="3494463"/>
                    </a:lnTo>
                    <a:lnTo>
                      <a:pt x="2298297" y="3499990"/>
                    </a:lnTo>
                    <a:lnTo>
                      <a:pt x="2299490" y="3505123"/>
                    </a:lnTo>
                    <a:lnTo>
                      <a:pt x="2300683" y="3511045"/>
                    </a:lnTo>
                    <a:lnTo>
                      <a:pt x="2301478" y="3516967"/>
                    </a:lnTo>
                    <a:lnTo>
                      <a:pt x="2301875" y="3522494"/>
                    </a:lnTo>
                    <a:lnTo>
                      <a:pt x="2301875" y="3528416"/>
                    </a:lnTo>
                    <a:lnTo>
                      <a:pt x="2301875" y="3534338"/>
                    </a:lnTo>
                    <a:lnTo>
                      <a:pt x="2301478" y="3539866"/>
                    </a:lnTo>
                    <a:lnTo>
                      <a:pt x="2300683" y="3545393"/>
                    </a:lnTo>
                    <a:lnTo>
                      <a:pt x="2299490" y="3550920"/>
                    </a:lnTo>
                    <a:lnTo>
                      <a:pt x="2298297" y="3556447"/>
                    </a:lnTo>
                    <a:lnTo>
                      <a:pt x="2296707" y="3561975"/>
                    </a:lnTo>
                    <a:lnTo>
                      <a:pt x="2294719" y="3567107"/>
                    </a:lnTo>
                    <a:lnTo>
                      <a:pt x="2292731" y="3572634"/>
                    </a:lnTo>
                    <a:lnTo>
                      <a:pt x="2290743" y="3577372"/>
                    </a:lnTo>
                    <a:lnTo>
                      <a:pt x="2288358" y="3582504"/>
                    </a:lnTo>
                    <a:lnTo>
                      <a:pt x="2285178" y="3587242"/>
                    </a:lnTo>
                    <a:lnTo>
                      <a:pt x="2282395" y="3591585"/>
                    </a:lnTo>
                    <a:lnTo>
                      <a:pt x="2278816" y="3596323"/>
                    </a:lnTo>
                    <a:lnTo>
                      <a:pt x="2275636" y="3600271"/>
                    </a:lnTo>
                    <a:lnTo>
                      <a:pt x="2272455" y="3604614"/>
                    </a:lnTo>
                    <a:lnTo>
                      <a:pt x="2268480" y="3608562"/>
                    </a:lnTo>
                    <a:lnTo>
                      <a:pt x="2264504" y="3612115"/>
                    </a:lnTo>
                    <a:lnTo>
                      <a:pt x="2260131" y="3615668"/>
                    </a:lnTo>
                    <a:lnTo>
                      <a:pt x="2256155" y="3619221"/>
                    </a:lnTo>
                    <a:lnTo>
                      <a:pt x="2251384" y="3622380"/>
                    </a:lnTo>
                    <a:lnTo>
                      <a:pt x="2247011" y="3625143"/>
                    </a:lnTo>
                    <a:lnTo>
                      <a:pt x="2241843" y="3627907"/>
                    </a:lnTo>
                    <a:lnTo>
                      <a:pt x="2237470" y="3630276"/>
                    </a:lnTo>
                    <a:lnTo>
                      <a:pt x="2231904" y="3633040"/>
                    </a:lnTo>
                    <a:lnTo>
                      <a:pt x="2227133" y="3634619"/>
                    </a:lnTo>
                    <a:lnTo>
                      <a:pt x="2221567" y="3636593"/>
                    </a:lnTo>
                    <a:lnTo>
                      <a:pt x="2216001" y="3637777"/>
                    </a:lnTo>
                    <a:lnTo>
                      <a:pt x="2210833" y="3639751"/>
                    </a:lnTo>
                    <a:lnTo>
                      <a:pt x="2204869" y="3640541"/>
                    </a:lnTo>
                    <a:lnTo>
                      <a:pt x="2199303" y="3641330"/>
                    </a:lnTo>
                    <a:lnTo>
                      <a:pt x="2193738" y="3641725"/>
                    </a:lnTo>
                    <a:lnTo>
                      <a:pt x="2187774" y="3641725"/>
                    </a:lnTo>
                    <a:lnTo>
                      <a:pt x="2181413" y="3641725"/>
                    </a:lnTo>
                    <a:lnTo>
                      <a:pt x="2175847" y="3641330"/>
                    </a:lnTo>
                    <a:lnTo>
                      <a:pt x="2170281" y="3640541"/>
                    </a:lnTo>
                    <a:lnTo>
                      <a:pt x="2164715" y="3639751"/>
                    </a:lnTo>
                    <a:lnTo>
                      <a:pt x="2159149" y="3637777"/>
                    </a:lnTo>
                    <a:lnTo>
                      <a:pt x="2153583" y="3636593"/>
                    </a:lnTo>
                    <a:lnTo>
                      <a:pt x="2148415" y="3634619"/>
                    </a:lnTo>
                    <a:lnTo>
                      <a:pt x="2143247" y="3633040"/>
                    </a:lnTo>
                    <a:lnTo>
                      <a:pt x="2138476" y="3630276"/>
                    </a:lnTo>
                    <a:lnTo>
                      <a:pt x="2133308" y="3627907"/>
                    </a:lnTo>
                    <a:lnTo>
                      <a:pt x="2128139" y="3625143"/>
                    </a:lnTo>
                    <a:lnTo>
                      <a:pt x="2123766" y="3622380"/>
                    </a:lnTo>
                    <a:lnTo>
                      <a:pt x="2118995" y="3619221"/>
                    </a:lnTo>
                    <a:lnTo>
                      <a:pt x="2115020" y="3615668"/>
                    </a:lnTo>
                    <a:lnTo>
                      <a:pt x="2110646" y="3612115"/>
                    </a:lnTo>
                    <a:lnTo>
                      <a:pt x="2106671" y="3608562"/>
                    </a:lnTo>
                    <a:lnTo>
                      <a:pt x="2103093" y="3604614"/>
                    </a:lnTo>
                    <a:lnTo>
                      <a:pt x="2099515" y="3600271"/>
                    </a:lnTo>
                    <a:lnTo>
                      <a:pt x="2096334" y="3596323"/>
                    </a:lnTo>
                    <a:lnTo>
                      <a:pt x="2092756" y="3591585"/>
                    </a:lnTo>
                    <a:lnTo>
                      <a:pt x="2089973" y="3587242"/>
                    </a:lnTo>
                    <a:lnTo>
                      <a:pt x="2087190" y="3582504"/>
                    </a:lnTo>
                    <a:lnTo>
                      <a:pt x="2084805" y="3577372"/>
                    </a:lnTo>
                    <a:lnTo>
                      <a:pt x="2082419" y="3572634"/>
                    </a:lnTo>
                    <a:lnTo>
                      <a:pt x="2080431" y="3567107"/>
                    </a:lnTo>
                    <a:lnTo>
                      <a:pt x="2078444" y="3561975"/>
                    </a:lnTo>
                    <a:lnTo>
                      <a:pt x="2077251" y="3556447"/>
                    </a:lnTo>
                    <a:lnTo>
                      <a:pt x="2076058" y="3550920"/>
                    </a:lnTo>
                    <a:lnTo>
                      <a:pt x="2074468" y="3545393"/>
                    </a:lnTo>
                    <a:lnTo>
                      <a:pt x="2073673" y="3539866"/>
                    </a:lnTo>
                    <a:lnTo>
                      <a:pt x="2073275" y="3534338"/>
                    </a:lnTo>
                    <a:lnTo>
                      <a:pt x="2073275" y="3528416"/>
                    </a:lnTo>
                    <a:lnTo>
                      <a:pt x="2073275" y="3522494"/>
                    </a:lnTo>
                    <a:lnTo>
                      <a:pt x="2073673" y="3516967"/>
                    </a:lnTo>
                    <a:lnTo>
                      <a:pt x="2074468" y="3511045"/>
                    </a:lnTo>
                    <a:lnTo>
                      <a:pt x="2076058" y="3505123"/>
                    </a:lnTo>
                    <a:lnTo>
                      <a:pt x="2077251" y="3499990"/>
                    </a:lnTo>
                    <a:lnTo>
                      <a:pt x="2078444" y="3494463"/>
                    </a:lnTo>
                    <a:lnTo>
                      <a:pt x="2080431" y="3488936"/>
                    </a:lnTo>
                    <a:lnTo>
                      <a:pt x="2082419" y="3484198"/>
                    </a:lnTo>
                    <a:lnTo>
                      <a:pt x="2084805" y="3479065"/>
                    </a:lnTo>
                    <a:lnTo>
                      <a:pt x="2087190" y="3474328"/>
                    </a:lnTo>
                    <a:lnTo>
                      <a:pt x="2089973" y="3469195"/>
                    </a:lnTo>
                    <a:lnTo>
                      <a:pt x="2092756" y="3464853"/>
                    </a:lnTo>
                    <a:lnTo>
                      <a:pt x="2096334" y="3460115"/>
                    </a:lnTo>
                    <a:lnTo>
                      <a:pt x="2099515" y="3456167"/>
                    </a:lnTo>
                    <a:lnTo>
                      <a:pt x="2103093" y="3451824"/>
                    </a:lnTo>
                    <a:lnTo>
                      <a:pt x="2106671" y="3448271"/>
                    </a:lnTo>
                    <a:lnTo>
                      <a:pt x="2110646" y="3443928"/>
                    </a:lnTo>
                    <a:lnTo>
                      <a:pt x="2115020" y="3440769"/>
                    </a:lnTo>
                    <a:lnTo>
                      <a:pt x="2118995" y="3437611"/>
                    </a:lnTo>
                    <a:lnTo>
                      <a:pt x="2123766" y="3434058"/>
                    </a:lnTo>
                    <a:lnTo>
                      <a:pt x="2128139" y="3431294"/>
                    </a:lnTo>
                    <a:lnTo>
                      <a:pt x="2133308" y="3428530"/>
                    </a:lnTo>
                    <a:lnTo>
                      <a:pt x="2138476" y="3425767"/>
                    </a:lnTo>
                    <a:lnTo>
                      <a:pt x="2143247" y="3423793"/>
                    </a:lnTo>
                    <a:lnTo>
                      <a:pt x="2148415" y="3421819"/>
                    </a:lnTo>
                    <a:lnTo>
                      <a:pt x="2153583" y="3419845"/>
                    </a:lnTo>
                    <a:lnTo>
                      <a:pt x="2159149" y="3418265"/>
                    </a:lnTo>
                    <a:lnTo>
                      <a:pt x="2164715" y="3417081"/>
                    </a:lnTo>
                    <a:lnTo>
                      <a:pt x="2170281" y="3415897"/>
                    </a:lnTo>
                    <a:lnTo>
                      <a:pt x="2175847" y="3415502"/>
                    </a:lnTo>
                    <a:lnTo>
                      <a:pt x="2181413" y="3415107"/>
                    </a:lnTo>
                    <a:lnTo>
                      <a:pt x="2187774" y="3414712"/>
                    </a:lnTo>
                    <a:close/>
                    <a:moveTo>
                      <a:pt x="2877146" y="3217862"/>
                    </a:moveTo>
                    <a:lnTo>
                      <a:pt x="2885867" y="3218259"/>
                    </a:lnTo>
                    <a:lnTo>
                      <a:pt x="2894191" y="3219051"/>
                    </a:lnTo>
                    <a:lnTo>
                      <a:pt x="2902515" y="3219844"/>
                    </a:lnTo>
                    <a:lnTo>
                      <a:pt x="2910840" y="3221430"/>
                    </a:lnTo>
                    <a:lnTo>
                      <a:pt x="2918768" y="3223412"/>
                    </a:lnTo>
                    <a:lnTo>
                      <a:pt x="2926696" y="3225394"/>
                    </a:lnTo>
                    <a:lnTo>
                      <a:pt x="2934624" y="3228169"/>
                    </a:lnTo>
                    <a:lnTo>
                      <a:pt x="2942156" y="3230943"/>
                    </a:lnTo>
                    <a:lnTo>
                      <a:pt x="2949291" y="3234511"/>
                    </a:lnTo>
                    <a:lnTo>
                      <a:pt x="2956426" y="3238079"/>
                    </a:lnTo>
                    <a:lnTo>
                      <a:pt x="2963561" y="3242043"/>
                    </a:lnTo>
                    <a:lnTo>
                      <a:pt x="2970300" y="3246403"/>
                    </a:lnTo>
                    <a:lnTo>
                      <a:pt x="2976643" y="3251160"/>
                    </a:lnTo>
                    <a:lnTo>
                      <a:pt x="2982985" y="3255917"/>
                    </a:lnTo>
                    <a:lnTo>
                      <a:pt x="2988931" y="3261070"/>
                    </a:lnTo>
                    <a:lnTo>
                      <a:pt x="2994481" y="3266620"/>
                    </a:lnTo>
                    <a:lnTo>
                      <a:pt x="3000030" y="3272169"/>
                    </a:lnTo>
                    <a:lnTo>
                      <a:pt x="3005580" y="3278512"/>
                    </a:lnTo>
                    <a:lnTo>
                      <a:pt x="3010337" y="3284458"/>
                    </a:lnTo>
                    <a:lnTo>
                      <a:pt x="3015093" y="3291196"/>
                    </a:lnTo>
                    <a:lnTo>
                      <a:pt x="3019057" y="3297935"/>
                    </a:lnTo>
                    <a:lnTo>
                      <a:pt x="3023418" y="3305070"/>
                    </a:lnTo>
                    <a:lnTo>
                      <a:pt x="3026986" y="3312206"/>
                    </a:lnTo>
                    <a:lnTo>
                      <a:pt x="3030553" y="3319341"/>
                    </a:lnTo>
                    <a:lnTo>
                      <a:pt x="3033328" y="3326873"/>
                    </a:lnTo>
                    <a:lnTo>
                      <a:pt x="3035706" y="3334404"/>
                    </a:lnTo>
                    <a:lnTo>
                      <a:pt x="3038085" y="3342332"/>
                    </a:lnTo>
                    <a:lnTo>
                      <a:pt x="3040067" y="3350657"/>
                    </a:lnTo>
                    <a:lnTo>
                      <a:pt x="3041652" y="3358585"/>
                    </a:lnTo>
                    <a:lnTo>
                      <a:pt x="3042445" y="3366909"/>
                    </a:lnTo>
                    <a:lnTo>
                      <a:pt x="3043238" y="3375630"/>
                    </a:lnTo>
                    <a:lnTo>
                      <a:pt x="3043238" y="3383954"/>
                    </a:lnTo>
                    <a:lnTo>
                      <a:pt x="3043238" y="3392675"/>
                    </a:lnTo>
                    <a:lnTo>
                      <a:pt x="3042445" y="3401000"/>
                    </a:lnTo>
                    <a:lnTo>
                      <a:pt x="3041652" y="3408928"/>
                    </a:lnTo>
                    <a:lnTo>
                      <a:pt x="3040067" y="3417252"/>
                    </a:lnTo>
                    <a:lnTo>
                      <a:pt x="3038085" y="3425180"/>
                    </a:lnTo>
                    <a:lnTo>
                      <a:pt x="3035706" y="3433108"/>
                    </a:lnTo>
                    <a:lnTo>
                      <a:pt x="3033328" y="3441036"/>
                    </a:lnTo>
                    <a:lnTo>
                      <a:pt x="3030553" y="3448568"/>
                    </a:lnTo>
                    <a:lnTo>
                      <a:pt x="3026986" y="3456100"/>
                    </a:lnTo>
                    <a:lnTo>
                      <a:pt x="3023418" y="3463235"/>
                    </a:lnTo>
                    <a:lnTo>
                      <a:pt x="3019057" y="3469974"/>
                    </a:lnTo>
                    <a:lnTo>
                      <a:pt x="3015093" y="3476712"/>
                    </a:lnTo>
                    <a:lnTo>
                      <a:pt x="3010337" y="3483451"/>
                    </a:lnTo>
                    <a:lnTo>
                      <a:pt x="3005580" y="3489794"/>
                    </a:lnTo>
                    <a:lnTo>
                      <a:pt x="3000030" y="3495343"/>
                    </a:lnTo>
                    <a:lnTo>
                      <a:pt x="2994481" y="3501289"/>
                    </a:lnTo>
                    <a:lnTo>
                      <a:pt x="2988931" y="3506442"/>
                    </a:lnTo>
                    <a:lnTo>
                      <a:pt x="2982985" y="3511992"/>
                    </a:lnTo>
                    <a:lnTo>
                      <a:pt x="2976643" y="3517145"/>
                    </a:lnTo>
                    <a:lnTo>
                      <a:pt x="2970300" y="3521506"/>
                    </a:lnTo>
                    <a:lnTo>
                      <a:pt x="2963561" y="3525866"/>
                    </a:lnTo>
                    <a:lnTo>
                      <a:pt x="2956426" y="3529830"/>
                    </a:lnTo>
                    <a:lnTo>
                      <a:pt x="2949291" y="3533794"/>
                    </a:lnTo>
                    <a:lnTo>
                      <a:pt x="2942156" y="3536965"/>
                    </a:lnTo>
                    <a:lnTo>
                      <a:pt x="2934624" y="3539740"/>
                    </a:lnTo>
                    <a:lnTo>
                      <a:pt x="2926696" y="3542515"/>
                    </a:lnTo>
                    <a:lnTo>
                      <a:pt x="2918768" y="3544893"/>
                    </a:lnTo>
                    <a:lnTo>
                      <a:pt x="2910840" y="3546479"/>
                    </a:lnTo>
                    <a:lnTo>
                      <a:pt x="2902515" y="3548065"/>
                    </a:lnTo>
                    <a:lnTo>
                      <a:pt x="2894191" y="3548857"/>
                    </a:lnTo>
                    <a:lnTo>
                      <a:pt x="2885867" y="3549650"/>
                    </a:lnTo>
                    <a:lnTo>
                      <a:pt x="2877146" y="3549650"/>
                    </a:lnTo>
                    <a:lnTo>
                      <a:pt x="2868821" y="3549650"/>
                    </a:lnTo>
                    <a:lnTo>
                      <a:pt x="2860101" y="3548857"/>
                    </a:lnTo>
                    <a:lnTo>
                      <a:pt x="2851776" y="3548065"/>
                    </a:lnTo>
                    <a:lnTo>
                      <a:pt x="2843848" y="3546479"/>
                    </a:lnTo>
                    <a:lnTo>
                      <a:pt x="2835524" y="3544893"/>
                    </a:lnTo>
                    <a:lnTo>
                      <a:pt x="2827992" y="3542515"/>
                    </a:lnTo>
                    <a:lnTo>
                      <a:pt x="2820460" y="3539740"/>
                    </a:lnTo>
                    <a:lnTo>
                      <a:pt x="2812929" y="3536965"/>
                    </a:lnTo>
                    <a:lnTo>
                      <a:pt x="2805397" y="3533794"/>
                    </a:lnTo>
                    <a:lnTo>
                      <a:pt x="2798262" y="3529830"/>
                    </a:lnTo>
                    <a:lnTo>
                      <a:pt x="2791127" y="3525866"/>
                    </a:lnTo>
                    <a:lnTo>
                      <a:pt x="2784784" y="3521506"/>
                    </a:lnTo>
                    <a:lnTo>
                      <a:pt x="2778045" y="3517145"/>
                    </a:lnTo>
                    <a:lnTo>
                      <a:pt x="2771703" y="3511992"/>
                    </a:lnTo>
                    <a:lnTo>
                      <a:pt x="2766153" y="3506442"/>
                    </a:lnTo>
                    <a:lnTo>
                      <a:pt x="2760207" y="3501289"/>
                    </a:lnTo>
                    <a:lnTo>
                      <a:pt x="2754261" y="3495343"/>
                    </a:lnTo>
                    <a:lnTo>
                      <a:pt x="2749505" y="3489794"/>
                    </a:lnTo>
                    <a:lnTo>
                      <a:pt x="2744351" y="3483451"/>
                    </a:lnTo>
                    <a:lnTo>
                      <a:pt x="2739991" y="3476712"/>
                    </a:lnTo>
                    <a:lnTo>
                      <a:pt x="2735234" y="3469974"/>
                    </a:lnTo>
                    <a:lnTo>
                      <a:pt x="2731666" y="3463235"/>
                    </a:lnTo>
                    <a:lnTo>
                      <a:pt x="2727702" y="3456100"/>
                    </a:lnTo>
                    <a:lnTo>
                      <a:pt x="2724531" y="3448568"/>
                    </a:lnTo>
                    <a:lnTo>
                      <a:pt x="2721756" y="3441036"/>
                    </a:lnTo>
                    <a:lnTo>
                      <a:pt x="2718982" y="3433108"/>
                    </a:lnTo>
                    <a:lnTo>
                      <a:pt x="2716603" y="3425180"/>
                    </a:lnTo>
                    <a:lnTo>
                      <a:pt x="2715018" y="3417252"/>
                    </a:lnTo>
                    <a:lnTo>
                      <a:pt x="2713432" y="3408928"/>
                    </a:lnTo>
                    <a:lnTo>
                      <a:pt x="2712639" y="3401000"/>
                    </a:lnTo>
                    <a:lnTo>
                      <a:pt x="2711450" y="3392675"/>
                    </a:lnTo>
                    <a:lnTo>
                      <a:pt x="2711450" y="3383954"/>
                    </a:lnTo>
                    <a:lnTo>
                      <a:pt x="2711450" y="3375630"/>
                    </a:lnTo>
                    <a:lnTo>
                      <a:pt x="2712639" y="3366909"/>
                    </a:lnTo>
                    <a:lnTo>
                      <a:pt x="2713432" y="3358585"/>
                    </a:lnTo>
                    <a:lnTo>
                      <a:pt x="2715018" y="3350657"/>
                    </a:lnTo>
                    <a:lnTo>
                      <a:pt x="2716603" y="3342332"/>
                    </a:lnTo>
                    <a:lnTo>
                      <a:pt x="2718982" y="3334404"/>
                    </a:lnTo>
                    <a:lnTo>
                      <a:pt x="2721756" y="3326873"/>
                    </a:lnTo>
                    <a:lnTo>
                      <a:pt x="2724531" y="3319341"/>
                    </a:lnTo>
                    <a:lnTo>
                      <a:pt x="2727702" y="3312206"/>
                    </a:lnTo>
                    <a:lnTo>
                      <a:pt x="2731666" y="3305070"/>
                    </a:lnTo>
                    <a:lnTo>
                      <a:pt x="2735234" y="3297935"/>
                    </a:lnTo>
                    <a:lnTo>
                      <a:pt x="2739991" y="3291196"/>
                    </a:lnTo>
                    <a:lnTo>
                      <a:pt x="2744351" y="3284458"/>
                    </a:lnTo>
                    <a:lnTo>
                      <a:pt x="2749505" y="3278512"/>
                    </a:lnTo>
                    <a:lnTo>
                      <a:pt x="2754261" y="3272169"/>
                    </a:lnTo>
                    <a:lnTo>
                      <a:pt x="2760207" y="3266620"/>
                    </a:lnTo>
                    <a:lnTo>
                      <a:pt x="2766153" y="3261070"/>
                    </a:lnTo>
                    <a:lnTo>
                      <a:pt x="2771703" y="3255917"/>
                    </a:lnTo>
                    <a:lnTo>
                      <a:pt x="2778045" y="3251160"/>
                    </a:lnTo>
                    <a:lnTo>
                      <a:pt x="2784784" y="3246403"/>
                    </a:lnTo>
                    <a:lnTo>
                      <a:pt x="2791127" y="3242043"/>
                    </a:lnTo>
                    <a:lnTo>
                      <a:pt x="2798262" y="3238079"/>
                    </a:lnTo>
                    <a:lnTo>
                      <a:pt x="2805397" y="3234511"/>
                    </a:lnTo>
                    <a:lnTo>
                      <a:pt x="2812929" y="3230943"/>
                    </a:lnTo>
                    <a:lnTo>
                      <a:pt x="2820460" y="3228169"/>
                    </a:lnTo>
                    <a:lnTo>
                      <a:pt x="2827992" y="3225394"/>
                    </a:lnTo>
                    <a:lnTo>
                      <a:pt x="2835524" y="3223412"/>
                    </a:lnTo>
                    <a:lnTo>
                      <a:pt x="2843848" y="3221430"/>
                    </a:lnTo>
                    <a:lnTo>
                      <a:pt x="2851776" y="3219844"/>
                    </a:lnTo>
                    <a:lnTo>
                      <a:pt x="2860101" y="3219051"/>
                    </a:lnTo>
                    <a:lnTo>
                      <a:pt x="2868821" y="3218259"/>
                    </a:lnTo>
                    <a:lnTo>
                      <a:pt x="2877146" y="3217862"/>
                    </a:lnTo>
                    <a:close/>
                    <a:moveTo>
                      <a:pt x="1341242" y="3000374"/>
                    </a:moveTo>
                    <a:lnTo>
                      <a:pt x="410762" y="4429560"/>
                    </a:lnTo>
                    <a:lnTo>
                      <a:pt x="409572" y="4434325"/>
                    </a:lnTo>
                    <a:lnTo>
                      <a:pt x="406794" y="4447826"/>
                    </a:lnTo>
                    <a:lnTo>
                      <a:pt x="404414" y="4458151"/>
                    </a:lnTo>
                    <a:lnTo>
                      <a:pt x="402430" y="4469667"/>
                    </a:lnTo>
                    <a:lnTo>
                      <a:pt x="400446" y="4483169"/>
                    </a:lnTo>
                    <a:lnTo>
                      <a:pt x="398859" y="4498259"/>
                    </a:lnTo>
                    <a:lnTo>
                      <a:pt x="396875" y="4514937"/>
                    </a:lnTo>
                    <a:lnTo>
                      <a:pt x="395287" y="4533204"/>
                    </a:lnTo>
                    <a:lnTo>
                      <a:pt x="394097" y="4552265"/>
                    </a:lnTo>
                    <a:lnTo>
                      <a:pt x="393700" y="4572915"/>
                    </a:lnTo>
                    <a:lnTo>
                      <a:pt x="394097" y="4594359"/>
                    </a:lnTo>
                    <a:lnTo>
                      <a:pt x="394891" y="4616597"/>
                    </a:lnTo>
                    <a:lnTo>
                      <a:pt x="397271" y="4640026"/>
                    </a:lnTo>
                    <a:lnTo>
                      <a:pt x="400049" y="4664249"/>
                    </a:lnTo>
                    <a:lnTo>
                      <a:pt x="401636" y="4676162"/>
                    </a:lnTo>
                    <a:lnTo>
                      <a:pt x="403620" y="4688870"/>
                    </a:lnTo>
                    <a:lnTo>
                      <a:pt x="406398" y="4701180"/>
                    </a:lnTo>
                    <a:lnTo>
                      <a:pt x="409175" y="4713490"/>
                    </a:lnTo>
                    <a:lnTo>
                      <a:pt x="412350" y="4726198"/>
                    </a:lnTo>
                    <a:lnTo>
                      <a:pt x="415921" y="4738905"/>
                    </a:lnTo>
                    <a:lnTo>
                      <a:pt x="419492" y="4752010"/>
                    </a:lnTo>
                    <a:lnTo>
                      <a:pt x="423857" y="4764320"/>
                    </a:lnTo>
                    <a:lnTo>
                      <a:pt x="428221" y="4777425"/>
                    </a:lnTo>
                    <a:lnTo>
                      <a:pt x="433380" y="4790132"/>
                    </a:lnTo>
                    <a:lnTo>
                      <a:pt x="438538" y="4802839"/>
                    </a:lnTo>
                    <a:lnTo>
                      <a:pt x="444887" y="4815944"/>
                    </a:lnTo>
                    <a:lnTo>
                      <a:pt x="451235" y="4828254"/>
                    </a:lnTo>
                    <a:lnTo>
                      <a:pt x="457584" y="4841359"/>
                    </a:lnTo>
                    <a:lnTo>
                      <a:pt x="464726" y="4853669"/>
                    </a:lnTo>
                    <a:lnTo>
                      <a:pt x="472662" y="4866773"/>
                    </a:lnTo>
                    <a:lnTo>
                      <a:pt x="480995" y="4879084"/>
                    </a:lnTo>
                    <a:lnTo>
                      <a:pt x="489724" y="4891394"/>
                    </a:lnTo>
                    <a:lnTo>
                      <a:pt x="498850" y="4903704"/>
                    </a:lnTo>
                    <a:lnTo>
                      <a:pt x="508770" y="4915618"/>
                    </a:lnTo>
                    <a:lnTo>
                      <a:pt x="519087" y="4927531"/>
                    </a:lnTo>
                    <a:lnTo>
                      <a:pt x="530197" y="4939444"/>
                    </a:lnTo>
                    <a:lnTo>
                      <a:pt x="541704" y="4950960"/>
                    </a:lnTo>
                    <a:lnTo>
                      <a:pt x="553608" y="4962476"/>
                    </a:lnTo>
                    <a:lnTo>
                      <a:pt x="566702" y="4973992"/>
                    </a:lnTo>
                    <a:lnTo>
                      <a:pt x="579796" y="4984714"/>
                    </a:lnTo>
                    <a:lnTo>
                      <a:pt x="594081" y="4995436"/>
                    </a:lnTo>
                    <a:lnTo>
                      <a:pt x="609159" y="5005761"/>
                    </a:lnTo>
                    <a:lnTo>
                      <a:pt x="624237" y="5016085"/>
                    </a:lnTo>
                    <a:lnTo>
                      <a:pt x="640109" y="5026410"/>
                    </a:lnTo>
                    <a:lnTo>
                      <a:pt x="657171" y="5035941"/>
                    </a:lnTo>
                    <a:lnTo>
                      <a:pt x="674630" y="5045074"/>
                    </a:lnTo>
                    <a:lnTo>
                      <a:pt x="3954917" y="5045074"/>
                    </a:lnTo>
                    <a:lnTo>
                      <a:pt x="3972376" y="5035941"/>
                    </a:lnTo>
                    <a:lnTo>
                      <a:pt x="3989041" y="5026410"/>
                    </a:lnTo>
                    <a:lnTo>
                      <a:pt x="4005310" y="5016085"/>
                    </a:lnTo>
                    <a:lnTo>
                      <a:pt x="4020785" y="5005761"/>
                    </a:lnTo>
                    <a:lnTo>
                      <a:pt x="4035069" y="4995436"/>
                    </a:lnTo>
                    <a:lnTo>
                      <a:pt x="4049354" y="4984714"/>
                    </a:lnTo>
                    <a:lnTo>
                      <a:pt x="4062448" y="4973992"/>
                    </a:lnTo>
                    <a:lnTo>
                      <a:pt x="4075543" y="4962476"/>
                    </a:lnTo>
                    <a:lnTo>
                      <a:pt x="4087446" y="4950960"/>
                    </a:lnTo>
                    <a:lnTo>
                      <a:pt x="4098953" y="4939444"/>
                    </a:lnTo>
                    <a:lnTo>
                      <a:pt x="4110063" y="4927531"/>
                    </a:lnTo>
                    <a:lnTo>
                      <a:pt x="4120777" y="4915618"/>
                    </a:lnTo>
                    <a:lnTo>
                      <a:pt x="4130300" y="4903704"/>
                    </a:lnTo>
                    <a:lnTo>
                      <a:pt x="4139823" y="4891394"/>
                    </a:lnTo>
                    <a:lnTo>
                      <a:pt x="4148552" y="4879084"/>
                    </a:lnTo>
                    <a:lnTo>
                      <a:pt x="4156488" y="4866773"/>
                    </a:lnTo>
                    <a:lnTo>
                      <a:pt x="4164424" y="4853669"/>
                    </a:lnTo>
                    <a:lnTo>
                      <a:pt x="4171566" y="4841359"/>
                    </a:lnTo>
                    <a:lnTo>
                      <a:pt x="4178312" y="4828254"/>
                    </a:lnTo>
                    <a:lnTo>
                      <a:pt x="4184661" y="4815944"/>
                    </a:lnTo>
                    <a:lnTo>
                      <a:pt x="4190613" y="4802839"/>
                    </a:lnTo>
                    <a:lnTo>
                      <a:pt x="4195771" y="4790132"/>
                    </a:lnTo>
                    <a:lnTo>
                      <a:pt x="4200929" y="4777425"/>
                    </a:lnTo>
                    <a:lnTo>
                      <a:pt x="4205294" y="4764320"/>
                    </a:lnTo>
                    <a:lnTo>
                      <a:pt x="4209659" y="4752010"/>
                    </a:lnTo>
                    <a:lnTo>
                      <a:pt x="4213627" y="4738905"/>
                    </a:lnTo>
                    <a:lnTo>
                      <a:pt x="4217197" y="4726198"/>
                    </a:lnTo>
                    <a:lnTo>
                      <a:pt x="4219975" y="4713490"/>
                    </a:lnTo>
                    <a:lnTo>
                      <a:pt x="4222753" y="4701180"/>
                    </a:lnTo>
                    <a:lnTo>
                      <a:pt x="4225530" y="4688870"/>
                    </a:lnTo>
                    <a:lnTo>
                      <a:pt x="4227514" y="4676162"/>
                    </a:lnTo>
                    <a:lnTo>
                      <a:pt x="4229498" y="4664249"/>
                    </a:lnTo>
                    <a:lnTo>
                      <a:pt x="4232673" y="4640026"/>
                    </a:lnTo>
                    <a:lnTo>
                      <a:pt x="4234259" y="4616597"/>
                    </a:lnTo>
                    <a:lnTo>
                      <a:pt x="4235450" y="4594359"/>
                    </a:lnTo>
                    <a:lnTo>
                      <a:pt x="4235450" y="4572915"/>
                    </a:lnTo>
                    <a:lnTo>
                      <a:pt x="4235053" y="4552265"/>
                    </a:lnTo>
                    <a:lnTo>
                      <a:pt x="4234259" y="4533204"/>
                    </a:lnTo>
                    <a:lnTo>
                      <a:pt x="4232673" y="4514937"/>
                    </a:lnTo>
                    <a:lnTo>
                      <a:pt x="4230689" y="4498259"/>
                    </a:lnTo>
                    <a:lnTo>
                      <a:pt x="4228705" y="4483169"/>
                    </a:lnTo>
                    <a:lnTo>
                      <a:pt x="4226721" y="4469667"/>
                    </a:lnTo>
                    <a:lnTo>
                      <a:pt x="4224737" y="4458151"/>
                    </a:lnTo>
                    <a:lnTo>
                      <a:pt x="4222356" y="4447826"/>
                    </a:lnTo>
                    <a:lnTo>
                      <a:pt x="4219578" y="4434325"/>
                    </a:lnTo>
                    <a:lnTo>
                      <a:pt x="4218388" y="4429560"/>
                    </a:lnTo>
                    <a:lnTo>
                      <a:pt x="3282826" y="3000490"/>
                    </a:lnTo>
                    <a:lnTo>
                      <a:pt x="3282951" y="3001367"/>
                    </a:lnTo>
                    <a:lnTo>
                      <a:pt x="3282554" y="3003754"/>
                    </a:lnTo>
                    <a:lnTo>
                      <a:pt x="3281761" y="3006140"/>
                    </a:lnTo>
                    <a:lnTo>
                      <a:pt x="3280173" y="3008526"/>
                    </a:lnTo>
                    <a:lnTo>
                      <a:pt x="3278189" y="3010913"/>
                    </a:lnTo>
                    <a:lnTo>
                      <a:pt x="3275015" y="3013299"/>
                    </a:lnTo>
                    <a:lnTo>
                      <a:pt x="3271841" y="3015685"/>
                    </a:lnTo>
                    <a:lnTo>
                      <a:pt x="3267476" y="3017674"/>
                    </a:lnTo>
                    <a:lnTo>
                      <a:pt x="3263111" y="3020458"/>
                    </a:lnTo>
                    <a:lnTo>
                      <a:pt x="3252398" y="3024832"/>
                    </a:lnTo>
                    <a:lnTo>
                      <a:pt x="3239304" y="3029605"/>
                    </a:lnTo>
                    <a:lnTo>
                      <a:pt x="3223829" y="3033582"/>
                    </a:lnTo>
                    <a:lnTo>
                      <a:pt x="3206370" y="3037957"/>
                    </a:lnTo>
                    <a:lnTo>
                      <a:pt x="3186927" y="3041934"/>
                    </a:lnTo>
                    <a:lnTo>
                      <a:pt x="3165897" y="3046309"/>
                    </a:lnTo>
                    <a:lnTo>
                      <a:pt x="3142486" y="3050286"/>
                    </a:lnTo>
                    <a:lnTo>
                      <a:pt x="3117091" y="3054263"/>
                    </a:lnTo>
                    <a:lnTo>
                      <a:pt x="3090109" y="3057843"/>
                    </a:lnTo>
                    <a:lnTo>
                      <a:pt x="3061143" y="3061024"/>
                    </a:lnTo>
                    <a:lnTo>
                      <a:pt x="3030987" y="3065001"/>
                    </a:lnTo>
                    <a:lnTo>
                      <a:pt x="2998847" y="3068183"/>
                    </a:lnTo>
                    <a:lnTo>
                      <a:pt x="2964722" y="3070967"/>
                    </a:lnTo>
                    <a:lnTo>
                      <a:pt x="2929804" y="3074149"/>
                    </a:lnTo>
                    <a:lnTo>
                      <a:pt x="2892903" y="3076933"/>
                    </a:lnTo>
                    <a:lnTo>
                      <a:pt x="2855207" y="3079319"/>
                    </a:lnTo>
                    <a:lnTo>
                      <a:pt x="2815528" y="3082103"/>
                    </a:lnTo>
                    <a:lnTo>
                      <a:pt x="2775055" y="3084489"/>
                    </a:lnTo>
                    <a:lnTo>
                      <a:pt x="2690141" y="3088069"/>
                    </a:lnTo>
                    <a:lnTo>
                      <a:pt x="2600862" y="3091648"/>
                    </a:lnTo>
                    <a:lnTo>
                      <a:pt x="2507615" y="3093637"/>
                    </a:lnTo>
                    <a:lnTo>
                      <a:pt x="2411195" y="3095227"/>
                    </a:lnTo>
                    <a:lnTo>
                      <a:pt x="2312393" y="3095625"/>
                    </a:lnTo>
                    <a:lnTo>
                      <a:pt x="2213195" y="3095227"/>
                    </a:lnTo>
                    <a:lnTo>
                      <a:pt x="2116774" y="3093637"/>
                    </a:lnTo>
                    <a:lnTo>
                      <a:pt x="2023924" y="3091648"/>
                    </a:lnTo>
                    <a:lnTo>
                      <a:pt x="1934645" y="3088069"/>
                    </a:lnTo>
                    <a:lnTo>
                      <a:pt x="1849731" y="3084489"/>
                    </a:lnTo>
                    <a:lnTo>
                      <a:pt x="1808862" y="3082103"/>
                    </a:lnTo>
                    <a:lnTo>
                      <a:pt x="1769579" y="3079319"/>
                    </a:lnTo>
                    <a:lnTo>
                      <a:pt x="1731884" y="3076933"/>
                    </a:lnTo>
                    <a:lnTo>
                      <a:pt x="1694982" y="3074149"/>
                    </a:lnTo>
                    <a:lnTo>
                      <a:pt x="1659667" y="3070967"/>
                    </a:lnTo>
                    <a:lnTo>
                      <a:pt x="1626336" y="3068183"/>
                    </a:lnTo>
                    <a:lnTo>
                      <a:pt x="1593799" y="3065001"/>
                    </a:lnTo>
                    <a:lnTo>
                      <a:pt x="1563643" y="3061024"/>
                    </a:lnTo>
                    <a:lnTo>
                      <a:pt x="1534677" y="3057843"/>
                    </a:lnTo>
                    <a:lnTo>
                      <a:pt x="1507298" y="3054263"/>
                    </a:lnTo>
                    <a:lnTo>
                      <a:pt x="1482300" y="3050286"/>
                    </a:lnTo>
                    <a:lnTo>
                      <a:pt x="1458889" y="3046309"/>
                    </a:lnTo>
                    <a:lnTo>
                      <a:pt x="1437462" y="3041934"/>
                    </a:lnTo>
                    <a:lnTo>
                      <a:pt x="1418019" y="3037957"/>
                    </a:lnTo>
                    <a:lnTo>
                      <a:pt x="1400561" y="3033582"/>
                    </a:lnTo>
                    <a:lnTo>
                      <a:pt x="1385086" y="3029605"/>
                    </a:lnTo>
                    <a:lnTo>
                      <a:pt x="1372388" y="3024832"/>
                    </a:lnTo>
                    <a:lnTo>
                      <a:pt x="1361675" y="3020458"/>
                    </a:lnTo>
                    <a:lnTo>
                      <a:pt x="1356913" y="3017674"/>
                    </a:lnTo>
                    <a:lnTo>
                      <a:pt x="1352945" y="3015685"/>
                    </a:lnTo>
                    <a:lnTo>
                      <a:pt x="1349374" y="3013299"/>
                    </a:lnTo>
                    <a:lnTo>
                      <a:pt x="1346597" y="3010913"/>
                    </a:lnTo>
                    <a:lnTo>
                      <a:pt x="1344613" y="3008526"/>
                    </a:lnTo>
                    <a:lnTo>
                      <a:pt x="1343025" y="3006140"/>
                    </a:lnTo>
                    <a:lnTo>
                      <a:pt x="1341835" y="3003754"/>
                    </a:lnTo>
                    <a:lnTo>
                      <a:pt x="1341438" y="3001367"/>
                    </a:lnTo>
                    <a:lnTo>
                      <a:pt x="1341580" y="3000374"/>
                    </a:lnTo>
                    <a:lnTo>
                      <a:pt x="1341242" y="3000374"/>
                    </a:lnTo>
                    <a:close/>
                    <a:moveTo>
                      <a:pt x="1717823" y="0"/>
                    </a:moveTo>
                    <a:lnTo>
                      <a:pt x="2909343" y="0"/>
                    </a:lnTo>
                    <a:lnTo>
                      <a:pt x="2919266" y="3571"/>
                    </a:lnTo>
                    <a:lnTo>
                      <a:pt x="2927601" y="6745"/>
                    </a:lnTo>
                    <a:lnTo>
                      <a:pt x="2935937" y="11110"/>
                    </a:lnTo>
                    <a:lnTo>
                      <a:pt x="2946653" y="15872"/>
                    </a:lnTo>
                    <a:lnTo>
                      <a:pt x="2959354" y="22618"/>
                    </a:lnTo>
                    <a:lnTo>
                      <a:pt x="2972849" y="30951"/>
                    </a:lnTo>
                    <a:lnTo>
                      <a:pt x="2987931" y="40871"/>
                    </a:lnTo>
                    <a:lnTo>
                      <a:pt x="2995870" y="46427"/>
                    </a:lnTo>
                    <a:lnTo>
                      <a:pt x="3003808" y="52776"/>
                    </a:lnTo>
                    <a:lnTo>
                      <a:pt x="3011349" y="58728"/>
                    </a:lnTo>
                    <a:lnTo>
                      <a:pt x="3019684" y="65474"/>
                    </a:lnTo>
                    <a:lnTo>
                      <a:pt x="3027623" y="72616"/>
                    </a:lnTo>
                    <a:lnTo>
                      <a:pt x="3035957" y="80553"/>
                    </a:lnTo>
                    <a:lnTo>
                      <a:pt x="3043896" y="88489"/>
                    </a:lnTo>
                    <a:lnTo>
                      <a:pt x="3051834" y="97219"/>
                    </a:lnTo>
                    <a:lnTo>
                      <a:pt x="3059375" y="105949"/>
                    </a:lnTo>
                    <a:lnTo>
                      <a:pt x="3066917" y="115472"/>
                    </a:lnTo>
                    <a:lnTo>
                      <a:pt x="3074458" y="125393"/>
                    </a:lnTo>
                    <a:lnTo>
                      <a:pt x="3080808" y="135313"/>
                    </a:lnTo>
                    <a:lnTo>
                      <a:pt x="3087556" y="146027"/>
                    </a:lnTo>
                    <a:lnTo>
                      <a:pt x="3093509" y="157536"/>
                    </a:lnTo>
                    <a:lnTo>
                      <a:pt x="3099066" y="169439"/>
                    </a:lnTo>
                    <a:lnTo>
                      <a:pt x="3104226" y="181344"/>
                    </a:lnTo>
                    <a:lnTo>
                      <a:pt x="3108592" y="194439"/>
                    </a:lnTo>
                    <a:lnTo>
                      <a:pt x="3112958" y="207534"/>
                    </a:lnTo>
                    <a:lnTo>
                      <a:pt x="3115339" y="217058"/>
                    </a:lnTo>
                    <a:lnTo>
                      <a:pt x="3117324" y="226581"/>
                    </a:lnTo>
                    <a:lnTo>
                      <a:pt x="3119309" y="236502"/>
                    </a:lnTo>
                    <a:lnTo>
                      <a:pt x="3120499" y="246025"/>
                    </a:lnTo>
                    <a:lnTo>
                      <a:pt x="3121690" y="256342"/>
                    </a:lnTo>
                    <a:lnTo>
                      <a:pt x="3122087" y="266263"/>
                    </a:lnTo>
                    <a:lnTo>
                      <a:pt x="3122484" y="276184"/>
                    </a:lnTo>
                    <a:lnTo>
                      <a:pt x="3122484" y="286103"/>
                    </a:lnTo>
                    <a:lnTo>
                      <a:pt x="3121690" y="296024"/>
                    </a:lnTo>
                    <a:lnTo>
                      <a:pt x="3121293" y="306341"/>
                    </a:lnTo>
                    <a:lnTo>
                      <a:pt x="3120102" y="316659"/>
                    </a:lnTo>
                    <a:lnTo>
                      <a:pt x="3118515" y="326976"/>
                    </a:lnTo>
                    <a:lnTo>
                      <a:pt x="3116530" y="337690"/>
                    </a:lnTo>
                    <a:lnTo>
                      <a:pt x="3114149" y="348007"/>
                    </a:lnTo>
                    <a:lnTo>
                      <a:pt x="3111767" y="358325"/>
                    </a:lnTo>
                    <a:lnTo>
                      <a:pt x="3108592" y="369039"/>
                    </a:lnTo>
                    <a:lnTo>
                      <a:pt x="3105417" y="379356"/>
                    </a:lnTo>
                    <a:lnTo>
                      <a:pt x="3101845" y="390466"/>
                    </a:lnTo>
                    <a:lnTo>
                      <a:pt x="3097479" y="401180"/>
                    </a:lnTo>
                    <a:lnTo>
                      <a:pt x="3093509" y="411894"/>
                    </a:lnTo>
                    <a:lnTo>
                      <a:pt x="3088747" y="422609"/>
                    </a:lnTo>
                    <a:lnTo>
                      <a:pt x="3083587" y="434116"/>
                    </a:lnTo>
                    <a:lnTo>
                      <a:pt x="3078030" y="444830"/>
                    </a:lnTo>
                    <a:lnTo>
                      <a:pt x="3072076" y="455940"/>
                    </a:lnTo>
                    <a:lnTo>
                      <a:pt x="3066123" y="466655"/>
                    </a:lnTo>
                    <a:lnTo>
                      <a:pt x="3059772" y="477766"/>
                    </a:lnTo>
                    <a:lnTo>
                      <a:pt x="3052628" y="489274"/>
                    </a:lnTo>
                    <a:lnTo>
                      <a:pt x="3045483" y="500781"/>
                    </a:lnTo>
                    <a:lnTo>
                      <a:pt x="3037942" y="511891"/>
                    </a:lnTo>
                    <a:lnTo>
                      <a:pt x="3030401" y="523400"/>
                    </a:lnTo>
                    <a:lnTo>
                      <a:pt x="3022066" y="534908"/>
                    </a:lnTo>
                    <a:lnTo>
                      <a:pt x="3013334" y="546415"/>
                    </a:lnTo>
                    <a:lnTo>
                      <a:pt x="3013334" y="2104709"/>
                    </a:lnTo>
                    <a:lnTo>
                      <a:pt x="4604543" y="4495920"/>
                    </a:lnTo>
                    <a:lnTo>
                      <a:pt x="4606527" y="4504649"/>
                    </a:lnTo>
                    <a:lnTo>
                      <a:pt x="4608511" y="4511792"/>
                    </a:lnTo>
                    <a:lnTo>
                      <a:pt x="4612481" y="4530046"/>
                    </a:lnTo>
                    <a:lnTo>
                      <a:pt x="4614862" y="4542744"/>
                    </a:lnTo>
                    <a:lnTo>
                      <a:pt x="4617243" y="4558220"/>
                    </a:lnTo>
                    <a:lnTo>
                      <a:pt x="4619625" y="4575679"/>
                    </a:lnTo>
                    <a:lnTo>
                      <a:pt x="4622403" y="4595123"/>
                    </a:lnTo>
                    <a:lnTo>
                      <a:pt x="4624387" y="4616948"/>
                    </a:lnTo>
                    <a:lnTo>
                      <a:pt x="4625975" y="4639964"/>
                    </a:lnTo>
                    <a:lnTo>
                      <a:pt x="4627166" y="4664963"/>
                    </a:lnTo>
                    <a:lnTo>
                      <a:pt x="4627563" y="4691153"/>
                    </a:lnTo>
                    <a:lnTo>
                      <a:pt x="4627166" y="4718533"/>
                    </a:lnTo>
                    <a:lnTo>
                      <a:pt x="4626373" y="4733215"/>
                    </a:lnTo>
                    <a:lnTo>
                      <a:pt x="4625579" y="4747501"/>
                    </a:lnTo>
                    <a:lnTo>
                      <a:pt x="4624387" y="4762183"/>
                    </a:lnTo>
                    <a:lnTo>
                      <a:pt x="4623197" y="4777262"/>
                    </a:lnTo>
                    <a:lnTo>
                      <a:pt x="4621213" y="4792341"/>
                    </a:lnTo>
                    <a:lnTo>
                      <a:pt x="4618831" y="4807817"/>
                    </a:lnTo>
                    <a:lnTo>
                      <a:pt x="4616449" y="4823689"/>
                    </a:lnTo>
                    <a:lnTo>
                      <a:pt x="4614068" y="4839562"/>
                    </a:lnTo>
                    <a:lnTo>
                      <a:pt x="4610496" y="4855038"/>
                    </a:lnTo>
                    <a:lnTo>
                      <a:pt x="4606923" y="4870910"/>
                    </a:lnTo>
                    <a:lnTo>
                      <a:pt x="4602557" y="4887180"/>
                    </a:lnTo>
                    <a:lnTo>
                      <a:pt x="4598191" y="4903449"/>
                    </a:lnTo>
                    <a:lnTo>
                      <a:pt x="4593032" y="4919719"/>
                    </a:lnTo>
                    <a:lnTo>
                      <a:pt x="4587872" y="4935988"/>
                    </a:lnTo>
                    <a:lnTo>
                      <a:pt x="4581919" y="4952257"/>
                    </a:lnTo>
                    <a:lnTo>
                      <a:pt x="4575171" y="4968527"/>
                    </a:lnTo>
                    <a:lnTo>
                      <a:pt x="4568821" y="4985193"/>
                    </a:lnTo>
                    <a:lnTo>
                      <a:pt x="4560883" y="5001463"/>
                    </a:lnTo>
                    <a:lnTo>
                      <a:pt x="4552944" y="5017732"/>
                    </a:lnTo>
                    <a:lnTo>
                      <a:pt x="4544212" y="5033605"/>
                    </a:lnTo>
                    <a:lnTo>
                      <a:pt x="4535083" y="5049874"/>
                    </a:lnTo>
                    <a:lnTo>
                      <a:pt x="4525161" y="5066144"/>
                    </a:lnTo>
                    <a:lnTo>
                      <a:pt x="4514047" y="5082016"/>
                    </a:lnTo>
                    <a:lnTo>
                      <a:pt x="4503331" y="5097889"/>
                    </a:lnTo>
                    <a:lnTo>
                      <a:pt x="4491423" y="5112968"/>
                    </a:lnTo>
                    <a:lnTo>
                      <a:pt x="4478722" y="5128444"/>
                    </a:lnTo>
                    <a:lnTo>
                      <a:pt x="4465624" y="5143919"/>
                    </a:lnTo>
                    <a:lnTo>
                      <a:pt x="4451335" y="5158998"/>
                    </a:lnTo>
                    <a:lnTo>
                      <a:pt x="4437047" y="5173681"/>
                    </a:lnTo>
                    <a:lnTo>
                      <a:pt x="4421171" y="5188363"/>
                    </a:lnTo>
                    <a:lnTo>
                      <a:pt x="4404897" y="5202251"/>
                    </a:lnTo>
                    <a:lnTo>
                      <a:pt x="4387830" y="5216537"/>
                    </a:lnTo>
                    <a:lnTo>
                      <a:pt x="4369969" y="5230028"/>
                    </a:lnTo>
                    <a:lnTo>
                      <a:pt x="4351315" y="5243520"/>
                    </a:lnTo>
                    <a:lnTo>
                      <a:pt x="4331865" y="5256615"/>
                    </a:lnTo>
                    <a:lnTo>
                      <a:pt x="4311227" y="5268916"/>
                    </a:lnTo>
                    <a:lnTo>
                      <a:pt x="4290191" y="5281218"/>
                    </a:lnTo>
                    <a:lnTo>
                      <a:pt x="4267963" y="5293122"/>
                    </a:lnTo>
                    <a:lnTo>
                      <a:pt x="4255659" y="5299074"/>
                    </a:lnTo>
                    <a:lnTo>
                      <a:pt x="371507" y="5299074"/>
                    </a:lnTo>
                    <a:lnTo>
                      <a:pt x="359600" y="5293122"/>
                    </a:lnTo>
                    <a:lnTo>
                      <a:pt x="337373" y="5281218"/>
                    </a:lnTo>
                    <a:lnTo>
                      <a:pt x="315940" y="5268916"/>
                    </a:lnTo>
                    <a:lnTo>
                      <a:pt x="295301" y="5256615"/>
                    </a:lnTo>
                    <a:lnTo>
                      <a:pt x="275852" y="5243520"/>
                    </a:lnTo>
                    <a:lnTo>
                      <a:pt x="257197" y="5230028"/>
                    </a:lnTo>
                    <a:lnTo>
                      <a:pt x="239336" y="5216537"/>
                    </a:lnTo>
                    <a:lnTo>
                      <a:pt x="222269" y="5202251"/>
                    </a:lnTo>
                    <a:lnTo>
                      <a:pt x="205996" y="5188363"/>
                    </a:lnTo>
                    <a:lnTo>
                      <a:pt x="190517" y="5173681"/>
                    </a:lnTo>
                    <a:lnTo>
                      <a:pt x="175831" y="5158998"/>
                    </a:lnTo>
                    <a:lnTo>
                      <a:pt x="161939" y="5143919"/>
                    </a:lnTo>
                    <a:lnTo>
                      <a:pt x="148841" y="5128444"/>
                    </a:lnTo>
                    <a:lnTo>
                      <a:pt x="135743" y="5112968"/>
                    </a:lnTo>
                    <a:lnTo>
                      <a:pt x="124233" y="5097889"/>
                    </a:lnTo>
                    <a:lnTo>
                      <a:pt x="113119" y="5082016"/>
                    </a:lnTo>
                    <a:lnTo>
                      <a:pt x="102403" y="5066144"/>
                    </a:lnTo>
                    <a:lnTo>
                      <a:pt x="92480" y="5049874"/>
                    </a:lnTo>
                    <a:lnTo>
                      <a:pt x="82954" y="5033605"/>
                    </a:lnTo>
                    <a:lnTo>
                      <a:pt x="74222" y="5017732"/>
                    </a:lnTo>
                    <a:lnTo>
                      <a:pt x="66284" y="5001463"/>
                    </a:lnTo>
                    <a:lnTo>
                      <a:pt x="59140" y="4985193"/>
                    </a:lnTo>
                    <a:lnTo>
                      <a:pt x="51995" y="4968527"/>
                    </a:lnTo>
                    <a:lnTo>
                      <a:pt x="45248" y="4952257"/>
                    </a:lnTo>
                    <a:lnTo>
                      <a:pt x="39294" y="4935988"/>
                    </a:lnTo>
                    <a:lnTo>
                      <a:pt x="34134" y="4919719"/>
                    </a:lnTo>
                    <a:lnTo>
                      <a:pt x="28975" y="4903449"/>
                    </a:lnTo>
                    <a:lnTo>
                      <a:pt x="24609" y="4887180"/>
                    </a:lnTo>
                    <a:lnTo>
                      <a:pt x="20243" y="4870910"/>
                    </a:lnTo>
                    <a:lnTo>
                      <a:pt x="17067" y="4855038"/>
                    </a:lnTo>
                    <a:lnTo>
                      <a:pt x="13495" y="4839562"/>
                    </a:lnTo>
                    <a:lnTo>
                      <a:pt x="10717" y="4823689"/>
                    </a:lnTo>
                    <a:lnTo>
                      <a:pt x="8335" y="4807817"/>
                    </a:lnTo>
                    <a:lnTo>
                      <a:pt x="6351" y="4792341"/>
                    </a:lnTo>
                    <a:lnTo>
                      <a:pt x="4366" y="4777262"/>
                    </a:lnTo>
                    <a:lnTo>
                      <a:pt x="2779" y="4762183"/>
                    </a:lnTo>
                    <a:lnTo>
                      <a:pt x="1588" y="4747501"/>
                    </a:lnTo>
                    <a:lnTo>
                      <a:pt x="794" y="4733215"/>
                    </a:lnTo>
                    <a:lnTo>
                      <a:pt x="397" y="4718533"/>
                    </a:lnTo>
                    <a:lnTo>
                      <a:pt x="0" y="4691153"/>
                    </a:lnTo>
                    <a:lnTo>
                      <a:pt x="397" y="4664963"/>
                    </a:lnTo>
                    <a:lnTo>
                      <a:pt x="1191" y="4639964"/>
                    </a:lnTo>
                    <a:lnTo>
                      <a:pt x="2779" y="4616948"/>
                    </a:lnTo>
                    <a:lnTo>
                      <a:pt x="4763" y="4595123"/>
                    </a:lnTo>
                    <a:lnTo>
                      <a:pt x="7542" y="4575679"/>
                    </a:lnTo>
                    <a:lnTo>
                      <a:pt x="9923" y="4558220"/>
                    </a:lnTo>
                    <a:lnTo>
                      <a:pt x="12304" y="4542744"/>
                    </a:lnTo>
                    <a:lnTo>
                      <a:pt x="15083" y="4530046"/>
                    </a:lnTo>
                    <a:lnTo>
                      <a:pt x="19052" y="4511792"/>
                    </a:lnTo>
                    <a:lnTo>
                      <a:pt x="20640" y="4504649"/>
                    </a:lnTo>
                    <a:lnTo>
                      <a:pt x="23418" y="4495920"/>
                    </a:lnTo>
                    <a:lnTo>
                      <a:pt x="1614229" y="2104709"/>
                    </a:lnTo>
                    <a:lnTo>
                      <a:pt x="1614229" y="546415"/>
                    </a:lnTo>
                    <a:lnTo>
                      <a:pt x="1605497" y="534908"/>
                    </a:lnTo>
                    <a:lnTo>
                      <a:pt x="1597559" y="523400"/>
                    </a:lnTo>
                    <a:lnTo>
                      <a:pt x="1589621" y="511891"/>
                    </a:lnTo>
                    <a:lnTo>
                      <a:pt x="1582080" y="500781"/>
                    </a:lnTo>
                    <a:lnTo>
                      <a:pt x="1574539" y="489274"/>
                    </a:lnTo>
                    <a:lnTo>
                      <a:pt x="1567791" y="477766"/>
                    </a:lnTo>
                    <a:lnTo>
                      <a:pt x="1561044" y="466655"/>
                    </a:lnTo>
                    <a:lnTo>
                      <a:pt x="1555090" y="455940"/>
                    </a:lnTo>
                    <a:lnTo>
                      <a:pt x="1549136" y="444830"/>
                    </a:lnTo>
                    <a:lnTo>
                      <a:pt x="1543580" y="434116"/>
                    </a:lnTo>
                    <a:lnTo>
                      <a:pt x="1538817" y="422609"/>
                    </a:lnTo>
                    <a:lnTo>
                      <a:pt x="1534054" y="411894"/>
                    </a:lnTo>
                    <a:lnTo>
                      <a:pt x="1529688" y="401180"/>
                    </a:lnTo>
                    <a:lnTo>
                      <a:pt x="1525322" y="390466"/>
                    </a:lnTo>
                    <a:lnTo>
                      <a:pt x="1522147" y="379356"/>
                    </a:lnTo>
                    <a:lnTo>
                      <a:pt x="1518971" y="369039"/>
                    </a:lnTo>
                    <a:lnTo>
                      <a:pt x="1515796" y="358325"/>
                    </a:lnTo>
                    <a:lnTo>
                      <a:pt x="1513018" y="348007"/>
                    </a:lnTo>
                    <a:lnTo>
                      <a:pt x="1511033" y="337690"/>
                    </a:lnTo>
                    <a:lnTo>
                      <a:pt x="1509049" y="326976"/>
                    </a:lnTo>
                    <a:lnTo>
                      <a:pt x="1507461" y="316659"/>
                    </a:lnTo>
                    <a:lnTo>
                      <a:pt x="1506270" y="306341"/>
                    </a:lnTo>
                    <a:lnTo>
                      <a:pt x="1505476" y="296024"/>
                    </a:lnTo>
                    <a:lnTo>
                      <a:pt x="1505079" y="286103"/>
                    </a:lnTo>
                    <a:lnTo>
                      <a:pt x="1505079" y="276184"/>
                    </a:lnTo>
                    <a:lnTo>
                      <a:pt x="1505079" y="266263"/>
                    </a:lnTo>
                    <a:lnTo>
                      <a:pt x="1505873" y="256342"/>
                    </a:lnTo>
                    <a:lnTo>
                      <a:pt x="1506667" y="246025"/>
                    </a:lnTo>
                    <a:lnTo>
                      <a:pt x="1508255" y="236502"/>
                    </a:lnTo>
                    <a:lnTo>
                      <a:pt x="1510239" y="226581"/>
                    </a:lnTo>
                    <a:lnTo>
                      <a:pt x="1512224" y="217058"/>
                    </a:lnTo>
                    <a:lnTo>
                      <a:pt x="1514208" y="207534"/>
                    </a:lnTo>
                    <a:lnTo>
                      <a:pt x="1518574" y="194439"/>
                    </a:lnTo>
                    <a:lnTo>
                      <a:pt x="1522940" y="181344"/>
                    </a:lnTo>
                    <a:lnTo>
                      <a:pt x="1528497" y="169439"/>
                    </a:lnTo>
                    <a:lnTo>
                      <a:pt x="1533657" y="157536"/>
                    </a:lnTo>
                    <a:lnTo>
                      <a:pt x="1540007" y="146027"/>
                    </a:lnTo>
                    <a:lnTo>
                      <a:pt x="1546358" y="135313"/>
                    </a:lnTo>
                    <a:lnTo>
                      <a:pt x="1553502" y="125393"/>
                    </a:lnTo>
                    <a:lnTo>
                      <a:pt x="1560250" y="115472"/>
                    </a:lnTo>
                    <a:lnTo>
                      <a:pt x="1567791" y="105949"/>
                    </a:lnTo>
                    <a:lnTo>
                      <a:pt x="1575729" y="97219"/>
                    </a:lnTo>
                    <a:lnTo>
                      <a:pt x="1583271" y="88489"/>
                    </a:lnTo>
                    <a:lnTo>
                      <a:pt x="1591606" y="80553"/>
                    </a:lnTo>
                    <a:lnTo>
                      <a:pt x="1599544" y="72616"/>
                    </a:lnTo>
                    <a:lnTo>
                      <a:pt x="1607879" y="65474"/>
                    </a:lnTo>
                    <a:lnTo>
                      <a:pt x="1615817" y="58728"/>
                    </a:lnTo>
                    <a:lnTo>
                      <a:pt x="1623358" y="52776"/>
                    </a:lnTo>
                    <a:lnTo>
                      <a:pt x="1631693" y="46427"/>
                    </a:lnTo>
                    <a:lnTo>
                      <a:pt x="1639235" y="40871"/>
                    </a:lnTo>
                    <a:lnTo>
                      <a:pt x="1654317" y="30951"/>
                    </a:lnTo>
                    <a:lnTo>
                      <a:pt x="1668606" y="22618"/>
                    </a:lnTo>
                    <a:lnTo>
                      <a:pt x="1680910" y="15872"/>
                    </a:lnTo>
                    <a:lnTo>
                      <a:pt x="1691230" y="11110"/>
                    </a:lnTo>
                    <a:lnTo>
                      <a:pt x="1699565" y="6745"/>
                    </a:lnTo>
                    <a:lnTo>
                      <a:pt x="1708297" y="3571"/>
                    </a:lnTo>
                    <a:lnTo>
                      <a:pt x="171782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501014" y="2425583"/>
              <a:ext cx="741854" cy="741854"/>
              <a:chOff x="7334684" y="3249507"/>
              <a:chExt cx="989139" cy="989139"/>
            </a:xfrm>
          </p:grpSpPr>
          <p:sp>
            <p:nvSpPr>
              <p:cNvPr id="37" name="任意多边形 2"/>
              <p:cNvSpPr/>
              <p:nvPr/>
            </p:nvSpPr>
            <p:spPr>
              <a:xfrm rot="2157230">
                <a:off x="7334684" y="3249507"/>
                <a:ext cx="989139" cy="989139"/>
              </a:xfrm>
              <a:custGeom>
                <a:avLst/>
                <a:gdLst>
                  <a:gd name="connsiteX0" fmla="*/ 0 w 1635124"/>
                  <a:gd name="connsiteY0" fmla="*/ 817562 h 1635124"/>
                  <a:gd name="connsiteX1" fmla="*/ 817562 w 1635124"/>
                  <a:gd name="connsiteY1" fmla="*/ 0 h 1635124"/>
                  <a:gd name="connsiteX2" fmla="*/ 1635124 w 1635124"/>
                  <a:gd name="connsiteY2" fmla="*/ 817562 h 1635124"/>
                  <a:gd name="connsiteX3" fmla="*/ 817562 w 1635124"/>
                  <a:gd name="connsiteY3" fmla="*/ 1635124 h 1635124"/>
                  <a:gd name="connsiteX4" fmla="*/ 0 w 1635124"/>
                  <a:gd name="connsiteY4" fmla="*/ 817562 h 163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124" h="1635124">
                    <a:moveTo>
                      <a:pt x="0" y="817562"/>
                    </a:moveTo>
                    <a:cubicBezTo>
                      <a:pt x="0" y="366035"/>
                      <a:pt x="366035" y="0"/>
                      <a:pt x="817562" y="0"/>
                    </a:cubicBezTo>
                    <a:cubicBezTo>
                      <a:pt x="1269089" y="0"/>
                      <a:pt x="1635124" y="366035"/>
                      <a:pt x="1635124" y="817562"/>
                    </a:cubicBezTo>
                    <a:cubicBezTo>
                      <a:pt x="1635124" y="1269089"/>
                      <a:pt x="1269089" y="1635124"/>
                      <a:pt x="817562" y="1635124"/>
                    </a:cubicBezTo>
                    <a:cubicBezTo>
                      <a:pt x="366035" y="1635124"/>
                      <a:pt x="0" y="1269089"/>
                      <a:pt x="0" y="817562"/>
                    </a:cubicBezTo>
                    <a:close/>
                  </a:path>
                </a:pathLst>
              </a:custGeom>
              <a:solidFill>
                <a:srgbClr val="2C84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38" name="KSO_Shape"/>
              <p:cNvSpPr/>
              <p:nvPr/>
            </p:nvSpPr>
            <p:spPr bwMode="auto">
              <a:xfrm>
                <a:off x="7593095" y="3416775"/>
                <a:ext cx="483308" cy="601628"/>
              </a:xfrm>
              <a:custGeom>
                <a:avLst/>
                <a:gdLst>
                  <a:gd name="T0" fmla="*/ 1652585 w 5505447"/>
                  <a:gd name="T1" fmla="*/ 4997450 h 6858000"/>
                  <a:gd name="T2" fmla="*/ 1652586 w 5505447"/>
                  <a:gd name="T3" fmla="*/ 4335463 h 6858000"/>
                  <a:gd name="T4" fmla="*/ 4694235 w 5505447"/>
                  <a:gd name="T5" fmla="*/ 4089400 h 6858000"/>
                  <a:gd name="T6" fmla="*/ 3722685 w 5505447"/>
                  <a:gd name="T7" fmla="*/ 3795713 h 6858000"/>
                  <a:gd name="T8" fmla="*/ 2624135 w 5505447"/>
                  <a:gd name="T9" fmla="*/ 3611563 h 6858000"/>
                  <a:gd name="T10" fmla="*/ 2881310 w 5505447"/>
                  <a:gd name="T11" fmla="*/ 4089401 h 6858000"/>
                  <a:gd name="T12" fmla="*/ 3722685 w 5505447"/>
                  <a:gd name="T13" fmla="*/ 3071816 h 6858000"/>
                  <a:gd name="T14" fmla="*/ 2624135 w 5505447"/>
                  <a:gd name="T15" fmla="*/ 2995616 h 6858000"/>
                  <a:gd name="T16" fmla="*/ 3722685 w 5505447"/>
                  <a:gd name="T17" fmla="*/ 2703514 h 6858000"/>
                  <a:gd name="T18" fmla="*/ 3544885 w 5505447"/>
                  <a:gd name="T19" fmla="*/ 2517776 h 6858000"/>
                  <a:gd name="T20" fmla="*/ 811212 w 5505447"/>
                  <a:gd name="T21" fmla="*/ 3181354 h 6858000"/>
                  <a:gd name="T22" fmla="*/ 1652588 w 5505447"/>
                  <a:gd name="T23" fmla="*/ 1979617 h 6858000"/>
                  <a:gd name="T24" fmla="*/ 2624135 w 5505447"/>
                  <a:gd name="T25" fmla="*/ 1903417 h 6858000"/>
                  <a:gd name="T26" fmla="*/ 1652588 w 5505447"/>
                  <a:gd name="T27" fmla="*/ 1609729 h 6858000"/>
                  <a:gd name="T28" fmla="*/ 3544885 w 5505447"/>
                  <a:gd name="T29" fmla="*/ 1609728 h 6858000"/>
                  <a:gd name="T30" fmla="*/ 4728059 w 5505447"/>
                  <a:gd name="T31" fmla="*/ 5365062 h 6858000"/>
                  <a:gd name="T32" fmla="*/ 550863 w 5505447"/>
                  <a:gd name="T33" fmla="*/ 830266 h 6858000"/>
                  <a:gd name="T34" fmla="*/ 3519813 w 5505447"/>
                  <a:gd name="T35" fmla="*/ 482329 h 6858000"/>
                  <a:gd name="T36" fmla="*/ 3474335 w 5505447"/>
                  <a:gd name="T37" fmla="*/ 533264 h 6858000"/>
                  <a:gd name="T38" fmla="*/ 3463913 w 5505447"/>
                  <a:gd name="T39" fmla="*/ 603618 h 6858000"/>
                  <a:gd name="T40" fmla="*/ 3493284 w 5505447"/>
                  <a:gd name="T41" fmla="*/ 665695 h 6858000"/>
                  <a:gd name="T42" fmla="*/ 3551394 w 5505447"/>
                  <a:gd name="T43" fmla="*/ 701349 h 6858000"/>
                  <a:gd name="T44" fmla="*/ 3622453 w 5505447"/>
                  <a:gd name="T45" fmla="*/ 697848 h 6858000"/>
                  <a:gd name="T46" fmla="*/ 3676773 w 5505447"/>
                  <a:gd name="T47" fmla="*/ 656781 h 6858000"/>
                  <a:gd name="T48" fmla="*/ 3700143 w 5505447"/>
                  <a:gd name="T49" fmla="*/ 591521 h 6858000"/>
                  <a:gd name="T50" fmla="*/ 3683405 w 5505447"/>
                  <a:gd name="T51" fmla="*/ 523077 h 6858000"/>
                  <a:gd name="T52" fmla="*/ 3632875 w 5505447"/>
                  <a:gd name="T53" fmla="*/ 477235 h 6858000"/>
                  <a:gd name="T54" fmla="*/ 1963242 w 5505447"/>
                  <a:gd name="T55" fmla="*/ 465775 h 6858000"/>
                  <a:gd name="T56" fmla="*/ 1899340 w 5505447"/>
                  <a:gd name="T57" fmla="*/ 492516 h 6858000"/>
                  <a:gd name="T58" fmla="*/ 1861189 w 5505447"/>
                  <a:gd name="T59" fmla="*/ 549499 h 6858000"/>
                  <a:gd name="T60" fmla="*/ 1861189 w 5505447"/>
                  <a:gd name="T61" fmla="*/ 620808 h 6858000"/>
                  <a:gd name="T62" fmla="*/ 1899340 w 5505447"/>
                  <a:gd name="T63" fmla="*/ 677792 h 6858000"/>
                  <a:gd name="T64" fmla="*/ 1963242 w 5505447"/>
                  <a:gd name="T65" fmla="*/ 704533 h 6858000"/>
                  <a:gd name="T66" fmla="*/ 2032549 w 5505447"/>
                  <a:gd name="T67" fmla="*/ 690526 h 6858000"/>
                  <a:gd name="T68" fmla="*/ 2080873 w 5505447"/>
                  <a:gd name="T69" fmla="*/ 642456 h 6858000"/>
                  <a:gd name="T70" fmla="*/ 2094861 w 5505447"/>
                  <a:gd name="T71" fmla="*/ 572739 h 6858000"/>
                  <a:gd name="T72" fmla="*/ 2067838 w 5505447"/>
                  <a:gd name="T73" fmla="*/ 509070 h 6858000"/>
                  <a:gd name="T74" fmla="*/ 2010930 w 5505447"/>
                  <a:gd name="T75" fmla="*/ 470550 h 6858000"/>
                  <a:gd name="T76" fmla="*/ 4885370 w 5505447"/>
                  <a:gd name="T77" fmla="*/ 295278 h 6858000"/>
                  <a:gd name="T78" fmla="*/ 5069837 w 5505447"/>
                  <a:gd name="T79" fmla="*/ 323534 h 6858000"/>
                  <a:gd name="T80" fmla="*/ 5232080 w 5505447"/>
                  <a:gd name="T81" fmla="*/ 401318 h 6858000"/>
                  <a:gd name="T82" fmla="*/ 5363842 w 5505447"/>
                  <a:gd name="T83" fmla="*/ 521327 h 6858000"/>
                  <a:gd name="T84" fmla="*/ 5456552 w 5505447"/>
                  <a:gd name="T85" fmla="*/ 674037 h 6858000"/>
                  <a:gd name="T86" fmla="*/ 5502272 w 5505447"/>
                  <a:gd name="T87" fmla="*/ 852146 h 6858000"/>
                  <a:gd name="T88" fmla="*/ 5495605 w 5505447"/>
                  <a:gd name="T89" fmla="*/ 6347485 h 6858000"/>
                  <a:gd name="T90" fmla="*/ 5437502 w 5505447"/>
                  <a:gd name="T91" fmla="*/ 6520197 h 6858000"/>
                  <a:gd name="T92" fmla="*/ 5333997 w 5505447"/>
                  <a:gd name="T93" fmla="*/ 6665922 h 6858000"/>
                  <a:gd name="T94" fmla="*/ 5193980 w 5505447"/>
                  <a:gd name="T95" fmla="*/ 6775772 h 6858000"/>
                  <a:gd name="T96" fmla="*/ 5025387 w 5505447"/>
                  <a:gd name="T97" fmla="*/ 6842126 h 6858000"/>
                  <a:gd name="T98" fmla="*/ 588010 w 5505447"/>
                  <a:gd name="T99" fmla="*/ 6857048 h 6858000"/>
                  <a:gd name="T100" fmla="*/ 406718 w 5505447"/>
                  <a:gd name="T101" fmla="*/ 6820220 h 6858000"/>
                  <a:gd name="T102" fmla="*/ 248920 w 5505447"/>
                  <a:gd name="T103" fmla="*/ 6734499 h 6858000"/>
                  <a:gd name="T104" fmla="*/ 123190 w 5505447"/>
                  <a:gd name="T105" fmla="*/ 6609092 h 6858000"/>
                  <a:gd name="T106" fmla="*/ 37465 w 5505447"/>
                  <a:gd name="T107" fmla="*/ 6450985 h 6858000"/>
                  <a:gd name="T108" fmla="*/ 953 w 5505447"/>
                  <a:gd name="T109" fmla="*/ 6270019 h 6858000"/>
                  <a:gd name="T110" fmla="*/ 15875 w 5505447"/>
                  <a:gd name="T111" fmla="*/ 775315 h 6858000"/>
                  <a:gd name="T112" fmla="*/ 82233 w 5505447"/>
                  <a:gd name="T113" fmla="*/ 606731 h 6858000"/>
                  <a:gd name="T114" fmla="*/ 192088 w 5505447"/>
                  <a:gd name="T115" fmla="*/ 466720 h 6858000"/>
                  <a:gd name="T116" fmla="*/ 337820 w 5505447"/>
                  <a:gd name="T117" fmla="*/ 363220 h 6858000"/>
                  <a:gd name="T118" fmla="*/ 510223 w 5505447"/>
                  <a:gd name="T119" fmla="*/ 305120 h 6858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505447" h="6858000">
                    <a:moveTo>
                      <a:pt x="4951951" y="5119688"/>
                    </a:moveTo>
                    <a:lnTo>
                      <a:pt x="4954585" y="5119688"/>
                    </a:lnTo>
                    <a:lnTo>
                      <a:pt x="4953367" y="5121008"/>
                    </a:lnTo>
                    <a:lnTo>
                      <a:pt x="4951951" y="5119688"/>
                    </a:lnTo>
                    <a:close/>
                    <a:moveTo>
                      <a:pt x="3981447" y="5119688"/>
                    </a:moveTo>
                    <a:lnTo>
                      <a:pt x="4951950" y="5119688"/>
                    </a:lnTo>
                    <a:lnTo>
                      <a:pt x="3981447" y="6160425"/>
                    </a:lnTo>
                    <a:lnTo>
                      <a:pt x="3981447" y="5119688"/>
                    </a:lnTo>
                    <a:close/>
                    <a:moveTo>
                      <a:pt x="1652585" y="4889500"/>
                    </a:moveTo>
                    <a:lnTo>
                      <a:pt x="2624135" y="4889500"/>
                    </a:lnTo>
                    <a:lnTo>
                      <a:pt x="2624135" y="4997450"/>
                    </a:lnTo>
                    <a:lnTo>
                      <a:pt x="1652585" y="4997450"/>
                    </a:lnTo>
                    <a:lnTo>
                      <a:pt x="1652585" y="4889500"/>
                    </a:lnTo>
                    <a:close/>
                    <a:moveTo>
                      <a:pt x="1652585" y="4705350"/>
                    </a:moveTo>
                    <a:lnTo>
                      <a:pt x="2624135" y="4705350"/>
                    </a:lnTo>
                    <a:lnTo>
                      <a:pt x="2624135" y="4813300"/>
                    </a:lnTo>
                    <a:lnTo>
                      <a:pt x="1652585" y="4813300"/>
                    </a:lnTo>
                    <a:lnTo>
                      <a:pt x="1652585" y="4705350"/>
                    </a:lnTo>
                    <a:close/>
                    <a:moveTo>
                      <a:pt x="1652585" y="4519613"/>
                    </a:moveTo>
                    <a:lnTo>
                      <a:pt x="2624135" y="4519613"/>
                    </a:lnTo>
                    <a:lnTo>
                      <a:pt x="2624135" y="4629151"/>
                    </a:lnTo>
                    <a:lnTo>
                      <a:pt x="1652585" y="4629151"/>
                    </a:lnTo>
                    <a:lnTo>
                      <a:pt x="1652585" y="4519613"/>
                    </a:lnTo>
                    <a:close/>
                    <a:moveTo>
                      <a:pt x="1652586" y="4335463"/>
                    </a:moveTo>
                    <a:lnTo>
                      <a:pt x="2624135" y="4335463"/>
                    </a:lnTo>
                    <a:lnTo>
                      <a:pt x="2624135" y="4443413"/>
                    </a:lnTo>
                    <a:lnTo>
                      <a:pt x="1652586" y="4443413"/>
                    </a:lnTo>
                    <a:lnTo>
                      <a:pt x="1652586" y="4335463"/>
                    </a:lnTo>
                    <a:close/>
                    <a:moveTo>
                      <a:pt x="811210" y="4335463"/>
                    </a:moveTo>
                    <a:lnTo>
                      <a:pt x="1474786" y="4335463"/>
                    </a:lnTo>
                    <a:lnTo>
                      <a:pt x="1474786" y="4997451"/>
                    </a:lnTo>
                    <a:lnTo>
                      <a:pt x="811210" y="4997451"/>
                    </a:lnTo>
                    <a:lnTo>
                      <a:pt x="811210" y="4335463"/>
                    </a:lnTo>
                    <a:close/>
                    <a:moveTo>
                      <a:pt x="3722685" y="3981450"/>
                    </a:moveTo>
                    <a:lnTo>
                      <a:pt x="4694235" y="3981450"/>
                    </a:lnTo>
                    <a:lnTo>
                      <a:pt x="4694235" y="4089400"/>
                    </a:lnTo>
                    <a:lnTo>
                      <a:pt x="3722685" y="4089400"/>
                    </a:lnTo>
                    <a:lnTo>
                      <a:pt x="3722685" y="3981450"/>
                    </a:lnTo>
                    <a:close/>
                    <a:moveTo>
                      <a:pt x="1652586" y="3981450"/>
                    </a:moveTo>
                    <a:lnTo>
                      <a:pt x="2624135" y="3981450"/>
                    </a:lnTo>
                    <a:lnTo>
                      <a:pt x="2624135" y="4089400"/>
                    </a:lnTo>
                    <a:lnTo>
                      <a:pt x="1652586" y="4089400"/>
                    </a:lnTo>
                    <a:lnTo>
                      <a:pt x="1652586" y="3981450"/>
                    </a:lnTo>
                    <a:close/>
                    <a:moveTo>
                      <a:pt x="3722685" y="3795713"/>
                    </a:moveTo>
                    <a:lnTo>
                      <a:pt x="4694235" y="3795713"/>
                    </a:lnTo>
                    <a:lnTo>
                      <a:pt x="4694235" y="3905251"/>
                    </a:lnTo>
                    <a:lnTo>
                      <a:pt x="3722685" y="3905251"/>
                    </a:lnTo>
                    <a:lnTo>
                      <a:pt x="3722685" y="3795713"/>
                    </a:lnTo>
                    <a:close/>
                    <a:moveTo>
                      <a:pt x="1652586" y="3795713"/>
                    </a:moveTo>
                    <a:lnTo>
                      <a:pt x="2624135" y="3795713"/>
                    </a:lnTo>
                    <a:lnTo>
                      <a:pt x="2624135" y="3905251"/>
                    </a:lnTo>
                    <a:lnTo>
                      <a:pt x="1652586" y="3905251"/>
                    </a:lnTo>
                    <a:lnTo>
                      <a:pt x="1652586" y="3795713"/>
                    </a:lnTo>
                    <a:close/>
                    <a:moveTo>
                      <a:pt x="3722685" y="3611563"/>
                    </a:moveTo>
                    <a:lnTo>
                      <a:pt x="4694235" y="3611563"/>
                    </a:lnTo>
                    <a:lnTo>
                      <a:pt x="4694235" y="3719513"/>
                    </a:lnTo>
                    <a:lnTo>
                      <a:pt x="3722685" y="3719513"/>
                    </a:lnTo>
                    <a:lnTo>
                      <a:pt x="3722685" y="3611563"/>
                    </a:lnTo>
                    <a:close/>
                    <a:moveTo>
                      <a:pt x="1652586" y="3611563"/>
                    </a:moveTo>
                    <a:lnTo>
                      <a:pt x="2624135" y="3611563"/>
                    </a:lnTo>
                    <a:lnTo>
                      <a:pt x="2624135" y="3719513"/>
                    </a:lnTo>
                    <a:lnTo>
                      <a:pt x="1652586" y="3719513"/>
                    </a:lnTo>
                    <a:lnTo>
                      <a:pt x="1652586" y="3611563"/>
                    </a:lnTo>
                    <a:close/>
                    <a:moveTo>
                      <a:pt x="3722685" y="3427415"/>
                    </a:moveTo>
                    <a:lnTo>
                      <a:pt x="4694235" y="3427415"/>
                    </a:lnTo>
                    <a:lnTo>
                      <a:pt x="4694235" y="3535363"/>
                    </a:lnTo>
                    <a:lnTo>
                      <a:pt x="3722685" y="3535363"/>
                    </a:lnTo>
                    <a:lnTo>
                      <a:pt x="3722685" y="3427415"/>
                    </a:lnTo>
                    <a:close/>
                    <a:moveTo>
                      <a:pt x="2881310" y="3427415"/>
                    </a:moveTo>
                    <a:lnTo>
                      <a:pt x="3544885" y="3427415"/>
                    </a:lnTo>
                    <a:lnTo>
                      <a:pt x="3544885" y="4089401"/>
                    </a:lnTo>
                    <a:lnTo>
                      <a:pt x="2881310" y="4089401"/>
                    </a:lnTo>
                    <a:lnTo>
                      <a:pt x="2881310" y="3427415"/>
                    </a:lnTo>
                    <a:close/>
                    <a:moveTo>
                      <a:pt x="1652586" y="3427415"/>
                    </a:moveTo>
                    <a:lnTo>
                      <a:pt x="2624135" y="3427415"/>
                    </a:lnTo>
                    <a:lnTo>
                      <a:pt x="2624135" y="3535365"/>
                    </a:lnTo>
                    <a:lnTo>
                      <a:pt x="1652586" y="3535365"/>
                    </a:lnTo>
                    <a:lnTo>
                      <a:pt x="1652586" y="3427415"/>
                    </a:lnTo>
                    <a:close/>
                    <a:moveTo>
                      <a:pt x="811211" y="3427415"/>
                    </a:moveTo>
                    <a:lnTo>
                      <a:pt x="1474786" y="3427415"/>
                    </a:lnTo>
                    <a:lnTo>
                      <a:pt x="1474786" y="4089401"/>
                    </a:lnTo>
                    <a:lnTo>
                      <a:pt x="811211" y="4089401"/>
                    </a:lnTo>
                    <a:lnTo>
                      <a:pt x="811211" y="3427415"/>
                    </a:lnTo>
                    <a:close/>
                    <a:moveTo>
                      <a:pt x="3722685" y="3071816"/>
                    </a:moveTo>
                    <a:lnTo>
                      <a:pt x="4694235" y="3071816"/>
                    </a:lnTo>
                    <a:lnTo>
                      <a:pt x="4694235" y="3181354"/>
                    </a:lnTo>
                    <a:lnTo>
                      <a:pt x="3722685" y="3181354"/>
                    </a:lnTo>
                    <a:lnTo>
                      <a:pt x="3722685" y="3071816"/>
                    </a:lnTo>
                    <a:close/>
                    <a:moveTo>
                      <a:pt x="1652587" y="3071816"/>
                    </a:moveTo>
                    <a:lnTo>
                      <a:pt x="2624135" y="3071816"/>
                    </a:lnTo>
                    <a:lnTo>
                      <a:pt x="2624135" y="3181354"/>
                    </a:lnTo>
                    <a:lnTo>
                      <a:pt x="1652587" y="3181354"/>
                    </a:lnTo>
                    <a:lnTo>
                      <a:pt x="1652587" y="3071816"/>
                    </a:lnTo>
                    <a:close/>
                    <a:moveTo>
                      <a:pt x="1652587" y="2887666"/>
                    </a:moveTo>
                    <a:lnTo>
                      <a:pt x="2624135" y="2887666"/>
                    </a:lnTo>
                    <a:lnTo>
                      <a:pt x="2624135" y="2995616"/>
                    </a:lnTo>
                    <a:lnTo>
                      <a:pt x="1652587" y="2995616"/>
                    </a:lnTo>
                    <a:lnTo>
                      <a:pt x="1652587" y="2887666"/>
                    </a:lnTo>
                    <a:close/>
                    <a:moveTo>
                      <a:pt x="3722685" y="2887665"/>
                    </a:moveTo>
                    <a:lnTo>
                      <a:pt x="4694235" y="2887665"/>
                    </a:lnTo>
                    <a:lnTo>
                      <a:pt x="4694235" y="2995615"/>
                    </a:lnTo>
                    <a:lnTo>
                      <a:pt x="3722685" y="2995615"/>
                    </a:lnTo>
                    <a:lnTo>
                      <a:pt x="3722685" y="2887665"/>
                    </a:lnTo>
                    <a:close/>
                    <a:moveTo>
                      <a:pt x="3722685" y="2703514"/>
                    </a:moveTo>
                    <a:lnTo>
                      <a:pt x="4694235" y="2703514"/>
                    </a:lnTo>
                    <a:lnTo>
                      <a:pt x="4694235" y="2811465"/>
                    </a:lnTo>
                    <a:lnTo>
                      <a:pt x="3722685" y="2811465"/>
                    </a:lnTo>
                    <a:lnTo>
                      <a:pt x="3722685" y="2703514"/>
                    </a:lnTo>
                    <a:close/>
                    <a:moveTo>
                      <a:pt x="1652587" y="2703514"/>
                    </a:moveTo>
                    <a:lnTo>
                      <a:pt x="2624135" y="2703514"/>
                    </a:lnTo>
                    <a:lnTo>
                      <a:pt x="2624135" y="2811465"/>
                    </a:lnTo>
                    <a:lnTo>
                      <a:pt x="1652587" y="2811465"/>
                    </a:lnTo>
                    <a:lnTo>
                      <a:pt x="1652587" y="2703514"/>
                    </a:lnTo>
                    <a:close/>
                    <a:moveTo>
                      <a:pt x="3722685" y="2517776"/>
                    </a:moveTo>
                    <a:lnTo>
                      <a:pt x="4694235" y="2517776"/>
                    </a:lnTo>
                    <a:lnTo>
                      <a:pt x="4694235" y="2627315"/>
                    </a:lnTo>
                    <a:lnTo>
                      <a:pt x="3722685" y="2627315"/>
                    </a:lnTo>
                    <a:lnTo>
                      <a:pt x="3722685" y="2517776"/>
                    </a:lnTo>
                    <a:close/>
                    <a:moveTo>
                      <a:pt x="2881310" y="2517776"/>
                    </a:moveTo>
                    <a:lnTo>
                      <a:pt x="3544885" y="2517776"/>
                    </a:lnTo>
                    <a:lnTo>
                      <a:pt x="3544885" y="3181354"/>
                    </a:lnTo>
                    <a:lnTo>
                      <a:pt x="2881310" y="3181354"/>
                    </a:lnTo>
                    <a:lnTo>
                      <a:pt x="2881310" y="2517776"/>
                    </a:lnTo>
                    <a:close/>
                    <a:moveTo>
                      <a:pt x="1652587" y="2517776"/>
                    </a:moveTo>
                    <a:lnTo>
                      <a:pt x="2624135" y="2517776"/>
                    </a:lnTo>
                    <a:lnTo>
                      <a:pt x="2624135" y="2627315"/>
                    </a:lnTo>
                    <a:lnTo>
                      <a:pt x="1652587" y="2627315"/>
                    </a:lnTo>
                    <a:lnTo>
                      <a:pt x="1652587" y="2517776"/>
                    </a:lnTo>
                    <a:close/>
                    <a:moveTo>
                      <a:pt x="811212" y="2517776"/>
                    </a:moveTo>
                    <a:lnTo>
                      <a:pt x="1474787" y="2517776"/>
                    </a:lnTo>
                    <a:lnTo>
                      <a:pt x="1474787" y="3181354"/>
                    </a:lnTo>
                    <a:lnTo>
                      <a:pt x="811212" y="3181354"/>
                    </a:lnTo>
                    <a:lnTo>
                      <a:pt x="811212" y="2517776"/>
                    </a:lnTo>
                    <a:close/>
                    <a:moveTo>
                      <a:pt x="3722685" y="2163766"/>
                    </a:moveTo>
                    <a:lnTo>
                      <a:pt x="4694235" y="2163766"/>
                    </a:lnTo>
                    <a:lnTo>
                      <a:pt x="4694235" y="2273303"/>
                    </a:lnTo>
                    <a:lnTo>
                      <a:pt x="3722685" y="2273303"/>
                    </a:lnTo>
                    <a:lnTo>
                      <a:pt x="3722685" y="2163766"/>
                    </a:lnTo>
                    <a:close/>
                    <a:moveTo>
                      <a:pt x="1652588" y="2163766"/>
                    </a:moveTo>
                    <a:lnTo>
                      <a:pt x="2624135" y="2163766"/>
                    </a:lnTo>
                    <a:lnTo>
                      <a:pt x="2624135" y="2273304"/>
                    </a:lnTo>
                    <a:lnTo>
                      <a:pt x="1652588" y="2273304"/>
                    </a:lnTo>
                    <a:lnTo>
                      <a:pt x="1652588" y="2163766"/>
                    </a:lnTo>
                    <a:close/>
                    <a:moveTo>
                      <a:pt x="1652588" y="1979617"/>
                    </a:moveTo>
                    <a:lnTo>
                      <a:pt x="2624135" y="1979617"/>
                    </a:lnTo>
                    <a:lnTo>
                      <a:pt x="2624135" y="2087566"/>
                    </a:lnTo>
                    <a:lnTo>
                      <a:pt x="1652588" y="2087566"/>
                    </a:lnTo>
                    <a:lnTo>
                      <a:pt x="1652588" y="1979617"/>
                    </a:lnTo>
                    <a:close/>
                    <a:moveTo>
                      <a:pt x="3722685" y="1979616"/>
                    </a:moveTo>
                    <a:lnTo>
                      <a:pt x="4694235" y="1979616"/>
                    </a:lnTo>
                    <a:lnTo>
                      <a:pt x="4694235" y="2087566"/>
                    </a:lnTo>
                    <a:lnTo>
                      <a:pt x="3722685" y="2087566"/>
                    </a:lnTo>
                    <a:lnTo>
                      <a:pt x="3722685" y="1979616"/>
                    </a:lnTo>
                    <a:close/>
                    <a:moveTo>
                      <a:pt x="1652588" y="1793879"/>
                    </a:moveTo>
                    <a:lnTo>
                      <a:pt x="2624135" y="1793879"/>
                    </a:lnTo>
                    <a:lnTo>
                      <a:pt x="2624135" y="1903417"/>
                    </a:lnTo>
                    <a:lnTo>
                      <a:pt x="1652588" y="1903417"/>
                    </a:lnTo>
                    <a:lnTo>
                      <a:pt x="1652588" y="1793879"/>
                    </a:lnTo>
                    <a:close/>
                    <a:moveTo>
                      <a:pt x="3722685" y="1793878"/>
                    </a:moveTo>
                    <a:lnTo>
                      <a:pt x="4694235" y="1793878"/>
                    </a:lnTo>
                    <a:lnTo>
                      <a:pt x="4694235" y="1903416"/>
                    </a:lnTo>
                    <a:lnTo>
                      <a:pt x="3722685" y="1903416"/>
                    </a:lnTo>
                    <a:lnTo>
                      <a:pt x="3722685" y="1793878"/>
                    </a:lnTo>
                    <a:close/>
                    <a:moveTo>
                      <a:pt x="1652588" y="1609729"/>
                    </a:moveTo>
                    <a:lnTo>
                      <a:pt x="2624135" y="1609729"/>
                    </a:lnTo>
                    <a:lnTo>
                      <a:pt x="2624135" y="1719267"/>
                    </a:lnTo>
                    <a:lnTo>
                      <a:pt x="1652588" y="1719267"/>
                    </a:lnTo>
                    <a:lnTo>
                      <a:pt x="1652588" y="1609729"/>
                    </a:lnTo>
                    <a:close/>
                    <a:moveTo>
                      <a:pt x="811213" y="1609729"/>
                    </a:moveTo>
                    <a:lnTo>
                      <a:pt x="1474788" y="1609729"/>
                    </a:lnTo>
                    <a:lnTo>
                      <a:pt x="1474788" y="2273303"/>
                    </a:lnTo>
                    <a:lnTo>
                      <a:pt x="811213" y="2273303"/>
                    </a:lnTo>
                    <a:lnTo>
                      <a:pt x="811213" y="1609729"/>
                    </a:lnTo>
                    <a:close/>
                    <a:moveTo>
                      <a:pt x="3722685" y="1609728"/>
                    </a:moveTo>
                    <a:lnTo>
                      <a:pt x="4694235" y="1609728"/>
                    </a:lnTo>
                    <a:lnTo>
                      <a:pt x="4694235" y="1719266"/>
                    </a:lnTo>
                    <a:lnTo>
                      <a:pt x="3722685" y="1719266"/>
                    </a:lnTo>
                    <a:lnTo>
                      <a:pt x="3722685" y="1609728"/>
                    </a:lnTo>
                    <a:close/>
                    <a:moveTo>
                      <a:pt x="2881310" y="1609728"/>
                    </a:moveTo>
                    <a:lnTo>
                      <a:pt x="3544885" y="1609728"/>
                    </a:lnTo>
                    <a:lnTo>
                      <a:pt x="3544885" y="2273303"/>
                    </a:lnTo>
                    <a:lnTo>
                      <a:pt x="2881310" y="2273303"/>
                    </a:lnTo>
                    <a:lnTo>
                      <a:pt x="2881310" y="1609728"/>
                    </a:lnTo>
                    <a:close/>
                    <a:moveTo>
                      <a:pt x="550863" y="830266"/>
                    </a:moveTo>
                    <a:lnTo>
                      <a:pt x="550863" y="6173788"/>
                    </a:lnTo>
                    <a:lnTo>
                      <a:pt x="3970893" y="6173788"/>
                    </a:lnTo>
                    <a:lnTo>
                      <a:pt x="3972506" y="6175293"/>
                    </a:lnTo>
                    <a:lnTo>
                      <a:pt x="3973909" y="6173788"/>
                    </a:lnTo>
                    <a:lnTo>
                      <a:pt x="3981237" y="6173788"/>
                    </a:lnTo>
                    <a:lnTo>
                      <a:pt x="3981447" y="6173561"/>
                    </a:lnTo>
                    <a:lnTo>
                      <a:pt x="3981447" y="6165704"/>
                    </a:lnTo>
                    <a:lnTo>
                      <a:pt x="4728059" y="5365062"/>
                    </a:lnTo>
                    <a:lnTo>
                      <a:pt x="4609280" y="5493722"/>
                    </a:lnTo>
                    <a:lnTo>
                      <a:pt x="4732169" y="5360654"/>
                    </a:lnTo>
                    <a:lnTo>
                      <a:pt x="4954584" y="5122143"/>
                    </a:lnTo>
                    <a:lnTo>
                      <a:pt x="4953428" y="5121066"/>
                    </a:lnTo>
                    <a:lnTo>
                      <a:pt x="4954585" y="5119813"/>
                    </a:lnTo>
                    <a:lnTo>
                      <a:pt x="4954585" y="5119688"/>
                    </a:lnTo>
                    <a:lnTo>
                      <a:pt x="4954585" y="830266"/>
                    </a:lnTo>
                    <a:lnTo>
                      <a:pt x="3916359" y="830266"/>
                    </a:lnTo>
                    <a:lnTo>
                      <a:pt x="3916359" y="990601"/>
                    </a:lnTo>
                    <a:lnTo>
                      <a:pt x="1639884" y="990601"/>
                    </a:lnTo>
                    <a:lnTo>
                      <a:pt x="1639884" y="830266"/>
                    </a:lnTo>
                    <a:lnTo>
                      <a:pt x="550863" y="830266"/>
                    </a:lnTo>
                    <a:close/>
                    <a:moveTo>
                      <a:pt x="3581397" y="465138"/>
                    </a:moveTo>
                    <a:lnTo>
                      <a:pt x="3575396" y="465456"/>
                    </a:lnTo>
                    <a:lnTo>
                      <a:pt x="3569396" y="465775"/>
                    </a:lnTo>
                    <a:lnTo>
                      <a:pt x="3563079" y="466730"/>
                    </a:lnTo>
                    <a:lnTo>
                      <a:pt x="3557395" y="467685"/>
                    </a:lnTo>
                    <a:lnTo>
                      <a:pt x="3551394" y="468958"/>
                    </a:lnTo>
                    <a:lnTo>
                      <a:pt x="3546025" y="470550"/>
                    </a:lnTo>
                    <a:lnTo>
                      <a:pt x="3540656" y="472460"/>
                    </a:lnTo>
                    <a:lnTo>
                      <a:pt x="3534972" y="474688"/>
                    </a:lnTo>
                    <a:lnTo>
                      <a:pt x="3529919" y="477235"/>
                    </a:lnTo>
                    <a:lnTo>
                      <a:pt x="3524550" y="479782"/>
                    </a:lnTo>
                    <a:lnTo>
                      <a:pt x="3519813" y="482329"/>
                    </a:lnTo>
                    <a:lnTo>
                      <a:pt x="3514760" y="485831"/>
                    </a:lnTo>
                    <a:lnTo>
                      <a:pt x="3510338" y="489014"/>
                    </a:lnTo>
                    <a:lnTo>
                      <a:pt x="3505917" y="492516"/>
                    </a:lnTo>
                    <a:lnTo>
                      <a:pt x="3501495" y="496654"/>
                    </a:lnTo>
                    <a:lnTo>
                      <a:pt x="3497390" y="500474"/>
                    </a:lnTo>
                    <a:lnTo>
                      <a:pt x="3493284" y="504294"/>
                    </a:lnTo>
                    <a:lnTo>
                      <a:pt x="3489494" y="509070"/>
                    </a:lnTo>
                    <a:lnTo>
                      <a:pt x="3486020" y="513526"/>
                    </a:lnTo>
                    <a:lnTo>
                      <a:pt x="3482862" y="517983"/>
                    </a:lnTo>
                    <a:lnTo>
                      <a:pt x="3479388" y="523077"/>
                    </a:lnTo>
                    <a:lnTo>
                      <a:pt x="3476862" y="527852"/>
                    </a:lnTo>
                    <a:lnTo>
                      <a:pt x="3474335" y="533264"/>
                    </a:lnTo>
                    <a:lnTo>
                      <a:pt x="3471809" y="538357"/>
                    </a:lnTo>
                    <a:lnTo>
                      <a:pt x="3469598" y="544087"/>
                    </a:lnTo>
                    <a:lnTo>
                      <a:pt x="3467703" y="549499"/>
                    </a:lnTo>
                    <a:lnTo>
                      <a:pt x="3466124" y="555229"/>
                    </a:lnTo>
                    <a:lnTo>
                      <a:pt x="3464861" y="560960"/>
                    </a:lnTo>
                    <a:lnTo>
                      <a:pt x="3463913" y="567008"/>
                    </a:lnTo>
                    <a:lnTo>
                      <a:pt x="3462966" y="572738"/>
                    </a:lnTo>
                    <a:lnTo>
                      <a:pt x="3462650" y="579105"/>
                    </a:lnTo>
                    <a:lnTo>
                      <a:pt x="3462334" y="585154"/>
                    </a:lnTo>
                    <a:lnTo>
                      <a:pt x="3462650" y="591521"/>
                    </a:lnTo>
                    <a:lnTo>
                      <a:pt x="3462966" y="597251"/>
                    </a:lnTo>
                    <a:lnTo>
                      <a:pt x="3463913" y="603618"/>
                    </a:lnTo>
                    <a:lnTo>
                      <a:pt x="3464861" y="609348"/>
                    </a:lnTo>
                    <a:lnTo>
                      <a:pt x="3466124" y="615397"/>
                    </a:lnTo>
                    <a:lnTo>
                      <a:pt x="3467703" y="620808"/>
                    </a:lnTo>
                    <a:lnTo>
                      <a:pt x="3469598" y="626539"/>
                    </a:lnTo>
                    <a:lnTo>
                      <a:pt x="3471809" y="631950"/>
                    </a:lnTo>
                    <a:lnTo>
                      <a:pt x="3474335" y="637362"/>
                    </a:lnTo>
                    <a:lnTo>
                      <a:pt x="3476862" y="642456"/>
                    </a:lnTo>
                    <a:lnTo>
                      <a:pt x="3479388" y="647231"/>
                    </a:lnTo>
                    <a:lnTo>
                      <a:pt x="3482862" y="652324"/>
                    </a:lnTo>
                    <a:lnTo>
                      <a:pt x="3486020" y="656781"/>
                    </a:lnTo>
                    <a:lnTo>
                      <a:pt x="3489494" y="661556"/>
                    </a:lnTo>
                    <a:lnTo>
                      <a:pt x="3493284" y="665695"/>
                    </a:lnTo>
                    <a:lnTo>
                      <a:pt x="3497390" y="669833"/>
                    </a:lnTo>
                    <a:lnTo>
                      <a:pt x="3501495" y="673972"/>
                    </a:lnTo>
                    <a:lnTo>
                      <a:pt x="3505917" y="677792"/>
                    </a:lnTo>
                    <a:lnTo>
                      <a:pt x="3510338" y="681294"/>
                    </a:lnTo>
                    <a:lnTo>
                      <a:pt x="3514760" y="684795"/>
                    </a:lnTo>
                    <a:lnTo>
                      <a:pt x="3519813" y="687661"/>
                    </a:lnTo>
                    <a:lnTo>
                      <a:pt x="3524550" y="690526"/>
                    </a:lnTo>
                    <a:lnTo>
                      <a:pt x="3529919" y="693072"/>
                    </a:lnTo>
                    <a:lnTo>
                      <a:pt x="3534972" y="695938"/>
                    </a:lnTo>
                    <a:lnTo>
                      <a:pt x="3540656" y="697848"/>
                    </a:lnTo>
                    <a:lnTo>
                      <a:pt x="3546025" y="699758"/>
                    </a:lnTo>
                    <a:lnTo>
                      <a:pt x="3551394" y="701349"/>
                    </a:lnTo>
                    <a:lnTo>
                      <a:pt x="3557395" y="702623"/>
                    </a:lnTo>
                    <a:lnTo>
                      <a:pt x="3563079" y="703578"/>
                    </a:lnTo>
                    <a:lnTo>
                      <a:pt x="3569396" y="704533"/>
                    </a:lnTo>
                    <a:lnTo>
                      <a:pt x="3575396" y="704851"/>
                    </a:lnTo>
                    <a:lnTo>
                      <a:pt x="3581397" y="704851"/>
                    </a:lnTo>
                    <a:lnTo>
                      <a:pt x="3587713" y="704851"/>
                    </a:lnTo>
                    <a:lnTo>
                      <a:pt x="3593713" y="704533"/>
                    </a:lnTo>
                    <a:lnTo>
                      <a:pt x="3599714" y="703578"/>
                    </a:lnTo>
                    <a:lnTo>
                      <a:pt x="3605399" y="702623"/>
                    </a:lnTo>
                    <a:lnTo>
                      <a:pt x="3611399" y="701349"/>
                    </a:lnTo>
                    <a:lnTo>
                      <a:pt x="3616768" y="699758"/>
                    </a:lnTo>
                    <a:lnTo>
                      <a:pt x="3622453" y="697848"/>
                    </a:lnTo>
                    <a:lnTo>
                      <a:pt x="3627822" y="695938"/>
                    </a:lnTo>
                    <a:lnTo>
                      <a:pt x="3632875" y="693072"/>
                    </a:lnTo>
                    <a:lnTo>
                      <a:pt x="3638243" y="690526"/>
                    </a:lnTo>
                    <a:lnTo>
                      <a:pt x="3642981" y="687661"/>
                    </a:lnTo>
                    <a:lnTo>
                      <a:pt x="3648034" y="684795"/>
                    </a:lnTo>
                    <a:lnTo>
                      <a:pt x="3652455" y="681294"/>
                    </a:lnTo>
                    <a:lnTo>
                      <a:pt x="3657192" y="677792"/>
                    </a:lnTo>
                    <a:lnTo>
                      <a:pt x="3661614" y="673972"/>
                    </a:lnTo>
                    <a:lnTo>
                      <a:pt x="3665404" y="669833"/>
                    </a:lnTo>
                    <a:lnTo>
                      <a:pt x="3669509" y="665695"/>
                    </a:lnTo>
                    <a:lnTo>
                      <a:pt x="3673299" y="661556"/>
                    </a:lnTo>
                    <a:lnTo>
                      <a:pt x="3676773" y="656781"/>
                    </a:lnTo>
                    <a:lnTo>
                      <a:pt x="3680247" y="652324"/>
                    </a:lnTo>
                    <a:lnTo>
                      <a:pt x="3683405" y="647231"/>
                    </a:lnTo>
                    <a:lnTo>
                      <a:pt x="3685932" y="642456"/>
                    </a:lnTo>
                    <a:lnTo>
                      <a:pt x="3688458" y="637362"/>
                    </a:lnTo>
                    <a:lnTo>
                      <a:pt x="3691300" y="631950"/>
                    </a:lnTo>
                    <a:lnTo>
                      <a:pt x="3693195" y="626539"/>
                    </a:lnTo>
                    <a:lnTo>
                      <a:pt x="3695090" y="620808"/>
                    </a:lnTo>
                    <a:lnTo>
                      <a:pt x="3696669" y="615397"/>
                    </a:lnTo>
                    <a:lnTo>
                      <a:pt x="3697933" y="609348"/>
                    </a:lnTo>
                    <a:lnTo>
                      <a:pt x="3698880" y="603618"/>
                    </a:lnTo>
                    <a:lnTo>
                      <a:pt x="3699828" y="597251"/>
                    </a:lnTo>
                    <a:lnTo>
                      <a:pt x="3700143" y="591521"/>
                    </a:lnTo>
                    <a:lnTo>
                      <a:pt x="3700459" y="585154"/>
                    </a:lnTo>
                    <a:lnTo>
                      <a:pt x="3700143" y="579105"/>
                    </a:lnTo>
                    <a:lnTo>
                      <a:pt x="3699828" y="572738"/>
                    </a:lnTo>
                    <a:lnTo>
                      <a:pt x="3698880" y="567008"/>
                    </a:lnTo>
                    <a:lnTo>
                      <a:pt x="3697933" y="560960"/>
                    </a:lnTo>
                    <a:lnTo>
                      <a:pt x="3696669" y="555229"/>
                    </a:lnTo>
                    <a:lnTo>
                      <a:pt x="3695090" y="549499"/>
                    </a:lnTo>
                    <a:lnTo>
                      <a:pt x="3693195" y="544087"/>
                    </a:lnTo>
                    <a:lnTo>
                      <a:pt x="3691300" y="538357"/>
                    </a:lnTo>
                    <a:lnTo>
                      <a:pt x="3688458" y="533264"/>
                    </a:lnTo>
                    <a:lnTo>
                      <a:pt x="3685932" y="527852"/>
                    </a:lnTo>
                    <a:lnTo>
                      <a:pt x="3683405" y="523077"/>
                    </a:lnTo>
                    <a:lnTo>
                      <a:pt x="3680247" y="517983"/>
                    </a:lnTo>
                    <a:lnTo>
                      <a:pt x="3676773" y="513526"/>
                    </a:lnTo>
                    <a:lnTo>
                      <a:pt x="3673299" y="509070"/>
                    </a:lnTo>
                    <a:lnTo>
                      <a:pt x="3669509" y="504294"/>
                    </a:lnTo>
                    <a:lnTo>
                      <a:pt x="3665404" y="500474"/>
                    </a:lnTo>
                    <a:lnTo>
                      <a:pt x="3661614" y="496654"/>
                    </a:lnTo>
                    <a:lnTo>
                      <a:pt x="3657192" y="492516"/>
                    </a:lnTo>
                    <a:lnTo>
                      <a:pt x="3652455" y="489014"/>
                    </a:lnTo>
                    <a:lnTo>
                      <a:pt x="3648034" y="485831"/>
                    </a:lnTo>
                    <a:lnTo>
                      <a:pt x="3642981" y="482329"/>
                    </a:lnTo>
                    <a:lnTo>
                      <a:pt x="3638243" y="479782"/>
                    </a:lnTo>
                    <a:lnTo>
                      <a:pt x="3632875" y="477235"/>
                    </a:lnTo>
                    <a:lnTo>
                      <a:pt x="3627822" y="474688"/>
                    </a:lnTo>
                    <a:lnTo>
                      <a:pt x="3622453" y="472460"/>
                    </a:lnTo>
                    <a:lnTo>
                      <a:pt x="3616768" y="470550"/>
                    </a:lnTo>
                    <a:lnTo>
                      <a:pt x="3611399" y="468958"/>
                    </a:lnTo>
                    <a:lnTo>
                      <a:pt x="3605399" y="467685"/>
                    </a:lnTo>
                    <a:lnTo>
                      <a:pt x="3599714" y="466730"/>
                    </a:lnTo>
                    <a:lnTo>
                      <a:pt x="3593713" y="465775"/>
                    </a:lnTo>
                    <a:lnTo>
                      <a:pt x="3587713" y="465456"/>
                    </a:lnTo>
                    <a:lnTo>
                      <a:pt x="3581397" y="465138"/>
                    </a:lnTo>
                    <a:close/>
                    <a:moveTo>
                      <a:pt x="1975323" y="465138"/>
                    </a:moveTo>
                    <a:lnTo>
                      <a:pt x="1969282" y="465457"/>
                    </a:lnTo>
                    <a:lnTo>
                      <a:pt x="1963242" y="465775"/>
                    </a:lnTo>
                    <a:lnTo>
                      <a:pt x="1957201" y="466730"/>
                    </a:lnTo>
                    <a:lnTo>
                      <a:pt x="1951161" y="467685"/>
                    </a:lnTo>
                    <a:lnTo>
                      <a:pt x="1945756" y="468958"/>
                    </a:lnTo>
                    <a:lnTo>
                      <a:pt x="1939716" y="470550"/>
                    </a:lnTo>
                    <a:lnTo>
                      <a:pt x="1934311" y="472460"/>
                    </a:lnTo>
                    <a:lnTo>
                      <a:pt x="1928588" y="474689"/>
                    </a:lnTo>
                    <a:lnTo>
                      <a:pt x="1923502" y="477235"/>
                    </a:lnTo>
                    <a:lnTo>
                      <a:pt x="1918415" y="479782"/>
                    </a:lnTo>
                    <a:lnTo>
                      <a:pt x="1913328" y="482329"/>
                    </a:lnTo>
                    <a:lnTo>
                      <a:pt x="1908559" y="485831"/>
                    </a:lnTo>
                    <a:lnTo>
                      <a:pt x="1903790" y="489014"/>
                    </a:lnTo>
                    <a:lnTo>
                      <a:pt x="1899340" y="492516"/>
                    </a:lnTo>
                    <a:lnTo>
                      <a:pt x="1895206" y="496654"/>
                    </a:lnTo>
                    <a:lnTo>
                      <a:pt x="1890756" y="500474"/>
                    </a:lnTo>
                    <a:lnTo>
                      <a:pt x="1886941" y="504294"/>
                    </a:lnTo>
                    <a:lnTo>
                      <a:pt x="1882808" y="509070"/>
                    </a:lnTo>
                    <a:lnTo>
                      <a:pt x="1879310" y="513527"/>
                    </a:lnTo>
                    <a:lnTo>
                      <a:pt x="1876131" y="517983"/>
                    </a:lnTo>
                    <a:lnTo>
                      <a:pt x="1873270" y="523077"/>
                    </a:lnTo>
                    <a:lnTo>
                      <a:pt x="1870091" y="527852"/>
                    </a:lnTo>
                    <a:lnTo>
                      <a:pt x="1867547" y="533264"/>
                    </a:lnTo>
                    <a:lnTo>
                      <a:pt x="1865004" y="538357"/>
                    </a:lnTo>
                    <a:lnTo>
                      <a:pt x="1863097" y="544088"/>
                    </a:lnTo>
                    <a:lnTo>
                      <a:pt x="1861189" y="549499"/>
                    </a:lnTo>
                    <a:lnTo>
                      <a:pt x="1859281" y="555230"/>
                    </a:lnTo>
                    <a:lnTo>
                      <a:pt x="1858010" y="560960"/>
                    </a:lnTo>
                    <a:lnTo>
                      <a:pt x="1857056" y="567008"/>
                    </a:lnTo>
                    <a:lnTo>
                      <a:pt x="1856102" y="572739"/>
                    </a:lnTo>
                    <a:lnTo>
                      <a:pt x="1855784" y="579105"/>
                    </a:lnTo>
                    <a:lnTo>
                      <a:pt x="1855784" y="585154"/>
                    </a:lnTo>
                    <a:lnTo>
                      <a:pt x="1855784" y="591521"/>
                    </a:lnTo>
                    <a:lnTo>
                      <a:pt x="1856102" y="597251"/>
                    </a:lnTo>
                    <a:lnTo>
                      <a:pt x="1857056" y="603618"/>
                    </a:lnTo>
                    <a:lnTo>
                      <a:pt x="1858010" y="609348"/>
                    </a:lnTo>
                    <a:lnTo>
                      <a:pt x="1859281" y="615397"/>
                    </a:lnTo>
                    <a:lnTo>
                      <a:pt x="1861189" y="620808"/>
                    </a:lnTo>
                    <a:lnTo>
                      <a:pt x="1863097" y="626539"/>
                    </a:lnTo>
                    <a:lnTo>
                      <a:pt x="1865004" y="631951"/>
                    </a:lnTo>
                    <a:lnTo>
                      <a:pt x="1867547" y="637362"/>
                    </a:lnTo>
                    <a:lnTo>
                      <a:pt x="1870091" y="642456"/>
                    </a:lnTo>
                    <a:lnTo>
                      <a:pt x="1873270" y="647231"/>
                    </a:lnTo>
                    <a:lnTo>
                      <a:pt x="1876131" y="652324"/>
                    </a:lnTo>
                    <a:lnTo>
                      <a:pt x="1879310" y="656781"/>
                    </a:lnTo>
                    <a:lnTo>
                      <a:pt x="1882808" y="661556"/>
                    </a:lnTo>
                    <a:lnTo>
                      <a:pt x="1886941" y="665695"/>
                    </a:lnTo>
                    <a:lnTo>
                      <a:pt x="1890756" y="669833"/>
                    </a:lnTo>
                    <a:lnTo>
                      <a:pt x="1895206" y="673972"/>
                    </a:lnTo>
                    <a:lnTo>
                      <a:pt x="1899340" y="677792"/>
                    </a:lnTo>
                    <a:lnTo>
                      <a:pt x="1903790" y="681294"/>
                    </a:lnTo>
                    <a:lnTo>
                      <a:pt x="1908559" y="684796"/>
                    </a:lnTo>
                    <a:lnTo>
                      <a:pt x="1913328" y="687661"/>
                    </a:lnTo>
                    <a:lnTo>
                      <a:pt x="1918415" y="690526"/>
                    </a:lnTo>
                    <a:lnTo>
                      <a:pt x="1923502" y="693073"/>
                    </a:lnTo>
                    <a:lnTo>
                      <a:pt x="1928588" y="695938"/>
                    </a:lnTo>
                    <a:lnTo>
                      <a:pt x="1934311" y="697848"/>
                    </a:lnTo>
                    <a:lnTo>
                      <a:pt x="1939716" y="699758"/>
                    </a:lnTo>
                    <a:lnTo>
                      <a:pt x="1945756" y="701349"/>
                    </a:lnTo>
                    <a:lnTo>
                      <a:pt x="1951161" y="702623"/>
                    </a:lnTo>
                    <a:lnTo>
                      <a:pt x="1957201" y="703578"/>
                    </a:lnTo>
                    <a:lnTo>
                      <a:pt x="1963242" y="704533"/>
                    </a:lnTo>
                    <a:lnTo>
                      <a:pt x="1969282" y="704851"/>
                    </a:lnTo>
                    <a:lnTo>
                      <a:pt x="1975323" y="704851"/>
                    </a:lnTo>
                    <a:lnTo>
                      <a:pt x="1981681" y="704851"/>
                    </a:lnTo>
                    <a:lnTo>
                      <a:pt x="1987722" y="704533"/>
                    </a:lnTo>
                    <a:lnTo>
                      <a:pt x="1993762" y="703578"/>
                    </a:lnTo>
                    <a:lnTo>
                      <a:pt x="1999485" y="702623"/>
                    </a:lnTo>
                    <a:lnTo>
                      <a:pt x="2005525" y="701349"/>
                    </a:lnTo>
                    <a:lnTo>
                      <a:pt x="2010930" y="699758"/>
                    </a:lnTo>
                    <a:lnTo>
                      <a:pt x="2016653" y="697848"/>
                    </a:lnTo>
                    <a:lnTo>
                      <a:pt x="2022057" y="695938"/>
                    </a:lnTo>
                    <a:lnTo>
                      <a:pt x="2027462" y="693073"/>
                    </a:lnTo>
                    <a:lnTo>
                      <a:pt x="2032549" y="690526"/>
                    </a:lnTo>
                    <a:lnTo>
                      <a:pt x="2037635" y="687661"/>
                    </a:lnTo>
                    <a:lnTo>
                      <a:pt x="2042404" y="684796"/>
                    </a:lnTo>
                    <a:lnTo>
                      <a:pt x="2047491" y="681294"/>
                    </a:lnTo>
                    <a:lnTo>
                      <a:pt x="2051624" y="677792"/>
                    </a:lnTo>
                    <a:lnTo>
                      <a:pt x="2056075" y="673972"/>
                    </a:lnTo>
                    <a:lnTo>
                      <a:pt x="2060208" y="669833"/>
                    </a:lnTo>
                    <a:lnTo>
                      <a:pt x="2064341" y="665695"/>
                    </a:lnTo>
                    <a:lnTo>
                      <a:pt x="2067838" y="661556"/>
                    </a:lnTo>
                    <a:lnTo>
                      <a:pt x="2071653" y="656781"/>
                    </a:lnTo>
                    <a:lnTo>
                      <a:pt x="2074832" y="652324"/>
                    </a:lnTo>
                    <a:lnTo>
                      <a:pt x="2078012" y="647231"/>
                    </a:lnTo>
                    <a:lnTo>
                      <a:pt x="2080873" y="642456"/>
                    </a:lnTo>
                    <a:lnTo>
                      <a:pt x="2083734" y="637362"/>
                    </a:lnTo>
                    <a:lnTo>
                      <a:pt x="2085960" y="631951"/>
                    </a:lnTo>
                    <a:lnTo>
                      <a:pt x="2088185" y="626539"/>
                    </a:lnTo>
                    <a:lnTo>
                      <a:pt x="2089775" y="620808"/>
                    </a:lnTo>
                    <a:lnTo>
                      <a:pt x="2091364" y="615397"/>
                    </a:lnTo>
                    <a:lnTo>
                      <a:pt x="2092636" y="609348"/>
                    </a:lnTo>
                    <a:lnTo>
                      <a:pt x="2094225" y="603618"/>
                    </a:lnTo>
                    <a:lnTo>
                      <a:pt x="2094861" y="597251"/>
                    </a:lnTo>
                    <a:lnTo>
                      <a:pt x="2095179" y="591521"/>
                    </a:lnTo>
                    <a:lnTo>
                      <a:pt x="2095497" y="585154"/>
                    </a:lnTo>
                    <a:lnTo>
                      <a:pt x="2095179" y="579105"/>
                    </a:lnTo>
                    <a:lnTo>
                      <a:pt x="2094861" y="572739"/>
                    </a:lnTo>
                    <a:lnTo>
                      <a:pt x="2094225" y="567008"/>
                    </a:lnTo>
                    <a:lnTo>
                      <a:pt x="2092636" y="560960"/>
                    </a:lnTo>
                    <a:lnTo>
                      <a:pt x="2091364" y="555230"/>
                    </a:lnTo>
                    <a:lnTo>
                      <a:pt x="2089775" y="549499"/>
                    </a:lnTo>
                    <a:lnTo>
                      <a:pt x="2088185" y="544088"/>
                    </a:lnTo>
                    <a:lnTo>
                      <a:pt x="2085960" y="538357"/>
                    </a:lnTo>
                    <a:lnTo>
                      <a:pt x="2083734" y="533264"/>
                    </a:lnTo>
                    <a:lnTo>
                      <a:pt x="2080873" y="527852"/>
                    </a:lnTo>
                    <a:lnTo>
                      <a:pt x="2078012" y="523077"/>
                    </a:lnTo>
                    <a:lnTo>
                      <a:pt x="2074832" y="517983"/>
                    </a:lnTo>
                    <a:lnTo>
                      <a:pt x="2071653" y="513527"/>
                    </a:lnTo>
                    <a:lnTo>
                      <a:pt x="2067838" y="509070"/>
                    </a:lnTo>
                    <a:lnTo>
                      <a:pt x="2064341" y="504294"/>
                    </a:lnTo>
                    <a:lnTo>
                      <a:pt x="2060208" y="500474"/>
                    </a:lnTo>
                    <a:lnTo>
                      <a:pt x="2056075" y="496654"/>
                    </a:lnTo>
                    <a:lnTo>
                      <a:pt x="2051624" y="492516"/>
                    </a:lnTo>
                    <a:lnTo>
                      <a:pt x="2047491" y="489014"/>
                    </a:lnTo>
                    <a:lnTo>
                      <a:pt x="2042404" y="485831"/>
                    </a:lnTo>
                    <a:lnTo>
                      <a:pt x="2037635" y="482329"/>
                    </a:lnTo>
                    <a:lnTo>
                      <a:pt x="2032549" y="479782"/>
                    </a:lnTo>
                    <a:lnTo>
                      <a:pt x="2027462" y="477235"/>
                    </a:lnTo>
                    <a:lnTo>
                      <a:pt x="2022057" y="474689"/>
                    </a:lnTo>
                    <a:lnTo>
                      <a:pt x="2016653" y="472460"/>
                    </a:lnTo>
                    <a:lnTo>
                      <a:pt x="2010930" y="470550"/>
                    </a:lnTo>
                    <a:lnTo>
                      <a:pt x="2005525" y="468958"/>
                    </a:lnTo>
                    <a:lnTo>
                      <a:pt x="1999485" y="467685"/>
                    </a:lnTo>
                    <a:lnTo>
                      <a:pt x="1993762" y="466730"/>
                    </a:lnTo>
                    <a:lnTo>
                      <a:pt x="1987722" y="465775"/>
                    </a:lnTo>
                    <a:lnTo>
                      <a:pt x="1981681" y="465457"/>
                    </a:lnTo>
                    <a:lnTo>
                      <a:pt x="1975323" y="465138"/>
                    </a:lnTo>
                    <a:close/>
                    <a:moveTo>
                      <a:pt x="2038346" y="0"/>
                    </a:moveTo>
                    <a:lnTo>
                      <a:pt x="3519484" y="0"/>
                    </a:lnTo>
                    <a:lnTo>
                      <a:pt x="3431641" y="179388"/>
                    </a:lnTo>
                    <a:lnTo>
                      <a:pt x="3916359" y="179388"/>
                    </a:lnTo>
                    <a:lnTo>
                      <a:pt x="3916359" y="295278"/>
                    </a:lnTo>
                    <a:lnTo>
                      <a:pt x="4885370" y="295278"/>
                    </a:lnTo>
                    <a:lnTo>
                      <a:pt x="4901245" y="295596"/>
                    </a:lnTo>
                    <a:lnTo>
                      <a:pt x="4917437" y="296231"/>
                    </a:lnTo>
                    <a:lnTo>
                      <a:pt x="4932995" y="297183"/>
                    </a:lnTo>
                    <a:lnTo>
                      <a:pt x="4948552" y="298771"/>
                    </a:lnTo>
                    <a:lnTo>
                      <a:pt x="4964427" y="300676"/>
                    </a:lnTo>
                    <a:lnTo>
                      <a:pt x="4979667" y="302581"/>
                    </a:lnTo>
                    <a:lnTo>
                      <a:pt x="4994907" y="305120"/>
                    </a:lnTo>
                    <a:lnTo>
                      <a:pt x="5010465" y="307977"/>
                    </a:lnTo>
                    <a:lnTo>
                      <a:pt x="5025387" y="311471"/>
                    </a:lnTo>
                    <a:lnTo>
                      <a:pt x="5040310" y="314962"/>
                    </a:lnTo>
                    <a:lnTo>
                      <a:pt x="5054915" y="318772"/>
                    </a:lnTo>
                    <a:lnTo>
                      <a:pt x="5069837" y="323534"/>
                    </a:lnTo>
                    <a:lnTo>
                      <a:pt x="5084125" y="327979"/>
                    </a:lnTo>
                    <a:lnTo>
                      <a:pt x="5098412" y="333059"/>
                    </a:lnTo>
                    <a:lnTo>
                      <a:pt x="5112700" y="338456"/>
                    </a:lnTo>
                    <a:lnTo>
                      <a:pt x="5126987" y="344171"/>
                    </a:lnTo>
                    <a:lnTo>
                      <a:pt x="5140640" y="350203"/>
                    </a:lnTo>
                    <a:lnTo>
                      <a:pt x="5154292" y="356870"/>
                    </a:lnTo>
                    <a:lnTo>
                      <a:pt x="5167627" y="363220"/>
                    </a:lnTo>
                    <a:lnTo>
                      <a:pt x="5180962" y="370522"/>
                    </a:lnTo>
                    <a:lnTo>
                      <a:pt x="5193980" y="377507"/>
                    </a:lnTo>
                    <a:lnTo>
                      <a:pt x="5206680" y="385126"/>
                    </a:lnTo>
                    <a:lnTo>
                      <a:pt x="5219380" y="393381"/>
                    </a:lnTo>
                    <a:lnTo>
                      <a:pt x="5232080" y="401318"/>
                    </a:lnTo>
                    <a:lnTo>
                      <a:pt x="5244462" y="409890"/>
                    </a:lnTo>
                    <a:lnTo>
                      <a:pt x="5256527" y="418780"/>
                    </a:lnTo>
                    <a:lnTo>
                      <a:pt x="5268275" y="427669"/>
                    </a:lnTo>
                    <a:lnTo>
                      <a:pt x="5279705" y="436876"/>
                    </a:lnTo>
                    <a:lnTo>
                      <a:pt x="5291135" y="446718"/>
                    </a:lnTo>
                    <a:lnTo>
                      <a:pt x="5302247" y="456560"/>
                    </a:lnTo>
                    <a:lnTo>
                      <a:pt x="5313360" y="466720"/>
                    </a:lnTo>
                    <a:lnTo>
                      <a:pt x="5323520" y="477197"/>
                    </a:lnTo>
                    <a:lnTo>
                      <a:pt x="5333997" y="487674"/>
                    </a:lnTo>
                    <a:lnTo>
                      <a:pt x="5344157" y="498786"/>
                    </a:lnTo>
                    <a:lnTo>
                      <a:pt x="5354000" y="509898"/>
                    </a:lnTo>
                    <a:lnTo>
                      <a:pt x="5363842" y="521327"/>
                    </a:lnTo>
                    <a:lnTo>
                      <a:pt x="5373367" y="532757"/>
                    </a:lnTo>
                    <a:lnTo>
                      <a:pt x="5381940" y="544504"/>
                    </a:lnTo>
                    <a:lnTo>
                      <a:pt x="5390830" y="556568"/>
                    </a:lnTo>
                    <a:lnTo>
                      <a:pt x="5399402" y="568950"/>
                    </a:lnTo>
                    <a:lnTo>
                      <a:pt x="5407657" y="581332"/>
                    </a:lnTo>
                    <a:lnTo>
                      <a:pt x="5415595" y="594031"/>
                    </a:lnTo>
                    <a:lnTo>
                      <a:pt x="5423215" y="606731"/>
                    </a:lnTo>
                    <a:lnTo>
                      <a:pt x="5430517" y="619747"/>
                    </a:lnTo>
                    <a:lnTo>
                      <a:pt x="5437502" y="633082"/>
                    </a:lnTo>
                    <a:lnTo>
                      <a:pt x="5444170" y="646416"/>
                    </a:lnTo>
                    <a:lnTo>
                      <a:pt x="5450520" y="660068"/>
                    </a:lnTo>
                    <a:lnTo>
                      <a:pt x="5456552" y="674037"/>
                    </a:lnTo>
                    <a:lnTo>
                      <a:pt x="5462267" y="688007"/>
                    </a:lnTo>
                    <a:lnTo>
                      <a:pt x="5467665" y="702293"/>
                    </a:lnTo>
                    <a:lnTo>
                      <a:pt x="5472745" y="716580"/>
                    </a:lnTo>
                    <a:lnTo>
                      <a:pt x="5477507" y="731184"/>
                    </a:lnTo>
                    <a:lnTo>
                      <a:pt x="5481952" y="745789"/>
                    </a:lnTo>
                    <a:lnTo>
                      <a:pt x="5485762" y="760393"/>
                    </a:lnTo>
                    <a:lnTo>
                      <a:pt x="5489572" y="775315"/>
                    </a:lnTo>
                    <a:lnTo>
                      <a:pt x="5492747" y="790554"/>
                    </a:lnTo>
                    <a:lnTo>
                      <a:pt x="5495605" y="805793"/>
                    </a:lnTo>
                    <a:lnTo>
                      <a:pt x="5498145" y="821033"/>
                    </a:lnTo>
                    <a:lnTo>
                      <a:pt x="5500367" y="836589"/>
                    </a:lnTo>
                    <a:lnTo>
                      <a:pt x="5502272" y="852146"/>
                    </a:lnTo>
                    <a:lnTo>
                      <a:pt x="5503542" y="867703"/>
                    </a:lnTo>
                    <a:lnTo>
                      <a:pt x="5504495" y="883577"/>
                    </a:lnTo>
                    <a:lnTo>
                      <a:pt x="5505130" y="899451"/>
                    </a:lnTo>
                    <a:lnTo>
                      <a:pt x="5505447" y="915326"/>
                    </a:lnTo>
                    <a:lnTo>
                      <a:pt x="5505447" y="6237953"/>
                    </a:lnTo>
                    <a:lnTo>
                      <a:pt x="5505130" y="6253827"/>
                    </a:lnTo>
                    <a:lnTo>
                      <a:pt x="5504495" y="6270019"/>
                    </a:lnTo>
                    <a:lnTo>
                      <a:pt x="5503542" y="6285575"/>
                    </a:lnTo>
                    <a:lnTo>
                      <a:pt x="5502272" y="6301132"/>
                    </a:lnTo>
                    <a:lnTo>
                      <a:pt x="5500367" y="6317006"/>
                    </a:lnTo>
                    <a:lnTo>
                      <a:pt x="5498145" y="6332246"/>
                    </a:lnTo>
                    <a:lnTo>
                      <a:pt x="5495605" y="6347485"/>
                    </a:lnTo>
                    <a:lnTo>
                      <a:pt x="5492747" y="6363042"/>
                    </a:lnTo>
                    <a:lnTo>
                      <a:pt x="5489572" y="6377963"/>
                    </a:lnTo>
                    <a:lnTo>
                      <a:pt x="5485762" y="6392885"/>
                    </a:lnTo>
                    <a:lnTo>
                      <a:pt x="5481952" y="6407490"/>
                    </a:lnTo>
                    <a:lnTo>
                      <a:pt x="5477507" y="6422411"/>
                    </a:lnTo>
                    <a:lnTo>
                      <a:pt x="5472745" y="6436698"/>
                    </a:lnTo>
                    <a:lnTo>
                      <a:pt x="5467665" y="6450985"/>
                    </a:lnTo>
                    <a:lnTo>
                      <a:pt x="5462267" y="6465272"/>
                    </a:lnTo>
                    <a:lnTo>
                      <a:pt x="5456552" y="6479241"/>
                    </a:lnTo>
                    <a:lnTo>
                      <a:pt x="5450520" y="6493210"/>
                    </a:lnTo>
                    <a:lnTo>
                      <a:pt x="5444170" y="6506862"/>
                    </a:lnTo>
                    <a:lnTo>
                      <a:pt x="5437502" y="6520197"/>
                    </a:lnTo>
                    <a:lnTo>
                      <a:pt x="5430517" y="6533531"/>
                    </a:lnTo>
                    <a:lnTo>
                      <a:pt x="5423215" y="6546548"/>
                    </a:lnTo>
                    <a:lnTo>
                      <a:pt x="5415595" y="6559247"/>
                    </a:lnTo>
                    <a:lnTo>
                      <a:pt x="5407657" y="6572264"/>
                    </a:lnTo>
                    <a:lnTo>
                      <a:pt x="5399402" y="6584646"/>
                    </a:lnTo>
                    <a:lnTo>
                      <a:pt x="5390830" y="6597028"/>
                    </a:lnTo>
                    <a:lnTo>
                      <a:pt x="5381940" y="6609092"/>
                    </a:lnTo>
                    <a:lnTo>
                      <a:pt x="5373367" y="6620839"/>
                    </a:lnTo>
                    <a:lnTo>
                      <a:pt x="5363842" y="6632269"/>
                    </a:lnTo>
                    <a:lnTo>
                      <a:pt x="5354000" y="6643698"/>
                    </a:lnTo>
                    <a:lnTo>
                      <a:pt x="5344157" y="6654810"/>
                    </a:lnTo>
                    <a:lnTo>
                      <a:pt x="5333997" y="6665922"/>
                    </a:lnTo>
                    <a:lnTo>
                      <a:pt x="5323520" y="6676082"/>
                    </a:lnTo>
                    <a:lnTo>
                      <a:pt x="5313360" y="6686559"/>
                    </a:lnTo>
                    <a:lnTo>
                      <a:pt x="5302247" y="6696718"/>
                    </a:lnTo>
                    <a:lnTo>
                      <a:pt x="5291135" y="6706560"/>
                    </a:lnTo>
                    <a:lnTo>
                      <a:pt x="5279705" y="6716402"/>
                    </a:lnTo>
                    <a:lnTo>
                      <a:pt x="5268275" y="6725609"/>
                    </a:lnTo>
                    <a:lnTo>
                      <a:pt x="5256527" y="6734499"/>
                    </a:lnTo>
                    <a:lnTo>
                      <a:pt x="5244462" y="6743388"/>
                    </a:lnTo>
                    <a:lnTo>
                      <a:pt x="5232080" y="6751960"/>
                    </a:lnTo>
                    <a:lnTo>
                      <a:pt x="5219380" y="6760215"/>
                    </a:lnTo>
                    <a:lnTo>
                      <a:pt x="5206680" y="6768152"/>
                    </a:lnTo>
                    <a:lnTo>
                      <a:pt x="5193980" y="6775772"/>
                    </a:lnTo>
                    <a:lnTo>
                      <a:pt x="5180962" y="6783074"/>
                    </a:lnTo>
                    <a:lnTo>
                      <a:pt x="5167627" y="6790059"/>
                    </a:lnTo>
                    <a:lnTo>
                      <a:pt x="5154292" y="6796726"/>
                    </a:lnTo>
                    <a:lnTo>
                      <a:pt x="5140640" y="6803075"/>
                    </a:lnTo>
                    <a:lnTo>
                      <a:pt x="5126987" y="6809108"/>
                    </a:lnTo>
                    <a:lnTo>
                      <a:pt x="5112700" y="6814822"/>
                    </a:lnTo>
                    <a:lnTo>
                      <a:pt x="5098412" y="6820220"/>
                    </a:lnTo>
                    <a:lnTo>
                      <a:pt x="5084125" y="6825299"/>
                    </a:lnTo>
                    <a:lnTo>
                      <a:pt x="5069837" y="6830062"/>
                    </a:lnTo>
                    <a:lnTo>
                      <a:pt x="5054915" y="6834506"/>
                    </a:lnTo>
                    <a:lnTo>
                      <a:pt x="5040310" y="6838316"/>
                    </a:lnTo>
                    <a:lnTo>
                      <a:pt x="5025387" y="6842126"/>
                    </a:lnTo>
                    <a:lnTo>
                      <a:pt x="5010465" y="6845301"/>
                    </a:lnTo>
                    <a:lnTo>
                      <a:pt x="4994907" y="6848158"/>
                    </a:lnTo>
                    <a:lnTo>
                      <a:pt x="4979667" y="6850698"/>
                    </a:lnTo>
                    <a:lnTo>
                      <a:pt x="4964427" y="6852920"/>
                    </a:lnTo>
                    <a:lnTo>
                      <a:pt x="4948552" y="6854825"/>
                    </a:lnTo>
                    <a:lnTo>
                      <a:pt x="4932995" y="6856095"/>
                    </a:lnTo>
                    <a:lnTo>
                      <a:pt x="4917437" y="6857048"/>
                    </a:lnTo>
                    <a:lnTo>
                      <a:pt x="4901245" y="6857683"/>
                    </a:lnTo>
                    <a:lnTo>
                      <a:pt x="4885370" y="6858000"/>
                    </a:lnTo>
                    <a:lnTo>
                      <a:pt x="619760" y="6858000"/>
                    </a:lnTo>
                    <a:lnTo>
                      <a:pt x="603885" y="6857683"/>
                    </a:lnTo>
                    <a:lnTo>
                      <a:pt x="588010" y="6857048"/>
                    </a:lnTo>
                    <a:lnTo>
                      <a:pt x="572135" y="6856095"/>
                    </a:lnTo>
                    <a:lnTo>
                      <a:pt x="556578" y="6854825"/>
                    </a:lnTo>
                    <a:lnTo>
                      <a:pt x="541020" y="6852920"/>
                    </a:lnTo>
                    <a:lnTo>
                      <a:pt x="525463" y="6850698"/>
                    </a:lnTo>
                    <a:lnTo>
                      <a:pt x="510223" y="6848158"/>
                    </a:lnTo>
                    <a:lnTo>
                      <a:pt x="494983" y="6845301"/>
                    </a:lnTo>
                    <a:lnTo>
                      <a:pt x="479743" y="6842126"/>
                    </a:lnTo>
                    <a:lnTo>
                      <a:pt x="465138" y="6838316"/>
                    </a:lnTo>
                    <a:lnTo>
                      <a:pt x="450215" y="6834506"/>
                    </a:lnTo>
                    <a:lnTo>
                      <a:pt x="435610" y="6830062"/>
                    </a:lnTo>
                    <a:lnTo>
                      <a:pt x="421005" y="6825299"/>
                    </a:lnTo>
                    <a:lnTo>
                      <a:pt x="406718" y="6820220"/>
                    </a:lnTo>
                    <a:lnTo>
                      <a:pt x="392748" y="6814822"/>
                    </a:lnTo>
                    <a:lnTo>
                      <a:pt x="378460" y="6809108"/>
                    </a:lnTo>
                    <a:lnTo>
                      <a:pt x="364808" y="6803075"/>
                    </a:lnTo>
                    <a:lnTo>
                      <a:pt x="351155" y="6796726"/>
                    </a:lnTo>
                    <a:lnTo>
                      <a:pt x="337820" y="6790059"/>
                    </a:lnTo>
                    <a:lnTo>
                      <a:pt x="324485" y="6783074"/>
                    </a:lnTo>
                    <a:lnTo>
                      <a:pt x="311468" y="6775772"/>
                    </a:lnTo>
                    <a:lnTo>
                      <a:pt x="298768" y="6768152"/>
                    </a:lnTo>
                    <a:lnTo>
                      <a:pt x="286068" y="6760215"/>
                    </a:lnTo>
                    <a:lnTo>
                      <a:pt x="273050" y="6751960"/>
                    </a:lnTo>
                    <a:lnTo>
                      <a:pt x="260985" y="6743388"/>
                    </a:lnTo>
                    <a:lnTo>
                      <a:pt x="248920" y="6734499"/>
                    </a:lnTo>
                    <a:lnTo>
                      <a:pt x="237173" y="6725609"/>
                    </a:lnTo>
                    <a:lnTo>
                      <a:pt x="225425" y="6716402"/>
                    </a:lnTo>
                    <a:lnTo>
                      <a:pt x="213995" y="6706560"/>
                    </a:lnTo>
                    <a:lnTo>
                      <a:pt x="202883" y="6696718"/>
                    </a:lnTo>
                    <a:lnTo>
                      <a:pt x="192088" y="6686559"/>
                    </a:lnTo>
                    <a:lnTo>
                      <a:pt x="181610" y="6676082"/>
                    </a:lnTo>
                    <a:lnTo>
                      <a:pt x="171450" y="6665922"/>
                    </a:lnTo>
                    <a:lnTo>
                      <a:pt x="160973" y="6654810"/>
                    </a:lnTo>
                    <a:lnTo>
                      <a:pt x="151130" y="6643698"/>
                    </a:lnTo>
                    <a:lnTo>
                      <a:pt x="141605" y="6632269"/>
                    </a:lnTo>
                    <a:lnTo>
                      <a:pt x="132080" y="6620839"/>
                    </a:lnTo>
                    <a:lnTo>
                      <a:pt x="123190" y="6609092"/>
                    </a:lnTo>
                    <a:lnTo>
                      <a:pt x="114300" y="6597028"/>
                    </a:lnTo>
                    <a:lnTo>
                      <a:pt x="105728" y="6584646"/>
                    </a:lnTo>
                    <a:lnTo>
                      <a:pt x="97473" y="6572264"/>
                    </a:lnTo>
                    <a:lnTo>
                      <a:pt x="89853" y="6559247"/>
                    </a:lnTo>
                    <a:lnTo>
                      <a:pt x="82233" y="6546548"/>
                    </a:lnTo>
                    <a:lnTo>
                      <a:pt x="74613" y="6533531"/>
                    </a:lnTo>
                    <a:lnTo>
                      <a:pt x="67945" y="6520197"/>
                    </a:lnTo>
                    <a:lnTo>
                      <a:pt x="60960" y="6506862"/>
                    </a:lnTo>
                    <a:lnTo>
                      <a:pt x="54928" y="6493210"/>
                    </a:lnTo>
                    <a:lnTo>
                      <a:pt x="48578" y="6479241"/>
                    </a:lnTo>
                    <a:lnTo>
                      <a:pt x="43180" y="6465272"/>
                    </a:lnTo>
                    <a:lnTo>
                      <a:pt x="37465" y="6450985"/>
                    </a:lnTo>
                    <a:lnTo>
                      <a:pt x="32703" y="6436698"/>
                    </a:lnTo>
                    <a:lnTo>
                      <a:pt x="27623" y="6422411"/>
                    </a:lnTo>
                    <a:lnTo>
                      <a:pt x="23495" y="6407490"/>
                    </a:lnTo>
                    <a:lnTo>
                      <a:pt x="19685" y="6392885"/>
                    </a:lnTo>
                    <a:lnTo>
                      <a:pt x="15875" y="6377963"/>
                    </a:lnTo>
                    <a:lnTo>
                      <a:pt x="12700" y="6363042"/>
                    </a:lnTo>
                    <a:lnTo>
                      <a:pt x="9843" y="6347485"/>
                    </a:lnTo>
                    <a:lnTo>
                      <a:pt x="7303" y="6332246"/>
                    </a:lnTo>
                    <a:lnTo>
                      <a:pt x="4763" y="6317006"/>
                    </a:lnTo>
                    <a:lnTo>
                      <a:pt x="3175" y="6301132"/>
                    </a:lnTo>
                    <a:lnTo>
                      <a:pt x="1905" y="6285575"/>
                    </a:lnTo>
                    <a:lnTo>
                      <a:pt x="953" y="6270019"/>
                    </a:lnTo>
                    <a:lnTo>
                      <a:pt x="318" y="6253827"/>
                    </a:lnTo>
                    <a:lnTo>
                      <a:pt x="0" y="6237953"/>
                    </a:lnTo>
                    <a:lnTo>
                      <a:pt x="0" y="915326"/>
                    </a:lnTo>
                    <a:lnTo>
                      <a:pt x="318" y="899451"/>
                    </a:lnTo>
                    <a:lnTo>
                      <a:pt x="953" y="883577"/>
                    </a:lnTo>
                    <a:lnTo>
                      <a:pt x="1905" y="867703"/>
                    </a:lnTo>
                    <a:lnTo>
                      <a:pt x="3175" y="852146"/>
                    </a:lnTo>
                    <a:lnTo>
                      <a:pt x="4763" y="836589"/>
                    </a:lnTo>
                    <a:lnTo>
                      <a:pt x="7303" y="821033"/>
                    </a:lnTo>
                    <a:lnTo>
                      <a:pt x="9843" y="805793"/>
                    </a:lnTo>
                    <a:lnTo>
                      <a:pt x="12700" y="790554"/>
                    </a:lnTo>
                    <a:lnTo>
                      <a:pt x="15875" y="775315"/>
                    </a:lnTo>
                    <a:lnTo>
                      <a:pt x="19685" y="760393"/>
                    </a:lnTo>
                    <a:lnTo>
                      <a:pt x="23495" y="745789"/>
                    </a:lnTo>
                    <a:lnTo>
                      <a:pt x="27623" y="731184"/>
                    </a:lnTo>
                    <a:lnTo>
                      <a:pt x="32703" y="716580"/>
                    </a:lnTo>
                    <a:lnTo>
                      <a:pt x="37465" y="702293"/>
                    </a:lnTo>
                    <a:lnTo>
                      <a:pt x="43180" y="688007"/>
                    </a:lnTo>
                    <a:lnTo>
                      <a:pt x="48578" y="674037"/>
                    </a:lnTo>
                    <a:lnTo>
                      <a:pt x="54928" y="660068"/>
                    </a:lnTo>
                    <a:lnTo>
                      <a:pt x="60960" y="646416"/>
                    </a:lnTo>
                    <a:lnTo>
                      <a:pt x="67945" y="633082"/>
                    </a:lnTo>
                    <a:lnTo>
                      <a:pt x="74613" y="619747"/>
                    </a:lnTo>
                    <a:lnTo>
                      <a:pt x="82233" y="606731"/>
                    </a:lnTo>
                    <a:lnTo>
                      <a:pt x="89853" y="594031"/>
                    </a:lnTo>
                    <a:lnTo>
                      <a:pt x="97473" y="581332"/>
                    </a:lnTo>
                    <a:lnTo>
                      <a:pt x="105728" y="568950"/>
                    </a:lnTo>
                    <a:lnTo>
                      <a:pt x="114300" y="556568"/>
                    </a:lnTo>
                    <a:lnTo>
                      <a:pt x="123190" y="544504"/>
                    </a:lnTo>
                    <a:lnTo>
                      <a:pt x="132080" y="532757"/>
                    </a:lnTo>
                    <a:lnTo>
                      <a:pt x="141605" y="521327"/>
                    </a:lnTo>
                    <a:lnTo>
                      <a:pt x="151130" y="509898"/>
                    </a:lnTo>
                    <a:lnTo>
                      <a:pt x="160973" y="498786"/>
                    </a:lnTo>
                    <a:lnTo>
                      <a:pt x="171450" y="487674"/>
                    </a:lnTo>
                    <a:lnTo>
                      <a:pt x="181610" y="477197"/>
                    </a:lnTo>
                    <a:lnTo>
                      <a:pt x="192088" y="466720"/>
                    </a:lnTo>
                    <a:lnTo>
                      <a:pt x="202883" y="456560"/>
                    </a:lnTo>
                    <a:lnTo>
                      <a:pt x="213995" y="446718"/>
                    </a:lnTo>
                    <a:lnTo>
                      <a:pt x="225425" y="436876"/>
                    </a:lnTo>
                    <a:lnTo>
                      <a:pt x="237173" y="427669"/>
                    </a:lnTo>
                    <a:lnTo>
                      <a:pt x="248920" y="418780"/>
                    </a:lnTo>
                    <a:lnTo>
                      <a:pt x="260985" y="409890"/>
                    </a:lnTo>
                    <a:lnTo>
                      <a:pt x="273050" y="401318"/>
                    </a:lnTo>
                    <a:lnTo>
                      <a:pt x="286068" y="393381"/>
                    </a:lnTo>
                    <a:lnTo>
                      <a:pt x="298768" y="385126"/>
                    </a:lnTo>
                    <a:lnTo>
                      <a:pt x="311468" y="377507"/>
                    </a:lnTo>
                    <a:lnTo>
                      <a:pt x="324485" y="370522"/>
                    </a:lnTo>
                    <a:lnTo>
                      <a:pt x="337820" y="363220"/>
                    </a:lnTo>
                    <a:lnTo>
                      <a:pt x="351155" y="356870"/>
                    </a:lnTo>
                    <a:lnTo>
                      <a:pt x="364808" y="350203"/>
                    </a:lnTo>
                    <a:lnTo>
                      <a:pt x="378460" y="344171"/>
                    </a:lnTo>
                    <a:lnTo>
                      <a:pt x="392748" y="338456"/>
                    </a:lnTo>
                    <a:lnTo>
                      <a:pt x="406718" y="333059"/>
                    </a:lnTo>
                    <a:lnTo>
                      <a:pt x="421005" y="327979"/>
                    </a:lnTo>
                    <a:lnTo>
                      <a:pt x="435610" y="323534"/>
                    </a:lnTo>
                    <a:lnTo>
                      <a:pt x="450215" y="318772"/>
                    </a:lnTo>
                    <a:lnTo>
                      <a:pt x="465138" y="314962"/>
                    </a:lnTo>
                    <a:lnTo>
                      <a:pt x="479743" y="311471"/>
                    </a:lnTo>
                    <a:lnTo>
                      <a:pt x="494983" y="307977"/>
                    </a:lnTo>
                    <a:lnTo>
                      <a:pt x="510223" y="305120"/>
                    </a:lnTo>
                    <a:lnTo>
                      <a:pt x="525463" y="302581"/>
                    </a:lnTo>
                    <a:lnTo>
                      <a:pt x="541020" y="300676"/>
                    </a:lnTo>
                    <a:lnTo>
                      <a:pt x="556578" y="298771"/>
                    </a:lnTo>
                    <a:lnTo>
                      <a:pt x="572135" y="297183"/>
                    </a:lnTo>
                    <a:lnTo>
                      <a:pt x="588010" y="296231"/>
                    </a:lnTo>
                    <a:lnTo>
                      <a:pt x="603885" y="295596"/>
                    </a:lnTo>
                    <a:lnTo>
                      <a:pt x="619760" y="295278"/>
                    </a:lnTo>
                    <a:lnTo>
                      <a:pt x="1639884" y="295278"/>
                    </a:lnTo>
                    <a:lnTo>
                      <a:pt x="1639884" y="179388"/>
                    </a:lnTo>
                    <a:lnTo>
                      <a:pt x="2125900" y="179388"/>
                    </a:lnTo>
                    <a:lnTo>
                      <a:pt x="203834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901133" y="2427678"/>
              <a:ext cx="741854" cy="741854"/>
              <a:chOff x="3868176" y="3252300"/>
              <a:chExt cx="989139" cy="989139"/>
            </a:xfrm>
          </p:grpSpPr>
          <p:sp>
            <p:nvSpPr>
              <p:cNvPr id="40" name="任意多边形 4"/>
              <p:cNvSpPr/>
              <p:nvPr/>
            </p:nvSpPr>
            <p:spPr>
              <a:xfrm rot="2157230">
                <a:off x="3868176" y="3252300"/>
                <a:ext cx="989139" cy="989139"/>
              </a:xfrm>
              <a:custGeom>
                <a:avLst/>
                <a:gdLst>
                  <a:gd name="connsiteX0" fmla="*/ 0 w 1635124"/>
                  <a:gd name="connsiteY0" fmla="*/ 817562 h 1635124"/>
                  <a:gd name="connsiteX1" fmla="*/ 817562 w 1635124"/>
                  <a:gd name="connsiteY1" fmla="*/ 0 h 1635124"/>
                  <a:gd name="connsiteX2" fmla="*/ 1635124 w 1635124"/>
                  <a:gd name="connsiteY2" fmla="*/ 817562 h 1635124"/>
                  <a:gd name="connsiteX3" fmla="*/ 817562 w 1635124"/>
                  <a:gd name="connsiteY3" fmla="*/ 1635124 h 1635124"/>
                  <a:gd name="connsiteX4" fmla="*/ 0 w 1635124"/>
                  <a:gd name="connsiteY4" fmla="*/ 817562 h 163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124" h="1635124">
                    <a:moveTo>
                      <a:pt x="0" y="817562"/>
                    </a:moveTo>
                    <a:cubicBezTo>
                      <a:pt x="0" y="366035"/>
                      <a:pt x="366035" y="0"/>
                      <a:pt x="817562" y="0"/>
                    </a:cubicBezTo>
                    <a:cubicBezTo>
                      <a:pt x="1269089" y="0"/>
                      <a:pt x="1635124" y="366035"/>
                      <a:pt x="1635124" y="817562"/>
                    </a:cubicBezTo>
                    <a:cubicBezTo>
                      <a:pt x="1635124" y="1269089"/>
                      <a:pt x="1269089" y="1635124"/>
                      <a:pt x="817562" y="1635124"/>
                    </a:cubicBezTo>
                    <a:cubicBezTo>
                      <a:pt x="366035" y="1635124"/>
                      <a:pt x="0" y="1269089"/>
                      <a:pt x="0" y="817562"/>
                    </a:cubicBezTo>
                    <a:close/>
                  </a:path>
                </a:pathLst>
              </a:custGeom>
              <a:solidFill>
                <a:srgbClr val="D95E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4062187" y="3418088"/>
                <a:ext cx="621332" cy="632936"/>
              </a:xfrm>
              <a:custGeom>
                <a:avLst/>
                <a:gdLst>
                  <a:gd name="T0" fmla="*/ 1088909 w 1944688"/>
                  <a:gd name="T1" fmla="*/ 1478020 h 1979613"/>
                  <a:gd name="T2" fmla="*/ 1105805 w 1944688"/>
                  <a:gd name="T3" fmla="*/ 1615987 h 1979613"/>
                  <a:gd name="T4" fmla="*/ 979564 w 1944688"/>
                  <a:gd name="T5" fmla="*/ 1431925 h 1979613"/>
                  <a:gd name="T6" fmla="*/ 811133 w 1944688"/>
                  <a:gd name="T7" fmla="*/ 1321868 h 1979613"/>
                  <a:gd name="T8" fmla="*/ 770571 w 1944688"/>
                  <a:gd name="T9" fmla="*/ 1208449 h 1979613"/>
                  <a:gd name="T10" fmla="*/ 827928 w 1944688"/>
                  <a:gd name="T11" fmla="*/ 1109921 h 1979613"/>
                  <a:gd name="T12" fmla="*/ 1112606 w 1944688"/>
                  <a:gd name="T13" fmla="*/ 674053 h 1979613"/>
                  <a:gd name="T14" fmla="*/ 1149350 w 1944688"/>
                  <a:gd name="T15" fmla="*/ 766128 h 1979613"/>
                  <a:gd name="T16" fmla="*/ 1085682 w 1944688"/>
                  <a:gd name="T17" fmla="*/ 922338 h 1979613"/>
                  <a:gd name="T18" fmla="*/ 916605 w 1944688"/>
                  <a:gd name="T19" fmla="*/ 541568 h 1979613"/>
                  <a:gd name="T20" fmla="*/ 864200 w 1944688"/>
                  <a:gd name="T21" fmla="*/ 1004409 h 1979613"/>
                  <a:gd name="T22" fmla="*/ 743510 w 1944688"/>
                  <a:gd name="T23" fmla="*/ 1114247 h 1979613"/>
                  <a:gd name="T24" fmla="*/ 749545 w 1944688"/>
                  <a:gd name="T25" fmla="*/ 1320271 h 1979613"/>
                  <a:gd name="T26" fmla="*/ 863882 w 1944688"/>
                  <a:gd name="T27" fmla="*/ 1423442 h 1979613"/>
                  <a:gd name="T28" fmla="*/ 1035388 w 1944688"/>
                  <a:gd name="T29" fmla="*/ 1692004 h 1979613"/>
                  <a:gd name="T30" fmla="*/ 1135434 w 1944688"/>
                  <a:gd name="T31" fmla="*/ 1598357 h 1979613"/>
                  <a:gd name="T32" fmla="*/ 1087158 w 1944688"/>
                  <a:gd name="T33" fmla="*/ 1425029 h 1979613"/>
                  <a:gd name="T34" fmla="*/ 1029672 w 1944688"/>
                  <a:gd name="T35" fmla="*/ 1070121 h 1979613"/>
                  <a:gd name="T36" fmla="*/ 1170370 w 1944688"/>
                  <a:gd name="T37" fmla="*/ 968220 h 1979613"/>
                  <a:gd name="T38" fmla="*/ 1219598 w 1944688"/>
                  <a:gd name="T39" fmla="*/ 767275 h 1979613"/>
                  <a:gd name="T40" fmla="*/ 1157348 w 1944688"/>
                  <a:gd name="T41" fmla="*/ 597122 h 1979613"/>
                  <a:gd name="T42" fmla="*/ 995370 w 1944688"/>
                  <a:gd name="T43" fmla="*/ 529823 h 1979613"/>
                  <a:gd name="T44" fmla="*/ 888020 w 1944688"/>
                  <a:gd name="T45" fmla="*/ 312370 h 1979613"/>
                  <a:gd name="T46" fmla="*/ 871505 w 1944688"/>
                  <a:gd name="T47" fmla="*/ 408875 h 1979613"/>
                  <a:gd name="T48" fmla="*/ 969327 w 1944688"/>
                  <a:gd name="T49" fmla="*/ 472999 h 1979613"/>
                  <a:gd name="T50" fmla="*/ 1059209 w 1944688"/>
                  <a:gd name="T51" fmla="*/ 399351 h 1979613"/>
                  <a:gd name="T52" fmla="*/ 1026813 w 1944688"/>
                  <a:gd name="T53" fmla="*/ 299037 h 1979613"/>
                  <a:gd name="T54" fmla="*/ 1190379 w 1944688"/>
                  <a:gd name="T55" fmla="*/ 1270 h 1979613"/>
                  <a:gd name="T56" fmla="*/ 1266286 w 1944688"/>
                  <a:gd name="T57" fmla="*/ 52379 h 1979613"/>
                  <a:gd name="T58" fmla="*/ 1285978 w 1944688"/>
                  <a:gd name="T59" fmla="*/ 375543 h 1979613"/>
                  <a:gd name="T60" fmla="*/ 1339335 w 1944688"/>
                  <a:gd name="T61" fmla="*/ 412367 h 1979613"/>
                  <a:gd name="T62" fmla="*/ 1627402 w 1944688"/>
                  <a:gd name="T63" fmla="*/ 266975 h 1979613"/>
                  <a:gd name="T64" fmla="*/ 1713155 w 1944688"/>
                  <a:gd name="T65" fmla="*/ 299037 h 1979613"/>
                  <a:gd name="T66" fmla="*/ 1944688 w 1944688"/>
                  <a:gd name="T67" fmla="*/ 730768 h 1979613"/>
                  <a:gd name="T68" fmla="*/ 1900224 w 1944688"/>
                  <a:gd name="T69" fmla="*/ 811083 h 1979613"/>
                  <a:gd name="T70" fmla="*/ 1646458 w 1944688"/>
                  <a:gd name="T71" fmla="*/ 985997 h 1979613"/>
                  <a:gd name="T72" fmla="*/ 1891013 w 1944688"/>
                  <a:gd name="T73" fmla="*/ 1162499 h 1979613"/>
                  <a:gd name="T74" fmla="*/ 1943735 w 1944688"/>
                  <a:gd name="T75" fmla="*/ 1238369 h 1979613"/>
                  <a:gd name="T76" fmla="*/ 1720142 w 1944688"/>
                  <a:gd name="T77" fmla="*/ 1672640 h 1979613"/>
                  <a:gd name="T78" fmla="*/ 1637883 w 1944688"/>
                  <a:gd name="T79" fmla="*/ 1712956 h 1979613"/>
                  <a:gd name="T80" fmla="*/ 1347910 w 1944688"/>
                  <a:gd name="T81" fmla="*/ 1568199 h 1979613"/>
                  <a:gd name="T82" fmla="*/ 1289471 w 1944688"/>
                  <a:gd name="T83" fmla="*/ 1595817 h 1979613"/>
                  <a:gd name="T84" fmla="*/ 1271050 w 1944688"/>
                  <a:gd name="T85" fmla="*/ 1918028 h 1979613"/>
                  <a:gd name="T86" fmla="*/ 1200542 w 1944688"/>
                  <a:gd name="T87" fmla="*/ 1976121 h 1979613"/>
                  <a:gd name="T88" fmla="*/ 710797 w 1944688"/>
                  <a:gd name="T89" fmla="*/ 1960884 h 1979613"/>
                  <a:gd name="T90" fmla="*/ 663474 w 1944688"/>
                  <a:gd name="T91" fmla="*/ 1882156 h 1979613"/>
                  <a:gd name="T92" fmla="*/ 638384 w 1944688"/>
                  <a:gd name="T93" fmla="*/ 1574866 h 1979613"/>
                  <a:gd name="T94" fmla="*/ 363339 w 1944688"/>
                  <a:gd name="T95" fmla="*/ 1698353 h 1979613"/>
                  <a:gd name="T96" fmla="*/ 271551 w 1944688"/>
                  <a:gd name="T97" fmla="*/ 1705655 h 1979613"/>
                  <a:gd name="T98" fmla="*/ 6987 w 1944688"/>
                  <a:gd name="T99" fmla="*/ 1295510 h 1979613"/>
                  <a:gd name="T100" fmla="*/ 13339 w 1944688"/>
                  <a:gd name="T101" fmla="*/ 1204402 h 1979613"/>
                  <a:gd name="T102" fmla="*/ 283303 w 1944688"/>
                  <a:gd name="T103" fmla="*/ 1025361 h 1979613"/>
                  <a:gd name="T104" fmla="*/ 288702 w 1944688"/>
                  <a:gd name="T105" fmla="*/ 960601 h 1979613"/>
                  <a:gd name="T106" fmla="*/ 18739 w 1944688"/>
                  <a:gd name="T107" fmla="*/ 784100 h 1979613"/>
                  <a:gd name="T108" fmla="*/ 3811 w 1944688"/>
                  <a:gd name="T109" fmla="*/ 693944 h 1979613"/>
                  <a:gd name="T110" fmla="*/ 261706 w 1944688"/>
                  <a:gd name="T111" fmla="*/ 277768 h 1979613"/>
                  <a:gd name="T112" fmla="*/ 353493 w 1944688"/>
                  <a:gd name="T113" fmla="*/ 276181 h 1979613"/>
                  <a:gd name="T114" fmla="*/ 632032 w 1944688"/>
                  <a:gd name="T115" fmla="*/ 407922 h 1979613"/>
                  <a:gd name="T116" fmla="*/ 663157 w 1944688"/>
                  <a:gd name="T117" fmla="*/ 108250 h 1979613"/>
                  <a:gd name="T118" fmla="*/ 702540 w 1944688"/>
                  <a:gd name="T119" fmla="*/ 24761 h 1979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44688" h="1979613">
                    <a:moveTo>
                      <a:pt x="979564" y="1431925"/>
                    </a:moveTo>
                    <a:lnTo>
                      <a:pt x="987534" y="1431925"/>
                    </a:lnTo>
                    <a:lnTo>
                      <a:pt x="995504" y="1432561"/>
                    </a:lnTo>
                    <a:lnTo>
                      <a:pt x="1003474" y="1433515"/>
                    </a:lnTo>
                    <a:lnTo>
                      <a:pt x="1011443" y="1435104"/>
                    </a:lnTo>
                    <a:lnTo>
                      <a:pt x="1023238" y="1437647"/>
                    </a:lnTo>
                    <a:lnTo>
                      <a:pt x="1029614" y="1439237"/>
                    </a:lnTo>
                    <a:lnTo>
                      <a:pt x="1035352" y="1441144"/>
                    </a:lnTo>
                    <a:lnTo>
                      <a:pt x="1041091" y="1443687"/>
                    </a:lnTo>
                    <a:lnTo>
                      <a:pt x="1046829" y="1445913"/>
                    </a:lnTo>
                    <a:lnTo>
                      <a:pt x="1052886" y="1449092"/>
                    </a:lnTo>
                    <a:lnTo>
                      <a:pt x="1058305" y="1452271"/>
                    </a:lnTo>
                    <a:lnTo>
                      <a:pt x="1063725" y="1455450"/>
                    </a:lnTo>
                    <a:lnTo>
                      <a:pt x="1069463" y="1459264"/>
                    </a:lnTo>
                    <a:lnTo>
                      <a:pt x="1074563" y="1463397"/>
                    </a:lnTo>
                    <a:lnTo>
                      <a:pt x="1079664" y="1467847"/>
                    </a:lnTo>
                    <a:lnTo>
                      <a:pt x="1084127" y="1472616"/>
                    </a:lnTo>
                    <a:lnTo>
                      <a:pt x="1088909" y="1478020"/>
                    </a:lnTo>
                    <a:lnTo>
                      <a:pt x="1093372" y="1484060"/>
                    </a:lnTo>
                    <a:lnTo>
                      <a:pt x="1097198" y="1489782"/>
                    </a:lnTo>
                    <a:lnTo>
                      <a:pt x="1101023" y="1496458"/>
                    </a:lnTo>
                    <a:lnTo>
                      <a:pt x="1104848" y="1503770"/>
                    </a:lnTo>
                    <a:lnTo>
                      <a:pt x="1107399" y="1511081"/>
                    </a:lnTo>
                    <a:lnTo>
                      <a:pt x="1110268" y="1519029"/>
                    </a:lnTo>
                    <a:lnTo>
                      <a:pt x="1112499" y="1526658"/>
                    </a:lnTo>
                    <a:lnTo>
                      <a:pt x="1114093" y="1535559"/>
                    </a:lnTo>
                    <a:lnTo>
                      <a:pt x="1115687" y="1544142"/>
                    </a:lnTo>
                    <a:lnTo>
                      <a:pt x="1116962" y="1553043"/>
                    </a:lnTo>
                    <a:lnTo>
                      <a:pt x="1117600" y="1561627"/>
                    </a:lnTo>
                    <a:lnTo>
                      <a:pt x="1117600" y="1570210"/>
                    </a:lnTo>
                    <a:lnTo>
                      <a:pt x="1117281" y="1578475"/>
                    </a:lnTo>
                    <a:lnTo>
                      <a:pt x="1116006" y="1586740"/>
                    </a:lnTo>
                    <a:lnTo>
                      <a:pt x="1114412" y="1594688"/>
                    </a:lnTo>
                    <a:lnTo>
                      <a:pt x="1112181" y="1601999"/>
                    </a:lnTo>
                    <a:lnTo>
                      <a:pt x="1109311" y="1609311"/>
                    </a:lnTo>
                    <a:lnTo>
                      <a:pt x="1105805" y="1615987"/>
                    </a:lnTo>
                    <a:lnTo>
                      <a:pt x="1102298" y="1622027"/>
                    </a:lnTo>
                    <a:lnTo>
                      <a:pt x="1098154" y="1628385"/>
                    </a:lnTo>
                    <a:lnTo>
                      <a:pt x="1093372" y="1633789"/>
                    </a:lnTo>
                    <a:lnTo>
                      <a:pt x="1088590" y="1638875"/>
                    </a:lnTo>
                    <a:lnTo>
                      <a:pt x="1083490" y="1643644"/>
                    </a:lnTo>
                    <a:lnTo>
                      <a:pt x="1078389" y="1648094"/>
                    </a:lnTo>
                    <a:lnTo>
                      <a:pt x="1072970" y="1651909"/>
                    </a:lnTo>
                    <a:lnTo>
                      <a:pt x="1067231" y="1655406"/>
                    </a:lnTo>
                    <a:lnTo>
                      <a:pt x="1061812" y="1658903"/>
                    </a:lnTo>
                    <a:lnTo>
                      <a:pt x="1056074" y="1662082"/>
                    </a:lnTo>
                    <a:lnTo>
                      <a:pt x="1044279" y="1667486"/>
                    </a:lnTo>
                    <a:lnTo>
                      <a:pt x="1032483" y="1672254"/>
                    </a:lnTo>
                    <a:lnTo>
                      <a:pt x="1020051" y="1676705"/>
                    </a:lnTo>
                    <a:lnTo>
                      <a:pt x="1005067" y="1680520"/>
                    </a:lnTo>
                    <a:lnTo>
                      <a:pt x="990084" y="1683698"/>
                    </a:lnTo>
                    <a:lnTo>
                      <a:pt x="975420" y="1685924"/>
                    </a:lnTo>
                    <a:lnTo>
                      <a:pt x="960437" y="1687513"/>
                    </a:lnTo>
                    <a:lnTo>
                      <a:pt x="979564" y="1431925"/>
                    </a:lnTo>
                    <a:close/>
                    <a:moveTo>
                      <a:pt x="913172" y="1082675"/>
                    </a:moveTo>
                    <a:lnTo>
                      <a:pt x="935037" y="1374775"/>
                    </a:lnTo>
                    <a:lnTo>
                      <a:pt x="923312" y="1373508"/>
                    </a:lnTo>
                    <a:lnTo>
                      <a:pt x="911587" y="1371924"/>
                    </a:lnTo>
                    <a:lnTo>
                      <a:pt x="899545" y="1369706"/>
                    </a:lnTo>
                    <a:lnTo>
                      <a:pt x="887820" y="1366538"/>
                    </a:lnTo>
                    <a:lnTo>
                      <a:pt x="875778" y="1363053"/>
                    </a:lnTo>
                    <a:lnTo>
                      <a:pt x="864370" y="1358301"/>
                    </a:lnTo>
                    <a:lnTo>
                      <a:pt x="858349" y="1355767"/>
                    </a:lnTo>
                    <a:lnTo>
                      <a:pt x="852962" y="1353232"/>
                    </a:lnTo>
                    <a:lnTo>
                      <a:pt x="847258" y="1350064"/>
                    </a:lnTo>
                    <a:lnTo>
                      <a:pt x="841554" y="1346896"/>
                    </a:lnTo>
                    <a:lnTo>
                      <a:pt x="836484" y="1343411"/>
                    </a:lnTo>
                    <a:lnTo>
                      <a:pt x="831097" y="1339609"/>
                    </a:lnTo>
                    <a:lnTo>
                      <a:pt x="826027" y="1335491"/>
                    </a:lnTo>
                    <a:lnTo>
                      <a:pt x="820956" y="1331372"/>
                    </a:lnTo>
                    <a:lnTo>
                      <a:pt x="816203" y="1326620"/>
                    </a:lnTo>
                    <a:lnTo>
                      <a:pt x="811133" y="1321868"/>
                    </a:lnTo>
                    <a:lnTo>
                      <a:pt x="806696" y="1316482"/>
                    </a:lnTo>
                    <a:lnTo>
                      <a:pt x="802577" y="1311413"/>
                    </a:lnTo>
                    <a:lnTo>
                      <a:pt x="798140" y="1305394"/>
                    </a:lnTo>
                    <a:lnTo>
                      <a:pt x="794338" y="1299691"/>
                    </a:lnTo>
                    <a:lnTo>
                      <a:pt x="790535" y="1293355"/>
                    </a:lnTo>
                    <a:lnTo>
                      <a:pt x="787366" y="1287019"/>
                    </a:lnTo>
                    <a:lnTo>
                      <a:pt x="784197" y="1280365"/>
                    </a:lnTo>
                    <a:lnTo>
                      <a:pt x="781028" y="1273396"/>
                    </a:lnTo>
                    <a:lnTo>
                      <a:pt x="778176" y="1266426"/>
                    </a:lnTo>
                    <a:lnTo>
                      <a:pt x="775958" y="1259456"/>
                    </a:lnTo>
                    <a:lnTo>
                      <a:pt x="774057" y="1251852"/>
                    </a:lnTo>
                    <a:lnTo>
                      <a:pt x="772472" y="1244566"/>
                    </a:lnTo>
                    <a:lnTo>
                      <a:pt x="771205" y="1236962"/>
                    </a:lnTo>
                    <a:lnTo>
                      <a:pt x="770571" y="1230943"/>
                    </a:lnTo>
                    <a:lnTo>
                      <a:pt x="770571" y="1228408"/>
                    </a:lnTo>
                    <a:lnTo>
                      <a:pt x="769937" y="1224290"/>
                    </a:lnTo>
                    <a:lnTo>
                      <a:pt x="769937" y="1216370"/>
                    </a:lnTo>
                    <a:lnTo>
                      <a:pt x="770571" y="1208449"/>
                    </a:lnTo>
                    <a:lnTo>
                      <a:pt x="771205" y="1201163"/>
                    </a:lnTo>
                    <a:lnTo>
                      <a:pt x="772472" y="1193559"/>
                    </a:lnTo>
                    <a:lnTo>
                      <a:pt x="773740" y="1186589"/>
                    </a:lnTo>
                    <a:lnTo>
                      <a:pt x="775641" y="1179936"/>
                    </a:lnTo>
                    <a:lnTo>
                      <a:pt x="777542" y="1173283"/>
                    </a:lnTo>
                    <a:lnTo>
                      <a:pt x="779761" y="1166947"/>
                    </a:lnTo>
                    <a:lnTo>
                      <a:pt x="782296" y="1160928"/>
                    </a:lnTo>
                    <a:lnTo>
                      <a:pt x="785465" y="1154908"/>
                    </a:lnTo>
                    <a:lnTo>
                      <a:pt x="788317" y="1149522"/>
                    </a:lnTo>
                    <a:lnTo>
                      <a:pt x="792119" y="1144137"/>
                    </a:lnTo>
                    <a:lnTo>
                      <a:pt x="795922" y="1139068"/>
                    </a:lnTo>
                    <a:lnTo>
                      <a:pt x="799725" y="1134315"/>
                    </a:lnTo>
                    <a:lnTo>
                      <a:pt x="804161" y="1129563"/>
                    </a:lnTo>
                    <a:lnTo>
                      <a:pt x="808281" y="1124811"/>
                    </a:lnTo>
                    <a:lnTo>
                      <a:pt x="813034" y="1121009"/>
                    </a:lnTo>
                    <a:lnTo>
                      <a:pt x="818104" y="1116891"/>
                    </a:lnTo>
                    <a:lnTo>
                      <a:pt x="822858" y="1113406"/>
                    </a:lnTo>
                    <a:lnTo>
                      <a:pt x="827928" y="1109921"/>
                    </a:lnTo>
                    <a:lnTo>
                      <a:pt x="833315" y="1106753"/>
                    </a:lnTo>
                    <a:lnTo>
                      <a:pt x="844089" y="1101367"/>
                    </a:lnTo>
                    <a:lnTo>
                      <a:pt x="854864" y="1096298"/>
                    </a:lnTo>
                    <a:lnTo>
                      <a:pt x="866272" y="1092496"/>
                    </a:lnTo>
                    <a:lnTo>
                      <a:pt x="877680" y="1089011"/>
                    </a:lnTo>
                    <a:lnTo>
                      <a:pt x="889405" y="1086160"/>
                    </a:lnTo>
                    <a:lnTo>
                      <a:pt x="901130" y="1084259"/>
                    </a:lnTo>
                    <a:lnTo>
                      <a:pt x="913172" y="1082675"/>
                    </a:lnTo>
                    <a:close/>
                    <a:moveTo>
                      <a:pt x="1039752" y="628650"/>
                    </a:moveTo>
                    <a:lnTo>
                      <a:pt x="1050839" y="632778"/>
                    </a:lnTo>
                    <a:lnTo>
                      <a:pt x="1061292" y="637858"/>
                    </a:lnTo>
                    <a:lnTo>
                      <a:pt x="1072695" y="643890"/>
                    </a:lnTo>
                    <a:lnTo>
                      <a:pt x="1083148" y="650240"/>
                    </a:lnTo>
                    <a:lnTo>
                      <a:pt x="1093601" y="657225"/>
                    </a:lnTo>
                    <a:lnTo>
                      <a:pt x="1098986" y="661035"/>
                    </a:lnTo>
                    <a:lnTo>
                      <a:pt x="1103420" y="665163"/>
                    </a:lnTo>
                    <a:lnTo>
                      <a:pt x="1108172" y="669290"/>
                    </a:lnTo>
                    <a:lnTo>
                      <a:pt x="1112606" y="674053"/>
                    </a:lnTo>
                    <a:lnTo>
                      <a:pt x="1116724" y="678498"/>
                    </a:lnTo>
                    <a:lnTo>
                      <a:pt x="1121159" y="682943"/>
                    </a:lnTo>
                    <a:lnTo>
                      <a:pt x="1124960" y="687705"/>
                    </a:lnTo>
                    <a:lnTo>
                      <a:pt x="1128444" y="692785"/>
                    </a:lnTo>
                    <a:lnTo>
                      <a:pt x="1131612" y="697865"/>
                    </a:lnTo>
                    <a:lnTo>
                      <a:pt x="1134779" y="703580"/>
                    </a:lnTo>
                    <a:lnTo>
                      <a:pt x="1137630" y="708660"/>
                    </a:lnTo>
                    <a:lnTo>
                      <a:pt x="1139847" y="714058"/>
                    </a:lnTo>
                    <a:lnTo>
                      <a:pt x="1141748" y="719455"/>
                    </a:lnTo>
                    <a:lnTo>
                      <a:pt x="1143332" y="724853"/>
                    </a:lnTo>
                    <a:lnTo>
                      <a:pt x="1144915" y="730885"/>
                    </a:lnTo>
                    <a:lnTo>
                      <a:pt x="1146499" y="736600"/>
                    </a:lnTo>
                    <a:lnTo>
                      <a:pt x="1147449" y="742950"/>
                    </a:lnTo>
                    <a:lnTo>
                      <a:pt x="1148083" y="749300"/>
                    </a:lnTo>
                    <a:lnTo>
                      <a:pt x="1148716" y="755968"/>
                    </a:lnTo>
                    <a:lnTo>
                      <a:pt x="1148716" y="759143"/>
                    </a:lnTo>
                    <a:lnTo>
                      <a:pt x="1149350" y="763270"/>
                    </a:lnTo>
                    <a:lnTo>
                      <a:pt x="1149350" y="766128"/>
                    </a:lnTo>
                    <a:lnTo>
                      <a:pt x="1149350" y="767715"/>
                    </a:lnTo>
                    <a:lnTo>
                      <a:pt x="1149350" y="770890"/>
                    </a:lnTo>
                    <a:lnTo>
                      <a:pt x="1149350" y="778193"/>
                    </a:lnTo>
                    <a:lnTo>
                      <a:pt x="1148400" y="793115"/>
                    </a:lnTo>
                    <a:lnTo>
                      <a:pt x="1146816" y="807721"/>
                    </a:lnTo>
                    <a:lnTo>
                      <a:pt x="1145866" y="814706"/>
                    </a:lnTo>
                    <a:lnTo>
                      <a:pt x="1144282" y="821691"/>
                    </a:lnTo>
                    <a:lnTo>
                      <a:pt x="1142698" y="828358"/>
                    </a:lnTo>
                    <a:lnTo>
                      <a:pt x="1140798" y="835026"/>
                    </a:lnTo>
                    <a:lnTo>
                      <a:pt x="1136363" y="848043"/>
                    </a:lnTo>
                    <a:lnTo>
                      <a:pt x="1131295" y="860426"/>
                    </a:lnTo>
                    <a:lnTo>
                      <a:pt x="1128444" y="866458"/>
                    </a:lnTo>
                    <a:lnTo>
                      <a:pt x="1125277" y="872173"/>
                    </a:lnTo>
                    <a:lnTo>
                      <a:pt x="1118625" y="883603"/>
                    </a:lnTo>
                    <a:lnTo>
                      <a:pt x="1111339" y="894081"/>
                    </a:lnTo>
                    <a:lnTo>
                      <a:pt x="1103420" y="904558"/>
                    </a:lnTo>
                    <a:lnTo>
                      <a:pt x="1094868" y="913766"/>
                    </a:lnTo>
                    <a:lnTo>
                      <a:pt x="1085682" y="922338"/>
                    </a:lnTo>
                    <a:lnTo>
                      <a:pt x="1076179" y="930593"/>
                    </a:lnTo>
                    <a:lnTo>
                      <a:pt x="1066360" y="938213"/>
                    </a:lnTo>
                    <a:lnTo>
                      <a:pt x="1060025" y="942341"/>
                    </a:lnTo>
                    <a:lnTo>
                      <a:pt x="1054006" y="946786"/>
                    </a:lnTo>
                    <a:lnTo>
                      <a:pt x="1047671" y="950596"/>
                    </a:lnTo>
                    <a:lnTo>
                      <a:pt x="1041019" y="954088"/>
                    </a:lnTo>
                    <a:lnTo>
                      <a:pt x="1027716" y="960756"/>
                    </a:lnTo>
                    <a:lnTo>
                      <a:pt x="1014412" y="966788"/>
                    </a:lnTo>
                    <a:lnTo>
                      <a:pt x="1039752" y="628650"/>
                    </a:lnTo>
                    <a:close/>
                    <a:moveTo>
                      <a:pt x="953447" y="529505"/>
                    </a:moveTo>
                    <a:lnTo>
                      <a:pt x="947094" y="530140"/>
                    </a:lnTo>
                    <a:lnTo>
                      <a:pt x="941060" y="531410"/>
                    </a:lnTo>
                    <a:lnTo>
                      <a:pt x="935026" y="532997"/>
                    </a:lnTo>
                    <a:lnTo>
                      <a:pt x="929309" y="535220"/>
                    </a:lnTo>
                    <a:lnTo>
                      <a:pt x="928038" y="535220"/>
                    </a:lnTo>
                    <a:lnTo>
                      <a:pt x="928038" y="535537"/>
                    </a:lnTo>
                    <a:lnTo>
                      <a:pt x="922004" y="538394"/>
                    </a:lnTo>
                    <a:lnTo>
                      <a:pt x="916605" y="541568"/>
                    </a:lnTo>
                    <a:lnTo>
                      <a:pt x="911523" y="545060"/>
                    </a:lnTo>
                    <a:lnTo>
                      <a:pt x="906441" y="548870"/>
                    </a:lnTo>
                    <a:lnTo>
                      <a:pt x="901677" y="553314"/>
                    </a:lnTo>
                    <a:lnTo>
                      <a:pt x="897866" y="557441"/>
                    </a:lnTo>
                    <a:lnTo>
                      <a:pt x="894055" y="562520"/>
                    </a:lnTo>
                    <a:lnTo>
                      <a:pt x="890561" y="567917"/>
                    </a:lnTo>
                    <a:lnTo>
                      <a:pt x="887385" y="573313"/>
                    </a:lnTo>
                    <a:lnTo>
                      <a:pt x="884527" y="579027"/>
                    </a:lnTo>
                    <a:lnTo>
                      <a:pt x="882303" y="585059"/>
                    </a:lnTo>
                    <a:lnTo>
                      <a:pt x="880715" y="590773"/>
                    </a:lnTo>
                    <a:lnTo>
                      <a:pt x="879127" y="597122"/>
                    </a:lnTo>
                    <a:lnTo>
                      <a:pt x="878174" y="603789"/>
                    </a:lnTo>
                    <a:lnTo>
                      <a:pt x="877857" y="610455"/>
                    </a:lnTo>
                    <a:lnTo>
                      <a:pt x="878174" y="617121"/>
                    </a:lnTo>
                    <a:lnTo>
                      <a:pt x="906124" y="992029"/>
                    </a:lnTo>
                    <a:lnTo>
                      <a:pt x="891831" y="995521"/>
                    </a:lnTo>
                    <a:lnTo>
                      <a:pt x="877539" y="999965"/>
                    </a:lnTo>
                    <a:lnTo>
                      <a:pt x="864200" y="1004409"/>
                    </a:lnTo>
                    <a:lnTo>
                      <a:pt x="851178" y="1010123"/>
                    </a:lnTo>
                    <a:lnTo>
                      <a:pt x="838156" y="1015838"/>
                    </a:lnTo>
                    <a:lnTo>
                      <a:pt x="831487" y="1019329"/>
                    </a:lnTo>
                    <a:lnTo>
                      <a:pt x="825452" y="1022821"/>
                    </a:lnTo>
                    <a:lnTo>
                      <a:pt x="818783" y="1026948"/>
                    </a:lnTo>
                    <a:lnTo>
                      <a:pt x="812430" y="1031075"/>
                    </a:lnTo>
                    <a:lnTo>
                      <a:pt x="806078" y="1035519"/>
                    </a:lnTo>
                    <a:lnTo>
                      <a:pt x="799726" y="1040599"/>
                    </a:lnTo>
                    <a:lnTo>
                      <a:pt x="793692" y="1045678"/>
                    </a:lnTo>
                    <a:lnTo>
                      <a:pt x="787340" y="1051074"/>
                    </a:lnTo>
                    <a:lnTo>
                      <a:pt x="780988" y="1057106"/>
                    </a:lnTo>
                    <a:lnTo>
                      <a:pt x="775271" y="1063772"/>
                    </a:lnTo>
                    <a:lnTo>
                      <a:pt x="769236" y="1070756"/>
                    </a:lnTo>
                    <a:lnTo>
                      <a:pt x="763837" y="1078058"/>
                    </a:lnTo>
                    <a:lnTo>
                      <a:pt x="757803" y="1086311"/>
                    </a:lnTo>
                    <a:lnTo>
                      <a:pt x="752721" y="1095200"/>
                    </a:lnTo>
                    <a:lnTo>
                      <a:pt x="747639" y="1104406"/>
                    </a:lnTo>
                    <a:lnTo>
                      <a:pt x="743510" y="1114247"/>
                    </a:lnTo>
                    <a:lnTo>
                      <a:pt x="739064" y="1124723"/>
                    </a:lnTo>
                    <a:lnTo>
                      <a:pt x="735253" y="1136151"/>
                    </a:lnTo>
                    <a:lnTo>
                      <a:pt x="732077" y="1147896"/>
                    </a:lnTo>
                    <a:lnTo>
                      <a:pt x="729218" y="1159959"/>
                    </a:lnTo>
                    <a:lnTo>
                      <a:pt x="727313" y="1172340"/>
                    </a:lnTo>
                    <a:lnTo>
                      <a:pt x="726042" y="1185038"/>
                    </a:lnTo>
                    <a:lnTo>
                      <a:pt x="725407" y="1197736"/>
                    </a:lnTo>
                    <a:lnTo>
                      <a:pt x="725089" y="1210751"/>
                    </a:lnTo>
                    <a:lnTo>
                      <a:pt x="725089" y="1223132"/>
                    </a:lnTo>
                    <a:lnTo>
                      <a:pt x="725407" y="1229481"/>
                    </a:lnTo>
                    <a:lnTo>
                      <a:pt x="725725" y="1236782"/>
                    </a:lnTo>
                    <a:lnTo>
                      <a:pt x="727630" y="1251385"/>
                    </a:lnTo>
                    <a:lnTo>
                      <a:pt x="730171" y="1263765"/>
                    </a:lnTo>
                    <a:lnTo>
                      <a:pt x="733347" y="1276146"/>
                    </a:lnTo>
                    <a:lnTo>
                      <a:pt x="736841" y="1287891"/>
                    </a:lnTo>
                    <a:lnTo>
                      <a:pt x="740652" y="1299002"/>
                    </a:lnTo>
                    <a:lnTo>
                      <a:pt x="745098" y="1310113"/>
                    </a:lnTo>
                    <a:lnTo>
                      <a:pt x="749545" y="1320271"/>
                    </a:lnTo>
                    <a:lnTo>
                      <a:pt x="754309" y="1330112"/>
                    </a:lnTo>
                    <a:lnTo>
                      <a:pt x="760026" y="1339636"/>
                    </a:lnTo>
                    <a:lnTo>
                      <a:pt x="765425" y="1348524"/>
                    </a:lnTo>
                    <a:lnTo>
                      <a:pt x="771142" y="1356778"/>
                    </a:lnTo>
                    <a:lnTo>
                      <a:pt x="777176" y="1364079"/>
                    </a:lnTo>
                    <a:lnTo>
                      <a:pt x="783529" y="1371698"/>
                    </a:lnTo>
                    <a:lnTo>
                      <a:pt x="789563" y="1378364"/>
                    </a:lnTo>
                    <a:lnTo>
                      <a:pt x="796233" y="1384396"/>
                    </a:lnTo>
                    <a:lnTo>
                      <a:pt x="802902" y="1390110"/>
                    </a:lnTo>
                    <a:lnTo>
                      <a:pt x="809572" y="1395189"/>
                    </a:lnTo>
                    <a:lnTo>
                      <a:pt x="816242" y="1400268"/>
                    </a:lnTo>
                    <a:lnTo>
                      <a:pt x="822911" y="1404395"/>
                    </a:lnTo>
                    <a:lnTo>
                      <a:pt x="829581" y="1408522"/>
                    </a:lnTo>
                    <a:lnTo>
                      <a:pt x="836251" y="1412014"/>
                    </a:lnTo>
                    <a:lnTo>
                      <a:pt x="843238" y="1415506"/>
                    </a:lnTo>
                    <a:lnTo>
                      <a:pt x="849908" y="1418363"/>
                    </a:lnTo>
                    <a:lnTo>
                      <a:pt x="856577" y="1420903"/>
                    </a:lnTo>
                    <a:lnTo>
                      <a:pt x="863882" y="1423442"/>
                    </a:lnTo>
                    <a:lnTo>
                      <a:pt x="870552" y="1425347"/>
                    </a:lnTo>
                    <a:lnTo>
                      <a:pt x="877222" y="1427252"/>
                    </a:lnTo>
                    <a:lnTo>
                      <a:pt x="884209" y="1428839"/>
                    </a:lnTo>
                    <a:lnTo>
                      <a:pt x="897548" y="1431061"/>
                    </a:lnTo>
                    <a:lnTo>
                      <a:pt x="910888" y="1432648"/>
                    </a:lnTo>
                    <a:lnTo>
                      <a:pt x="925180" y="1433601"/>
                    </a:lnTo>
                    <a:lnTo>
                      <a:pt x="939472" y="1433601"/>
                    </a:lnTo>
                    <a:lnTo>
                      <a:pt x="958528" y="1687877"/>
                    </a:lnTo>
                    <a:lnTo>
                      <a:pt x="956305" y="1687877"/>
                    </a:lnTo>
                    <a:lnTo>
                      <a:pt x="956623" y="1698353"/>
                    </a:lnTo>
                    <a:lnTo>
                      <a:pt x="959481" y="1698671"/>
                    </a:lnTo>
                    <a:lnTo>
                      <a:pt x="959799" y="1703115"/>
                    </a:lnTo>
                    <a:lnTo>
                      <a:pt x="960116" y="1698671"/>
                    </a:lnTo>
                    <a:lnTo>
                      <a:pt x="975996" y="1698671"/>
                    </a:lnTo>
                    <a:lnTo>
                      <a:pt x="991559" y="1698353"/>
                    </a:lnTo>
                    <a:lnTo>
                      <a:pt x="1007122" y="1697083"/>
                    </a:lnTo>
                    <a:lnTo>
                      <a:pt x="1023002" y="1694861"/>
                    </a:lnTo>
                    <a:lnTo>
                      <a:pt x="1035388" y="1692004"/>
                    </a:lnTo>
                    <a:lnTo>
                      <a:pt x="1048410" y="1688830"/>
                    </a:lnTo>
                    <a:lnTo>
                      <a:pt x="1054762" y="1686608"/>
                    </a:lnTo>
                    <a:lnTo>
                      <a:pt x="1060797" y="1684385"/>
                    </a:lnTo>
                    <a:lnTo>
                      <a:pt x="1067149" y="1681528"/>
                    </a:lnTo>
                    <a:lnTo>
                      <a:pt x="1073501" y="1678671"/>
                    </a:lnTo>
                    <a:lnTo>
                      <a:pt x="1079853" y="1675179"/>
                    </a:lnTo>
                    <a:lnTo>
                      <a:pt x="1085570" y="1671370"/>
                    </a:lnTo>
                    <a:lnTo>
                      <a:pt x="1091922" y="1667243"/>
                    </a:lnTo>
                    <a:lnTo>
                      <a:pt x="1097639" y="1662799"/>
                    </a:lnTo>
                    <a:lnTo>
                      <a:pt x="1103673" y="1657085"/>
                    </a:lnTo>
                    <a:lnTo>
                      <a:pt x="1109072" y="1651371"/>
                    </a:lnTo>
                    <a:lnTo>
                      <a:pt x="1114472" y="1644704"/>
                    </a:lnTo>
                    <a:lnTo>
                      <a:pt x="1120189" y="1637086"/>
                    </a:lnTo>
                    <a:lnTo>
                      <a:pt x="1124953" y="1628514"/>
                    </a:lnTo>
                    <a:lnTo>
                      <a:pt x="1129082" y="1619308"/>
                    </a:lnTo>
                    <a:lnTo>
                      <a:pt x="1132575" y="1609467"/>
                    </a:lnTo>
                    <a:lnTo>
                      <a:pt x="1134163" y="1604071"/>
                    </a:lnTo>
                    <a:lnTo>
                      <a:pt x="1135434" y="1598357"/>
                    </a:lnTo>
                    <a:lnTo>
                      <a:pt x="1136704" y="1592643"/>
                    </a:lnTo>
                    <a:lnTo>
                      <a:pt x="1137657" y="1586611"/>
                    </a:lnTo>
                    <a:lnTo>
                      <a:pt x="1138927" y="1574866"/>
                    </a:lnTo>
                    <a:lnTo>
                      <a:pt x="1139245" y="1562802"/>
                    </a:lnTo>
                    <a:lnTo>
                      <a:pt x="1138927" y="1551057"/>
                    </a:lnTo>
                    <a:lnTo>
                      <a:pt x="1137974" y="1539311"/>
                    </a:lnTo>
                    <a:lnTo>
                      <a:pt x="1136704" y="1527566"/>
                    </a:lnTo>
                    <a:lnTo>
                      <a:pt x="1134481" y="1516137"/>
                    </a:lnTo>
                    <a:lnTo>
                      <a:pt x="1131940" y="1504709"/>
                    </a:lnTo>
                    <a:lnTo>
                      <a:pt x="1128764" y="1493916"/>
                    </a:lnTo>
                    <a:lnTo>
                      <a:pt x="1125270" y="1482805"/>
                    </a:lnTo>
                    <a:lnTo>
                      <a:pt x="1120824" y="1472647"/>
                    </a:lnTo>
                    <a:lnTo>
                      <a:pt x="1115742" y="1463441"/>
                    </a:lnTo>
                    <a:lnTo>
                      <a:pt x="1110660" y="1454235"/>
                    </a:lnTo>
                    <a:lnTo>
                      <a:pt x="1105261" y="1445981"/>
                    </a:lnTo>
                    <a:lnTo>
                      <a:pt x="1099227" y="1438362"/>
                    </a:lnTo>
                    <a:lnTo>
                      <a:pt x="1093510" y="1431061"/>
                    </a:lnTo>
                    <a:lnTo>
                      <a:pt x="1087158" y="1425029"/>
                    </a:lnTo>
                    <a:lnTo>
                      <a:pt x="1080806" y="1418998"/>
                    </a:lnTo>
                    <a:lnTo>
                      <a:pt x="1074771" y="1413919"/>
                    </a:lnTo>
                    <a:lnTo>
                      <a:pt x="1068102" y="1409157"/>
                    </a:lnTo>
                    <a:lnTo>
                      <a:pt x="1061750" y="1404395"/>
                    </a:lnTo>
                    <a:lnTo>
                      <a:pt x="1055080" y="1400586"/>
                    </a:lnTo>
                    <a:lnTo>
                      <a:pt x="1048410" y="1397094"/>
                    </a:lnTo>
                    <a:lnTo>
                      <a:pt x="1041740" y="1393602"/>
                    </a:lnTo>
                    <a:lnTo>
                      <a:pt x="1035071" y="1390745"/>
                    </a:lnTo>
                    <a:lnTo>
                      <a:pt x="1028401" y="1388205"/>
                    </a:lnTo>
                    <a:lnTo>
                      <a:pt x="1021731" y="1385666"/>
                    </a:lnTo>
                    <a:lnTo>
                      <a:pt x="1015062" y="1383761"/>
                    </a:lnTo>
                    <a:lnTo>
                      <a:pt x="1007122" y="1381539"/>
                    </a:lnTo>
                    <a:lnTo>
                      <a:pt x="999499" y="1379952"/>
                    </a:lnTo>
                    <a:lnTo>
                      <a:pt x="991877" y="1378364"/>
                    </a:lnTo>
                    <a:lnTo>
                      <a:pt x="983937" y="1377095"/>
                    </a:lnTo>
                    <a:lnTo>
                      <a:pt x="1006804" y="1075201"/>
                    </a:lnTo>
                    <a:lnTo>
                      <a:pt x="1018238" y="1072661"/>
                    </a:lnTo>
                    <a:lnTo>
                      <a:pt x="1029672" y="1070121"/>
                    </a:lnTo>
                    <a:lnTo>
                      <a:pt x="1040788" y="1066947"/>
                    </a:lnTo>
                    <a:lnTo>
                      <a:pt x="1051904" y="1062820"/>
                    </a:lnTo>
                    <a:lnTo>
                      <a:pt x="1063338" y="1058376"/>
                    </a:lnTo>
                    <a:lnTo>
                      <a:pt x="1074771" y="1053297"/>
                    </a:lnTo>
                    <a:lnTo>
                      <a:pt x="1085570" y="1047265"/>
                    </a:lnTo>
                    <a:lnTo>
                      <a:pt x="1096686" y="1040916"/>
                    </a:lnTo>
                    <a:lnTo>
                      <a:pt x="1103356" y="1036789"/>
                    </a:lnTo>
                    <a:lnTo>
                      <a:pt x="1109390" y="1032027"/>
                    </a:lnTo>
                    <a:lnTo>
                      <a:pt x="1116060" y="1027266"/>
                    </a:lnTo>
                    <a:lnTo>
                      <a:pt x="1122412" y="1022187"/>
                    </a:lnTo>
                    <a:lnTo>
                      <a:pt x="1128764" y="1016790"/>
                    </a:lnTo>
                    <a:lnTo>
                      <a:pt x="1135116" y="1010758"/>
                    </a:lnTo>
                    <a:lnTo>
                      <a:pt x="1141150" y="1005044"/>
                    </a:lnTo>
                    <a:lnTo>
                      <a:pt x="1147185" y="998378"/>
                    </a:lnTo>
                    <a:lnTo>
                      <a:pt x="1152902" y="991394"/>
                    </a:lnTo>
                    <a:lnTo>
                      <a:pt x="1158936" y="984093"/>
                    </a:lnTo>
                    <a:lnTo>
                      <a:pt x="1164336" y="976474"/>
                    </a:lnTo>
                    <a:lnTo>
                      <a:pt x="1170370" y="968220"/>
                    </a:lnTo>
                    <a:lnTo>
                      <a:pt x="1175452" y="959966"/>
                    </a:lnTo>
                    <a:lnTo>
                      <a:pt x="1180533" y="950760"/>
                    </a:lnTo>
                    <a:lnTo>
                      <a:pt x="1185615" y="941554"/>
                    </a:lnTo>
                    <a:lnTo>
                      <a:pt x="1190379" y="931714"/>
                    </a:lnTo>
                    <a:lnTo>
                      <a:pt x="1194508" y="921555"/>
                    </a:lnTo>
                    <a:lnTo>
                      <a:pt x="1198954" y="910444"/>
                    </a:lnTo>
                    <a:lnTo>
                      <a:pt x="1202766" y="899651"/>
                    </a:lnTo>
                    <a:lnTo>
                      <a:pt x="1206259" y="887906"/>
                    </a:lnTo>
                    <a:lnTo>
                      <a:pt x="1209435" y="876160"/>
                    </a:lnTo>
                    <a:lnTo>
                      <a:pt x="1212294" y="863779"/>
                    </a:lnTo>
                    <a:lnTo>
                      <a:pt x="1214517" y="851399"/>
                    </a:lnTo>
                    <a:lnTo>
                      <a:pt x="1216422" y="838701"/>
                    </a:lnTo>
                    <a:lnTo>
                      <a:pt x="1217693" y="826003"/>
                    </a:lnTo>
                    <a:lnTo>
                      <a:pt x="1218963" y="812988"/>
                    </a:lnTo>
                    <a:lnTo>
                      <a:pt x="1219598" y="799972"/>
                    </a:lnTo>
                    <a:lnTo>
                      <a:pt x="1219916" y="787274"/>
                    </a:lnTo>
                    <a:lnTo>
                      <a:pt x="1219916" y="774259"/>
                    </a:lnTo>
                    <a:lnTo>
                      <a:pt x="1219598" y="767275"/>
                    </a:lnTo>
                    <a:lnTo>
                      <a:pt x="1219598" y="763783"/>
                    </a:lnTo>
                    <a:lnTo>
                      <a:pt x="1219281" y="760926"/>
                    </a:lnTo>
                    <a:lnTo>
                      <a:pt x="1219281" y="754894"/>
                    </a:lnTo>
                    <a:lnTo>
                      <a:pt x="1218328" y="747910"/>
                    </a:lnTo>
                    <a:lnTo>
                      <a:pt x="1218010" y="740927"/>
                    </a:lnTo>
                    <a:lnTo>
                      <a:pt x="1217058" y="734260"/>
                    </a:lnTo>
                    <a:lnTo>
                      <a:pt x="1214834" y="720292"/>
                    </a:lnTo>
                    <a:lnTo>
                      <a:pt x="1212294" y="706325"/>
                    </a:lnTo>
                    <a:lnTo>
                      <a:pt x="1208800" y="692674"/>
                    </a:lnTo>
                    <a:lnTo>
                      <a:pt x="1204671" y="679341"/>
                    </a:lnTo>
                    <a:lnTo>
                      <a:pt x="1199907" y="666643"/>
                    </a:lnTo>
                    <a:lnTo>
                      <a:pt x="1194826" y="654263"/>
                    </a:lnTo>
                    <a:lnTo>
                      <a:pt x="1189426" y="642835"/>
                    </a:lnTo>
                    <a:lnTo>
                      <a:pt x="1183709" y="632359"/>
                    </a:lnTo>
                    <a:lnTo>
                      <a:pt x="1177357" y="622201"/>
                    </a:lnTo>
                    <a:lnTo>
                      <a:pt x="1170688" y="613312"/>
                    </a:lnTo>
                    <a:lnTo>
                      <a:pt x="1164018" y="605058"/>
                    </a:lnTo>
                    <a:lnTo>
                      <a:pt x="1157348" y="597122"/>
                    </a:lnTo>
                    <a:lnTo>
                      <a:pt x="1150361" y="590138"/>
                    </a:lnTo>
                    <a:lnTo>
                      <a:pt x="1143691" y="583789"/>
                    </a:lnTo>
                    <a:lnTo>
                      <a:pt x="1136704" y="578075"/>
                    </a:lnTo>
                    <a:lnTo>
                      <a:pt x="1129399" y="572996"/>
                    </a:lnTo>
                    <a:lnTo>
                      <a:pt x="1122412" y="567917"/>
                    </a:lnTo>
                    <a:lnTo>
                      <a:pt x="1115742" y="563472"/>
                    </a:lnTo>
                    <a:lnTo>
                      <a:pt x="1108755" y="559663"/>
                    </a:lnTo>
                    <a:lnTo>
                      <a:pt x="1101768" y="555536"/>
                    </a:lnTo>
                    <a:lnTo>
                      <a:pt x="1094463" y="552044"/>
                    </a:lnTo>
                    <a:lnTo>
                      <a:pt x="1088111" y="549505"/>
                    </a:lnTo>
                    <a:lnTo>
                      <a:pt x="1080806" y="546330"/>
                    </a:lnTo>
                    <a:lnTo>
                      <a:pt x="1073818" y="543791"/>
                    </a:lnTo>
                    <a:lnTo>
                      <a:pt x="1060162" y="539664"/>
                    </a:lnTo>
                    <a:lnTo>
                      <a:pt x="1046504" y="536172"/>
                    </a:lnTo>
                    <a:lnTo>
                      <a:pt x="1033165" y="533315"/>
                    </a:lnTo>
                    <a:lnTo>
                      <a:pt x="1019508" y="531093"/>
                    </a:lnTo>
                    <a:lnTo>
                      <a:pt x="1007122" y="530140"/>
                    </a:lnTo>
                    <a:lnTo>
                      <a:pt x="995370" y="529823"/>
                    </a:lnTo>
                    <a:lnTo>
                      <a:pt x="983301" y="529823"/>
                    </a:lnTo>
                    <a:lnTo>
                      <a:pt x="971550" y="530140"/>
                    </a:lnTo>
                    <a:lnTo>
                      <a:pt x="967104" y="529823"/>
                    </a:lnTo>
                    <a:lnTo>
                      <a:pt x="962657" y="529505"/>
                    </a:lnTo>
                    <a:lnTo>
                      <a:pt x="953447" y="529505"/>
                    </a:lnTo>
                    <a:close/>
                    <a:moveTo>
                      <a:pt x="958846" y="276181"/>
                    </a:moveTo>
                    <a:lnTo>
                      <a:pt x="953764" y="276816"/>
                    </a:lnTo>
                    <a:lnTo>
                      <a:pt x="949318" y="277451"/>
                    </a:lnTo>
                    <a:lnTo>
                      <a:pt x="944236" y="278403"/>
                    </a:lnTo>
                    <a:lnTo>
                      <a:pt x="939472" y="279356"/>
                    </a:lnTo>
                    <a:lnTo>
                      <a:pt x="934708" y="280625"/>
                    </a:lnTo>
                    <a:lnTo>
                      <a:pt x="930262" y="282213"/>
                    </a:lnTo>
                    <a:lnTo>
                      <a:pt x="925815" y="284117"/>
                    </a:lnTo>
                    <a:lnTo>
                      <a:pt x="916922" y="288562"/>
                    </a:lnTo>
                    <a:lnTo>
                      <a:pt x="908982" y="293006"/>
                    </a:lnTo>
                    <a:lnTo>
                      <a:pt x="901360" y="299037"/>
                    </a:lnTo>
                    <a:lnTo>
                      <a:pt x="894372" y="305386"/>
                    </a:lnTo>
                    <a:lnTo>
                      <a:pt x="888020" y="312370"/>
                    </a:lnTo>
                    <a:lnTo>
                      <a:pt x="882621" y="319672"/>
                    </a:lnTo>
                    <a:lnTo>
                      <a:pt x="877539" y="327925"/>
                    </a:lnTo>
                    <a:lnTo>
                      <a:pt x="873093" y="336496"/>
                    </a:lnTo>
                    <a:lnTo>
                      <a:pt x="871505" y="340941"/>
                    </a:lnTo>
                    <a:lnTo>
                      <a:pt x="869917" y="345702"/>
                    </a:lnTo>
                    <a:lnTo>
                      <a:pt x="868964" y="350464"/>
                    </a:lnTo>
                    <a:lnTo>
                      <a:pt x="867694" y="354908"/>
                    </a:lnTo>
                    <a:lnTo>
                      <a:pt x="866741" y="359670"/>
                    </a:lnTo>
                    <a:lnTo>
                      <a:pt x="866106" y="364749"/>
                    </a:lnTo>
                    <a:lnTo>
                      <a:pt x="865788" y="369511"/>
                    </a:lnTo>
                    <a:lnTo>
                      <a:pt x="865788" y="374590"/>
                    </a:lnTo>
                    <a:lnTo>
                      <a:pt x="865788" y="379669"/>
                    </a:lnTo>
                    <a:lnTo>
                      <a:pt x="866106" y="384749"/>
                    </a:lnTo>
                    <a:lnTo>
                      <a:pt x="866741" y="389828"/>
                    </a:lnTo>
                    <a:lnTo>
                      <a:pt x="867694" y="394590"/>
                    </a:lnTo>
                    <a:lnTo>
                      <a:pt x="868964" y="399351"/>
                    </a:lnTo>
                    <a:lnTo>
                      <a:pt x="869917" y="404113"/>
                    </a:lnTo>
                    <a:lnTo>
                      <a:pt x="871505" y="408875"/>
                    </a:lnTo>
                    <a:lnTo>
                      <a:pt x="873093" y="413002"/>
                    </a:lnTo>
                    <a:lnTo>
                      <a:pt x="877539" y="421573"/>
                    </a:lnTo>
                    <a:lnTo>
                      <a:pt x="882621" y="429826"/>
                    </a:lnTo>
                    <a:lnTo>
                      <a:pt x="888020" y="437445"/>
                    </a:lnTo>
                    <a:lnTo>
                      <a:pt x="894372" y="444429"/>
                    </a:lnTo>
                    <a:lnTo>
                      <a:pt x="901360" y="450778"/>
                    </a:lnTo>
                    <a:lnTo>
                      <a:pt x="908982" y="456492"/>
                    </a:lnTo>
                    <a:lnTo>
                      <a:pt x="916922" y="461254"/>
                    </a:lnTo>
                    <a:lnTo>
                      <a:pt x="925815" y="465381"/>
                    </a:lnTo>
                    <a:lnTo>
                      <a:pt x="930262" y="466968"/>
                    </a:lnTo>
                    <a:lnTo>
                      <a:pt x="934708" y="468555"/>
                    </a:lnTo>
                    <a:lnTo>
                      <a:pt x="939472" y="470142"/>
                    </a:lnTo>
                    <a:lnTo>
                      <a:pt x="944236" y="471095"/>
                    </a:lnTo>
                    <a:lnTo>
                      <a:pt x="949318" y="472047"/>
                    </a:lnTo>
                    <a:lnTo>
                      <a:pt x="953764" y="472682"/>
                    </a:lnTo>
                    <a:lnTo>
                      <a:pt x="958846" y="472999"/>
                    </a:lnTo>
                    <a:lnTo>
                      <a:pt x="964245" y="473317"/>
                    </a:lnTo>
                    <a:lnTo>
                      <a:pt x="969327" y="472999"/>
                    </a:lnTo>
                    <a:lnTo>
                      <a:pt x="974408" y="472682"/>
                    </a:lnTo>
                    <a:lnTo>
                      <a:pt x="978855" y="472047"/>
                    </a:lnTo>
                    <a:lnTo>
                      <a:pt x="983937" y="471095"/>
                    </a:lnTo>
                    <a:lnTo>
                      <a:pt x="988701" y="470142"/>
                    </a:lnTo>
                    <a:lnTo>
                      <a:pt x="993465" y="468555"/>
                    </a:lnTo>
                    <a:lnTo>
                      <a:pt x="997911" y="466968"/>
                    </a:lnTo>
                    <a:lnTo>
                      <a:pt x="1002358" y="465381"/>
                    </a:lnTo>
                    <a:lnTo>
                      <a:pt x="1011250" y="461254"/>
                    </a:lnTo>
                    <a:lnTo>
                      <a:pt x="1018873" y="456492"/>
                    </a:lnTo>
                    <a:lnTo>
                      <a:pt x="1026813" y="450778"/>
                    </a:lnTo>
                    <a:lnTo>
                      <a:pt x="1033800" y="444429"/>
                    </a:lnTo>
                    <a:lnTo>
                      <a:pt x="1040152" y="437445"/>
                    </a:lnTo>
                    <a:lnTo>
                      <a:pt x="1045552" y="429826"/>
                    </a:lnTo>
                    <a:lnTo>
                      <a:pt x="1050633" y="421573"/>
                    </a:lnTo>
                    <a:lnTo>
                      <a:pt x="1055080" y="413002"/>
                    </a:lnTo>
                    <a:lnTo>
                      <a:pt x="1056668" y="408875"/>
                    </a:lnTo>
                    <a:lnTo>
                      <a:pt x="1058256" y="404113"/>
                    </a:lnTo>
                    <a:lnTo>
                      <a:pt x="1059209" y="399351"/>
                    </a:lnTo>
                    <a:lnTo>
                      <a:pt x="1060479" y="394590"/>
                    </a:lnTo>
                    <a:lnTo>
                      <a:pt x="1061432" y="389828"/>
                    </a:lnTo>
                    <a:lnTo>
                      <a:pt x="1062067" y="384749"/>
                    </a:lnTo>
                    <a:lnTo>
                      <a:pt x="1062385" y="379669"/>
                    </a:lnTo>
                    <a:lnTo>
                      <a:pt x="1062385" y="374590"/>
                    </a:lnTo>
                    <a:lnTo>
                      <a:pt x="1062385" y="369511"/>
                    </a:lnTo>
                    <a:lnTo>
                      <a:pt x="1062067" y="364749"/>
                    </a:lnTo>
                    <a:lnTo>
                      <a:pt x="1061432" y="359670"/>
                    </a:lnTo>
                    <a:lnTo>
                      <a:pt x="1060479" y="354908"/>
                    </a:lnTo>
                    <a:lnTo>
                      <a:pt x="1059209" y="350464"/>
                    </a:lnTo>
                    <a:lnTo>
                      <a:pt x="1058256" y="345702"/>
                    </a:lnTo>
                    <a:lnTo>
                      <a:pt x="1056668" y="340941"/>
                    </a:lnTo>
                    <a:lnTo>
                      <a:pt x="1055080" y="336496"/>
                    </a:lnTo>
                    <a:lnTo>
                      <a:pt x="1050633" y="327925"/>
                    </a:lnTo>
                    <a:lnTo>
                      <a:pt x="1045552" y="319672"/>
                    </a:lnTo>
                    <a:lnTo>
                      <a:pt x="1040152" y="312370"/>
                    </a:lnTo>
                    <a:lnTo>
                      <a:pt x="1033800" y="305386"/>
                    </a:lnTo>
                    <a:lnTo>
                      <a:pt x="1026813" y="299037"/>
                    </a:lnTo>
                    <a:lnTo>
                      <a:pt x="1018873" y="293006"/>
                    </a:lnTo>
                    <a:lnTo>
                      <a:pt x="1011250" y="288562"/>
                    </a:lnTo>
                    <a:lnTo>
                      <a:pt x="1002358" y="284117"/>
                    </a:lnTo>
                    <a:lnTo>
                      <a:pt x="997911" y="282213"/>
                    </a:lnTo>
                    <a:lnTo>
                      <a:pt x="993465" y="280625"/>
                    </a:lnTo>
                    <a:lnTo>
                      <a:pt x="988701" y="279356"/>
                    </a:lnTo>
                    <a:lnTo>
                      <a:pt x="983937" y="278403"/>
                    </a:lnTo>
                    <a:lnTo>
                      <a:pt x="978855" y="277451"/>
                    </a:lnTo>
                    <a:lnTo>
                      <a:pt x="974408" y="276816"/>
                    </a:lnTo>
                    <a:lnTo>
                      <a:pt x="969327" y="276181"/>
                    </a:lnTo>
                    <a:lnTo>
                      <a:pt x="964245" y="276181"/>
                    </a:lnTo>
                    <a:lnTo>
                      <a:pt x="958846" y="276181"/>
                    </a:lnTo>
                    <a:close/>
                    <a:moveTo>
                      <a:pt x="765743" y="0"/>
                    </a:moveTo>
                    <a:lnTo>
                      <a:pt x="771142" y="0"/>
                    </a:lnTo>
                    <a:lnTo>
                      <a:pt x="1173864" y="0"/>
                    </a:lnTo>
                    <a:lnTo>
                      <a:pt x="1179263" y="0"/>
                    </a:lnTo>
                    <a:lnTo>
                      <a:pt x="1184662" y="635"/>
                    </a:lnTo>
                    <a:lnTo>
                      <a:pt x="1190379" y="1270"/>
                    </a:lnTo>
                    <a:lnTo>
                      <a:pt x="1195461" y="2222"/>
                    </a:lnTo>
                    <a:lnTo>
                      <a:pt x="1200542" y="3810"/>
                    </a:lnTo>
                    <a:lnTo>
                      <a:pt x="1205624" y="4762"/>
                    </a:lnTo>
                    <a:lnTo>
                      <a:pt x="1210706" y="6667"/>
                    </a:lnTo>
                    <a:lnTo>
                      <a:pt x="1215787" y="8889"/>
                    </a:lnTo>
                    <a:lnTo>
                      <a:pt x="1220551" y="10794"/>
                    </a:lnTo>
                    <a:lnTo>
                      <a:pt x="1224998" y="13016"/>
                    </a:lnTo>
                    <a:lnTo>
                      <a:pt x="1229444" y="15873"/>
                    </a:lnTo>
                    <a:lnTo>
                      <a:pt x="1234208" y="18412"/>
                    </a:lnTo>
                    <a:lnTo>
                      <a:pt x="1238337" y="21587"/>
                    </a:lnTo>
                    <a:lnTo>
                      <a:pt x="1242466" y="24761"/>
                    </a:lnTo>
                    <a:lnTo>
                      <a:pt x="1246277" y="28253"/>
                    </a:lnTo>
                    <a:lnTo>
                      <a:pt x="1250088" y="31745"/>
                    </a:lnTo>
                    <a:lnTo>
                      <a:pt x="1253900" y="35872"/>
                    </a:lnTo>
                    <a:lnTo>
                      <a:pt x="1256758" y="39681"/>
                    </a:lnTo>
                    <a:lnTo>
                      <a:pt x="1260570" y="43491"/>
                    </a:lnTo>
                    <a:lnTo>
                      <a:pt x="1263110" y="47935"/>
                    </a:lnTo>
                    <a:lnTo>
                      <a:pt x="1266286" y="52379"/>
                    </a:lnTo>
                    <a:lnTo>
                      <a:pt x="1268510" y="56824"/>
                    </a:lnTo>
                    <a:lnTo>
                      <a:pt x="1271050" y="61585"/>
                    </a:lnTo>
                    <a:lnTo>
                      <a:pt x="1273274" y="66347"/>
                    </a:lnTo>
                    <a:lnTo>
                      <a:pt x="1275179" y="71109"/>
                    </a:lnTo>
                    <a:lnTo>
                      <a:pt x="1276767" y="76188"/>
                    </a:lnTo>
                    <a:lnTo>
                      <a:pt x="1278355" y="81267"/>
                    </a:lnTo>
                    <a:lnTo>
                      <a:pt x="1279626" y="86664"/>
                    </a:lnTo>
                    <a:lnTo>
                      <a:pt x="1280261" y="91743"/>
                    </a:lnTo>
                    <a:lnTo>
                      <a:pt x="1281214" y="97140"/>
                    </a:lnTo>
                    <a:lnTo>
                      <a:pt x="1281531" y="102854"/>
                    </a:lnTo>
                    <a:lnTo>
                      <a:pt x="1281849" y="108250"/>
                    </a:lnTo>
                    <a:lnTo>
                      <a:pt x="1281849" y="345702"/>
                    </a:lnTo>
                    <a:lnTo>
                      <a:pt x="1281849" y="351099"/>
                    </a:lnTo>
                    <a:lnTo>
                      <a:pt x="1282484" y="356496"/>
                    </a:lnTo>
                    <a:lnTo>
                      <a:pt x="1282802" y="361575"/>
                    </a:lnTo>
                    <a:lnTo>
                      <a:pt x="1284072" y="366337"/>
                    </a:lnTo>
                    <a:lnTo>
                      <a:pt x="1284707" y="371098"/>
                    </a:lnTo>
                    <a:lnTo>
                      <a:pt x="1285978" y="375543"/>
                    </a:lnTo>
                    <a:lnTo>
                      <a:pt x="1287566" y="379669"/>
                    </a:lnTo>
                    <a:lnTo>
                      <a:pt x="1289471" y="383796"/>
                    </a:lnTo>
                    <a:lnTo>
                      <a:pt x="1291059" y="387288"/>
                    </a:lnTo>
                    <a:lnTo>
                      <a:pt x="1293283" y="390780"/>
                    </a:lnTo>
                    <a:lnTo>
                      <a:pt x="1295188" y="393955"/>
                    </a:lnTo>
                    <a:lnTo>
                      <a:pt x="1298047" y="396812"/>
                    </a:lnTo>
                    <a:lnTo>
                      <a:pt x="1300270" y="399669"/>
                    </a:lnTo>
                    <a:lnTo>
                      <a:pt x="1303446" y="402208"/>
                    </a:lnTo>
                    <a:lnTo>
                      <a:pt x="1306304" y="404430"/>
                    </a:lnTo>
                    <a:lnTo>
                      <a:pt x="1309480" y="406335"/>
                    </a:lnTo>
                    <a:lnTo>
                      <a:pt x="1312656" y="407922"/>
                    </a:lnTo>
                    <a:lnTo>
                      <a:pt x="1316150" y="409510"/>
                    </a:lnTo>
                    <a:lnTo>
                      <a:pt x="1319644" y="410779"/>
                    </a:lnTo>
                    <a:lnTo>
                      <a:pt x="1323137" y="411414"/>
                    </a:lnTo>
                    <a:lnTo>
                      <a:pt x="1326949" y="412367"/>
                    </a:lnTo>
                    <a:lnTo>
                      <a:pt x="1331078" y="412684"/>
                    </a:lnTo>
                    <a:lnTo>
                      <a:pt x="1335206" y="412684"/>
                    </a:lnTo>
                    <a:lnTo>
                      <a:pt x="1339335" y="412367"/>
                    </a:lnTo>
                    <a:lnTo>
                      <a:pt x="1343464" y="411732"/>
                    </a:lnTo>
                    <a:lnTo>
                      <a:pt x="1347910" y="411097"/>
                    </a:lnTo>
                    <a:lnTo>
                      <a:pt x="1352039" y="409827"/>
                    </a:lnTo>
                    <a:lnTo>
                      <a:pt x="1356803" y="408875"/>
                    </a:lnTo>
                    <a:lnTo>
                      <a:pt x="1361568" y="406653"/>
                    </a:lnTo>
                    <a:lnTo>
                      <a:pt x="1366332" y="404748"/>
                    </a:lnTo>
                    <a:lnTo>
                      <a:pt x="1371096" y="402526"/>
                    </a:lnTo>
                    <a:lnTo>
                      <a:pt x="1375542" y="399986"/>
                    </a:lnTo>
                    <a:lnTo>
                      <a:pt x="1581349" y="281260"/>
                    </a:lnTo>
                    <a:lnTo>
                      <a:pt x="1586113" y="278721"/>
                    </a:lnTo>
                    <a:lnTo>
                      <a:pt x="1591195" y="276181"/>
                    </a:lnTo>
                    <a:lnTo>
                      <a:pt x="1596277" y="273959"/>
                    </a:lnTo>
                    <a:lnTo>
                      <a:pt x="1601358" y="272372"/>
                    </a:lnTo>
                    <a:lnTo>
                      <a:pt x="1606440" y="270784"/>
                    </a:lnTo>
                    <a:lnTo>
                      <a:pt x="1611522" y="269197"/>
                    </a:lnTo>
                    <a:lnTo>
                      <a:pt x="1617238" y="268562"/>
                    </a:lnTo>
                    <a:lnTo>
                      <a:pt x="1622320" y="267610"/>
                    </a:lnTo>
                    <a:lnTo>
                      <a:pt x="1627402" y="266975"/>
                    </a:lnTo>
                    <a:lnTo>
                      <a:pt x="1632801" y="266975"/>
                    </a:lnTo>
                    <a:lnTo>
                      <a:pt x="1637883" y="266975"/>
                    </a:lnTo>
                    <a:lnTo>
                      <a:pt x="1642964" y="266975"/>
                    </a:lnTo>
                    <a:lnTo>
                      <a:pt x="1648364" y="267610"/>
                    </a:lnTo>
                    <a:lnTo>
                      <a:pt x="1653445" y="268562"/>
                    </a:lnTo>
                    <a:lnTo>
                      <a:pt x="1658527" y="269197"/>
                    </a:lnTo>
                    <a:lnTo>
                      <a:pt x="1663609" y="270467"/>
                    </a:lnTo>
                    <a:lnTo>
                      <a:pt x="1668373" y="272054"/>
                    </a:lnTo>
                    <a:lnTo>
                      <a:pt x="1673454" y="273641"/>
                    </a:lnTo>
                    <a:lnTo>
                      <a:pt x="1678218" y="275546"/>
                    </a:lnTo>
                    <a:lnTo>
                      <a:pt x="1682982" y="277768"/>
                    </a:lnTo>
                    <a:lnTo>
                      <a:pt x="1687746" y="280308"/>
                    </a:lnTo>
                    <a:lnTo>
                      <a:pt x="1692193" y="282530"/>
                    </a:lnTo>
                    <a:lnTo>
                      <a:pt x="1696640" y="285704"/>
                    </a:lnTo>
                    <a:lnTo>
                      <a:pt x="1701086" y="288562"/>
                    </a:lnTo>
                    <a:lnTo>
                      <a:pt x="1705215" y="292053"/>
                    </a:lnTo>
                    <a:lnTo>
                      <a:pt x="1709344" y="295545"/>
                    </a:lnTo>
                    <a:lnTo>
                      <a:pt x="1713155" y="299037"/>
                    </a:lnTo>
                    <a:lnTo>
                      <a:pt x="1716648" y="302847"/>
                    </a:lnTo>
                    <a:lnTo>
                      <a:pt x="1720142" y="307291"/>
                    </a:lnTo>
                    <a:lnTo>
                      <a:pt x="1723318" y="311418"/>
                    </a:lnTo>
                    <a:lnTo>
                      <a:pt x="1726494" y="315862"/>
                    </a:lnTo>
                    <a:lnTo>
                      <a:pt x="1729670" y="320624"/>
                    </a:lnTo>
                    <a:lnTo>
                      <a:pt x="1930713" y="668866"/>
                    </a:lnTo>
                    <a:lnTo>
                      <a:pt x="1933254" y="673945"/>
                    </a:lnTo>
                    <a:lnTo>
                      <a:pt x="1935795" y="678707"/>
                    </a:lnTo>
                    <a:lnTo>
                      <a:pt x="1937701" y="683786"/>
                    </a:lnTo>
                    <a:lnTo>
                      <a:pt x="1939606" y="688865"/>
                    </a:lnTo>
                    <a:lnTo>
                      <a:pt x="1941194" y="693944"/>
                    </a:lnTo>
                    <a:lnTo>
                      <a:pt x="1942465" y="699341"/>
                    </a:lnTo>
                    <a:lnTo>
                      <a:pt x="1943735" y="704420"/>
                    </a:lnTo>
                    <a:lnTo>
                      <a:pt x="1944370" y="709499"/>
                    </a:lnTo>
                    <a:lnTo>
                      <a:pt x="1944688" y="715213"/>
                    </a:lnTo>
                    <a:lnTo>
                      <a:pt x="1944688" y="720292"/>
                    </a:lnTo>
                    <a:lnTo>
                      <a:pt x="1944688" y="725372"/>
                    </a:lnTo>
                    <a:lnTo>
                      <a:pt x="1944688" y="730768"/>
                    </a:lnTo>
                    <a:lnTo>
                      <a:pt x="1944370" y="735847"/>
                    </a:lnTo>
                    <a:lnTo>
                      <a:pt x="1943735" y="740927"/>
                    </a:lnTo>
                    <a:lnTo>
                      <a:pt x="1942465" y="746006"/>
                    </a:lnTo>
                    <a:lnTo>
                      <a:pt x="1941194" y="751085"/>
                    </a:lnTo>
                    <a:lnTo>
                      <a:pt x="1939606" y="756164"/>
                    </a:lnTo>
                    <a:lnTo>
                      <a:pt x="1938018" y="760926"/>
                    </a:lnTo>
                    <a:lnTo>
                      <a:pt x="1936113" y="766005"/>
                    </a:lnTo>
                    <a:lnTo>
                      <a:pt x="1933890" y="770767"/>
                    </a:lnTo>
                    <a:lnTo>
                      <a:pt x="1931349" y="775529"/>
                    </a:lnTo>
                    <a:lnTo>
                      <a:pt x="1929125" y="779655"/>
                    </a:lnTo>
                    <a:lnTo>
                      <a:pt x="1925949" y="784100"/>
                    </a:lnTo>
                    <a:lnTo>
                      <a:pt x="1923091" y="788226"/>
                    </a:lnTo>
                    <a:lnTo>
                      <a:pt x="1919597" y="792671"/>
                    </a:lnTo>
                    <a:lnTo>
                      <a:pt x="1916104" y="796480"/>
                    </a:lnTo>
                    <a:lnTo>
                      <a:pt x="1912610" y="800607"/>
                    </a:lnTo>
                    <a:lnTo>
                      <a:pt x="1908799" y="804099"/>
                    </a:lnTo>
                    <a:lnTo>
                      <a:pt x="1904352" y="807591"/>
                    </a:lnTo>
                    <a:lnTo>
                      <a:pt x="1900224" y="811083"/>
                    </a:lnTo>
                    <a:lnTo>
                      <a:pt x="1895777" y="813940"/>
                    </a:lnTo>
                    <a:lnTo>
                      <a:pt x="1891013" y="816797"/>
                    </a:lnTo>
                    <a:lnTo>
                      <a:pt x="1684888" y="935523"/>
                    </a:lnTo>
                    <a:lnTo>
                      <a:pt x="1680124" y="938380"/>
                    </a:lnTo>
                    <a:lnTo>
                      <a:pt x="1675995" y="941554"/>
                    </a:lnTo>
                    <a:lnTo>
                      <a:pt x="1671866" y="944094"/>
                    </a:lnTo>
                    <a:lnTo>
                      <a:pt x="1668055" y="947269"/>
                    </a:lnTo>
                    <a:lnTo>
                      <a:pt x="1664562" y="950760"/>
                    </a:lnTo>
                    <a:lnTo>
                      <a:pt x="1661385" y="953935"/>
                    </a:lnTo>
                    <a:lnTo>
                      <a:pt x="1658527" y="957427"/>
                    </a:lnTo>
                    <a:lnTo>
                      <a:pt x="1655986" y="960601"/>
                    </a:lnTo>
                    <a:lnTo>
                      <a:pt x="1654080" y="964093"/>
                    </a:lnTo>
                    <a:lnTo>
                      <a:pt x="1651857" y="967585"/>
                    </a:lnTo>
                    <a:lnTo>
                      <a:pt x="1649952" y="971395"/>
                    </a:lnTo>
                    <a:lnTo>
                      <a:pt x="1648681" y="975204"/>
                    </a:lnTo>
                    <a:lnTo>
                      <a:pt x="1647728" y="978696"/>
                    </a:lnTo>
                    <a:lnTo>
                      <a:pt x="1646776" y="982188"/>
                    </a:lnTo>
                    <a:lnTo>
                      <a:pt x="1646458" y="985997"/>
                    </a:lnTo>
                    <a:lnTo>
                      <a:pt x="1646458" y="989807"/>
                    </a:lnTo>
                    <a:lnTo>
                      <a:pt x="1646458" y="993616"/>
                    </a:lnTo>
                    <a:lnTo>
                      <a:pt x="1646776" y="997108"/>
                    </a:lnTo>
                    <a:lnTo>
                      <a:pt x="1647728" y="1000600"/>
                    </a:lnTo>
                    <a:lnTo>
                      <a:pt x="1648681" y="1004409"/>
                    </a:lnTo>
                    <a:lnTo>
                      <a:pt x="1649952" y="1008219"/>
                    </a:lnTo>
                    <a:lnTo>
                      <a:pt x="1651857" y="1011711"/>
                    </a:lnTo>
                    <a:lnTo>
                      <a:pt x="1654080" y="1015203"/>
                    </a:lnTo>
                    <a:lnTo>
                      <a:pt x="1656304" y="1018695"/>
                    </a:lnTo>
                    <a:lnTo>
                      <a:pt x="1658527" y="1022187"/>
                    </a:lnTo>
                    <a:lnTo>
                      <a:pt x="1661385" y="1025361"/>
                    </a:lnTo>
                    <a:lnTo>
                      <a:pt x="1664562" y="1028853"/>
                    </a:lnTo>
                    <a:lnTo>
                      <a:pt x="1668055" y="1032027"/>
                    </a:lnTo>
                    <a:lnTo>
                      <a:pt x="1671866" y="1035202"/>
                    </a:lnTo>
                    <a:lnTo>
                      <a:pt x="1675995" y="1038376"/>
                    </a:lnTo>
                    <a:lnTo>
                      <a:pt x="1680442" y="1040916"/>
                    </a:lnTo>
                    <a:lnTo>
                      <a:pt x="1684888" y="1043773"/>
                    </a:lnTo>
                    <a:lnTo>
                      <a:pt x="1891013" y="1162499"/>
                    </a:lnTo>
                    <a:lnTo>
                      <a:pt x="1895777" y="1165674"/>
                    </a:lnTo>
                    <a:lnTo>
                      <a:pt x="1900224" y="1168848"/>
                    </a:lnTo>
                    <a:lnTo>
                      <a:pt x="1904352" y="1171705"/>
                    </a:lnTo>
                    <a:lnTo>
                      <a:pt x="1908799" y="1175514"/>
                    </a:lnTo>
                    <a:lnTo>
                      <a:pt x="1912610" y="1179006"/>
                    </a:lnTo>
                    <a:lnTo>
                      <a:pt x="1916104" y="1182816"/>
                    </a:lnTo>
                    <a:lnTo>
                      <a:pt x="1919597" y="1186625"/>
                    </a:lnTo>
                    <a:lnTo>
                      <a:pt x="1923091" y="1191069"/>
                    </a:lnTo>
                    <a:lnTo>
                      <a:pt x="1925949" y="1195196"/>
                    </a:lnTo>
                    <a:lnTo>
                      <a:pt x="1929125" y="1199641"/>
                    </a:lnTo>
                    <a:lnTo>
                      <a:pt x="1931349" y="1204402"/>
                    </a:lnTo>
                    <a:lnTo>
                      <a:pt x="1933890" y="1209164"/>
                    </a:lnTo>
                    <a:lnTo>
                      <a:pt x="1936113" y="1213608"/>
                    </a:lnTo>
                    <a:lnTo>
                      <a:pt x="1938018" y="1218370"/>
                    </a:lnTo>
                    <a:lnTo>
                      <a:pt x="1939606" y="1223449"/>
                    </a:lnTo>
                    <a:lnTo>
                      <a:pt x="1941194" y="1228211"/>
                    </a:lnTo>
                    <a:lnTo>
                      <a:pt x="1942465" y="1233290"/>
                    </a:lnTo>
                    <a:lnTo>
                      <a:pt x="1943735" y="1238369"/>
                    </a:lnTo>
                    <a:lnTo>
                      <a:pt x="1944370" y="1243449"/>
                    </a:lnTo>
                    <a:lnTo>
                      <a:pt x="1944688" y="1249163"/>
                    </a:lnTo>
                    <a:lnTo>
                      <a:pt x="1944688" y="1254242"/>
                    </a:lnTo>
                    <a:lnTo>
                      <a:pt x="1944688" y="1259321"/>
                    </a:lnTo>
                    <a:lnTo>
                      <a:pt x="1944688" y="1264718"/>
                    </a:lnTo>
                    <a:lnTo>
                      <a:pt x="1944370" y="1269797"/>
                    </a:lnTo>
                    <a:lnTo>
                      <a:pt x="1943735" y="1274876"/>
                    </a:lnTo>
                    <a:lnTo>
                      <a:pt x="1942465" y="1280273"/>
                    </a:lnTo>
                    <a:lnTo>
                      <a:pt x="1941194" y="1285352"/>
                    </a:lnTo>
                    <a:lnTo>
                      <a:pt x="1939606" y="1290431"/>
                    </a:lnTo>
                    <a:lnTo>
                      <a:pt x="1937701" y="1295510"/>
                    </a:lnTo>
                    <a:lnTo>
                      <a:pt x="1935795" y="1300589"/>
                    </a:lnTo>
                    <a:lnTo>
                      <a:pt x="1933254" y="1305351"/>
                    </a:lnTo>
                    <a:lnTo>
                      <a:pt x="1930713" y="1310430"/>
                    </a:lnTo>
                    <a:lnTo>
                      <a:pt x="1729670" y="1658672"/>
                    </a:lnTo>
                    <a:lnTo>
                      <a:pt x="1726494" y="1663434"/>
                    </a:lnTo>
                    <a:lnTo>
                      <a:pt x="1723318" y="1668196"/>
                    </a:lnTo>
                    <a:lnTo>
                      <a:pt x="1720142" y="1672640"/>
                    </a:lnTo>
                    <a:lnTo>
                      <a:pt x="1716648" y="1676449"/>
                    </a:lnTo>
                    <a:lnTo>
                      <a:pt x="1713155" y="1680259"/>
                    </a:lnTo>
                    <a:lnTo>
                      <a:pt x="1709344" y="1684385"/>
                    </a:lnTo>
                    <a:lnTo>
                      <a:pt x="1705215" y="1687243"/>
                    </a:lnTo>
                    <a:lnTo>
                      <a:pt x="1701086" y="1691052"/>
                    </a:lnTo>
                    <a:lnTo>
                      <a:pt x="1696640" y="1693909"/>
                    </a:lnTo>
                    <a:lnTo>
                      <a:pt x="1692193" y="1696766"/>
                    </a:lnTo>
                    <a:lnTo>
                      <a:pt x="1687746" y="1699623"/>
                    </a:lnTo>
                    <a:lnTo>
                      <a:pt x="1682982" y="1701845"/>
                    </a:lnTo>
                    <a:lnTo>
                      <a:pt x="1678218" y="1703750"/>
                    </a:lnTo>
                    <a:lnTo>
                      <a:pt x="1673454" y="1705655"/>
                    </a:lnTo>
                    <a:lnTo>
                      <a:pt x="1668373" y="1707242"/>
                    </a:lnTo>
                    <a:lnTo>
                      <a:pt x="1663609" y="1708829"/>
                    </a:lnTo>
                    <a:lnTo>
                      <a:pt x="1658527" y="1710099"/>
                    </a:lnTo>
                    <a:lnTo>
                      <a:pt x="1653445" y="1711369"/>
                    </a:lnTo>
                    <a:lnTo>
                      <a:pt x="1648364" y="1712004"/>
                    </a:lnTo>
                    <a:lnTo>
                      <a:pt x="1642964" y="1712321"/>
                    </a:lnTo>
                    <a:lnTo>
                      <a:pt x="1637883" y="1712956"/>
                    </a:lnTo>
                    <a:lnTo>
                      <a:pt x="1632801" y="1712956"/>
                    </a:lnTo>
                    <a:lnTo>
                      <a:pt x="1627402" y="1712321"/>
                    </a:lnTo>
                    <a:lnTo>
                      <a:pt x="1622320" y="1712004"/>
                    </a:lnTo>
                    <a:lnTo>
                      <a:pt x="1617238" y="1711369"/>
                    </a:lnTo>
                    <a:lnTo>
                      <a:pt x="1611522" y="1710099"/>
                    </a:lnTo>
                    <a:lnTo>
                      <a:pt x="1606440" y="1708829"/>
                    </a:lnTo>
                    <a:lnTo>
                      <a:pt x="1601358" y="1707242"/>
                    </a:lnTo>
                    <a:lnTo>
                      <a:pt x="1596277" y="1705337"/>
                    </a:lnTo>
                    <a:lnTo>
                      <a:pt x="1591195" y="1703432"/>
                    </a:lnTo>
                    <a:lnTo>
                      <a:pt x="1586113" y="1701210"/>
                    </a:lnTo>
                    <a:lnTo>
                      <a:pt x="1581349" y="1698353"/>
                    </a:lnTo>
                    <a:lnTo>
                      <a:pt x="1375542" y="1579627"/>
                    </a:lnTo>
                    <a:lnTo>
                      <a:pt x="1371096" y="1576770"/>
                    </a:lnTo>
                    <a:lnTo>
                      <a:pt x="1366332" y="1574548"/>
                    </a:lnTo>
                    <a:lnTo>
                      <a:pt x="1361568" y="1572643"/>
                    </a:lnTo>
                    <a:lnTo>
                      <a:pt x="1356803" y="1571056"/>
                    </a:lnTo>
                    <a:lnTo>
                      <a:pt x="1352039" y="1569469"/>
                    </a:lnTo>
                    <a:lnTo>
                      <a:pt x="1347910" y="1568199"/>
                    </a:lnTo>
                    <a:lnTo>
                      <a:pt x="1343464" y="1567564"/>
                    </a:lnTo>
                    <a:lnTo>
                      <a:pt x="1339335" y="1567247"/>
                    </a:lnTo>
                    <a:lnTo>
                      <a:pt x="1335206" y="1566612"/>
                    </a:lnTo>
                    <a:lnTo>
                      <a:pt x="1331078" y="1566612"/>
                    </a:lnTo>
                    <a:lnTo>
                      <a:pt x="1326949" y="1567247"/>
                    </a:lnTo>
                    <a:lnTo>
                      <a:pt x="1323137" y="1567882"/>
                    </a:lnTo>
                    <a:lnTo>
                      <a:pt x="1319644" y="1568517"/>
                    </a:lnTo>
                    <a:lnTo>
                      <a:pt x="1316150" y="1569786"/>
                    </a:lnTo>
                    <a:lnTo>
                      <a:pt x="1312656" y="1571374"/>
                    </a:lnTo>
                    <a:lnTo>
                      <a:pt x="1309480" y="1572961"/>
                    </a:lnTo>
                    <a:lnTo>
                      <a:pt x="1306304" y="1574866"/>
                    </a:lnTo>
                    <a:lnTo>
                      <a:pt x="1303446" y="1577405"/>
                    </a:lnTo>
                    <a:lnTo>
                      <a:pt x="1300270" y="1579627"/>
                    </a:lnTo>
                    <a:lnTo>
                      <a:pt x="1298047" y="1582484"/>
                    </a:lnTo>
                    <a:lnTo>
                      <a:pt x="1295188" y="1585659"/>
                    </a:lnTo>
                    <a:lnTo>
                      <a:pt x="1293283" y="1588516"/>
                    </a:lnTo>
                    <a:lnTo>
                      <a:pt x="1291059" y="1592325"/>
                    </a:lnTo>
                    <a:lnTo>
                      <a:pt x="1289471" y="1595817"/>
                    </a:lnTo>
                    <a:lnTo>
                      <a:pt x="1287566" y="1599944"/>
                    </a:lnTo>
                    <a:lnTo>
                      <a:pt x="1285978" y="1604071"/>
                    </a:lnTo>
                    <a:lnTo>
                      <a:pt x="1284707" y="1608198"/>
                    </a:lnTo>
                    <a:lnTo>
                      <a:pt x="1284072" y="1612959"/>
                    </a:lnTo>
                    <a:lnTo>
                      <a:pt x="1282802" y="1618039"/>
                    </a:lnTo>
                    <a:lnTo>
                      <a:pt x="1282484" y="1622800"/>
                    </a:lnTo>
                    <a:lnTo>
                      <a:pt x="1281849" y="1628197"/>
                    </a:lnTo>
                    <a:lnTo>
                      <a:pt x="1281849" y="1633594"/>
                    </a:lnTo>
                    <a:lnTo>
                      <a:pt x="1281849" y="1871046"/>
                    </a:lnTo>
                    <a:lnTo>
                      <a:pt x="1281531" y="1877077"/>
                    </a:lnTo>
                    <a:lnTo>
                      <a:pt x="1281214" y="1882156"/>
                    </a:lnTo>
                    <a:lnTo>
                      <a:pt x="1280261" y="1887553"/>
                    </a:lnTo>
                    <a:lnTo>
                      <a:pt x="1279626" y="1892950"/>
                    </a:lnTo>
                    <a:lnTo>
                      <a:pt x="1278355" y="1898029"/>
                    </a:lnTo>
                    <a:lnTo>
                      <a:pt x="1276767" y="1903108"/>
                    </a:lnTo>
                    <a:lnTo>
                      <a:pt x="1275179" y="1908187"/>
                    </a:lnTo>
                    <a:lnTo>
                      <a:pt x="1273274" y="1913266"/>
                    </a:lnTo>
                    <a:lnTo>
                      <a:pt x="1271050" y="1918028"/>
                    </a:lnTo>
                    <a:lnTo>
                      <a:pt x="1268510" y="1922790"/>
                    </a:lnTo>
                    <a:lnTo>
                      <a:pt x="1266286" y="1927234"/>
                    </a:lnTo>
                    <a:lnTo>
                      <a:pt x="1263110" y="1931361"/>
                    </a:lnTo>
                    <a:lnTo>
                      <a:pt x="1260570" y="1935805"/>
                    </a:lnTo>
                    <a:lnTo>
                      <a:pt x="1256758" y="1939932"/>
                    </a:lnTo>
                    <a:lnTo>
                      <a:pt x="1253900" y="1944059"/>
                    </a:lnTo>
                    <a:lnTo>
                      <a:pt x="1250088" y="1947551"/>
                    </a:lnTo>
                    <a:lnTo>
                      <a:pt x="1246277" y="1951360"/>
                    </a:lnTo>
                    <a:lnTo>
                      <a:pt x="1242466" y="1954535"/>
                    </a:lnTo>
                    <a:lnTo>
                      <a:pt x="1238337" y="1958027"/>
                    </a:lnTo>
                    <a:lnTo>
                      <a:pt x="1234208" y="1960884"/>
                    </a:lnTo>
                    <a:lnTo>
                      <a:pt x="1229444" y="1963423"/>
                    </a:lnTo>
                    <a:lnTo>
                      <a:pt x="1224998" y="1966280"/>
                    </a:lnTo>
                    <a:lnTo>
                      <a:pt x="1220551" y="1968502"/>
                    </a:lnTo>
                    <a:lnTo>
                      <a:pt x="1215787" y="1971042"/>
                    </a:lnTo>
                    <a:lnTo>
                      <a:pt x="1210706" y="1972947"/>
                    </a:lnTo>
                    <a:lnTo>
                      <a:pt x="1205624" y="1974534"/>
                    </a:lnTo>
                    <a:lnTo>
                      <a:pt x="1200542" y="1976121"/>
                    </a:lnTo>
                    <a:lnTo>
                      <a:pt x="1195461" y="1977391"/>
                    </a:lnTo>
                    <a:lnTo>
                      <a:pt x="1190379" y="1978026"/>
                    </a:lnTo>
                    <a:lnTo>
                      <a:pt x="1184662" y="1978978"/>
                    </a:lnTo>
                    <a:lnTo>
                      <a:pt x="1179263" y="1979296"/>
                    </a:lnTo>
                    <a:lnTo>
                      <a:pt x="1173864" y="1979613"/>
                    </a:lnTo>
                    <a:lnTo>
                      <a:pt x="771142" y="1979613"/>
                    </a:lnTo>
                    <a:lnTo>
                      <a:pt x="765743" y="1979296"/>
                    </a:lnTo>
                    <a:lnTo>
                      <a:pt x="760344" y="1978978"/>
                    </a:lnTo>
                    <a:lnTo>
                      <a:pt x="754944" y="1978026"/>
                    </a:lnTo>
                    <a:lnTo>
                      <a:pt x="749545" y="1977391"/>
                    </a:lnTo>
                    <a:lnTo>
                      <a:pt x="744146" y="1976121"/>
                    </a:lnTo>
                    <a:lnTo>
                      <a:pt x="739064" y="1974534"/>
                    </a:lnTo>
                    <a:lnTo>
                      <a:pt x="733982" y="1972947"/>
                    </a:lnTo>
                    <a:lnTo>
                      <a:pt x="729218" y="1971042"/>
                    </a:lnTo>
                    <a:lnTo>
                      <a:pt x="724772" y="1968502"/>
                    </a:lnTo>
                    <a:lnTo>
                      <a:pt x="720008" y="1966280"/>
                    </a:lnTo>
                    <a:lnTo>
                      <a:pt x="715244" y="1963423"/>
                    </a:lnTo>
                    <a:lnTo>
                      <a:pt x="710797" y="1960884"/>
                    </a:lnTo>
                    <a:lnTo>
                      <a:pt x="706668" y="1958027"/>
                    </a:lnTo>
                    <a:lnTo>
                      <a:pt x="702540" y="1954535"/>
                    </a:lnTo>
                    <a:lnTo>
                      <a:pt x="698728" y="1951360"/>
                    </a:lnTo>
                    <a:lnTo>
                      <a:pt x="694917" y="1947551"/>
                    </a:lnTo>
                    <a:lnTo>
                      <a:pt x="691423" y="1944059"/>
                    </a:lnTo>
                    <a:lnTo>
                      <a:pt x="687930" y="1939932"/>
                    </a:lnTo>
                    <a:lnTo>
                      <a:pt x="684754" y="1935805"/>
                    </a:lnTo>
                    <a:lnTo>
                      <a:pt x="681578" y="1931361"/>
                    </a:lnTo>
                    <a:lnTo>
                      <a:pt x="678719" y="1927234"/>
                    </a:lnTo>
                    <a:lnTo>
                      <a:pt x="675861" y="1922790"/>
                    </a:lnTo>
                    <a:lnTo>
                      <a:pt x="673638" y="1918028"/>
                    </a:lnTo>
                    <a:lnTo>
                      <a:pt x="671732" y="1913266"/>
                    </a:lnTo>
                    <a:lnTo>
                      <a:pt x="669826" y="1908187"/>
                    </a:lnTo>
                    <a:lnTo>
                      <a:pt x="667921" y="1903108"/>
                    </a:lnTo>
                    <a:lnTo>
                      <a:pt x="666650" y="1898029"/>
                    </a:lnTo>
                    <a:lnTo>
                      <a:pt x="665380" y="1892950"/>
                    </a:lnTo>
                    <a:lnTo>
                      <a:pt x="664110" y="1887553"/>
                    </a:lnTo>
                    <a:lnTo>
                      <a:pt x="663474" y="1882156"/>
                    </a:lnTo>
                    <a:lnTo>
                      <a:pt x="663157" y="1877077"/>
                    </a:lnTo>
                    <a:lnTo>
                      <a:pt x="663157" y="1871046"/>
                    </a:lnTo>
                    <a:lnTo>
                      <a:pt x="663157" y="1633594"/>
                    </a:lnTo>
                    <a:lnTo>
                      <a:pt x="663157" y="1628197"/>
                    </a:lnTo>
                    <a:lnTo>
                      <a:pt x="662839" y="1623118"/>
                    </a:lnTo>
                    <a:lnTo>
                      <a:pt x="661886" y="1618039"/>
                    </a:lnTo>
                    <a:lnTo>
                      <a:pt x="661251" y="1612959"/>
                    </a:lnTo>
                    <a:lnTo>
                      <a:pt x="659981" y="1608515"/>
                    </a:lnTo>
                    <a:lnTo>
                      <a:pt x="658710" y="1604071"/>
                    </a:lnTo>
                    <a:lnTo>
                      <a:pt x="657122" y="1599944"/>
                    </a:lnTo>
                    <a:lnTo>
                      <a:pt x="655534" y="1596135"/>
                    </a:lnTo>
                    <a:lnTo>
                      <a:pt x="653629" y="1592325"/>
                    </a:lnTo>
                    <a:lnTo>
                      <a:pt x="651723" y="1588516"/>
                    </a:lnTo>
                    <a:lnTo>
                      <a:pt x="649500" y="1585659"/>
                    </a:lnTo>
                    <a:lnTo>
                      <a:pt x="646959" y="1582484"/>
                    </a:lnTo>
                    <a:lnTo>
                      <a:pt x="644418" y="1579627"/>
                    </a:lnTo>
                    <a:lnTo>
                      <a:pt x="641560" y="1577405"/>
                    </a:lnTo>
                    <a:lnTo>
                      <a:pt x="638384" y="1574866"/>
                    </a:lnTo>
                    <a:lnTo>
                      <a:pt x="635525" y="1572961"/>
                    </a:lnTo>
                    <a:lnTo>
                      <a:pt x="632032" y="1571374"/>
                    </a:lnTo>
                    <a:lnTo>
                      <a:pt x="628538" y="1569786"/>
                    </a:lnTo>
                    <a:lnTo>
                      <a:pt x="625044" y="1568517"/>
                    </a:lnTo>
                    <a:lnTo>
                      <a:pt x="621551" y="1567882"/>
                    </a:lnTo>
                    <a:lnTo>
                      <a:pt x="617739" y="1567247"/>
                    </a:lnTo>
                    <a:lnTo>
                      <a:pt x="613610" y="1566612"/>
                    </a:lnTo>
                    <a:lnTo>
                      <a:pt x="609799" y="1566612"/>
                    </a:lnTo>
                    <a:lnTo>
                      <a:pt x="605353" y="1567247"/>
                    </a:lnTo>
                    <a:lnTo>
                      <a:pt x="601224" y="1567564"/>
                    </a:lnTo>
                    <a:lnTo>
                      <a:pt x="596778" y="1568199"/>
                    </a:lnTo>
                    <a:lnTo>
                      <a:pt x="592649" y="1569469"/>
                    </a:lnTo>
                    <a:lnTo>
                      <a:pt x="587885" y="1571056"/>
                    </a:lnTo>
                    <a:lnTo>
                      <a:pt x="583438" y="1572643"/>
                    </a:lnTo>
                    <a:lnTo>
                      <a:pt x="578674" y="1574548"/>
                    </a:lnTo>
                    <a:lnTo>
                      <a:pt x="574228" y="1576770"/>
                    </a:lnTo>
                    <a:lnTo>
                      <a:pt x="569146" y="1579627"/>
                    </a:lnTo>
                    <a:lnTo>
                      <a:pt x="363339" y="1698353"/>
                    </a:lnTo>
                    <a:lnTo>
                      <a:pt x="358575" y="1701210"/>
                    </a:lnTo>
                    <a:lnTo>
                      <a:pt x="353493" y="1703432"/>
                    </a:lnTo>
                    <a:lnTo>
                      <a:pt x="348411" y="1705337"/>
                    </a:lnTo>
                    <a:lnTo>
                      <a:pt x="343330" y="1707242"/>
                    </a:lnTo>
                    <a:lnTo>
                      <a:pt x="338248" y="1708829"/>
                    </a:lnTo>
                    <a:lnTo>
                      <a:pt x="333166" y="1710099"/>
                    </a:lnTo>
                    <a:lnTo>
                      <a:pt x="328085" y="1711369"/>
                    </a:lnTo>
                    <a:lnTo>
                      <a:pt x="323003" y="1712004"/>
                    </a:lnTo>
                    <a:lnTo>
                      <a:pt x="317286" y="1712321"/>
                    </a:lnTo>
                    <a:lnTo>
                      <a:pt x="312205" y="1712956"/>
                    </a:lnTo>
                    <a:lnTo>
                      <a:pt x="306805" y="1712956"/>
                    </a:lnTo>
                    <a:lnTo>
                      <a:pt x="301724" y="1712321"/>
                    </a:lnTo>
                    <a:lnTo>
                      <a:pt x="296642" y="1712004"/>
                    </a:lnTo>
                    <a:lnTo>
                      <a:pt x="291560" y="1711369"/>
                    </a:lnTo>
                    <a:lnTo>
                      <a:pt x="286479" y="1710099"/>
                    </a:lnTo>
                    <a:lnTo>
                      <a:pt x="281397" y="1708829"/>
                    </a:lnTo>
                    <a:lnTo>
                      <a:pt x="276315" y="1707242"/>
                    </a:lnTo>
                    <a:lnTo>
                      <a:pt x="271551" y="1705655"/>
                    </a:lnTo>
                    <a:lnTo>
                      <a:pt x="266470" y="1703750"/>
                    </a:lnTo>
                    <a:lnTo>
                      <a:pt x="261706" y="1701845"/>
                    </a:lnTo>
                    <a:lnTo>
                      <a:pt x="256941" y="1699623"/>
                    </a:lnTo>
                    <a:lnTo>
                      <a:pt x="252813" y="1696766"/>
                    </a:lnTo>
                    <a:lnTo>
                      <a:pt x="248049" y="1693909"/>
                    </a:lnTo>
                    <a:lnTo>
                      <a:pt x="243602" y="1691052"/>
                    </a:lnTo>
                    <a:lnTo>
                      <a:pt x="239791" y="1687243"/>
                    </a:lnTo>
                    <a:lnTo>
                      <a:pt x="235980" y="1684385"/>
                    </a:lnTo>
                    <a:lnTo>
                      <a:pt x="231851" y="1680259"/>
                    </a:lnTo>
                    <a:lnTo>
                      <a:pt x="228040" y="1676449"/>
                    </a:lnTo>
                    <a:lnTo>
                      <a:pt x="224863" y="1672640"/>
                    </a:lnTo>
                    <a:lnTo>
                      <a:pt x="221370" y="1668196"/>
                    </a:lnTo>
                    <a:lnTo>
                      <a:pt x="218194" y="1663434"/>
                    </a:lnTo>
                    <a:lnTo>
                      <a:pt x="215335" y="1658672"/>
                    </a:lnTo>
                    <a:lnTo>
                      <a:pt x="14292" y="1310430"/>
                    </a:lnTo>
                    <a:lnTo>
                      <a:pt x="11751" y="1305351"/>
                    </a:lnTo>
                    <a:lnTo>
                      <a:pt x="9211" y="1300589"/>
                    </a:lnTo>
                    <a:lnTo>
                      <a:pt x="6987" y="1295510"/>
                    </a:lnTo>
                    <a:lnTo>
                      <a:pt x="5399" y="1290431"/>
                    </a:lnTo>
                    <a:lnTo>
                      <a:pt x="3811" y="1285352"/>
                    </a:lnTo>
                    <a:lnTo>
                      <a:pt x="2541" y="1280273"/>
                    </a:lnTo>
                    <a:lnTo>
                      <a:pt x="1588" y="1274876"/>
                    </a:lnTo>
                    <a:lnTo>
                      <a:pt x="635" y="1269797"/>
                    </a:lnTo>
                    <a:lnTo>
                      <a:pt x="318" y="1264718"/>
                    </a:lnTo>
                    <a:lnTo>
                      <a:pt x="0" y="1259321"/>
                    </a:lnTo>
                    <a:lnTo>
                      <a:pt x="0" y="1254242"/>
                    </a:lnTo>
                    <a:lnTo>
                      <a:pt x="318" y="1249163"/>
                    </a:lnTo>
                    <a:lnTo>
                      <a:pt x="635" y="1243449"/>
                    </a:lnTo>
                    <a:lnTo>
                      <a:pt x="1588" y="1238369"/>
                    </a:lnTo>
                    <a:lnTo>
                      <a:pt x="2223" y="1233290"/>
                    </a:lnTo>
                    <a:lnTo>
                      <a:pt x="3494" y="1228211"/>
                    </a:lnTo>
                    <a:lnTo>
                      <a:pt x="5082" y="1223449"/>
                    </a:lnTo>
                    <a:lnTo>
                      <a:pt x="6987" y="1218370"/>
                    </a:lnTo>
                    <a:lnTo>
                      <a:pt x="8893" y="1213608"/>
                    </a:lnTo>
                    <a:lnTo>
                      <a:pt x="10799" y="1209164"/>
                    </a:lnTo>
                    <a:lnTo>
                      <a:pt x="13339" y="1204402"/>
                    </a:lnTo>
                    <a:lnTo>
                      <a:pt x="15880" y="1199641"/>
                    </a:lnTo>
                    <a:lnTo>
                      <a:pt x="18739" y="1195196"/>
                    </a:lnTo>
                    <a:lnTo>
                      <a:pt x="21915" y="1191069"/>
                    </a:lnTo>
                    <a:lnTo>
                      <a:pt x="25091" y="1186625"/>
                    </a:lnTo>
                    <a:lnTo>
                      <a:pt x="28584" y="1182816"/>
                    </a:lnTo>
                    <a:lnTo>
                      <a:pt x="32396" y="1179006"/>
                    </a:lnTo>
                    <a:lnTo>
                      <a:pt x="36207" y="1175514"/>
                    </a:lnTo>
                    <a:lnTo>
                      <a:pt x="40336" y="1171705"/>
                    </a:lnTo>
                    <a:lnTo>
                      <a:pt x="44465" y="1168848"/>
                    </a:lnTo>
                    <a:lnTo>
                      <a:pt x="49229" y="1165674"/>
                    </a:lnTo>
                    <a:lnTo>
                      <a:pt x="53993" y="1162499"/>
                    </a:lnTo>
                    <a:lnTo>
                      <a:pt x="259800" y="1043773"/>
                    </a:lnTo>
                    <a:lnTo>
                      <a:pt x="264564" y="1040916"/>
                    </a:lnTo>
                    <a:lnTo>
                      <a:pt x="268693" y="1038376"/>
                    </a:lnTo>
                    <a:lnTo>
                      <a:pt x="272822" y="1035202"/>
                    </a:lnTo>
                    <a:lnTo>
                      <a:pt x="276633" y="1032027"/>
                    </a:lnTo>
                    <a:lnTo>
                      <a:pt x="280127" y="1028853"/>
                    </a:lnTo>
                    <a:lnTo>
                      <a:pt x="283303" y="1025361"/>
                    </a:lnTo>
                    <a:lnTo>
                      <a:pt x="286161" y="1022187"/>
                    </a:lnTo>
                    <a:lnTo>
                      <a:pt x="288702" y="1018695"/>
                    </a:lnTo>
                    <a:lnTo>
                      <a:pt x="291243" y="1015203"/>
                    </a:lnTo>
                    <a:lnTo>
                      <a:pt x="293148" y="1011711"/>
                    </a:lnTo>
                    <a:lnTo>
                      <a:pt x="294736" y="1008219"/>
                    </a:lnTo>
                    <a:lnTo>
                      <a:pt x="295689" y="1004409"/>
                    </a:lnTo>
                    <a:lnTo>
                      <a:pt x="296960" y="1000600"/>
                    </a:lnTo>
                    <a:lnTo>
                      <a:pt x="297912" y="997108"/>
                    </a:lnTo>
                    <a:lnTo>
                      <a:pt x="298230" y="993616"/>
                    </a:lnTo>
                    <a:lnTo>
                      <a:pt x="298230" y="989807"/>
                    </a:lnTo>
                    <a:lnTo>
                      <a:pt x="298230" y="985997"/>
                    </a:lnTo>
                    <a:lnTo>
                      <a:pt x="297912" y="982188"/>
                    </a:lnTo>
                    <a:lnTo>
                      <a:pt x="296960" y="978696"/>
                    </a:lnTo>
                    <a:lnTo>
                      <a:pt x="295689" y="975204"/>
                    </a:lnTo>
                    <a:lnTo>
                      <a:pt x="294736" y="971395"/>
                    </a:lnTo>
                    <a:lnTo>
                      <a:pt x="293148" y="967585"/>
                    </a:lnTo>
                    <a:lnTo>
                      <a:pt x="291243" y="964093"/>
                    </a:lnTo>
                    <a:lnTo>
                      <a:pt x="288702" y="960601"/>
                    </a:lnTo>
                    <a:lnTo>
                      <a:pt x="286161" y="957427"/>
                    </a:lnTo>
                    <a:lnTo>
                      <a:pt x="283303" y="953935"/>
                    </a:lnTo>
                    <a:lnTo>
                      <a:pt x="280127" y="950760"/>
                    </a:lnTo>
                    <a:lnTo>
                      <a:pt x="276633" y="947269"/>
                    </a:lnTo>
                    <a:lnTo>
                      <a:pt x="272822" y="944094"/>
                    </a:lnTo>
                    <a:lnTo>
                      <a:pt x="268693" y="941554"/>
                    </a:lnTo>
                    <a:lnTo>
                      <a:pt x="264564" y="938380"/>
                    </a:lnTo>
                    <a:lnTo>
                      <a:pt x="259800" y="935523"/>
                    </a:lnTo>
                    <a:lnTo>
                      <a:pt x="53993" y="816797"/>
                    </a:lnTo>
                    <a:lnTo>
                      <a:pt x="49229" y="813940"/>
                    </a:lnTo>
                    <a:lnTo>
                      <a:pt x="44465" y="811083"/>
                    </a:lnTo>
                    <a:lnTo>
                      <a:pt x="40336" y="807591"/>
                    </a:lnTo>
                    <a:lnTo>
                      <a:pt x="36207" y="804099"/>
                    </a:lnTo>
                    <a:lnTo>
                      <a:pt x="32396" y="800607"/>
                    </a:lnTo>
                    <a:lnTo>
                      <a:pt x="28584" y="796480"/>
                    </a:lnTo>
                    <a:lnTo>
                      <a:pt x="25091" y="792671"/>
                    </a:lnTo>
                    <a:lnTo>
                      <a:pt x="21915" y="788226"/>
                    </a:lnTo>
                    <a:lnTo>
                      <a:pt x="18739" y="784100"/>
                    </a:lnTo>
                    <a:lnTo>
                      <a:pt x="15880" y="779655"/>
                    </a:lnTo>
                    <a:lnTo>
                      <a:pt x="13339" y="775529"/>
                    </a:lnTo>
                    <a:lnTo>
                      <a:pt x="10799" y="770767"/>
                    </a:lnTo>
                    <a:lnTo>
                      <a:pt x="8893" y="766005"/>
                    </a:lnTo>
                    <a:lnTo>
                      <a:pt x="6987" y="760926"/>
                    </a:lnTo>
                    <a:lnTo>
                      <a:pt x="5082" y="756164"/>
                    </a:lnTo>
                    <a:lnTo>
                      <a:pt x="3494" y="751085"/>
                    </a:lnTo>
                    <a:lnTo>
                      <a:pt x="2223" y="746006"/>
                    </a:lnTo>
                    <a:lnTo>
                      <a:pt x="1588" y="740927"/>
                    </a:lnTo>
                    <a:lnTo>
                      <a:pt x="635" y="735847"/>
                    </a:lnTo>
                    <a:lnTo>
                      <a:pt x="318" y="730768"/>
                    </a:lnTo>
                    <a:lnTo>
                      <a:pt x="0" y="725372"/>
                    </a:lnTo>
                    <a:lnTo>
                      <a:pt x="0" y="720292"/>
                    </a:lnTo>
                    <a:lnTo>
                      <a:pt x="318" y="715213"/>
                    </a:lnTo>
                    <a:lnTo>
                      <a:pt x="635" y="709499"/>
                    </a:lnTo>
                    <a:lnTo>
                      <a:pt x="1588" y="704420"/>
                    </a:lnTo>
                    <a:lnTo>
                      <a:pt x="2541" y="699341"/>
                    </a:lnTo>
                    <a:lnTo>
                      <a:pt x="3811" y="693944"/>
                    </a:lnTo>
                    <a:lnTo>
                      <a:pt x="5399" y="688865"/>
                    </a:lnTo>
                    <a:lnTo>
                      <a:pt x="6987" y="683786"/>
                    </a:lnTo>
                    <a:lnTo>
                      <a:pt x="9211" y="678707"/>
                    </a:lnTo>
                    <a:lnTo>
                      <a:pt x="11751" y="673945"/>
                    </a:lnTo>
                    <a:lnTo>
                      <a:pt x="14292" y="668866"/>
                    </a:lnTo>
                    <a:lnTo>
                      <a:pt x="215335" y="320624"/>
                    </a:lnTo>
                    <a:lnTo>
                      <a:pt x="218194" y="315862"/>
                    </a:lnTo>
                    <a:lnTo>
                      <a:pt x="221370" y="311418"/>
                    </a:lnTo>
                    <a:lnTo>
                      <a:pt x="224863" y="307291"/>
                    </a:lnTo>
                    <a:lnTo>
                      <a:pt x="228040" y="302847"/>
                    </a:lnTo>
                    <a:lnTo>
                      <a:pt x="231851" y="299037"/>
                    </a:lnTo>
                    <a:lnTo>
                      <a:pt x="235980" y="295545"/>
                    </a:lnTo>
                    <a:lnTo>
                      <a:pt x="239791" y="292053"/>
                    </a:lnTo>
                    <a:lnTo>
                      <a:pt x="243602" y="288562"/>
                    </a:lnTo>
                    <a:lnTo>
                      <a:pt x="248049" y="285704"/>
                    </a:lnTo>
                    <a:lnTo>
                      <a:pt x="252813" y="282530"/>
                    </a:lnTo>
                    <a:lnTo>
                      <a:pt x="256941" y="280308"/>
                    </a:lnTo>
                    <a:lnTo>
                      <a:pt x="261706" y="277768"/>
                    </a:lnTo>
                    <a:lnTo>
                      <a:pt x="266470" y="275546"/>
                    </a:lnTo>
                    <a:lnTo>
                      <a:pt x="271551" y="273641"/>
                    </a:lnTo>
                    <a:lnTo>
                      <a:pt x="276315" y="272054"/>
                    </a:lnTo>
                    <a:lnTo>
                      <a:pt x="281397" y="270467"/>
                    </a:lnTo>
                    <a:lnTo>
                      <a:pt x="286479" y="269197"/>
                    </a:lnTo>
                    <a:lnTo>
                      <a:pt x="291560" y="268562"/>
                    </a:lnTo>
                    <a:lnTo>
                      <a:pt x="296642" y="267610"/>
                    </a:lnTo>
                    <a:lnTo>
                      <a:pt x="301724" y="266975"/>
                    </a:lnTo>
                    <a:lnTo>
                      <a:pt x="306805" y="266975"/>
                    </a:lnTo>
                    <a:lnTo>
                      <a:pt x="312205" y="266975"/>
                    </a:lnTo>
                    <a:lnTo>
                      <a:pt x="317286" y="266975"/>
                    </a:lnTo>
                    <a:lnTo>
                      <a:pt x="323003" y="267610"/>
                    </a:lnTo>
                    <a:lnTo>
                      <a:pt x="328085" y="268562"/>
                    </a:lnTo>
                    <a:lnTo>
                      <a:pt x="333166" y="269197"/>
                    </a:lnTo>
                    <a:lnTo>
                      <a:pt x="338248" y="270784"/>
                    </a:lnTo>
                    <a:lnTo>
                      <a:pt x="343330" y="272372"/>
                    </a:lnTo>
                    <a:lnTo>
                      <a:pt x="348411" y="273959"/>
                    </a:lnTo>
                    <a:lnTo>
                      <a:pt x="353493" y="276181"/>
                    </a:lnTo>
                    <a:lnTo>
                      <a:pt x="358575" y="278721"/>
                    </a:lnTo>
                    <a:lnTo>
                      <a:pt x="363339" y="281260"/>
                    </a:lnTo>
                    <a:lnTo>
                      <a:pt x="569146" y="399986"/>
                    </a:lnTo>
                    <a:lnTo>
                      <a:pt x="574228" y="402526"/>
                    </a:lnTo>
                    <a:lnTo>
                      <a:pt x="578674" y="404748"/>
                    </a:lnTo>
                    <a:lnTo>
                      <a:pt x="583438" y="406653"/>
                    </a:lnTo>
                    <a:lnTo>
                      <a:pt x="587885" y="408875"/>
                    </a:lnTo>
                    <a:lnTo>
                      <a:pt x="592649" y="409827"/>
                    </a:lnTo>
                    <a:lnTo>
                      <a:pt x="596778" y="411097"/>
                    </a:lnTo>
                    <a:lnTo>
                      <a:pt x="601224" y="411732"/>
                    </a:lnTo>
                    <a:lnTo>
                      <a:pt x="605353" y="412367"/>
                    </a:lnTo>
                    <a:lnTo>
                      <a:pt x="609799" y="412684"/>
                    </a:lnTo>
                    <a:lnTo>
                      <a:pt x="613610" y="412684"/>
                    </a:lnTo>
                    <a:lnTo>
                      <a:pt x="617739" y="412367"/>
                    </a:lnTo>
                    <a:lnTo>
                      <a:pt x="621551" y="411414"/>
                    </a:lnTo>
                    <a:lnTo>
                      <a:pt x="625044" y="410779"/>
                    </a:lnTo>
                    <a:lnTo>
                      <a:pt x="628538" y="409510"/>
                    </a:lnTo>
                    <a:lnTo>
                      <a:pt x="632032" y="407922"/>
                    </a:lnTo>
                    <a:lnTo>
                      <a:pt x="635525" y="406335"/>
                    </a:lnTo>
                    <a:lnTo>
                      <a:pt x="638384" y="404430"/>
                    </a:lnTo>
                    <a:lnTo>
                      <a:pt x="641560" y="402208"/>
                    </a:lnTo>
                    <a:lnTo>
                      <a:pt x="644418" y="399669"/>
                    </a:lnTo>
                    <a:lnTo>
                      <a:pt x="646959" y="396812"/>
                    </a:lnTo>
                    <a:lnTo>
                      <a:pt x="649500" y="393955"/>
                    </a:lnTo>
                    <a:lnTo>
                      <a:pt x="651723" y="390780"/>
                    </a:lnTo>
                    <a:lnTo>
                      <a:pt x="653629" y="387288"/>
                    </a:lnTo>
                    <a:lnTo>
                      <a:pt x="655534" y="383796"/>
                    </a:lnTo>
                    <a:lnTo>
                      <a:pt x="657122" y="379669"/>
                    </a:lnTo>
                    <a:lnTo>
                      <a:pt x="658710" y="375543"/>
                    </a:lnTo>
                    <a:lnTo>
                      <a:pt x="659981" y="371098"/>
                    </a:lnTo>
                    <a:lnTo>
                      <a:pt x="661251" y="366337"/>
                    </a:lnTo>
                    <a:lnTo>
                      <a:pt x="661886" y="361575"/>
                    </a:lnTo>
                    <a:lnTo>
                      <a:pt x="662839" y="356496"/>
                    </a:lnTo>
                    <a:lnTo>
                      <a:pt x="663157" y="351099"/>
                    </a:lnTo>
                    <a:lnTo>
                      <a:pt x="663157" y="345702"/>
                    </a:lnTo>
                    <a:lnTo>
                      <a:pt x="663157" y="108250"/>
                    </a:lnTo>
                    <a:lnTo>
                      <a:pt x="663157" y="102854"/>
                    </a:lnTo>
                    <a:lnTo>
                      <a:pt x="663474" y="97140"/>
                    </a:lnTo>
                    <a:lnTo>
                      <a:pt x="664110" y="91743"/>
                    </a:lnTo>
                    <a:lnTo>
                      <a:pt x="665380" y="86664"/>
                    </a:lnTo>
                    <a:lnTo>
                      <a:pt x="666650" y="81267"/>
                    </a:lnTo>
                    <a:lnTo>
                      <a:pt x="667921" y="76188"/>
                    </a:lnTo>
                    <a:lnTo>
                      <a:pt x="669826" y="71109"/>
                    </a:lnTo>
                    <a:lnTo>
                      <a:pt x="671732" y="66347"/>
                    </a:lnTo>
                    <a:lnTo>
                      <a:pt x="673638" y="61585"/>
                    </a:lnTo>
                    <a:lnTo>
                      <a:pt x="675861" y="56824"/>
                    </a:lnTo>
                    <a:lnTo>
                      <a:pt x="678719" y="52379"/>
                    </a:lnTo>
                    <a:lnTo>
                      <a:pt x="681578" y="47935"/>
                    </a:lnTo>
                    <a:lnTo>
                      <a:pt x="684754" y="43491"/>
                    </a:lnTo>
                    <a:lnTo>
                      <a:pt x="687930" y="39681"/>
                    </a:lnTo>
                    <a:lnTo>
                      <a:pt x="691423" y="35872"/>
                    </a:lnTo>
                    <a:lnTo>
                      <a:pt x="694917" y="31745"/>
                    </a:lnTo>
                    <a:lnTo>
                      <a:pt x="698728" y="28253"/>
                    </a:lnTo>
                    <a:lnTo>
                      <a:pt x="702540" y="24761"/>
                    </a:lnTo>
                    <a:lnTo>
                      <a:pt x="706668" y="21587"/>
                    </a:lnTo>
                    <a:lnTo>
                      <a:pt x="710797" y="18412"/>
                    </a:lnTo>
                    <a:lnTo>
                      <a:pt x="715244" y="15873"/>
                    </a:lnTo>
                    <a:lnTo>
                      <a:pt x="720008" y="13016"/>
                    </a:lnTo>
                    <a:lnTo>
                      <a:pt x="724772" y="10794"/>
                    </a:lnTo>
                    <a:lnTo>
                      <a:pt x="729218" y="8889"/>
                    </a:lnTo>
                    <a:lnTo>
                      <a:pt x="733982" y="6667"/>
                    </a:lnTo>
                    <a:lnTo>
                      <a:pt x="739064" y="4762"/>
                    </a:lnTo>
                    <a:lnTo>
                      <a:pt x="744146" y="3810"/>
                    </a:lnTo>
                    <a:lnTo>
                      <a:pt x="749545" y="2222"/>
                    </a:lnTo>
                    <a:lnTo>
                      <a:pt x="754944" y="1270"/>
                    </a:lnTo>
                    <a:lnTo>
                      <a:pt x="760344" y="635"/>
                    </a:lnTo>
                    <a:lnTo>
                      <a:pt x="76574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336507" y="897812"/>
              <a:ext cx="741854" cy="741854"/>
              <a:chOff x="4448675" y="1212479"/>
              <a:chExt cx="989139" cy="989139"/>
            </a:xfrm>
          </p:grpSpPr>
          <p:sp>
            <p:nvSpPr>
              <p:cNvPr id="43" name="任意多边形 5"/>
              <p:cNvSpPr/>
              <p:nvPr/>
            </p:nvSpPr>
            <p:spPr>
              <a:xfrm rot="2157230">
                <a:off x="4448675" y="1212479"/>
                <a:ext cx="989139" cy="989139"/>
              </a:xfrm>
              <a:custGeom>
                <a:avLst/>
                <a:gdLst>
                  <a:gd name="connsiteX0" fmla="*/ 0 w 1635124"/>
                  <a:gd name="connsiteY0" fmla="*/ 817562 h 1635124"/>
                  <a:gd name="connsiteX1" fmla="*/ 817562 w 1635124"/>
                  <a:gd name="connsiteY1" fmla="*/ 0 h 1635124"/>
                  <a:gd name="connsiteX2" fmla="*/ 1635124 w 1635124"/>
                  <a:gd name="connsiteY2" fmla="*/ 817562 h 1635124"/>
                  <a:gd name="connsiteX3" fmla="*/ 817562 w 1635124"/>
                  <a:gd name="connsiteY3" fmla="*/ 1635124 h 1635124"/>
                  <a:gd name="connsiteX4" fmla="*/ 0 w 1635124"/>
                  <a:gd name="connsiteY4" fmla="*/ 817562 h 163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124" h="1635124">
                    <a:moveTo>
                      <a:pt x="0" y="817562"/>
                    </a:moveTo>
                    <a:cubicBezTo>
                      <a:pt x="0" y="366035"/>
                      <a:pt x="366035" y="0"/>
                      <a:pt x="817562" y="0"/>
                    </a:cubicBezTo>
                    <a:cubicBezTo>
                      <a:pt x="1269089" y="0"/>
                      <a:pt x="1635124" y="366035"/>
                      <a:pt x="1635124" y="817562"/>
                    </a:cubicBezTo>
                    <a:cubicBezTo>
                      <a:pt x="1635124" y="1269089"/>
                      <a:pt x="1269089" y="1635124"/>
                      <a:pt x="817562" y="1635124"/>
                    </a:cubicBezTo>
                    <a:cubicBezTo>
                      <a:pt x="366035" y="1635124"/>
                      <a:pt x="0" y="1269089"/>
                      <a:pt x="0" y="817562"/>
                    </a:cubicBezTo>
                    <a:close/>
                  </a:path>
                </a:pathLst>
              </a:custGeom>
              <a:solidFill>
                <a:srgbClr val="2C84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44" name="KSO_Shape"/>
              <p:cNvSpPr/>
              <p:nvPr/>
            </p:nvSpPr>
            <p:spPr bwMode="auto">
              <a:xfrm>
                <a:off x="4733384" y="1413889"/>
                <a:ext cx="431418" cy="551920"/>
              </a:xfrm>
              <a:custGeom>
                <a:avLst/>
                <a:gdLst>
                  <a:gd name="T0" fmla="*/ 1139504 w 1546226"/>
                  <a:gd name="T1" fmla="*/ 1893571 h 1979613"/>
                  <a:gd name="T2" fmla="*/ 1117260 w 1546226"/>
                  <a:gd name="T3" fmla="*/ 1969136 h 1979613"/>
                  <a:gd name="T4" fmla="*/ 423882 w 1546226"/>
                  <a:gd name="T5" fmla="*/ 1965643 h 1979613"/>
                  <a:gd name="T6" fmla="*/ 408946 w 1546226"/>
                  <a:gd name="T7" fmla="*/ 1888173 h 1979613"/>
                  <a:gd name="T8" fmla="*/ 965201 w 1546226"/>
                  <a:gd name="T9" fmla="*/ 1608456 h 1979613"/>
                  <a:gd name="T10" fmla="*/ 1020446 w 1546226"/>
                  <a:gd name="T11" fmla="*/ 1663701 h 1979613"/>
                  <a:gd name="T12" fmla="*/ 977266 w 1546226"/>
                  <a:gd name="T13" fmla="*/ 1729106 h 1979613"/>
                  <a:gd name="T14" fmla="*/ 536258 w 1546226"/>
                  <a:gd name="T15" fmla="*/ 1704658 h 1979613"/>
                  <a:gd name="T16" fmla="*/ 543878 w 1546226"/>
                  <a:gd name="T17" fmla="*/ 1626236 h 1979613"/>
                  <a:gd name="T18" fmla="*/ 859473 w 1546226"/>
                  <a:gd name="T19" fmla="*/ 1366838 h 1979613"/>
                  <a:gd name="T20" fmla="*/ 895986 w 1546226"/>
                  <a:gd name="T21" fmla="*/ 1436370 h 1979613"/>
                  <a:gd name="T22" fmla="*/ 835026 w 1546226"/>
                  <a:gd name="T23" fmla="*/ 1485900 h 1979613"/>
                  <a:gd name="T24" fmla="*/ 652463 w 1546226"/>
                  <a:gd name="T25" fmla="*/ 1442403 h 1979613"/>
                  <a:gd name="T26" fmla="*/ 681991 w 1546226"/>
                  <a:gd name="T27" fmla="*/ 1369695 h 1979613"/>
                  <a:gd name="T28" fmla="*/ 1304222 w 1546226"/>
                  <a:gd name="T29" fmla="*/ 1188236 h 1979613"/>
                  <a:gd name="T30" fmla="*/ 1445365 w 1546226"/>
                  <a:gd name="T31" fmla="*/ 1409543 h 1979613"/>
                  <a:gd name="T32" fmla="*/ 1521804 w 1546226"/>
                  <a:gd name="T33" fmla="*/ 1643532 h 1979613"/>
                  <a:gd name="T34" fmla="*/ 1542420 w 1546226"/>
                  <a:gd name="T35" fmla="*/ 1979613 h 1979613"/>
                  <a:gd name="T36" fmla="*/ 1276311 w 1546226"/>
                  <a:gd name="T37" fmla="*/ 1712016 h 1979613"/>
                  <a:gd name="T38" fmla="*/ 1209387 w 1546226"/>
                  <a:gd name="T39" fmla="*/ 1506880 h 1979613"/>
                  <a:gd name="T40" fmla="*/ 1061267 w 1546226"/>
                  <a:gd name="T41" fmla="*/ 1303011 h 1979613"/>
                  <a:gd name="T42" fmla="*/ 1032087 w 1546226"/>
                  <a:gd name="T43" fmla="*/ 1155896 h 1979613"/>
                  <a:gd name="T44" fmla="*/ 847726 w 1546226"/>
                  <a:gd name="T45" fmla="*/ 496570 h 1979613"/>
                  <a:gd name="T46" fmla="*/ 896938 w 1546226"/>
                  <a:gd name="T47" fmla="*/ 557212 h 1979613"/>
                  <a:gd name="T48" fmla="*/ 847726 w 1546226"/>
                  <a:gd name="T49" fmla="*/ 617855 h 1979613"/>
                  <a:gd name="T50" fmla="*/ 656908 w 1546226"/>
                  <a:gd name="T51" fmla="*/ 586740 h 1979613"/>
                  <a:gd name="T52" fmla="*/ 672148 w 1546226"/>
                  <a:gd name="T53" fmla="*/ 509270 h 1979613"/>
                  <a:gd name="T54" fmla="*/ 988378 w 1546226"/>
                  <a:gd name="T55" fmla="*/ 255587 h 1979613"/>
                  <a:gd name="T56" fmla="*/ 1017588 w 1546226"/>
                  <a:gd name="T57" fmla="*/ 328295 h 1979613"/>
                  <a:gd name="T58" fmla="*/ 587375 w 1546226"/>
                  <a:gd name="T59" fmla="*/ 371475 h 1979613"/>
                  <a:gd name="T60" fmla="*/ 527050 w 1546226"/>
                  <a:gd name="T61" fmla="*/ 322262 h 1979613"/>
                  <a:gd name="T62" fmla="*/ 563563 w 1546226"/>
                  <a:gd name="T63" fmla="*/ 252730 h 1979613"/>
                  <a:gd name="T64" fmla="*/ 1543686 w 1546226"/>
                  <a:gd name="T65" fmla="*/ 172057 h 1979613"/>
                  <a:gd name="T66" fmla="*/ 1479895 w 1546226"/>
                  <a:gd name="T67" fmla="*/ 486332 h 1979613"/>
                  <a:gd name="T68" fmla="*/ 1310737 w 1546226"/>
                  <a:gd name="T69" fmla="*/ 784417 h 1979613"/>
                  <a:gd name="T70" fmla="*/ 1144435 w 1546226"/>
                  <a:gd name="T71" fmla="*/ 941872 h 1979613"/>
                  <a:gd name="T72" fmla="*/ 913707 w 1546226"/>
                  <a:gd name="T73" fmla="*/ 1072978 h 1979613"/>
                  <a:gd name="T74" fmla="*/ 591894 w 1546226"/>
                  <a:gd name="T75" fmla="*/ 1216782 h 1979613"/>
                  <a:gd name="T76" fmla="*/ 376083 w 1546226"/>
                  <a:gd name="T77" fmla="*/ 1436140 h 1979613"/>
                  <a:gd name="T78" fmla="*/ 278650 w 1546226"/>
                  <a:gd name="T79" fmla="*/ 1673275 h 1979613"/>
                  <a:gd name="T80" fmla="*/ 256752 w 1546226"/>
                  <a:gd name="T81" fmla="*/ 1943107 h 1979613"/>
                  <a:gd name="T82" fmla="*/ 11425 w 1546226"/>
                  <a:gd name="T83" fmla="*/ 1721210 h 1979613"/>
                  <a:gd name="T84" fmla="*/ 94893 w 1546226"/>
                  <a:gd name="T85" fmla="*/ 1422807 h 1979613"/>
                  <a:gd name="T86" fmla="*/ 266908 w 1546226"/>
                  <a:gd name="T87" fmla="*/ 1159959 h 1979613"/>
                  <a:gd name="T88" fmla="*/ 445904 w 1546226"/>
                  <a:gd name="T89" fmla="*/ 1007266 h 1979613"/>
                  <a:gd name="T90" fmla="*/ 691866 w 1546226"/>
                  <a:gd name="T91" fmla="*/ 883143 h 1979613"/>
                  <a:gd name="T92" fmla="*/ 1012409 w 1546226"/>
                  <a:gd name="T93" fmla="*/ 720292 h 1979613"/>
                  <a:gd name="T94" fmla="*/ 1199340 w 1546226"/>
                  <a:gd name="T95" fmla="*/ 492998 h 1979613"/>
                  <a:gd name="T96" fmla="*/ 1277730 w 1546226"/>
                  <a:gd name="T97" fmla="*/ 259356 h 1979613"/>
                  <a:gd name="T98" fmla="*/ 463603 w 1546226"/>
                  <a:gd name="T99" fmla="*/ 0 h 1979613"/>
                  <a:gd name="T100" fmla="*/ 1141411 w 1546226"/>
                  <a:gd name="T101" fmla="*/ 43609 h 1979613"/>
                  <a:gd name="T102" fmla="*/ 1112176 w 1546226"/>
                  <a:gd name="T103" fmla="*/ 116504 h 1979613"/>
                  <a:gd name="T104" fmla="*/ 419433 w 1546226"/>
                  <a:gd name="T105" fmla="*/ 105681 h 1979613"/>
                  <a:gd name="T106" fmla="*/ 412124 w 1546226"/>
                  <a:gd name="T107" fmla="*/ 27693 h 1979613"/>
                  <a:gd name="T108" fmla="*/ 256779 w 1546226"/>
                  <a:gd name="T109" fmla="*/ 31137 h 1979613"/>
                  <a:gd name="T110" fmla="*/ 279287 w 1546226"/>
                  <a:gd name="T111" fmla="*/ 311049 h 1979613"/>
                  <a:gd name="T112" fmla="*/ 361076 w 1546226"/>
                  <a:gd name="T113" fmla="*/ 519156 h 1979613"/>
                  <a:gd name="T114" fmla="*/ 530043 w 1546226"/>
                  <a:gd name="T115" fmla="*/ 718050 h 1979613"/>
                  <a:gd name="T116" fmla="*/ 466323 w 1546226"/>
                  <a:gd name="T117" fmla="*/ 850539 h 1979613"/>
                  <a:gd name="T118" fmla="*/ 255828 w 1546226"/>
                  <a:gd name="T119" fmla="*/ 808600 h 1979613"/>
                  <a:gd name="T120" fmla="*/ 108418 w 1546226"/>
                  <a:gd name="T121" fmla="*/ 587149 h 1979613"/>
                  <a:gd name="T122" fmla="*/ 28214 w 1546226"/>
                  <a:gd name="T123" fmla="*/ 353306 h 1979613"/>
                  <a:gd name="T124" fmla="*/ 2853 w 1546226"/>
                  <a:gd name="T125" fmla="*/ 15886 h 1979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46226" h="1979613">
                    <a:moveTo>
                      <a:pt x="463603" y="1855788"/>
                    </a:moveTo>
                    <a:lnTo>
                      <a:pt x="1082623" y="1855788"/>
                    </a:lnTo>
                    <a:lnTo>
                      <a:pt x="1088978" y="1856106"/>
                    </a:lnTo>
                    <a:lnTo>
                      <a:pt x="1095016" y="1857058"/>
                    </a:lnTo>
                    <a:lnTo>
                      <a:pt x="1101054" y="1858646"/>
                    </a:lnTo>
                    <a:lnTo>
                      <a:pt x="1106773" y="1860551"/>
                    </a:lnTo>
                    <a:lnTo>
                      <a:pt x="1112176" y="1863091"/>
                    </a:lnTo>
                    <a:lnTo>
                      <a:pt x="1117260" y="1866266"/>
                    </a:lnTo>
                    <a:lnTo>
                      <a:pt x="1122026" y="1869758"/>
                    </a:lnTo>
                    <a:lnTo>
                      <a:pt x="1126157" y="1873886"/>
                    </a:lnTo>
                    <a:lnTo>
                      <a:pt x="1130606" y="1878013"/>
                    </a:lnTo>
                    <a:lnTo>
                      <a:pt x="1134102" y="1883093"/>
                    </a:lnTo>
                    <a:lnTo>
                      <a:pt x="1137279" y="1888173"/>
                    </a:lnTo>
                    <a:lnTo>
                      <a:pt x="1139504" y="1893571"/>
                    </a:lnTo>
                    <a:lnTo>
                      <a:pt x="1141411" y="1899286"/>
                    </a:lnTo>
                    <a:lnTo>
                      <a:pt x="1142999" y="1905318"/>
                    </a:lnTo>
                    <a:lnTo>
                      <a:pt x="1144270" y="1911351"/>
                    </a:lnTo>
                    <a:lnTo>
                      <a:pt x="1144588" y="1917701"/>
                    </a:lnTo>
                    <a:lnTo>
                      <a:pt x="1144270" y="1924051"/>
                    </a:lnTo>
                    <a:lnTo>
                      <a:pt x="1142999" y="1930401"/>
                    </a:lnTo>
                    <a:lnTo>
                      <a:pt x="1141411" y="1936116"/>
                    </a:lnTo>
                    <a:lnTo>
                      <a:pt x="1139504" y="1941513"/>
                    </a:lnTo>
                    <a:lnTo>
                      <a:pt x="1137279" y="1947228"/>
                    </a:lnTo>
                    <a:lnTo>
                      <a:pt x="1134102" y="1952308"/>
                    </a:lnTo>
                    <a:lnTo>
                      <a:pt x="1130606" y="1956753"/>
                    </a:lnTo>
                    <a:lnTo>
                      <a:pt x="1126157" y="1961198"/>
                    </a:lnTo>
                    <a:lnTo>
                      <a:pt x="1122026" y="1965643"/>
                    </a:lnTo>
                    <a:lnTo>
                      <a:pt x="1117260" y="1969136"/>
                    </a:lnTo>
                    <a:lnTo>
                      <a:pt x="1112176" y="1972311"/>
                    </a:lnTo>
                    <a:lnTo>
                      <a:pt x="1106773" y="1974533"/>
                    </a:lnTo>
                    <a:lnTo>
                      <a:pt x="1101054" y="1976756"/>
                    </a:lnTo>
                    <a:lnTo>
                      <a:pt x="1095016" y="1978026"/>
                    </a:lnTo>
                    <a:lnTo>
                      <a:pt x="1088978" y="1979296"/>
                    </a:lnTo>
                    <a:lnTo>
                      <a:pt x="1082623" y="1979613"/>
                    </a:lnTo>
                    <a:lnTo>
                      <a:pt x="463603" y="1979613"/>
                    </a:lnTo>
                    <a:lnTo>
                      <a:pt x="457248" y="1979296"/>
                    </a:lnTo>
                    <a:lnTo>
                      <a:pt x="450892" y="1978026"/>
                    </a:lnTo>
                    <a:lnTo>
                      <a:pt x="445172" y="1976756"/>
                    </a:lnTo>
                    <a:lnTo>
                      <a:pt x="439135" y="1974533"/>
                    </a:lnTo>
                    <a:lnTo>
                      <a:pt x="433733" y="1972311"/>
                    </a:lnTo>
                    <a:lnTo>
                      <a:pt x="428648" y="1969136"/>
                    </a:lnTo>
                    <a:lnTo>
                      <a:pt x="423882" y="1965643"/>
                    </a:lnTo>
                    <a:lnTo>
                      <a:pt x="419433" y="1961198"/>
                    </a:lnTo>
                    <a:lnTo>
                      <a:pt x="415620" y="1956753"/>
                    </a:lnTo>
                    <a:lnTo>
                      <a:pt x="412124" y="1952308"/>
                    </a:lnTo>
                    <a:lnTo>
                      <a:pt x="408946" y="1947228"/>
                    </a:lnTo>
                    <a:lnTo>
                      <a:pt x="406087" y="1941513"/>
                    </a:lnTo>
                    <a:lnTo>
                      <a:pt x="404180" y="1936116"/>
                    </a:lnTo>
                    <a:lnTo>
                      <a:pt x="402591" y="1930401"/>
                    </a:lnTo>
                    <a:lnTo>
                      <a:pt x="401956" y="1924051"/>
                    </a:lnTo>
                    <a:lnTo>
                      <a:pt x="401638" y="1917701"/>
                    </a:lnTo>
                    <a:lnTo>
                      <a:pt x="401956" y="1911351"/>
                    </a:lnTo>
                    <a:lnTo>
                      <a:pt x="402591" y="1905318"/>
                    </a:lnTo>
                    <a:lnTo>
                      <a:pt x="404180" y="1899286"/>
                    </a:lnTo>
                    <a:lnTo>
                      <a:pt x="406087" y="1893571"/>
                    </a:lnTo>
                    <a:lnTo>
                      <a:pt x="408946" y="1888173"/>
                    </a:lnTo>
                    <a:lnTo>
                      <a:pt x="412124" y="1883093"/>
                    </a:lnTo>
                    <a:lnTo>
                      <a:pt x="415620" y="1878013"/>
                    </a:lnTo>
                    <a:lnTo>
                      <a:pt x="419433" y="1873886"/>
                    </a:lnTo>
                    <a:lnTo>
                      <a:pt x="423882" y="1869758"/>
                    </a:lnTo>
                    <a:lnTo>
                      <a:pt x="428648" y="1866266"/>
                    </a:lnTo>
                    <a:lnTo>
                      <a:pt x="433733" y="1863091"/>
                    </a:lnTo>
                    <a:lnTo>
                      <a:pt x="439135" y="1860551"/>
                    </a:lnTo>
                    <a:lnTo>
                      <a:pt x="445172" y="1858646"/>
                    </a:lnTo>
                    <a:lnTo>
                      <a:pt x="450892" y="1857058"/>
                    </a:lnTo>
                    <a:lnTo>
                      <a:pt x="457248" y="1856106"/>
                    </a:lnTo>
                    <a:lnTo>
                      <a:pt x="463603" y="1855788"/>
                    </a:lnTo>
                    <a:close/>
                    <a:moveTo>
                      <a:pt x="587375" y="1608138"/>
                    </a:moveTo>
                    <a:lnTo>
                      <a:pt x="958851" y="1608138"/>
                    </a:lnTo>
                    <a:lnTo>
                      <a:pt x="965201" y="1608456"/>
                    </a:lnTo>
                    <a:lnTo>
                      <a:pt x="971551" y="1609408"/>
                    </a:lnTo>
                    <a:lnTo>
                      <a:pt x="977266" y="1610996"/>
                    </a:lnTo>
                    <a:lnTo>
                      <a:pt x="982981" y="1612901"/>
                    </a:lnTo>
                    <a:lnTo>
                      <a:pt x="988378" y="1615758"/>
                    </a:lnTo>
                    <a:lnTo>
                      <a:pt x="993458" y="1618616"/>
                    </a:lnTo>
                    <a:lnTo>
                      <a:pt x="998221" y="1622426"/>
                    </a:lnTo>
                    <a:lnTo>
                      <a:pt x="1002348" y="1626236"/>
                    </a:lnTo>
                    <a:lnTo>
                      <a:pt x="1006793" y="1630998"/>
                    </a:lnTo>
                    <a:lnTo>
                      <a:pt x="1010286" y="1635761"/>
                    </a:lnTo>
                    <a:lnTo>
                      <a:pt x="1013461" y="1640841"/>
                    </a:lnTo>
                    <a:lnTo>
                      <a:pt x="1015683" y="1646238"/>
                    </a:lnTo>
                    <a:lnTo>
                      <a:pt x="1017588" y="1651636"/>
                    </a:lnTo>
                    <a:lnTo>
                      <a:pt x="1019176" y="1657668"/>
                    </a:lnTo>
                    <a:lnTo>
                      <a:pt x="1020446" y="1663701"/>
                    </a:lnTo>
                    <a:lnTo>
                      <a:pt x="1020763" y="1670051"/>
                    </a:lnTo>
                    <a:lnTo>
                      <a:pt x="1020446" y="1676401"/>
                    </a:lnTo>
                    <a:lnTo>
                      <a:pt x="1019176" y="1682751"/>
                    </a:lnTo>
                    <a:lnTo>
                      <a:pt x="1017588" y="1688466"/>
                    </a:lnTo>
                    <a:lnTo>
                      <a:pt x="1015683" y="1694498"/>
                    </a:lnTo>
                    <a:lnTo>
                      <a:pt x="1013461" y="1699578"/>
                    </a:lnTo>
                    <a:lnTo>
                      <a:pt x="1010286" y="1704658"/>
                    </a:lnTo>
                    <a:lnTo>
                      <a:pt x="1006793" y="1709738"/>
                    </a:lnTo>
                    <a:lnTo>
                      <a:pt x="1002348" y="1713866"/>
                    </a:lnTo>
                    <a:lnTo>
                      <a:pt x="998221" y="1717993"/>
                    </a:lnTo>
                    <a:lnTo>
                      <a:pt x="993458" y="1721486"/>
                    </a:lnTo>
                    <a:lnTo>
                      <a:pt x="988378" y="1724661"/>
                    </a:lnTo>
                    <a:lnTo>
                      <a:pt x="982981" y="1727201"/>
                    </a:lnTo>
                    <a:lnTo>
                      <a:pt x="977266" y="1729106"/>
                    </a:lnTo>
                    <a:lnTo>
                      <a:pt x="971551" y="1730693"/>
                    </a:lnTo>
                    <a:lnTo>
                      <a:pt x="965201" y="1731646"/>
                    </a:lnTo>
                    <a:lnTo>
                      <a:pt x="958851" y="1731963"/>
                    </a:lnTo>
                    <a:lnTo>
                      <a:pt x="587375" y="1731963"/>
                    </a:lnTo>
                    <a:lnTo>
                      <a:pt x="581343" y="1731646"/>
                    </a:lnTo>
                    <a:lnTo>
                      <a:pt x="575310" y="1730693"/>
                    </a:lnTo>
                    <a:lnTo>
                      <a:pt x="568960" y="1729106"/>
                    </a:lnTo>
                    <a:lnTo>
                      <a:pt x="563563" y="1727201"/>
                    </a:lnTo>
                    <a:lnTo>
                      <a:pt x="558165" y="1724661"/>
                    </a:lnTo>
                    <a:lnTo>
                      <a:pt x="553085" y="1721486"/>
                    </a:lnTo>
                    <a:lnTo>
                      <a:pt x="548323" y="1717993"/>
                    </a:lnTo>
                    <a:lnTo>
                      <a:pt x="543878" y="1713866"/>
                    </a:lnTo>
                    <a:lnTo>
                      <a:pt x="539750" y="1709738"/>
                    </a:lnTo>
                    <a:lnTo>
                      <a:pt x="536258" y="1704658"/>
                    </a:lnTo>
                    <a:lnTo>
                      <a:pt x="533083" y="1699578"/>
                    </a:lnTo>
                    <a:lnTo>
                      <a:pt x="530543" y="1694498"/>
                    </a:lnTo>
                    <a:lnTo>
                      <a:pt x="528320" y="1688466"/>
                    </a:lnTo>
                    <a:lnTo>
                      <a:pt x="527050" y="1682751"/>
                    </a:lnTo>
                    <a:lnTo>
                      <a:pt x="526098" y="1676401"/>
                    </a:lnTo>
                    <a:lnTo>
                      <a:pt x="525463" y="1670051"/>
                    </a:lnTo>
                    <a:lnTo>
                      <a:pt x="526098" y="1663701"/>
                    </a:lnTo>
                    <a:lnTo>
                      <a:pt x="527050" y="1657668"/>
                    </a:lnTo>
                    <a:lnTo>
                      <a:pt x="528320" y="1651636"/>
                    </a:lnTo>
                    <a:lnTo>
                      <a:pt x="530543" y="1646238"/>
                    </a:lnTo>
                    <a:lnTo>
                      <a:pt x="533083" y="1640841"/>
                    </a:lnTo>
                    <a:lnTo>
                      <a:pt x="536258" y="1635761"/>
                    </a:lnTo>
                    <a:lnTo>
                      <a:pt x="539750" y="1630998"/>
                    </a:lnTo>
                    <a:lnTo>
                      <a:pt x="543878" y="1626236"/>
                    </a:lnTo>
                    <a:lnTo>
                      <a:pt x="548323" y="1622426"/>
                    </a:lnTo>
                    <a:lnTo>
                      <a:pt x="553085" y="1618616"/>
                    </a:lnTo>
                    <a:lnTo>
                      <a:pt x="558165" y="1615758"/>
                    </a:lnTo>
                    <a:lnTo>
                      <a:pt x="563563" y="1612901"/>
                    </a:lnTo>
                    <a:lnTo>
                      <a:pt x="568960" y="1610996"/>
                    </a:lnTo>
                    <a:lnTo>
                      <a:pt x="575310" y="1609408"/>
                    </a:lnTo>
                    <a:lnTo>
                      <a:pt x="581343" y="1608456"/>
                    </a:lnTo>
                    <a:lnTo>
                      <a:pt x="587375" y="1608138"/>
                    </a:lnTo>
                    <a:close/>
                    <a:moveTo>
                      <a:pt x="711201" y="1362075"/>
                    </a:moveTo>
                    <a:lnTo>
                      <a:pt x="835026" y="1362075"/>
                    </a:lnTo>
                    <a:lnTo>
                      <a:pt x="841376" y="1362710"/>
                    </a:lnTo>
                    <a:lnTo>
                      <a:pt x="847726" y="1363345"/>
                    </a:lnTo>
                    <a:lnTo>
                      <a:pt x="853441" y="1364933"/>
                    </a:lnTo>
                    <a:lnTo>
                      <a:pt x="859473" y="1366838"/>
                    </a:lnTo>
                    <a:lnTo>
                      <a:pt x="864553" y="1369695"/>
                    </a:lnTo>
                    <a:lnTo>
                      <a:pt x="869633" y="1372870"/>
                    </a:lnTo>
                    <a:lnTo>
                      <a:pt x="874713" y="1376363"/>
                    </a:lnTo>
                    <a:lnTo>
                      <a:pt x="879158" y="1380173"/>
                    </a:lnTo>
                    <a:lnTo>
                      <a:pt x="882968" y="1384618"/>
                    </a:lnTo>
                    <a:lnTo>
                      <a:pt x="886461" y="1389380"/>
                    </a:lnTo>
                    <a:lnTo>
                      <a:pt x="889636" y="1394460"/>
                    </a:lnTo>
                    <a:lnTo>
                      <a:pt x="892493" y="1399858"/>
                    </a:lnTo>
                    <a:lnTo>
                      <a:pt x="894398" y="1405573"/>
                    </a:lnTo>
                    <a:lnTo>
                      <a:pt x="895986" y="1411605"/>
                    </a:lnTo>
                    <a:lnTo>
                      <a:pt x="896621" y="1417320"/>
                    </a:lnTo>
                    <a:lnTo>
                      <a:pt x="896938" y="1423670"/>
                    </a:lnTo>
                    <a:lnTo>
                      <a:pt x="896621" y="1430338"/>
                    </a:lnTo>
                    <a:lnTo>
                      <a:pt x="895986" y="1436370"/>
                    </a:lnTo>
                    <a:lnTo>
                      <a:pt x="894398" y="1442403"/>
                    </a:lnTo>
                    <a:lnTo>
                      <a:pt x="892493" y="1448118"/>
                    </a:lnTo>
                    <a:lnTo>
                      <a:pt x="889636" y="1453515"/>
                    </a:lnTo>
                    <a:lnTo>
                      <a:pt x="886461" y="1458595"/>
                    </a:lnTo>
                    <a:lnTo>
                      <a:pt x="882968" y="1463358"/>
                    </a:lnTo>
                    <a:lnTo>
                      <a:pt x="879158" y="1467485"/>
                    </a:lnTo>
                    <a:lnTo>
                      <a:pt x="874713" y="1471930"/>
                    </a:lnTo>
                    <a:lnTo>
                      <a:pt x="869633" y="1475423"/>
                    </a:lnTo>
                    <a:lnTo>
                      <a:pt x="864553" y="1478598"/>
                    </a:lnTo>
                    <a:lnTo>
                      <a:pt x="859473" y="1480820"/>
                    </a:lnTo>
                    <a:lnTo>
                      <a:pt x="853441" y="1483360"/>
                    </a:lnTo>
                    <a:lnTo>
                      <a:pt x="847726" y="1484313"/>
                    </a:lnTo>
                    <a:lnTo>
                      <a:pt x="841376" y="1485583"/>
                    </a:lnTo>
                    <a:lnTo>
                      <a:pt x="835026" y="1485900"/>
                    </a:lnTo>
                    <a:lnTo>
                      <a:pt x="711201" y="1485900"/>
                    </a:lnTo>
                    <a:lnTo>
                      <a:pt x="705168" y="1485583"/>
                    </a:lnTo>
                    <a:lnTo>
                      <a:pt x="698818" y="1484313"/>
                    </a:lnTo>
                    <a:lnTo>
                      <a:pt x="692786" y="1483360"/>
                    </a:lnTo>
                    <a:lnTo>
                      <a:pt x="687388" y="1480820"/>
                    </a:lnTo>
                    <a:lnTo>
                      <a:pt x="681991" y="1478598"/>
                    </a:lnTo>
                    <a:lnTo>
                      <a:pt x="676911" y="1475423"/>
                    </a:lnTo>
                    <a:lnTo>
                      <a:pt x="672148" y="1471930"/>
                    </a:lnTo>
                    <a:lnTo>
                      <a:pt x="667703" y="1467485"/>
                    </a:lnTo>
                    <a:lnTo>
                      <a:pt x="663576" y="1463358"/>
                    </a:lnTo>
                    <a:lnTo>
                      <a:pt x="660083" y="1458595"/>
                    </a:lnTo>
                    <a:lnTo>
                      <a:pt x="656908" y="1453515"/>
                    </a:lnTo>
                    <a:lnTo>
                      <a:pt x="654368" y="1448118"/>
                    </a:lnTo>
                    <a:lnTo>
                      <a:pt x="652463" y="1442403"/>
                    </a:lnTo>
                    <a:lnTo>
                      <a:pt x="650876" y="1436370"/>
                    </a:lnTo>
                    <a:lnTo>
                      <a:pt x="649923" y="1430338"/>
                    </a:lnTo>
                    <a:lnTo>
                      <a:pt x="649288" y="1423670"/>
                    </a:lnTo>
                    <a:lnTo>
                      <a:pt x="649923" y="1417320"/>
                    </a:lnTo>
                    <a:lnTo>
                      <a:pt x="650876" y="1411605"/>
                    </a:lnTo>
                    <a:lnTo>
                      <a:pt x="652463" y="1405573"/>
                    </a:lnTo>
                    <a:lnTo>
                      <a:pt x="654368" y="1399858"/>
                    </a:lnTo>
                    <a:lnTo>
                      <a:pt x="656908" y="1394460"/>
                    </a:lnTo>
                    <a:lnTo>
                      <a:pt x="660083" y="1389380"/>
                    </a:lnTo>
                    <a:lnTo>
                      <a:pt x="663576" y="1384618"/>
                    </a:lnTo>
                    <a:lnTo>
                      <a:pt x="667703" y="1380173"/>
                    </a:lnTo>
                    <a:lnTo>
                      <a:pt x="672148" y="1376363"/>
                    </a:lnTo>
                    <a:lnTo>
                      <a:pt x="676911" y="1372870"/>
                    </a:lnTo>
                    <a:lnTo>
                      <a:pt x="681991" y="1369695"/>
                    </a:lnTo>
                    <a:lnTo>
                      <a:pt x="687388" y="1366838"/>
                    </a:lnTo>
                    <a:lnTo>
                      <a:pt x="692786" y="1364933"/>
                    </a:lnTo>
                    <a:lnTo>
                      <a:pt x="698818" y="1363345"/>
                    </a:lnTo>
                    <a:lnTo>
                      <a:pt x="705168" y="1362710"/>
                    </a:lnTo>
                    <a:lnTo>
                      <a:pt x="711201" y="1362075"/>
                    </a:lnTo>
                    <a:close/>
                    <a:moveTo>
                      <a:pt x="1181793" y="1068388"/>
                    </a:moveTo>
                    <a:lnTo>
                      <a:pt x="1199238" y="1082973"/>
                    </a:lnTo>
                    <a:lnTo>
                      <a:pt x="1215731" y="1097240"/>
                    </a:lnTo>
                    <a:lnTo>
                      <a:pt x="1231590" y="1112142"/>
                    </a:lnTo>
                    <a:lnTo>
                      <a:pt x="1247448" y="1127044"/>
                    </a:lnTo>
                    <a:lnTo>
                      <a:pt x="1262038" y="1142262"/>
                    </a:lnTo>
                    <a:lnTo>
                      <a:pt x="1276628" y="1157164"/>
                    </a:lnTo>
                    <a:lnTo>
                      <a:pt x="1290267" y="1172700"/>
                    </a:lnTo>
                    <a:lnTo>
                      <a:pt x="1304222" y="1188236"/>
                    </a:lnTo>
                    <a:lnTo>
                      <a:pt x="1316909" y="1203772"/>
                    </a:lnTo>
                    <a:lnTo>
                      <a:pt x="1329596" y="1219308"/>
                    </a:lnTo>
                    <a:lnTo>
                      <a:pt x="1341332" y="1235160"/>
                    </a:lnTo>
                    <a:lnTo>
                      <a:pt x="1353067" y="1250696"/>
                    </a:lnTo>
                    <a:lnTo>
                      <a:pt x="1363851" y="1266866"/>
                    </a:lnTo>
                    <a:lnTo>
                      <a:pt x="1374952" y="1282402"/>
                    </a:lnTo>
                    <a:lnTo>
                      <a:pt x="1385102" y="1298572"/>
                    </a:lnTo>
                    <a:lnTo>
                      <a:pt x="1394934" y="1314425"/>
                    </a:lnTo>
                    <a:lnTo>
                      <a:pt x="1404132" y="1330278"/>
                    </a:lnTo>
                    <a:lnTo>
                      <a:pt x="1413330" y="1346131"/>
                    </a:lnTo>
                    <a:lnTo>
                      <a:pt x="1421894" y="1362301"/>
                    </a:lnTo>
                    <a:lnTo>
                      <a:pt x="1430141" y="1377837"/>
                    </a:lnTo>
                    <a:lnTo>
                      <a:pt x="1438070" y="1394007"/>
                    </a:lnTo>
                    <a:lnTo>
                      <a:pt x="1445365" y="1409543"/>
                    </a:lnTo>
                    <a:lnTo>
                      <a:pt x="1452343" y="1425079"/>
                    </a:lnTo>
                    <a:lnTo>
                      <a:pt x="1459003" y="1440931"/>
                    </a:lnTo>
                    <a:lnTo>
                      <a:pt x="1465664" y="1456467"/>
                    </a:lnTo>
                    <a:lnTo>
                      <a:pt x="1471690" y="1471686"/>
                    </a:lnTo>
                    <a:lnTo>
                      <a:pt x="1477399" y="1486905"/>
                    </a:lnTo>
                    <a:lnTo>
                      <a:pt x="1483109" y="1502124"/>
                    </a:lnTo>
                    <a:lnTo>
                      <a:pt x="1488183" y="1517025"/>
                    </a:lnTo>
                    <a:lnTo>
                      <a:pt x="1492624" y="1531927"/>
                    </a:lnTo>
                    <a:lnTo>
                      <a:pt x="1501822" y="1561413"/>
                    </a:lnTo>
                    <a:lnTo>
                      <a:pt x="1506579" y="1577901"/>
                    </a:lnTo>
                    <a:lnTo>
                      <a:pt x="1510703" y="1594705"/>
                    </a:lnTo>
                    <a:lnTo>
                      <a:pt x="1514509" y="1611192"/>
                    </a:lnTo>
                    <a:lnTo>
                      <a:pt x="1518315" y="1627045"/>
                    </a:lnTo>
                    <a:lnTo>
                      <a:pt x="1521804" y="1643532"/>
                    </a:lnTo>
                    <a:lnTo>
                      <a:pt x="1524976" y="1659067"/>
                    </a:lnTo>
                    <a:lnTo>
                      <a:pt x="1530685" y="1690773"/>
                    </a:lnTo>
                    <a:lnTo>
                      <a:pt x="1535125" y="1721528"/>
                    </a:lnTo>
                    <a:lnTo>
                      <a:pt x="1538931" y="1751014"/>
                    </a:lnTo>
                    <a:lnTo>
                      <a:pt x="1541786" y="1780184"/>
                    </a:lnTo>
                    <a:lnTo>
                      <a:pt x="1543689" y="1807451"/>
                    </a:lnTo>
                    <a:lnTo>
                      <a:pt x="1545275" y="1834084"/>
                    </a:lnTo>
                    <a:lnTo>
                      <a:pt x="1545909" y="1859448"/>
                    </a:lnTo>
                    <a:lnTo>
                      <a:pt x="1546226" y="1883228"/>
                    </a:lnTo>
                    <a:lnTo>
                      <a:pt x="1546226" y="1905739"/>
                    </a:lnTo>
                    <a:lnTo>
                      <a:pt x="1545592" y="1926665"/>
                    </a:lnTo>
                    <a:lnTo>
                      <a:pt x="1544640" y="1946005"/>
                    </a:lnTo>
                    <a:lnTo>
                      <a:pt x="1543689" y="1963443"/>
                    </a:lnTo>
                    <a:lnTo>
                      <a:pt x="1542420" y="1979613"/>
                    </a:lnTo>
                    <a:lnTo>
                      <a:pt x="1286461" y="1979613"/>
                    </a:lnTo>
                    <a:lnTo>
                      <a:pt x="1288681" y="1961224"/>
                    </a:lnTo>
                    <a:lnTo>
                      <a:pt x="1289632" y="1948859"/>
                    </a:lnTo>
                    <a:lnTo>
                      <a:pt x="1290901" y="1934591"/>
                    </a:lnTo>
                    <a:lnTo>
                      <a:pt x="1291535" y="1919055"/>
                    </a:lnTo>
                    <a:lnTo>
                      <a:pt x="1291853" y="1900983"/>
                    </a:lnTo>
                    <a:lnTo>
                      <a:pt x="1292487" y="1881642"/>
                    </a:lnTo>
                    <a:lnTo>
                      <a:pt x="1291853" y="1861033"/>
                    </a:lnTo>
                    <a:lnTo>
                      <a:pt x="1291218" y="1839156"/>
                    </a:lnTo>
                    <a:lnTo>
                      <a:pt x="1289950" y="1815694"/>
                    </a:lnTo>
                    <a:lnTo>
                      <a:pt x="1287729" y="1791281"/>
                    </a:lnTo>
                    <a:lnTo>
                      <a:pt x="1284875" y="1765916"/>
                    </a:lnTo>
                    <a:lnTo>
                      <a:pt x="1281069" y="1739283"/>
                    </a:lnTo>
                    <a:lnTo>
                      <a:pt x="1276311" y="1712016"/>
                    </a:lnTo>
                    <a:lnTo>
                      <a:pt x="1273456" y="1698383"/>
                    </a:lnTo>
                    <a:lnTo>
                      <a:pt x="1270919" y="1684115"/>
                    </a:lnTo>
                    <a:lnTo>
                      <a:pt x="1267430" y="1669847"/>
                    </a:lnTo>
                    <a:lnTo>
                      <a:pt x="1263624" y="1655263"/>
                    </a:lnTo>
                    <a:lnTo>
                      <a:pt x="1259818" y="1640678"/>
                    </a:lnTo>
                    <a:lnTo>
                      <a:pt x="1256012" y="1626410"/>
                    </a:lnTo>
                    <a:lnTo>
                      <a:pt x="1251254" y="1611509"/>
                    </a:lnTo>
                    <a:lnTo>
                      <a:pt x="1246497" y="1596607"/>
                    </a:lnTo>
                    <a:lnTo>
                      <a:pt x="1241105" y="1581705"/>
                    </a:lnTo>
                    <a:lnTo>
                      <a:pt x="1235713" y="1566803"/>
                    </a:lnTo>
                    <a:lnTo>
                      <a:pt x="1229686" y="1551902"/>
                    </a:lnTo>
                    <a:lnTo>
                      <a:pt x="1223343" y="1536683"/>
                    </a:lnTo>
                    <a:lnTo>
                      <a:pt x="1216365" y="1521781"/>
                    </a:lnTo>
                    <a:lnTo>
                      <a:pt x="1209387" y="1506880"/>
                    </a:lnTo>
                    <a:lnTo>
                      <a:pt x="1201775" y="1491661"/>
                    </a:lnTo>
                    <a:lnTo>
                      <a:pt x="1194163" y="1476759"/>
                    </a:lnTo>
                    <a:lnTo>
                      <a:pt x="1185599" y="1461540"/>
                    </a:lnTo>
                    <a:lnTo>
                      <a:pt x="1176718" y="1446638"/>
                    </a:lnTo>
                    <a:lnTo>
                      <a:pt x="1167520" y="1431737"/>
                    </a:lnTo>
                    <a:lnTo>
                      <a:pt x="1157688" y="1416835"/>
                    </a:lnTo>
                    <a:lnTo>
                      <a:pt x="1147538" y="1402567"/>
                    </a:lnTo>
                    <a:lnTo>
                      <a:pt x="1136437" y="1387666"/>
                    </a:lnTo>
                    <a:lnTo>
                      <a:pt x="1125653" y="1373081"/>
                    </a:lnTo>
                    <a:lnTo>
                      <a:pt x="1113918" y="1359130"/>
                    </a:lnTo>
                    <a:lnTo>
                      <a:pt x="1101231" y="1344545"/>
                    </a:lnTo>
                    <a:lnTo>
                      <a:pt x="1088861" y="1330595"/>
                    </a:lnTo>
                    <a:lnTo>
                      <a:pt x="1075540" y="1316961"/>
                    </a:lnTo>
                    <a:lnTo>
                      <a:pt x="1061267" y="1303011"/>
                    </a:lnTo>
                    <a:lnTo>
                      <a:pt x="1046994" y="1289377"/>
                    </a:lnTo>
                    <a:lnTo>
                      <a:pt x="1032087" y="1276061"/>
                    </a:lnTo>
                    <a:lnTo>
                      <a:pt x="1016228" y="1263062"/>
                    </a:lnTo>
                    <a:lnTo>
                      <a:pt x="1000052" y="1250379"/>
                    </a:lnTo>
                    <a:lnTo>
                      <a:pt x="983242" y="1237697"/>
                    </a:lnTo>
                    <a:lnTo>
                      <a:pt x="965798" y="1225332"/>
                    </a:lnTo>
                    <a:lnTo>
                      <a:pt x="947402" y="1213283"/>
                    </a:lnTo>
                    <a:lnTo>
                      <a:pt x="928688" y="1201552"/>
                    </a:lnTo>
                    <a:lnTo>
                      <a:pt x="946767" y="1194260"/>
                    </a:lnTo>
                    <a:lnTo>
                      <a:pt x="964212" y="1186968"/>
                    </a:lnTo>
                    <a:lnTo>
                      <a:pt x="981973" y="1179358"/>
                    </a:lnTo>
                    <a:lnTo>
                      <a:pt x="998784" y="1171749"/>
                    </a:lnTo>
                    <a:lnTo>
                      <a:pt x="1015594" y="1163822"/>
                    </a:lnTo>
                    <a:lnTo>
                      <a:pt x="1032087" y="1155896"/>
                    </a:lnTo>
                    <a:lnTo>
                      <a:pt x="1048580" y="1147652"/>
                    </a:lnTo>
                    <a:lnTo>
                      <a:pt x="1064122" y="1139726"/>
                    </a:lnTo>
                    <a:lnTo>
                      <a:pt x="1079663" y="1130848"/>
                    </a:lnTo>
                    <a:lnTo>
                      <a:pt x="1095522" y="1122288"/>
                    </a:lnTo>
                    <a:lnTo>
                      <a:pt x="1110429" y="1113727"/>
                    </a:lnTo>
                    <a:lnTo>
                      <a:pt x="1125336" y="1105167"/>
                    </a:lnTo>
                    <a:lnTo>
                      <a:pt x="1139609" y="1096289"/>
                    </a:lnTo>
                    <a:lnTo>
                      <a:pt x="1154199" y="1087094"/>
                    </a:lnTo>
                    <a:lnTo>
                      <a:pt x="1168155" y="1077900"/>
                    </a:lnTo>
                    <a:lnTo>
                      <a:pt x="1181793" y="1068388"/>
                    </a:lnTo>
                    <a:close/>
                    <a:moveTo>
                      <a:pt x="711201" y="495300"/>
                    </a:moveTo>
                    <a:lnTo>
                      <a:pt x="835026" y="495300"/>
                    </a:lnTo>
                    <a:lnTo>
                      <a:pt x="841376" y="495617"/>
                    </a:lnTo>
                    <a:lnTo>
                      <a:pt x="847726" y="496570"/>
                    </a:lnTo>
                    <a:lnTo>
                      <a:pt x="853441" y="498157"/>
                    </a:lnTo>
                    <a:lnTo>
                      <a:pt x="859473" y="500062"/>
                    </a:lnTo>
                    <a:lnTo>
                      <a:pt x="864553" y="502602"/>
                    </a:lnTo>
                    <a:lnTo>
                      <a:pt x="869633" y="505777"/>
                    </a:lnTo>
                    <a:lnTo>
                      <a:pt x="874713" y="509270"/>
                    </a:lnTo>
                    <a:lnTo>
                      <a:pt x="879158" y="513397"/>
                    </a:lnTo>
                    <a:lnTo>
                      <a:pt x="882968" y="518160"/>
                    </a:lnTo>
                    <a:lnTo>
                      <a:pt x="886461" y="522605"/>
                    </a:lnTo>
                    <a:lnTo>
                      <a:pt x="889636" y="527685"/>
                    </a:lnTo>
                    <a:lnTo>
                      <a:pt x="892493" y="533400"/>
                    </a:lnTo>
                    <a:lnTo>
                      <a:pt x="894398" y="538797"/>
                    </a:lnTo>
                    <a:lnTo>
                      <a:pt x="895986" y="544512"/>
                    </a:lnTo>
                    <a:lnTo>
                      <a:pt x="896621" y="550862"/>
                    </a:lnTo>
                    <a:lnTo>
                      <a:pt x="896938" y="557212"/>
                    </a:lnTo>
                    <a:lnTo>
                      <a:pt x="896621" y="563562"/>
                    </a:lnTo>
                    <a:lnTo>
                      <a:pt x="895986" y="569595"/>
                    </a:lnTo>
                    <a:lnTo>
                      <a:pt x="894398" y="575627"/>
                    </a:lnTo>
                    <a:lnTo>
                      <a:pt x="892493" y="581342"/>
                    </a:lnTo>
                    <a:lnTo>
                      <a:pt x="889636" y="586740"/>
                    </a:lnTo>
                    <a:lnTo>
                      <a:pt x="886461" y="591820"/>
                    </a:lnTo>
                    <a:lnTo>
                      <a:pt x="882968" y="596265"/>
                    </a:lnTo>
                    <a:lnTo>
                      <a:pt x="879158" y="601027"/>
                    </a:lnTo>
                    <a:lnTo>
                      <a:pt x="874713" y="605155"/>
                    </a:lnTo>
                    <a:lnTo>
                      <a:pt x="869633" y="608647"/>
                    </a:lnTo>
                    <a:lnTo>
                      <a:pt x="864553" y="611822"/>
                    </a:lnTo>
                    <a:lnTo>
                      <a:pt x="859473" y="614045"/>
                    </a:lnTo>
                    <a:lnTo>
                      <a:pt x="853441" y="616267"/>
                    </a:lnTo>
                    <a:lnTo>
                      <a:pt x="847726" y="617855"/>
                    </a:lnTo>
                    <a:lnTo>
                      <a:pt x="841376" y="618807"/>
                    </a:lnTo>
                    <a:lnTo>
                      <a:pt x="835026" y="619125"/>
                    </a:lnTo>
                    <a:lnTo>
                      <a:pt x="711201" y="619125"/>
                    </a:lnTo>
                    <a:lnTo>
                      <a:pt x="705168" y="618807"/>
                    </a:lnTo>
                    <a:lnTo>
                      <a:pt x="698818" y="617855"/>
                    </a:lnTo>
                    <a:lnTo>
                      <a:pt x="692786" y="616267"/>
                    </a:lnTo>
                    <a:lnTo>
                      <a:pt x="687388" y="614045"/>
                    </a:lnTo>
                    <a:lnTo>
                      <a:pt x="681991" y="611822"/>
                    </a:lnTo>
                    <a:lnTo>
                      <a:pt x="676911" y="608647"/>
                    </a:lnTo>
                    <a:lnTo>
                      <a:pt x="672148" y="605155"/>
                    </a:lnTo>
                    <a:lnTo>
                      <a:pt x="667703" y="601027"/>
                    </a:lnTo>
                    <a:lnTo>
                      <a:pt x="663576" y="596265"/>
                    </a:lnTo>
                    <a:lnTo>
                      <a:pt x="660083" y="591820"/>
                    </a:lnTo>
                    <a:lnTo>
                      <a:pt x="656908" y="586740"/>
                    </a:lnTo>
                    <a:lnTo>
                      <a:pt x="654368" y="581342"/>
                    </a:lnTo>
                    <a:lnTo>
                      <a:pt x="652463" y="575627"/>
                    </a:lnTo>
                    <a:lnTo>
                      <a:pt x="650876" y="569595"/>
                    </a:lnTo>
                    <a:lnTo>
                      <a:pt x="649923" y="563562"/>
                    </a:lnTo>
                    <a:lnTo>
                      <a:pt x="649288" y="557212"/>
                    </a:lnTo>
                    <a:lnTo>
                      <a:pt x="649923" y="550862"/>
                    </a:lnTo>
                    <a:lnTo>
                      <a:pt x="650876" y="544512"/>
                    </a:lnTo>
                    <a:lnTo>
                      <a:pt x="652463" y="538797"/>
                    </a:lnTo>
                    <a:lnTo>
                      <a:pt x="654368" y="533400"/>
                    </a:lnTo>
                    <a:lnTo>
                      <a:pt x="656908" y="527685"/>
                    </a:lnTo>
                    <a:lnTo>
                      <a:pt x="660083" y="522605"/>
                    </a:lnTo>
                    <a:lnTo>
                      <a:pt x="663576" y="518160"/>
                    </a:lnTo>
                    <a:lnTo>
                      <a:pt x="667703" y="513397"/>
                    </a:lnTo>
                    <a:lnTo>
                      <a:pt x="672148" y="509270"/>
                    </a:lnTo>
                    <a:lnTo>
                      <a:pt x="676911" y="505777"/>
                    </a:lnTo>
                    <a:lnTo>
                      <a:pt x="681991" y="502602"/>
                    </a:lnTo>
                    <a:lnTo>
                      <a:pt x="687388" y="500062"/>
                    </a:lnTo>
                    <a:lnTo>
                      <a:pt x="692786" y="498157"/>
                    </a:lnTo>
                    <a:lnTo>
                      <a:pt x="698818" y="496570"/>
                    </a:lnTo>
                    <a:lnTo>
                      <a:pt x="705168" y="495617"/>
                    </a:lnTo>
                    <a:lnTo>
                      <a:pt x="711201" y="495300"/>
                    </a:lnTo>
                    <a:close/>
                    <a:moveTo>
                      <a:pt x="587375" y="247650"/>
                    </a:moveTo>
                    <a:lnTo>
                      <a:pt x="958851" y="247650"/>
                    </a:lnTo>
                    <a:lnTo>
                      <a:pt x="965201" y="247967"/>
                    </a:lnTo>
                    <a:lnTo>
                      <a:pt x="971551" y="249237"/>
                    </a:lnTo>
                    <a:lnTo>
                      <a:pt x="977266" y="250507"/>
                    </a:lnTo>
                    <a:lnTo>
                      <a:pt x="982981" y="252730"/>
                    </a:lnTo>
                    <a:lnTo>
                      <a:pt x="988378" y="255587"/>
                    </a:lnTo>
                    <a:lnTo>
                      <a:pt x="993458" y="258127"/>
                    </a:lnTo>
                    <a:lnTo>
                      <a:pt x="998221" y="262255"/>
                    </a:lnTo>
                    <a:lnTo>
                      <a:pt x="1002348" y="266065"/>
                    </a:lnTo>
                    <a:lnTo>
                      <a:pt x="1006793" y="270510"/>
                    </a:lnTo>
                    <a:lnTo>
                      <a:pt x="1010286" y="274955"/>
                    </a:lnTo>
                    <a:lnTo>
                      <a:pt x="1013461" y="280352"/>
                    </a:lnTo>
                    <a:lnTo>
                      <a:pt x="1015683" y="285750"/>
                    </a:lnTo>
                    <a:lnTo>
                      <a:pt x="1017588" y="291465"/>
                    </a:lnTo>
                    <a:lnTo>
                      <a:pt x="1019176" y="297497"/>
                    </a:lnTo>
                    <a:lnTo>
                      <a:pt x="1020446" y="303212"/>
                    </a:lnTo>
                    <a:lnTo>
                      <a:pt x="1020763" y="309880"/>
                    </a:lnTo>
                    <a:lnTo>
                      <a:pt x="1020446" y="316230"/>
                    </a:lnTo>
                    <a:lnTo>
                      <a:pt x="1019176" y="322262"/>
                    </a:lnTo>
                    <a:lnTo>
                      <a:pt x="1017588" y="328295"/>
                    </a:lnTo>
                    <a:lnTo>
                      <a:pt x="1015683" y="334010"/>
                    </a:lnTo>
                    <a:lnTo>
                      <a:pt x="1013461" y="339407"/>
                    </a:lnTo>
                    <a:lnTo>
                      <a:pt x="1010286" y="344487"/>
                    </a:lnTo>
                    <a:lnTo>
                      <a:pt x="1006793" y="349250"/>
                    </a:lnTo>
                    <a:lnTo>
                      <a:pt x="1002348" y="353377"/>
                    </a:lnTo>
                    <a:lnTo>
                      <a:pt x="998221" y="357505"/>
                    </a:lnTo>
                    <a:lnTo>
                      <a:pt x="993458" y="360997"/>
                    </a:lnTo>
                    <a:lnTo>
                      <a:pt x="988378" y="364172"/>
                    </a:lnTo>
                    <a:lnTo>
                      <a:pt x="982981" y="366712"/>
                    </a:lnTo>
                    <a:lnTo>
                      <a:pt x="977266" y="368617"/>
                    </a:lnTo>
                    <a:lnTo>
                      <a:pt x="971551" y="370205"/>
                    </a:lnTo>
                    <a:lnTo>
                      <a:pt x="965201" y="371475"/>
                    </a:lnTo>
                    <a:lnTo>
                      <a:pt x="958851" y="371475"/>
                    </a:lnTo>
                    <a:lnTo>
                      <a:pt x="587375" y="371475"/>
                    </a:lnTo>
                    <a:lnTo>
                      <a:pt x="581343" y="371475"/>
                    </a:lnTo>
                    <a:lnTo>
                      <a:pt x="575310" y="370205"/>
                    </a:lnTo>
                    <a:lnTo>
                      <a:pt x="568960" y="368617"/>
                    </a:lnTo>
                    <a:lnTo>
                      <a:pt x="563563" y="366712"/>
                    </a:lnTo>
                    <a:lnTo>
                      <a:pt x="558165" y="364172"/>
                    </a:lnTo>
                    <a:lnTo>
                      <a:pt x="553085" y="360997"/>
                    </a:lnTo>
                    <a:lnTo>
                      <a:pt x="548323" y="357505"/>
                    </a:lnTo>
                    <a:lnTo>
                      <a:pt x="543878" y="353377"/>
                    </a:lnTo>
                    <a:lnTo>
                      <a:pt x="539750" y="349250"/>
                    </a:lnTo>
                    <a:lnTo>
                      <a:pt x="536258" y="344487"/>
                    </a:lnTo>
                    <a:lnTo>
                      <a:pt x="533083" y="339407"/>
                    </a:lnTo>
                    <a:lnTo>
                      <a:pt x="530543" y="334010"/>
                    </a:lnTo>
                    <a:lnTo>
                      <a:pt x="528320" y="328295"/>
                    </a:lnTo>
                    <a:lnTo>
                      <a:pt x="527050" y="322262"/>
                    </a:lnTo>
                    <a:lnTo>
                      <a:pt x="526098" y="316230"/>
                    </a:lnTo>
                    <a:lnTo>
                      <a:pt x="525463" y="309880"/>
                    </a:lnTo>
                    <a:lnTo>
                      <a:pt x="526098" y="303212"/>
                    </a:lnTo>
                    <a:lnTo>
                      <a:pt x="527050" y="297497"/>
                    </a:lnTo>
                    <a:lnTo>
                      <a:pt x="528320" y="291465"/>
                    </a:lnTo>
                    <a:lnTo>
                      <a:pt x="530543" y="285750"/>
                    </a:lnTo>
                    <a:lnTo>
                      <a:pt x="533083" y="280352"/>
                    </a:lnTo>
                    <a:lnTo>
                      <a:pt x="536258" y="274955"/>
                    </a:lnTo>
                    <a:lnTo>
                      <a:pt x="539750" y="270510"/>
                    </a:lnTo>
                    <a:lnTo>
                      <a:pt x="543878" y="266065"/>
                    </a:lnTo>
                    <a:lnTo>
                      <a:pt x="548323" y="262255"/>
                    </a:lnTo>
                    <a:lnTo>
                      <a:pt x="553085" y="258127"/>
                    </a:lnTo>
                    <a:lnTo>
                      <a:pt x="558165" y="255587"/>
                    </a:lnTo>
                    <a:lnTo>
                      <a:pt x="563563" y="252730"/>
                    </a:lnTo>
                    <a:lnTo>
                      <a:pt x="568960" y="250507"/>
                    </a:lnTo>
                    <a:lnTo>
                      <a:pt x="575310" y="249237"/>
                    </a:lnTo>
                    <a:lnTo>
                      <a:pt x="581343" y="247967"/>
                    </a:lnTo>
                    <a:lnTo>
                      <a:pt x="587375" y="247650"/>
                    </a:lnTo>
                    <a:close/>
                    <a:moveTo>
                      <a:pt x="1286299" y="0"/>
                    </a:moveTo>
                    <a:lnTo>
                      <a:pt x="1542417" y="0"/>
                    </a:lnTo>
                    <a:lnTo>
                      <a:pt x="1543686" y="15872"/>
                    </a:lnTo>
                    <a:lnTo>
                      <a:pt x="1544638" y="33332"/>
                    </a:lnTo>
                    <a:lnTo>
                      <a:pt x="1545590" y="53014"/>
                    </a:lnTo>
                    <a:lnTo>
                      <a:pt x="1546225" y="73648"/>
                    </a:lnTo>
                    <a:lnTo>
                      <a:pt x="1546225" y="96504"/>
                    </a:lnTo>
                    <a:lnTo>
                      <a:pt x="1545908" y="120313"/>
                    </a:lnTo>
                    <a:lnTo>
                      <a:pt x="1545273" y="145709"/>
                    </a:lnTo>
                    <a:lnTo>
                      <a:pt x="1543686" y="172057"/>
                    </a:lnTo>
                    <a:lnTo>
                      <a:pt x="1541782" y="199993"/>
                    </a:lnTo>
                    <a:lnTo>
                      <a:pt x="1538926" y="228881"/>
                    </a:lnTo>
                    <a:lnTo>
                      <a:pt x="1535117" y="258721"/>
                    </a:lnTo>
                    <a:lnTo>
                      <a:pt x="1530674" y="289196"/>
                    </a:lnTo>
                    <a:lnTo>
                      <a:pt x="1524961" y="320941"/>
                    </a:lnTo>
                    <a:lnTo>
                      <a:pt x="1521788" y="336496"/>
                    </a:lnTo>
                    <a:lnTo>
                      <a:pt x="1518297" y="353003"/>
                    </a:lnTo>
                    <a:lnTo>
                      <a:pt x="1514488" y="369193"/>
                    </a:lnTo>
                    <a:lnTo>
                      <a:pt x="1510680" y="385701"/>
                    </a:lnTo>
                    <a:lnTo>
                      <a:pt x="1506554" y="402525"/>
                    </a:lnTo>
                    <a:lnTo>
                      <a:pt x="1501793" y="419033"/>
                    </a:lnTo>
                    <a:lnTo>
                      <a:pt x="1495129" y="441254"/>
                    </a:lnTo>
                    <a:lnTo>
                      <a:pt x="1488147" y="463476"/>
                    </a:lnTo>
                    <a:lnTo>
                      <a:pt x="1479895" y="486332"/>
                    </a:lnTo>
                    <a:lnTo>
                      <a:pt x="1471009" y="509506"/>
                    </a:lnTo>
                    <a:lnTo>
                      <a:pt x="1461805" y="532997"/>
                    </a:lnTo>
                    <a:lnTo>
                      <a:pt x="1451966" y="556806"/>
                    </a:lnTo>
                    <a:lnTo>
                      <a:pt x="1440858" y="580297"/>
                    </a:lnTo>
                    <a:lnTo>
                      <a:pt x="1428798" y="604741"/>
                    </a:lnTo>
                    <a:lnTo>
                      <a:pt x="1416421" y="628549"/>
                    </a:lnTo>
                    <a:lnTo>
                      <a:pt x="1402774" y="652675"/>
                    </a:lnTo>
                    <a:lnTo>
                      <a:pt x="1388175" y="677119"/>
                    </a:lnTo>
                    <a:lnTo>
                      <a:pt x="1372941" y="700928"/>
                    </a:lnTo>
                    <a:lnTo>
                      <a:pt x="1356438" y="725371"/>
                    </a:lnTo>
                    <a:lnTo>
                      <a:pt x="1338665" y="749180"/>
                    </a:lnTo>
                    <a:lnTo>
                      <a:pt x="1329779" y="760925"/>
                    </a:lnTo>
                    <a:lnTo>
                      <a:pt x="1320258" y="772671"/>
                    </a:lnTo>
                    <a:lnTo>
                      <a:pt x="1310737" y="784417"/>
                    </a:lnTo>
                    <a:lnTo>
                      <a:pt x="1300898" y="796480"/>
                    </a:lnTo>
                    <a:lnTo>
                      <a:pt x="1290743" y="807908"/>
                    </a:lnTo>
                    <a:lnTo>
                      <a:pt x="1279952" y="819654"/>
                    </a:lnTo>
                    <a:lnTo>
                      <a:pt x="1269161" y="831399"/>
                    </a:lnTo>
                    <a:lnTo>
                      <a:pt x="1258054" y="842827"/>
                    </a:lnTo>
                    <a:lnTo>
                      <a:pt x="1246628" y="854256"/>
                    </a:lnTo>
                    <a:lnTo>
                      <a:pt x="1234886" y="865366"/>
                    </a:lnTo>
                    <a:lnTo>
                      <a:pt x="1222826" y="876794"/>
                    </a:lnTo>
                    <a:lnTo>
                      <a:pt x="1210765" y="887905"/>
                    </a:lnTo>
                    <a:lnTo>
                      <a:pt x="1198071" y="898698"/>
                    </a:lnTo>
                    <a:lnTo>
                      <a:pt x="1185376" y="909809"/>
                    </a:lnTo>
                    <a:lnTo>
                      <a:pt x="1172046" y="920285"/>
                    </a:lnTo>
                    <a:lnTo>
                      <a:pt x="1158082" y="931396"/>
                    </a:lnTo>
                    <a:lnTo>
                      <a:pt x="1144435" y="941872"/>
                    </a:lnTo>
                    <a:lnTo>
                      <a:pt x="1130154" y="952030"/>
                    </a:lnTo>
                    <a:lnTo>
                      <a:pt x="1115555" y="962188"/>
                    </a:lnTo>
                    <a:lnTo>
                      <a:pt x="1100638" y="972347"/>
                    </a:lnTo>
                    <a:lnTo>
                      <a:pt x="1085404" y="982505"/>
                    </a:lnTo>
                    <a:lnTo>
                      <a:pt x="1070171" y="992346"/>
                    </a:lnTo>
                    <a:lnTo>
                      <a:pt x="1053985" y="1001869"/>
                    </a:lnTo>
                    <a:lnTo>
                      <a:pt x="1037482" y="1011710"/>
                    </a:lnTo>
                    <a:lnTo>
                      <a:pt x="1021296" y="1020916"/>
                    </a:lnTo>
                    <a:lnTo>
                      <a:pt x="1004158" y="1030122"/>
                    </a:lnTo>
                    <a:lnTo>
                      <a:pt x="986703" y="1039011"/>
                    </a:lnTo>
                    <a:lnTo>
                      <a:pt x="968930" y="1047582"/>
                    </a:lnTo>
                    <a:lnTo>
                      <a:pt x="951157" y="1056153"/>
                    </a:lnTo>
                    <a:lnTo>
                      <a:pt x="932750" y="1065042"/>
                    </a:lnTo>
                    <a:lnTo>
                      <a:pt x="913707" y="1072978"/>
                    </a:lnTo>
                    <a:lnTo>
                      <a:pt x="894665" y="1080914"/>
                    </a:lnTo>
                    <a:lnTo>
                      <a:pt x="874671" y="1088850"/>
                    </a:lnTo>
                    <a:lnTo>
                      <a:pt x="854677" y="1096152"/>
                    </a:lnTo>
                    <a:lnTo>
                      <a:pt x="834365" y="1103771"/>
                    </a:lnTo>
                    <a:lnTo>
                      <a:pt x="813419" y="1110754"/>
                    </a:lnTo>
                    <a:lnTo>
                      <a:pt x="785490" y="1120595"/>
                    </a:lnTo>
                    <a:lnTo>
                      <a:pt x="757879" y="1131071"/>
                    </a:lnTo>
                    <a:lnTo>
                      <a:pt x="731855" y="1142182"/>
                    </a:lnTo>
                    <a:lnTo>
                      <a:pt x="706148" y="1153293"/>
                    </a:lnTo>
                    <a:lnTo>
                      <a:pt x="681710" y="1165038"/>
                    </a:lnTo>
                    <a:lnTo>
                      <a:pt x="658225" y="1177736"/>
                    </a:lnTo>
                    <a:lnTo>
                      <a:pt x="635056" y="1190117"/>
                    </a:lnTo>
                    <a:lnTo>
                      <a:pt x="613158" y="1203450"/>
                    </a:lnTo>
                    <a:lnTo>
                      <a:pt x="591894" y="1216782"/>
                    </a:lnTo>
                    <a:lnTo>
                      <a:pt x="571900" y="1231068"/>
                    </a:lnTo>
                    <a:lnTo>
                      <a:pt x="552223" y="1245035"/>
                    </a:lnTo>
                    <a:lnTo>
                      <a:pt x="533498" y="1259638"/>
                    </a:lnTo>
                    <a:lnTo>
                      <a:pt x="516043" y="1274558"/>
                    </a:lnTo>
                    <a:lnTo>
                      <a:pt x="498588" y="1289796"/>
                    </a:lnTo>
                    <a:lnTo>
                      <a:pt x="482084" y="1305033"/>
                    </a:lnTo>
                    <a:lnTo>
                      <a:pt x="466533" y="1321223"/>
                    </a:lnTo>
                    <a:lnTo>
                      <a:pt x="451617" y="1336778"/>
                    </a:lnTo>
                    <a:lnTo>
                      <a:pt x="437653" y="1352968"/>
                    </a:lnTo>
                    <a:lnTo>
                      <a:pt x="424006" y="1369158"/>
                    </a:lnTo>
                    <a:lnTo>
                      <a:pt x="410993" y="1385666"/>
                    </a:lnTo>
                    <a:lnTo>
                      <a:pt x="398933" y="1402491"/>
                    </a:lnTo>
                    <a:lnTo>
                      <a:pt x="387191" y="1419315"/>
                    </a:lnTo>
                    <a:lnTo>
                      <a:pt x="376083" y="1436140"/>
                    </a:lnTo>
                    <a:lnTo>
                      <a:pt x="365927" y="1452965"/>
                    </a:lnTo>
                    <a:lnTo>
                      <a:pt x="356089" y="1470425"/>
                    </a:lnTo>
                    <a:lnTo>
                      <a:pt x="346567" y="1487250"/>
                    </a:lnTo>
                    <a:lnTo>
                      <a:pt x="337998" y="1504392"/>
                    </a:lnTo>
                    <a:lnTo>
                      <a:pt x="329747" y="1521534"/>
                    </a:lnTo>
                    <a:lnTo>
                      <a:pt x="322447" y="1538994"/>
                    </a:lnTo>
                    <a:lnTo>
                      <a:pt x="315465" y="1555819"/>
                    </a:lnTo>
                    <a:lnTo>
                      <a:pt x="308800" y="1572961"/>
                    </a:lnTo>
                    <a:lnTo>
                      <a:pt x="302453" y="1589786"/>
                    </a:lnTo>
                    <a:lnTo>
                      <a:pt x="297058" y="1606928"/>
                    </a:lnTo>
                    <a:lnTo>
                      <a:pt x="291345" y="1623435"/>
                    </a:lnTo>
                    <a:lnTo>
                      <a:pt x="286902" y="1640260"/>
                    </a:lnTo>
                    <a:lnTo>
                      <a:pt x="282459" y="1656767"/>
                    </a:lnTo>
                    <a:lnTo>
                      <a:pt x="278650" y="1673275"/>
                    </a:lnTo>
                    <a:lnTo>
                      <a:pt x="274525" y="1689465"/>
                    </a:lnTo>
                    <a:lnTo>
                      <a:pt x="271351" y="1705337"/>
                    </a:lnTo>
                    <a:lnTo>
                      <a:pt x="268495" y="1721210"/>
                    </a:lnTo>
                    <a:lnTo>
                      <a:pt x="265956" y="1736765"/>
                    </a:lnTo>
                    <a:lnTo>
                      <a:pt x="263734" y="1752002"/>
                    </a:lnTo>
                    <a:lnTo>
                      <a:pt x="261830" y="1766922"/>
                    </a:lnTo>
                    <a:lnTo>
                      <a:pt x="260243" y="1781525"/>
                    </a:lnTo>
                    <a:lnTo>
                      <a:pt x="257387" y="1809460"/>
                    </a:lnTo>
                    <a:lnTo>
                      <a:pt x="255482" y="1836761"/>
                    </a:lnTo>
                    <a:lnTo>
                      <a:pt x="254530" y="1861840"/>
                    </a:lnTo>
                    <a:lnTo>
                      <a:pt x="254530" y="1885331"/>
                    </a:lnTo>
                    <a:lnTo>
                      <a:pt x="254530" y="1906600"/>
                    </a:lnTo>
                    <a:lnTo>
                      <a:pt x="255482" y="1925964"/>
                    </a:lnTo>
                    <a:lnTo>
                      <a:pt x="256752" y="1943107"/>
                    </a:lnTo>
                    <a:lnTo>
                      <a:pt x="257704" y="1958027"/>
                    </a:lnTo>
                    <a:lnTo>
                      <a:pt x="260243" y="1979613"/>
                    </a:lnTo>
                    <a:lnTo>
                      <a:pt x="4126" y="1979613"/>
                    </a:lnTo>
                    <a:lnTo>
                      <a:pt x="2856" y="1963423"/>
                    </a:lnTo>
                    <a:lnTo>
                      <a:pt x="1587" y="1945964"/>
                    </a:lnTo>
                    <a:lnTo>
                      <a:pt x="952" y="1926599"/>
                    </a:lnTo>
                    <a:lnTo>
                      <a:pt x="317" y="1905648"/>
                    </a:lnTo>
                    <a:lnTo>
                      <a:pt x="0" y="1883109"/>
                    </a:lnTo>
                    <a:lnTo>
                      <a:pt x="317" y="1859300"/>
                    </a:lnTo>
                    <a:lnTo>
                      <a:pt x="1269" y="1833904"/>
                    </a:lnTo>
                    <a:lnTo>
                      <a:pt x="2856" y="1807238"/>
                    </a:lnTo>
                    <a:lnTo>
                      <a:pt x="4760" y="1779938"/>
                    </a:lnTo>
                    <a:lnTo>
                      <a:pt x="7934" y="1750732"/>
                    </a:lnTo>
                    <a:lnTo>
                      <a:pt x="11425" y="1721210"/>
                    </a:lnTo>
                    <a:lnTo>
                      <a:pt x="16186" y="1690417"/>
                    </a:lnTo>
                    <a:lnTo>
                      <a:pt x="21581" y="1658672"/>
                    </a:lnTo>
                    <a:lnTo>
                      <a:pt x="24755" y="1643117"/>
                    </a:lnTo>
                    <a:lnTo>
                      <a:pt x="28246" y="1626610"/>
                    </a:lnTo>
                    <a:lnTo>
                      <a:pt x="31737" y="1610737"/>
                    </a:lnTo>
                    <a:lnTo>
                      <a:pt x="36180" y="1594230"/>
                    </a:lnTo>
                    <a:lnTo>
                      <a:pt x="40306" y="1577405"/>
                    </a:lnTo>
                    <a:lnTo>
                      <a:pt x="45066" y="1560898"/>
                    </a:lnTo>
                    <a:lnTo>
                      <a:pt x="51414" y="1538359"/>
                    </a:lnTo>
                    <a:lnTo>
                      <a:pt x="58713" y="1516137"/>
                    </a:lnTo>
                    <a:lnTo>
                      <a:pt x="66647" y="1493599"/>
                    </a:lnTo>
                    <a:lnTo>
                      <a:pt x="75216" y="1470425"/>
                    </a:lnTo>
                    <a:lnTo>
                      <a:pt x="84737" y="1446933"/>
                    </a:lnTo>
                    <a:lnTo>
                      <a:pt x="94893" y="1422807"/>
                    </a:lnTo>
                    <a:lnTo>
                      <a:pt x="105684" y="1398999"/>
                    </a:lnTo>
                    <a:lnTo>
                      <a:pt x="117427" y="1375190"/>
                    </a:lnTo>
                    <a:lnTo>
                      <a:pt x="130121" y="1351381"/>
                    </a:lnTo>
                    <a:lnTo>
                      <a:pt x="143768" y="1326937"/>
                    </a:lnTo>
                    <a:lnTo>
                      <a:pt x="158367" y="1302811"/>
                    </a:lnTo>
                    <a:lnTo>
                      <a:pt x="173601" y="1278685"/>
                    </a:lnTo>
                    <a:lnTo>
                      <a:pt x="190422" y="1254559"/>
                    </a:lnTo>
                    <a:lnTo>
                      <a:pt x="207560" y="1230750"/>
                    </a:lnTo>
                    <a:lnTo>
                      <a:pt x="217081" y="1219005"/>
                    </a:lnTo>
                    <a:lnTo>
                      <a:pt x="226602" y="1206624"/>
                    </a:lnTo>
                    <a:lnTo>
                      <a:pt x="235805" y="1194878"/>
                    </a:lnTo>
                    <a:lnTo>
                      <a:pt x="245961" y="1183133"/>
                    </a:lnTo>
                    <a:lnTo>
                      <a:pt x="256117" y="1171387"/>
                    </a:lnTo>
                    <a:lnTo>
                      <a:pt x="266908" y="1159959"/>
                    </a:lnTo>
                    <a:lnTo>
                      <a:pt x="277381" y="1148213"/>
                    </a:lnTo>
                    <a:lnTo>
                      <a:pt x="288806" y="1137103"/>
                    </a:lnTo>
                    <a:lnTo>
                      <a:pt x="300231" y="1125675"/>
                    </a:lnTo>
                    <a:lnTo>
                      <a:pt x="311974" y="1114246"/>
                    </a:lnTo>
                    <a:lnTo>
                      <a:pt x="323717" y="1102818"/>
                    </a:lnTo>
                    <a:lnTo>
                      <a:pt x="336094" y="1092025"/>
                    </a:lnTo>
                    <a:lnTo>
                      <a:pt x="348789" y="1080914"/>
                    </a:lnTo>
                    <a:lnTo>
                      <a:pt x="361484" y="1070121"/>
                    </a:lnTo>
                    <a:lnTo>
                      <a:pt x="374813" y="1059010"/>
                    </a:lnTo>
                    <a:lnTo>
                      <a:pt x="388143" y="1048534"/>
                    </a:lnTo>
                    <a:lnTo>
                      <a:pt x="402424" y="1037741"/>
                    </a:lnTo>
                    <a:lnTo>
                      <a:pt x="416389" y="1027583"/>
                    </a:lnTo>
                    <a:lnTo>
                      <a:pt x="430988" y="1017107"/>
                    </a:lnTo>
                    <a:lnTo>
                      <a:pt x="445904" y="1007266"/>
                    </a:lnTo>
                    <a:lnTo>
                      <a:pt x="461138" y="997108"/>
                    </a:lnTo>
                    <a:lnTo>
                      <a:pt x="476689" y="987267"/>
                    </a:lnTo>
                    <a:lnTo>
                      <a:pt x="492240" y="977426"/>
                    </a:lnTo>
                    <a:lnTo>
                      <a:pt x="508743" y="968220"/>
                    </a:lnTo>
                    <a:lnTo>
                      <a:pt x="525247" y="958696"/>
                    </a:lnTo>
                    <a:lnTo>
                      <a:pt x="542385" y="949808"/>
                    </a:lnTo>
                    <a:lnTo>
                      <a:pt x="559840" y="940602"/>
                    </a:lnTo>
                    <a:lnTo>
                      <a:pt x="577295" y="931713"/>
                    </a:lnTo>
                    <a:lnTo>
                      <a:pt x="595385" y="923142"/>
                    </a:lnTo>
                    <a:lnTo>
                      <a:pt x="614110" y="914888"/>
                    </a:lnTo>
                    <a:lnTo>
                      <a:pt x="633152" y="906635"/>
                    </a:lnTo>
                    <a:lnTo>
                      <a:pt x="652195" y="898698"/>
                    </a:lnTo>
                    <a:lnTo>
                      <a:pt x="671872" y="891080"/>
                    </a:lnTo>
                    <a:lnTo>
                      <a:pt x="691866" y="883143"/>
                    </a:lnTo>
                    <a:lnTo>
                      <a:pt x="712178" y="876160"/>
                    </a:lnTo>
                    <a:lnTo>
                      <a:pt x="732807" y="868541"/>
                    </a:lnTo>
                    <a:lnTo>
                      <a:pt x="761053" y="858700"/>
                    </a:lnTo>
                    <a:lnTo>
                      <a:pt x="788346" y="848541"/>
                    </a:lnTo>
                    <a:lnTo>
                      <a:pt x="814688" y="837748"/>
                    </a:lnTo>
                    <a:lnTo>
                      <a:pt x="840078" y="826320"/>
                    </a:lnTo>
                    <a:lnTo>
                      <a:pt x="864833" y="814574"/>
                    </a:lnTo>
                    <a:lnTo>
                      <a:pt x="888318" y="801876"/>
                    </a:lnTo>
                    <a:lnTo>
                      <a:pt x="911169" y="789496"/>
                    </a:lnTo>
                    <a:lnTo>
                      <a:pt x="933067" y="776163"/>
                    </a:lnTo>
                    <a:lnTo>
                      <a:pt x="954013" y="762830"/>
                    </a:lnTo>
                    <a:lnTo>
                      <a:pt x="974642" y="749180"/>
                    </a:lnTo>
                    <a:lnTo>
                      <a:pt x="994002" y="734577"/>
                    </a:lnTo>
                    <a:lnTo>
                      <a:pt x="1012409" y="720292"/>
                    </a:lnTo>
                    <a:lnTo>
                      <a:pt x="1030500" y="705372"/>
                    </a:lnTo>
                    <a:lnTo>
                      <a:pt x="1047320" y="690134"/>
                    </a:lnTo>
                    <a:lnTo>
                      <a:pt x="1063823" y="674579"/>
                    </a:lnTo>
                    <a:lnTo>
                      <a:pt x="1079374" y="659024"/>
                    </a:lnTo>
                    <a:lnTo>
                      <a:pt x="1094291" y="642834"/>
                    </a:lnTo>
                    <a:lnTo>
                      <a:pt x="1108890" y="626962"/>
                    </a:lnTo>
                    <a:lnTo>
                      <a:pt x="1122219" y="610772"/>
                    </a:lnTo>
                    <a:lnTo>
                      <a:pt x="1135231" y="594265"/>
                    </a:lnTo>
                    <a:lnTo>
                      <a:pt x="1147292" y="577440"/>
                    </a:lnTo>
                    <a:lnTo>
                      <a:pt x="1159034" y="560615"/>
                    </a:lnTo>
                    <a:lnTo>
                      <a:pt x="1169825" y="543790"/>
                    </a:lnTo>
                    <a:lnTo>
                      <a:pt x="1180298" y="526965"/>
                    </a:lnTo>
                    <a:lnTo>
                      <a:pt x="1189819" y="510141"/>
                    </a:lnTo>
                    <a:lnTo>
                      <a:pt x="1199340" y="492998"/>
                    </a:lnTo>
                    <a:lnTo>
                      <a:pt x="1207909" y="475856"/>
                    </a:lnTo>
                    <a:lnTo>
                      <a:pt x="1216161" y="458714"/>
                    </a:lnTo>
                    <a:lnTo>
                      <a:pt x="1223778" y="441572"/>
                    </a:lnTo>
                    <a:lnTo>
                      <a:pt x="1231077" y="424429"/>
                    </a:lnTo>
                    <a:lnTo>
                      <a:pt x="1237425" y="407605"/>
                    </a:lnTo>
                    <a:lnTo>
                      <a:pt x="1243455" y="390462"/>
                    </a:lnTo>
                    <a:lnTo>
                      <a:pt x="1249485" y="373320"/>
                    </a:lnTo>
                    <a:lnTo>
                      <a:pt x="1254562" y="356495"/>
                    </a:lnTo>
                    <a:lnTo>
                      <a:pt x="1259323" y="340305"/>
                    </a:lnTo>
                    <a:lnTo>
                      <a:pt x="1264084" y="323798"/>
                    </a:lnTo>
                    <a:lnTo>
                      <a:pt x="1267892" y="307291"/>
                    </a:lnTo>
                    <a:lnTo>
                      <a:pt x="1271383" y="291101"/>
                    </a:lnTo>
                    <a:lnTo>
                      <a:pt x="1274874" y="275228"/>
                    </a:lnTo>
                    <a:lnTo>
                      <a:pt x="1277730" y="259356"/>
                    </a:lnTo>
                    <a:lnTo>
                      <a:pt x="1280269" y="243801"/>
                    </a:lnTo>
                    <a:lnTo>
                      <a:pt x="1282808" y="228563"/>
                    </a:lnTo>
                    <a:lnTo>
                      <a:pt x="1284713" y="213643"/>
                    </a:lnTo>
                    <a:lnTo>
                      <a:pt x="1286299" y="199040"/>
                    </a:lnTo>
                    <a:lnTo>
                      <a:pt x="1289156" y="170470"/>
                    </a:lnTo>
                    <a:lnTo>
                      <a:pt x="1291060" y="143804"/>
                    </a:lnTo>
                    <a:lnTo>
                      <a:pt x="1291695" y="118408"/>
                    </a:lnTo>
                    <a:lnTo>
                      <a:pt x="1292329" y="94917"/>
                    </a:lnTo>
                    <a:lnTo>
                      <a:pt x="1291695" y="73331"/>
                    </a:lnTo>
                    <a:lnTo>
                      <a:pt x="1291060" y="54284"/>
                    </a:lnTo>
                    <a:lnTo>
                      <a:pt x="1289790" y="36824"/>
                    </a:lnTo>
                    <a:lnTo>
                      <a:pt x="1288521" y="22221"/>
                    </a:lnTo>
                    <a:lnTo>
                      <a:pt x="1286299" y="0"/>
                    </a:lnTo>
                    <a:close/>
                    <a:moveTo>
                      <a:pt x="463603" y="0"/>
                    </a:moveTo>
                    <a:lnTo>
                      <a:pt x="1082623" y="0"/>
                    </a:lnTo>
                    <a:lnTo>
                      <a:pt x="1088978" y="637"/>
                    </a:lnTo>
                    <a:lnTo>
                      <a:pt x="1095016" y="1273"/>
                    </a:lnTo>
                    <a:lnTo>
                      <a:pt x="1101054" y="2865"/>
                    </a:lnTo>
                    <a:lnTo>
                      <a:pt x="1106773" y="5093"/>
                    </a:lnTo>
                    <a:lnTo>
                      <a:pt x="1112176" y="7639"/>
                    </a:lnTo>
                    <a:lnTo>
                      <a:pt x="1117260" y="10823"/>
                    </a:lnTo>
                    <a:lnTo>
                      <a:pt x="1122026" y="14324"/>
                    </a:lnTo>
                    <a:lnTo>
                      <a:pt x="1126157" y="18144"/>
                    </a:lnTo>
                    <a:lnTo>
                      <a:pt x="1130606" y="22919"/>
                    </a:lnTo>
                    <a:lnTo>
                      <a:pt x="1134102" y="27693"/>
                    </a:lnTo>
                    <a:lnTo>
                      <a:pt x="1137279" y="32786"/>
                    </a:lnTo>
                    <a:lnTo>
                      <a:pt x="1139504" y="37880"/>
                    </a:lnTo>
                    <a:lnTo>
                      <a:pt x="1141411" y="43609"/>
                    </a:lnTo>
                    <a:lnTo>
                      <a:pt x="1142999" y="49657"/>
                    </a:lnTo>
                    <a:lnTo>
                      <a:pt x="1144270" y="56024"/>
                    </a:lnTo>
                    <a:lnTo>
                      <a:pt x="1144588" y="62072"/>
                    </a:lnTo>
                    <a:lnTo>
                      <a:pt x="1144270" y="68438"/>
                    </a:lnTo>
                    <a:lnTo>
                      <a:pt x="1142999" y="74804"/>
                    </a:lnTo>
                    <a:lnTo>
                      <a:pt x="1141411" y="80534"/>
                    </a:lnTo>
                    <a:lnTo>
                      <a:pt x="1139504" y="86264"/>
                    </a:lnTo>
                    <a:lnTo>
                      <a:pt x="1137279" y="91675"/>
                    </a:lnTo>
                    <a:lnTo>
                      <a:pt x="1134102" y="96768"/>
                    </a:lnTo>
                    <a:lnTo>
                      <a:pt x="1130606" y="101543"/>
                    </a:lnTo>
                    <a:lnTo>
                      <a:pt x="1126157" y="105681"/>
                    </a:lnTo>
                    <a:lnTo>
                      <a:pt x="1122026" y="110137"/>
                    </a:lnTo>
                    <a:lnTo>
                      <a:pt x="1117260" y="113639"/>
                    </a:lnTo>
                    <a:lnTo>
                      <a:pt x="1112176" y="116504"/>
                    </a:lnTo>
                    <a:lnTo>
                      <a:pt x="1106773" y="119050"/>
                    </a:lnTo>
                    <a:lnTo>
                      <a:pt x="1101054" y="121278"/>
                    </a:lnTo>
                    <a:lnTo>
                      <a:pt x="1095016" y="122552"/>
                    </a:lnTo>
                    <a:lnTo>
                      <a:pt x="1088978" y="123825"/>
                    </a:lnTo>
                    <a:lnTo>
                      <a:pt x="1082623" y="123825"/>
                    </a:lnTo>
                    <a:lnTo>
                      <a:pt x="463603" y="123825"/>
                    </a:lnTo>
                    <a:lnTo>
                      <a:pt x="457248" y="123825"/>
                    </a:lnTo>
                    <a:lnTo>
                      <a:pt x="450892" y="122552"/>
                    </a:lnTo>
                    <a:lnTo>
                      <a:pt x="445172" y="121278"/>
                    </a:lnTo>
                    <a:lnTo>
                      <a:pt x="439135" y="119050"/>
                    </a:lnTo>
                    <a:lnTo>
                      <a:pt x="433733" y="116504"/>
                    </a:lnTo>
                    <a:lnTo>
                      <a:pt x="428648" y="113639"/>
                    </a:lnTo>
                    <a:lnTo>
                      <a:pt x="423882" y="110137"/>
                    </a:lnTo>
                    <a:lnTo>
                      <a:pt x="419433" y="105681"/>
                    </a:lnTo>
                    <a:lnTo>
                      <a:pt x="415620" y="101543"/>
                    </a:lnTo>
                    <a:lnTo>
                      <a:pt x="412124" y="96768"/>
                    </a:lnTo>
                    <a:lnTo>
                      <a:pt x="408946" y="91675"/>
                    </a:lnTo>
                    <a:lnTo>
                      <a:pt x="406087" y="86264"/>
                    </a:lnTo>
                    <a:lnTo>
                      <a:pt x="404180" y="80534"/>
                    </a:lnTo>
                    <a:lnTo>
                      <a:pt x="402591" y="74804"/>
                    </a:lnTo>
                    <a:lnTo>
                      <a:pt x="401956" y="68438"/>
                    </a:lnTo>
                    <a:lnTo>
                      <a:pt x="401638" y="62072"/>
                    </a:lnTo>
                    <a:lnTo>
                      <a:pt x="401956" y="56024"/>
                    </a:lnTo>
                    <a:lnTo>
                      <a:pt x="402591" y="49657"/>
                    </a:lnTo>
                    <a:lnTo>
                      <a:pt x="404180" y="43609"/>
                    </a:lnTo>
                    <a:lnTo>
                      <a:pt x="406087" y="37880"/>
                    </a:lnTo>
                    <a:lnTo>
                      <a:pt x="408946" y="32786"/>
                    </a:lnTo>
                    <a:lnTo>
                      <a:pt x="412124" y="27693"/>
                    </a:lnTo>
                    <a:lnTo>
                      <a:pt x="415620" y="22919"/>
                    </a:lnTo>
                    <a:lnTo>
                      <a:pt x="419433" y="18144"/>
                    </a:lnTo>
                    <a:lnTo>
                      <a:pt x="423882" y="14324"/>
                    </a:lnTo>
                    <a:lnTo>
                      <a:pt x="428648" y="10823"/>
                    </a:lnTo>
                    <a:lnTo>
                      <a:pt x="433733" y="7639"/>
                    </a:lnTo>
                    <a:lnTo>
                      <a:pt x="439135" y="5093"/>
                    </a:lnTo>
                    <a:lnTo>
                      <a:pt x="445172" y="2865"/>
                    </a:lnTo>
                    <a:lnTo>
                      <a:pt x="450892" y="1273"/>
                    </a:lnTo>
                    <a:lnTo>
                      <a:pt x="457248" y="637"/>
                    </a:lnTo>
                    <a:lnTo>
                      <a:pt x="463603" y="0"/>
                    </a:lnTo>
                    <a:close/>
                    <a:moveTo>
                      <a:pt x="4121" y="0"/>
                    </a:moveTo>
                    <a:lnTo>
                      <a:pt x="259949" y="0"/>
                    </a:lnTo>
                    <a:lnTo>
                      <a:pt x="258047" y="19063"/>
                    </a:lnTo>
                    <a:lnTo>
                      <a:pt x="256779" y="31137"/>
                    </a:lnTo>
                    <a:lnTo>
                      <a:pt x="255511" y="45752"/>
                    </a:lnTo>
                    <a:lnTo>
                      <a:pt x="254877" y="61638"/>
                    </a:lnTo>
                    <a:lnTo>
                      <a:pt x="254243" y="79430"/>
                    </a:lnTo>
                    <a:lnTo>
                      <a:pt x="254243" y="98493"/>
                    </a:lnTo>
                    <a:lnTo>
                      <a:pt x="254243" y="119463"/>
                    </a:lnTo>
                    <a:lnTo>
                      <a:pt x="255194" y="141386"/>
                    </a:lnTo>
                    <a:lnTo>
                      <a:pt x="256779" y="164897"/>
                    </a:lnTo>
                    <a:lnTo>
                      <a:pt x="258681" y="189362"/>
                    </a:lnTo>
                    <a:lnTo>
                      <a:pt x="261851" y="215097"/>
                    </a:lnTo>
                    <a:lnTo>
                      <a:pt x="265338" y="241786"/>
                    </a:lnTo>
                    <a:lnTo>
                      <a:pt x="270093" y="268792"/>
                    </a:lnTo>
                    <a:lnTo>
                      <a:pt x="272629" y="282772"/>
                    </a:lnTo>
                    <a:lnTo>
                      <a:pt x="275800" y="297069"/>
                    </a:lnTo>
                    <a:lnTo>
                      <a:pt x="279287" y="311049"/>
                    </a:lnTo>
                    <a:lnTo>
                      <a:pt x="282774" y="325664"/>
                    </a:lnTo>
                    <a:lnTo>
                      <a:pt x="286895" y="339962"/>
                    </a:lnTo>
                    <a:lnTo>
                      <a:pt x="290699" y="354577"/>
                    </a:lnTo>
                    <a:lnTo>
                      <a:pt x="295454" y="369510"/>
                    </a:lnTo>
                    <a:lnTo>
                      <a:pt x="300526" y="384443"/>
                    </a:lnTo>
                    <a:lnTo>
                      <a:pt x="305599" y="399375"/>
                    </a:lnTo>
                    <a:lnTo>
                      <a:pt x="310988" y="414308"/>
                    </a:lnTo>
                    <a:lnTo>
                      <a:pt x="317011" y="428923"/>
                    </a:lnTo>
                    <a:lnTo>
                      <a:pt x="323668" y="444492"/>
                    </a:lnTo>
                    <a:lnTo>
                      <a:pt x="330326" y="459107"/>
                    </a:lnTo>
                    <a:lnTo>
                      <a:pt x="337300" y="474040"/>
                    </a:lnTo>
                    <a:lnTo>
                      <a:pt x="344591" y="489291"/>
                    </a:lnTo>
                    <a:lnTo>
                      <a:pt x="352516" y="504223"/>
                    </a:lnTo>
                    <a:lnTo>
                      <a:pt x="361076" y="519156"/>
                    </a:lnTo>
                    <a:lnTo>
                      <a:pt x="370269" y="534089"/>
                    </a:lnTo>
                    <a:lnTo>
                      <a:pt x="379145" y="549022"/>
                    </a:lnTo>
                    <a:lnTo>
                      <a:pt x="388973" y="563955"/>
                    </a:lnTo>
                    <a:lnTo>
                      <a:pt x="399117" y="578888"/>
                    </a:lnTo>
                    <a:lnTo>
                      <a:pt x="410212" y="593503"/>
                    </a:lnTo>
                    <a:lnTo>
                      <a:pt x="420991" y="607800"/>
                    </a:lnTo>
                    <a:lnTo>
                      <a:pt x="432720" y="622416"/>
                    </a:lnTo>
                    <a:lnTo>
                      <a:pt x="445401" y="636395"/>
                    </a:lnTo>
                    <a:lnTo>
                      <a:pt x="457764" y="650693"/>
                    </a:lnTo>
                    <a:lnTo>
                      <a:pt x="471079" y="664355"/>
                    </a:lnTo>
                    <a:lnTo>
                      <a:pt x="485344" y="678017"/>
                    </a:lnTo>
                    <a:lnTo>
                      <a:pt x="499610" y="691679"/>
                    </a:lnTo>
                    <a:lnTo>
                      <a:pt x="514509" y="705023"/>
                    </a:lnTo>
                    <a:lnTo>
                      <a:pt x="530043" y="718050"/>
                    </a:lnTo>
                    <a:lnTo>
                      <a:pt x="546527" y="731076"/>
                    </a:lnTo>
                    <a:lnTo>
                      <a:pt x="563012" y="743467"/>
                    </a:lnTo>
                    <a:lnTo>
                      <a:pt x="580764" y="756176"/>
                    </a:lnTo>
                    <a:lnTo>
                      <a:pt x="598517" y="767932"/>
                    </a:lnTo>
                    <a:lnTo>
                      <a:pt x="617538" y="779688"/>
                    </a:lnTo>
                    <a:lnTo>
                      <a:pt x="599468" y="786995"/>
                    </a:lnTo>
                    <a:lnTo>
                      <a:pt x="581716" y="794621"/>
                    </a:lnTo>
                    <a:lnTo>
                      <a:pt x="564597" y="801928"/>
                    </a:lnTo>
                    <a:lnTo>
                      <a:pt x="547478" y="809871"/>
                    </a:lnTo>
                    <a:lnTo>
                      <a:pt x="530677" y="817496"/>
                    </a:lnTo>
                    <a:lnTo>
                      <a:pt x="514192" y="825440"/>
                    </a:lnTo>
                    <a:lnTo>
                      <a:pt x="498025" y="833700"/>
                    </a:lnTo>
                    <a:lnTo>
                      <a:pt x="482174" y="841961"/>
                    </a:lnTo>
                    <a:lnTo>
                      <a:pt x="466323" y="850539"/>
                    </a:lnTo>
                    <a:lnTo>
                      <a:pt x="451107" y="858800"/>
                    </a:lnTo>
                    <a:lnTo>
                      <a:pt x="435890" y="867696"/>
                    </a:lnTo>
                    <a:lnTo>
                      <a:pt x="420991" y="876275"/>
                    </a:lnTo>
                    <a:lnTo>
                      <a:pt x="406408" y="885489"/>
                    </a:lnTo>
                    <a:lnTo>
                      <a:pt x="392143" y="894385"/>
                    </a:lnTo>
                    <a:lnTo>
                      <a:pt x="377877" y="903917"/>
                    </a:lnTo>
                    <a:lnTo>
                      <a:pt x="364246" y="912813"/>
                    </a:lnTo>
                    <a:lnTo>
                      <a:pt x="347444" y="898833"/>
                    </a:lnTo>
                    <a:lnTo>
                      <a:pt x="330643" y="884218"/>
                    </a:lnTo>
                    <a:lnTo>
                      <a:pt x="314475" y="869285"/>
                    </a:lnTo>
                    <a:lnTo>
                      <a:pt x="299258" y="854352"/>
                    </a:lnTo>
                    <a:lnTo>
                      <a:pt x="284359" y="839102"/>
                    </a:lnTo>
                    <a:lnTo>
                      <a:pt x="270093" y="824169"/>
                    </a:lnTo>
                    <a:lnTo>
                      <a:pt x="255828" y="808600"/>
                    </a:lnTo>
                    <a:lnTo>
                      <a:pt x="242513" y="793350"/>
                    </a:lnTo>
                    <a:lnTo>
                      <a:pt x="229833" y="777781"/>
                    </a:lnTo>
                    <a:lnTo>
                      <a:pt x="217152" y="761895"/>
                    </a:lnTo>
                    <a:lnTo>
                      <a:pt x="205106" y="746327"/>
                    </a:lnTo>
                    <a:lnTo>
                      <a:pt x="193377" y="730441"/>
                    </a:lnTo>
                    <a:lnTo>
                      <a:pt x="182281" y="714555"/>
                    </a:lnTo>
                    <a:lnTo>
                      <a:pt x="171820" y="698669"/>
                    </a:lnTo>
                    <a:lnTo>
                      <a:pt x="161676" y="682783"/>
                    </a:lnTo>
                    <a:lnTo>
                      <a:pt x="151848" y="666579"/>
                    </a:lnTo>
                    <a:lnTo>
                      <a:pt x="142021" y="651011"/>
                    </a:lnTo>
                    <a:lnTo>
                      <a:pt x="133145" y="634807"/>
                    </a:lnTo>
                    <a:lnTo>
                      <a:pt x="124585" y="618921"/>
                    </a:lnTo>
                    <a:lnTo>
                      <a:pt x="116660" y="603035"/>
                    </a:lnTo>
                    <a:lnTo>
                      <a:pt x="108418" y="587149"/>
                    </a:lnTo>
                    <a:lnTo>
                      <a:pt x="101126" y="571263"/>
                    </a:lnTo>
                    <a:lnTo>
                      <a:pt x="93835" y="555694"/>
                    </a:lnTo>
                    <a:lnTo>
                      <a:pt x="87178" y="540126"/>
                    </a:lnTo>
                    <a:lnTo>
                      <a:pt x="81155" y="524240"/>
                    </a:lnTo>
                    <a:lnTo>
                      <a:pt x="74814" y="508989"/>
                    </a:lnTo>
                    <a:lnTo>
                      <a:pt x="68791" y="493739"/>
                    </a:lnTo>
                    <a:lnTo>
                      <a:pt x="63719" y="478488"/>
                    </a:lnTo>
                    <a:lnTo>
                      <a:pt x="58330" y="463555"/>
                    </a:lnTo>
                    <a:lnTo>
                      <a:pt x="53575" y="448622"/>
                    </a:lnTo>
                    <a:lnTo>
                      <a:pt x="45015" y="419392"/>
                    </a:lnTo>
                    <a:lnTo>
                      <a:pt x="40260" y="402870"/>
                    </a:lnTo>
                    <a:lnTo>
                      <a:pt x="36139" y="386031"/>
                    </a:lnTo>
                    <a:lnTo>
                      <a:pt x="31701" y="369510"/>
                    </a:lnTo>
                    <a:lnTo>
                      <a:pt x="28214" y="353306"/>
                    </a:lnTo>
                    <a:lnTo>
                      <a:pt x="24727" y="336784"/>
                    </a:lnTo>
                    <a:lnTo>
                      <a:pt x="21557" y="321216"/>
                    </a:lnTo>
                    <a:lnTo>
                      <a:pt x="16167" y="289444"/>
                    </a:lnTo>
                    <a:lnTo>
                      <a:pt x="11412" y="258943"/>
                    </a:lnTo>
                    <a:lnTo>
                      <a:pt x="7925" y="229077"/>
                    </a:lnTo>
                    <a:lnTo>
                      <a:pt x="4755" y="200164"/>
                    </a:lnTo>
                    <a:lnTo>
                      <a:pt x="2853" y="172205"/>
                    </a:lnTo>
                    <a:lnTo>
                      <a:pt x="1268" y="145834"/>
                    </a:lnTo>
                    <a:lnTo>
                      <a:pt x="317" y="120416"/>
                    </a:lnTo>
                    <a:lnTo>
                      <a:pt x="0" y="96587"/>
                    </a:lnTo>
                    <a:lnTo>
                      <a:pt x="317" y="73711"/>
                    </a:lnTo>
                    <a:lnTo>
                      <a:pt x="951" y="53059"/>
                    </a:lnTo>
                    <a:lnTo>
                      <a:pt x="1585" y="33361"/>
                    </a:lnTo>
                    <a:lnTo>
                      <a:pt x="2853" y="15886"/>
                    </a:lnTo>
                    <a:lnTo>
                      <a:pt x="412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282971" y="1054304"/>
            <a:ext cx="3412912" cy="576591"/>
            <a:chOff x="3996270" y="1906059"/>
            <a:chExt cx="4785997" cy="768788"/>
          </a:xfrm>
        </p:grpSpPr>
        <p:sp>
          <p:nvSpPr>
            <p:cNvPr id="48" name="矩形 47"/>
            <p:cNvSpPr/>
            <p:nvPr/>
          </p:nvSpPr>
          <p:spPr>
            <a:xfrm>
              <a:off x="4265656" y="2281320"/>
              <a:ext cx="4516611" cy="3935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996270" y="1906059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992105" y="1492717"/>
            <a:ext cx="2220687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282971" y="2355031"/>
            <a:ext cx="3412912" cy="576591"/>
            <a:chOff x="3996270" y="1906059"/>
            <a:chExt cx="4785997" cy="768788"/>
          </a:xfrm>
        </p:grpSpPr>
        <p:sp>
          <p:nvSpPr>
            <p:cNvPr id="52" name="矩形 51"/>
            <p:cNvSpPr/>
            <p:nvPr/>
          </p:nvSpPr>
          <p:spPr>
            <a:xfrm>
              <a:off x="4265656" y="2281320"/>
              <a:ext cx="4516611" cy="3935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996270" y="1906059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992105" y="2793444"/>
            <a:ext cx="2220687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745178" y="3697040"/>
            <a:ext cx="3412912" cy="576591"/>
            <a:chOff x="3996270" y="1906059"/>
            <a:chExt cx="4785997" cy="768788"/>
          </a:xfrm>
        </p:grpSpPr>
        <p:sp>
          <p:nvSpPr>
            <p:cNvPr id="56" name="矩形 55"/>
            <p:cNvSpPr/>
            <p:nvPr/>
          </p:nvSpPr>
          <p:spPr>
            <a:xfrm>
              <a:off x="4265656" y="2281320"/>
              <a:ext cx="4516611" cy="3935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996270" y="1906059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3454312" y="4135453"/>
            <a:ext cx="2220687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219272" y="1051229"/>
            <a:ext cx="3412912" cy="576591"/>
            <a:chOff x="3996270" y="1906059"/>
            <a:chExt cx="4785997" cy="768788"/>
          </a:xfrm>
        </p:grpSpPr>
        <p:sp>
          <p:nvSpPr>
            <p:cNvPr id="60" name="矩形 59"/>
            <p:cNvSpPr/>
            <p:nvPr/>
          </p:nvSpPr>
          <p:spPr>
            <a:xfrm>
              <a:off x="4265656" y="2281320"/>
              <a:ext cx="4516611" cy="3935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996270" y="1906059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5928406" y="1489642"/>
            <a:ext cx="2220687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219272" y="2351956"/>
            <a:ext cx="3412912" cy="576591"/>
            <a:chOff x="3996270" y="1906059"/>
            <a:chExt cx="4785997" cy="768788"/>
          </a:xfrm>
        </p:grpSpPr>
        <p:sp>
          <p:nvSpPr>
            <p:cNvPr id="64" name="矩形 63"/>
            <p:cNvSpPr/>
            <p:nvPr/>
          </p:nvSpPr>
          <p:spPr>
            <a:xfrm>
              <a:off x="4265656" y="2281320"/>
              <a:ext cx="4516611" cy="3935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996270" y="1906059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5928406" y="2790369"/>
            <a:ext cx="2220687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5" t="-11065" b="60629"/>
          <a:stretch>
            <a:fillRect/>
          </a:stretch>
        </p:blipFill>
        <p:spPr>
          <a:xfrm>
            <a:off x="0" y="-1489165"/>
            <a:ext cx="9144451" cy="6726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963587"/>
            <a:ext cx="8704162" cy="2766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0476" y="1759026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发 展 前 景</a:t>
            </a:r>
            <a:endParaRPr lang="zh-CN" altLang="en-US" sz="2800" b="1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5458" y="2355472"/>
            <a:ext cx="33890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SELF INTRODUCTION</a:t>
            </a:r>
            <a:endParaRPr lang="zh-CN" altLang="en-US" sz="1000" spc="6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" name="Text Placeholder 4"/>
          <p:cNvSpPr txBox="1"/>
          <p:nvPr/>
        </p:nvSpPr>
        <p:spPr>
          <a:xfrm>
            <a:off x="3600476" y="2642607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Ut wisi enim ad minim veniam, quis nostrud exerci tation ullamcorper nibh euismod tincidunt ut</a:t>
            </a:r>
            <a:endParaRPr kumimoji="0" lang="id-ID" sz="120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65" b="16822"/>
          <a:stretch>
            <a:fillRect/>
          </a:stretch>
        </p:blipFill>
        <p:spPr>
          <a:xfrm>
            <a:off x="0" y="943267"/>
            <a:ext cx="3448594" cy="2510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5" t="-11065" b="60629"/>
          <a:stretch>
            <a:fillRect/>
          </a:stretch>
        </p:blipFill>
        <p:spPr>
          <a:xfrm>
            <a:off x="0" y="-1489165"/>
            <a:ext cx="9144451" cy="67262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10686" y="1931786"/>
            <a:ext cx="902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研发背景</a:t>
            </a:r>
            <a:endParaRPr lang="zh-CN" altLang="en-US" sz="1400" b="1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0288" y="1940401"/>
            <a:ext cx="902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成果展示</a:t>
            </a:r>
            <a:endParaRPr lang="zh-CN" altLang="en-US" sz="1400" b="1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29139" y="1927111"/>
            <a:ext cx="902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发展前景</a:t>
            </a:r>
            <a:endParaRPr lang="zh-CN" altLang="en-US" sz="1400" b="1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10875" y="1957747"/>
            <a:ext cx="108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新技术展示</a:t>
            </a:r>
            <a:endParaRPr lang="zh-CN" altLang="en-US" sz="1400" b="1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6797" y="2362246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1"/>
                </a:solidFill>
                <a:effectLst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Company profile</a:t>
            </a:r>
            <a:endParaRPr lang="en-US" altLang="zh-CN" sz="1000" i="0" dirty="0">
              <a:solidFill>
                <a:schemeClr val="bg1"/>
              </a:solidFill>
              <a:effectLst/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01773" y="2354937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1"/>
                </a:solidFill>
                <a:effectLst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cultural background</a:t>
            </a:r>
            <a:endParaRPr lang="en-US" altLang="zh-CN" sz="1000" i="0" dirty="0">
              <a:solidFill>
                <a:schemeClr val="bg1"/>
              </a:solidFill>
              <a:effectLst/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70288" y="2370859"/>
            <a:ext cx="2286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1"/>
                </a:solidFill>
                <a:effectLst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Enterprise characteristics</a:t>
            </a:r>
            <a:endParaRPr lang="en-US" altLang="zh-CN" sz="1000" i="0" dirty="0">
              <a:solidFill>
                <a:schemeClr val="bg1"/>
              </a:solidFill>
              <a:effectLst/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19899" y="2357570"/>
            <a:ext cx="1824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1"/>
                </a:solidFill>
                <a:effectLst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Enterprise prospect</a:t>
            </a:r>
            <a:endParaRPr lang="en-US" altLang="zh-CN" sz="1000" i="0" dirty="0">
              <a:solidFill>
                <a:schemeClr val="bg1"/>
              </a:solidFill>
              <a:effectLst/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39384" y="333901"/>
            <a:ext cx="3672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CONTENTS</a:t>
            </a:r>
            <a:endParaRPr lang="zh-CN" altLang="en-US" sz="2800" spc="6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PART.04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1031819" y="1317620"/>
            <a:ext cx="3369333" cy="639265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5" name="Straight Connector 9"/>
          <p:cNvCxnSpPr/>
          <p:nvPr/>
        </p:nvCxnSpPr>
        <p:spPr>
          <a:xfrm>
            <a:off x="1971742" y="1290032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/>
          <p:cNvSpPr txBox="1"/>
          <p:nvPr/>
        </p:nvSpPr>
        <p:spPr>
          <a:xfrm>
            <a:off x="1572811" y="1553826"/>
            <a:ext cx="384721" cy="19325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4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20%</a:t>
            </a:r>
            <a:endParaRPr lang="en-US" sz="1200" b="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7" name="Group 68"/>
          <p:cNvGrpSpPr/>
          <p:nvPr/>
        </p:nvGrpSpPr>
        <p:grpSpPr>
          <a:xfrm>
            <a:off x="763897" y="1304251"/>
            <a:ext cx="709718" cy="666855"/>
            <a:chOff x="654724" y="1199456"/>
            <a:chExt cx="919697" cy="864105"/>
          </a:xfrm>
        </p:grpSpPr>
        <p:sp>
          <p:nvSpPr>
            <p:cNvPr id="8" name="Pentagon 5"/>
            <p:cNvSpPr/>
            <p:nvPr/>
          </p:nvSpPr>
          <p:spPr>
            <a:xfrm>
              <a:off x="654724" y="1199456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rgbClr val="113A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grpSp>
          <p:nvGrpSpPr>
            <p:cNvPr id="9" name="Group 21"/>
            <p:cNvGrpSpPr/>
            <p:nvPr/>
          </p:nvGrpSpPr>
          <p:grpSpPr>
            <a:xfrm>
              <a:off x="733843" y="1408483"/>
              <a:ext cx="652660" cy="331148"/>
              <a:chOff x="2263775" y="3041151"/>
              <a:chExt cx="855152" cy="433889"/>
            </a:xfrm>
            <a:solidFill>
              <a:schemeClr val="accent1"/>
            </a:solidFill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2342977" y="3041151"/>
                <a:ext cx="153813" cy="152665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5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  <a:cxn ang="0">
                    <a:pos x="56" y="28"/>
                  </a:cxn>
                  <a:cxn ang="0">
                    <a:pos x="56" y="28"/>
                  </a:cxn>
                </a:cxnLst>
                <a:rect l="0" t="0" r="r" b="b"/>
                <a:pathLst>
                  <a:path w="56" h="55">
                    <a:moveTo>
                      <a:pt x="56" y="28"/>
                    </a:moveTo>
                    <a:cubicBezTo>
                      <a:pt x="56" y="43"/>
                      <a:pt x="43" y="55"/>
                      <a:pt x="28" y="55"/>
                    </a:cubicBezTo>
                    <a:cubicBezTo>
                      <a:pt x="13" y="55"/>
                      <a:pt x="0" y="43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lose/>
                    <a:moveTo>
                      <a:pt x="56" y="28"/>
                    </a:moveTo>
                    <a:cubicBezTo>
                      <a:pt x="56" y="28"/>
                      <a:pt x="56" y="28"/>
                      <a:pt x="56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2263775" y="3149049"/>
                <a:ext cx="312217" cy="166439"/>
              </a:xfrm>
              <a:custGeom>
                <a:avLst/>
                <a:gdLst/>
                <a:ahLst/>
                <a:cxnLst>
                  <a:cxn ang="0">
                    <a:pos x="51" y="52"/>
                  </a:cxn>
                  <a:cxn ang="0">
                    <a:pos x="51" y="52"/>
                  </a:cxn>
                  <a:cxn ang="0">
                    <a:pos x="42" y="40"/>
                  </a:cxn>
                  <a:cxn ang="0">
                    <a:pos x="24" y="35"/>
                  </a:cxn>
                  <a:cxn ang="0">
                    <a:pos x="27" y="29"/>
                  </a:cxn>
                  <a:cxn ang="0">
                    <a:pos x="29" y="27"/>
                  </a:cxn>
                  <a:cxn ang="0">
                    <a:pos x="29" y="34"/>
                  </a:cxn>
                  <a:cxn ang="0">
                    <a:pos x="43" y="38"/>
                  </a:cxn>
                  <a:cxn ang="0">
                    <a:pos x="51" y="43"/>
                  </a:cxn>
                  <a:cxn ang="0">
                    <a:pos x="54" y="52"/>
                  </a:cxn>
                  <a:cxn ang="0">
                    <a:pos x="57" y="51"/>
                  </a:cxn>
                  <a:cxn ang="0">
                    <a:pos x="57" y="51"/>
                  </a:cxn>
                  <a:cxn ang="0">
                    <a:pos x="62" y="52"/>
                  </a:cxn>
                  <a:cxn ang="0">
                    <a:pos x="64" y="43"/>
                  </a:cxn>
                  <a:cxn ang="0">
                    <a:pos x="72" y="38"/>
                  </a:cxn>
                  <a:cxn ang="0">
                    <a:pos x="85" y="35"/>
                  </a:cxn>
                  <a:cxn ang="0">
                    <a:pos x="85" y="26"/>
                  </a:cxn>
                  <a:cxn ang="0">
                    <a:pos x="91" y="34"/>
                  </a:cxn>
                  <a:cxn ang="0">
                    <a:pos x="74" y="40"/>
                  </a:cxn>
                  <a:cxn ang="0">
                    <a:pos x="65" y="52"/>
                  </a:cxn>
                  <a:cxn ang="0">
                    <a:pos x="65" y="53"/>
                  </a:cxn>
                  <a:cxn ang="0">
                    <a:pos x="79" y="60"/>
                  </a:cxn>
                  <a:cxn ang="0">
                    <a:pos x="114" y="37"/>
                  </a:cxn>
                  <a:cxn ang="0">
                    <a:pos x="114" y="33"/>
                  </a:cxn>
                  <a:cxn ang="0">
                    <a:pos x="103" y="13"/>
                  </a:cxn>
                  <a:cxn ang="0">
                    <a:pos x="103" y="13"/>
                  </a:cxn>
                  <a:cxn ang="0">
                    <a:pos x="102" y="12"/>
                  </a:cxn>
                  <a:cxn ang="0">
                    <a:pos x="100" y="10"/>
                  </a:cxn>
                  <a:cxn ang="0">
                    <a:pos x="99" y="10"/>
                  </a:cxn>
                  <a:cxn ang="0">
                    <a:pos x="98" y="8"/>
                  </a:cxn>
                  <a:cxn ang="0">
                    <a:pos x="86" y="0"/>
                  </a:cxn>
                  <a:cxn ang="0">
                    <a:pos x="57" y="20"/>
                  </a:cxn>
                  <a:cxn ang="0">
                    <a:pos x="28" y="0"/>
                  </a:cxn>
                  <a:cxn ang="0">
                    <a:pos x="0" y="34"/>
                  </a:cxn>
                  <a:cxn ang="0">
                    <a:pos x="0" y="37"/>
                  </a:cxn>
                  <a:cxn ang="0">
                    <a:pos x="34" y="60"/>
                  </a:cxn>
                  <a:cxn ang="0">
                    <a:pos x="51" y="52"/>
                  </a:cxn>
                  <a:cxn ang="0">
                    <a:pos x="51" y="52"/>
                  </a:cxn>
                  <a:cxn ang="0">
                    <a:pos x="51" y="52"/>
                  </a:cxn>
                </a:cxnLst>
                <a:rect l="0" t="0" r="r" b="b"/>
                <a:pathLst>
                  <a:path w="114" h="60"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2" y="46"/>
                      <a:pt x="48" y="41"/>
                      <a:pt x="42" y="40"/>
                    </a:cubicBezTo>
                    <a:cubicBezTo>
                      <a:pt x="32" y="38"/>
                      <a:pt x="27" y="36"/>
                      <a:pt x="24" y="35"/>
                    </a:cubicBezTo>
                    <a:cubicBezTo>
                      <a:pt x="25" y="33"/>
                      <a:pt x="26" y="31"/>
                      <a:pt x="27" y="29"/>
                    </a:cubicBezTo>
                    <a:cubicBezTo>
                      <a:pt x="28" y="28"/>
                      <a:pt x="28" y="28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2" y="35"/>
                      <a:pt x="37" y="37"/>
                      <a:pt x="43" y="38"/>
                    </a:cubicBezTo>
                    <a:cubicBezTo>
                      <a:pt x="47" y="39"/>
                      <a:pt x="50" y="40"/>
                      <a:pt x="51" y="43"/>
                    </a:cubicBezTo>
                    <a:cubicBezTo>
                      <a:pt x="53" y="46"/>
                      <a:pt x="54" y="49"/>
                      <a:pt x="54" y="52"/>
                    </a:cubicBezTo>
                    <a:cubicBezTo>
                      <a:pt x="55" y="52"/>
                      <a:pt x="56" y="51"/>
                      <a:pt x="57" y="51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8" y="51"/>
                      <a:pt x="60" y="52"/>
                      <a:pt x="62" y="52"/>
                    </a:cubicBezTo>
                    <a:cubicBezTo>
                      <a:pt x="61" y="49"/>
                      <a:pt x="62" y="46"/>
                      <a:pt x="64" y="43"/>
                    </a:cubicBezTo>
                    <a:cubicBezTo>
                      <a:pt x="66" y="40"/>
                      <a:pt x="69" y="39"/>
                      <a:pt x="72" y="38"/>
                    </a:cubicBezTo>
                    <a:cubicBezTo>
                      <a:pt x="78" y="37"/>
                      <a:pt x="82" y="36"/>
                      <a:pt x="85" y="35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8" y="29"/>
                      <a:pt x="89" y="31"/>
                      <a:pt x="91" y="34"/>
                    </a:cubicBezTo>
                    <a:cubicBezTo>
                      <a:pt x="91" y="35"/>
                      <a:pt x="85" y="38"/>
                      <a:pt x="74" y="40"/>
                    </a:cubicBezTo>
                    <a:cubicBezTo>
                      <a:pt x="68" y="41"/>
                      <a:pt x="64" y="46"/>
                      <a:pt x="65" y="52"/>
                    </a:cubicBezTo>
                    <a:cubicBezTo>
                      <a:pt x="65" y="52"/>
                      <a:pt x="65" y="53"/>
                      <a:pt x="65" y="53"/>
                    </a:cubicBezTo>
                    <a:cubicBezTo>
                      <a:pt x="71" y="54"/>
                      <a:pt x="75" y="56"/>
                      <a:pt x="79" y="60"/>
                    </a:cubicBezTo>
                    <a:cubicBezTo>
                      <a:pt x="107" y="54"/>
                      <a:pt x="114" y="44"/>
                      <a:pt x="114" y="37"/>
                    </a:cubicBezTo>
                    <a:cubicBezTo>
                      <a:pt x="114" y="36"/>
                      <a:pt x="114" y="34"/>
                      <a:pt x="114" y="33"/>
                    </a:cubicBezTo>
                    <a:cubicBezTo>
                      <a:pt x="111" y="25"/>
                      <a:pt x="108" y="19"/>
                      <a:pt x="103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2" y="13"/>
                      <a:pt x="102" y="13"/>
                      <a:pt x="102" y="12"/>
                    </a:cubicBezTo>
                    <a:cubicBezTo>
                      <a:pt x="101" y="12"/>
                      <a:pt x="101" y="11"/>
                      <a:pt x="100" y="10"/>
                    </a:cubicBezTo>
                    <a:cubicBezTo>
                      <a:pt x="100" y="10"/>
                      <a:pt x="100" y="10"/>
                      <a:pt x="99" y="10"/>
                    </a:cubicBezTo>
                    <a:cubicBezTo>
                      <a:pt x="99" y="9"/>
                      <a:pt x="98" y="9"/>
                      <a:pt x="98" y="8"/>
                    </a:cubicBezTo>
                    <a:cubicBezTo>
                      <a:pt x="94" y="5"/>
                      <a:pt x="90" y="2"/>
                      <a:pt x="86" y="0"/>
                    </a:cubicBezTo>
                    <a:cubicBezTo>
                      <a:pt x="82" y="11"/>
                      <a:pt x="70" y="20"/>
                      <a:pt x="57" y="20"/>
                    </a:cubicBezTo>
                    <a:cubicBezTo>
                      <a:pt x="44" y="20"/>
                      <a:pt x="32" y="12"/>
                      <a:pt x="28" y="0"/>
                    </a:cubicBezTo>
                    <a:cubicBezTo>
                      <a:pt x="16" y="7"/>
                      <a:pt x="5" y="17"/>
                      <a:pt x="0" y="34"/>
                    </a:cubicBezTo>
                    <a:cubicBezTo>
                      <a:pt x="0" y="35"/>
                      <a:pt x="0" y="36"/>
                      <a:pt x="0" y="37"/>
                    </a:cubicBezTo>
                    <a:cubicBezTo>
                      <a:pt x="0" y="44"/>
                      <a:pt x="6" y="54"/>
                      <a:pt x="34" y="60"/>
                    </a:cubicBezTo>
                    <a:cubicBezTo>
                      <a:pt x="39" y="56"/>
                      <a:pt x="44" y="53"/>
                      <a:pt x="51" y="52"/>
                    </a:cubicBezTo>
                    <a:close/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2339533" y="3301714"/>
                <a:ext cx="157256" cy="157256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29" y="0"/>
                  </a:cxn>
                  <a:cxn ang="0">
                    <a:pos x="0" y="28"/>
                  </a:cxn>
                  <a:cxn ang="0">
                    <a:pos x="28" y="56"/>
                  </a:cxn>
                  <a:cxn ang="0">
                    <a:pos x="57" y="28"/>
                  </a:cxn>
                  <a:cxn ang="0">
                    <a:pos x="57" y="28"/>
                  </a:cxn>
                  <a:cxn ang="0">
                    <a:pos x="57" y="28"/>
                  </a:cxn>
                </a:cxnLst>
                <a:rect l="0" t="0" r="r" b="b"/>
                <a:pathLst>
                  <a:path w="57" h="57">
                    <a:moveTo>
                      <a:pt x="57" y="28"/>
                    </a:moveTo>
                    <a:cubicBezTo>
                      <a:pt x="57" y="13"/>
                      <a:pt x="44" y="0"/>
                      <a:pt x="29" y="0"/>
                    </a:cubicBezTo>
                    <a:cubicBezTo>
                      <a:pt x="13" y="0"/>
                      <a:pt x="0" y="12"/>
                      <a:pt x="0" y="28"/>
                    </a:cubicBezTo>
                    <a:cubicBezTo>
                      <a:pt x="0" y="44"/>
                      <a:pt x="12" y="56"/>
                      <a:pt x="28" y="56"/>
                    </a:cubicBezTo>
                    <a:cubicBezTo>
                      <a:pt x="44" y="57"/>
                      <a:pt x="57" y="44"/>
                      <a:pt x="57" y="28"/>
                    </a:cubicBezTo>
                    <a:close/>
                    <a:moveTo>
                      <a:pt x="57" y="28"/>
                    </a:moveTo>
                    <a:cubicBezTo>
                      <a:pt x="57" y="28"/>
                      <a:pt x="57" y="28"/>
                      <a:pt x="57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3" name="Freeform 8"/>
              <p:cNvSpPr>
                <a:spLocks noEditPoints="1"/>
              </p:cNvSpPr>
              <p:nvPr/>
            </p:nvSpPr>
            <p:spPr bwMode="auto">
              <a:xfrm>
                <a:off x="2501381" y="3323523"/>
                <a:ext cx="617546" cy="151517"/>
              </a:xfrm>
              <a:custGeom>
                <a:avLst/>
                <a:gdLst/>
                <a:ahLst/>
                <a:cxnLst>
                  <a:cxn ang="0">
                    <a:pos x="209" y="13"/>
                  </a:cxn>
                  <a:cxn ang="0">
                    <a:pos x="121" y="13"/>
                  </a:cxn>
                  <a:cxn ang="0">
                    <a:pos x="124" y="18"/>
                  </a:cxn>
                  <a:cxn ang="0">
                    <a:pos x="112" y="36"/>
                  </a:cxn>
                  <a:cxn ang="0">
                    <a:pos x="53" y="41"/>
                  </a:cxn>
                  <a:cxn ang="0">
                    <a:pos x="28" y="40"/>
                  </a:cxn>
                  <a:cxn ang="0">
                    <a:pos x="28" y="39"/>
                  </a:cxn>
                  <a:cxn ang="0">
                    <a:pos x="28" y="37"/>
                  </a:cxn>
                  <a:cxn ang="0">
                    <a:pos x="53" y="38"/>
                  </a:cxn>
                  <a:cxn ang="0">
                    <a:pos x="112" y="33"/>
                  </a:cxn>
                  <a:cxn ang="0">
                    <a:pos x="121" y="19"/>
                  </a:cxn>
                  <a:cxn ang="0">
                    <a:pos x="108" y="10"/>
                  </a:cxn>
                  <a:cxn ang="0">
                    <a:pos x="34" y="14"/>
                  </a:cxn>
                  <a:cxn ang="0">
                    <a:pos x="34" y="11"/>
                  </a:cxn>
                  <a:cxn ang="0">
                    <a:pos x="52" y="12"/>
                  </a:cxn>
                  <a:cxn ang="0">
                    <a:pos x="106" y="7"/>
                  </a:cxn>
                  <a:cxn ang="0">
                    <a:pos x="91" y="0"/>
                  </a:cxn>
                  <a:cxn ang="0">
                    <a:pos x="24" y="0"/>
                  </a:cxn>
                  <a:cxn ang="0">
                    <a:pos x="1" y="20"/>
                  </a:cxn>
                  <a:cxn ang="0">
                    <a:pos x="0" y="27"/>
                  </a:cxn>
                  <a:cxn ang="0">
                    <a:pos x="1" y="34"/>
                  </a:cxn>
                  <a:cxn ang="0">
                    <a:pos x="1" y="34"/>
                  </a:cxn>
                  <a:cxn ang="0">
                    <a:pos x="24" y="55"/>
                  </a:cxn>
                  <a:cxn ang="0">
                    <a:pos x="90" y="55"/>
                  </a:cxn>
                  <a:cxn ang="0">
                    <a:pos x="109" y="44"/>
                  </a:cxn>
                  <a:cxn ang="0">
                    <a:pos x="209" y="45"/>
                  </a:cxn>
                  <a:cxn ang="0">
                    <a:pos x="209" y="45"/>
                  </a:cxn>
                  <a:cxn ang="0">
                    <a:pos x="225" y="29"/>
                  </a:cxn>
                  <a:cxn ang="0">
                    <a:pos x="209" y="13"/>
                  </a:cxn>
                  <a:cxn ang="0">
                    <a:pos x="209" y="13"/>
                  </a:cxn>
                  <a:cxn ang="0">
                    <a:pos x="209" y="13"/>
                  </a:cxn>
                </a:cxnLst>
                <a:rect l="0" t="0" r="r" b="b"/>
                <a:pathLst>
                  <a:path w="225" h="55">
                    <a:moveTo>
                      <a:pt x="209" y="13"/>
                    </a:moveTo>
                    <a:cubicBezTo>
                      <a:pt x="121" y="13"/>
                      <a:pt x="121" y="13"/>
                      <a:pt x="121" y="13"/>
                    </a:cubicBezTo>
                    <a:cubicBezTo>
                      <a:pt x="123" y="14"/>
                      <a:pt x="123" y="16"/>
                      <a:pt x="124" y="18"/>
                    </a:cubicBezTo>
                    <a:cubicBezTo>
                      <a:pt x="125" y="26"/>
                      <a:pt x="120" y="34"/>
                      <a:pt x="112" y="36"/>
                    </a:cubicBezTo>
                    <a:cubicBezTo>
                      <a:pt x="111" y="36"/>
                      <a:pt x="81" y="41"/>
                      <a:pt x="53" y="41"/>
                    </a:cubicBezTo>
                    <a:cubicBezTo>
                      <a:pt x="43" y="41"/>
                      <a:pt x="35" y="41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8"/>
                      <a:pt x="28" y="37"/>
                      <a:pt x="28" y="37"/>
                    </a:cubicBezTo>
                    <a:cubicBezTo>
                      <a:pt x="36" y="38"/>
                      <a:pt x="44" y="38"/>
                      <a:pt x="53" y="38"/>
                    </a:cubicBezTo>
                    <a:cubicBezTo>
                      <a:pt x="81" y="38"/>
                      <a:pt x="110" y="33"/>
                      <a:pt x="112" y="33"/>
                    </a:cubicBezTo>
                    <a:cubicBezTo>
                      <a:pt x="118" y="31"/>
                      <a:pt x="122" y="25"/>
                      <a:pt x="121" y="19"/>
                    </a:cubicBezTo>
                    <a:cubicBezTo>
                      <a:pt x="120" y="13"/>
                      <a:pt x="114" y="8"/>
                      <a:pt x="108" y="10"/>
                    </a:cubicBezTo>
                    <a:cubicBezTo>
                      <a:pt x="107" y="10"/>
                      <a:pt x="63" y="18"/>
                      <a:pt x="34" y="14"/>
                    </a:cubicBezTo>
                    <a:cubicBezTo>
                      <a:pt x="34" y="13"/>
                      <a:pt x="34" y="12"/>
                      <a:pt x="34" y="11"/>
                    </a:cubicBezTo>
                    <a:cubicBezTo>
                      <a:pt x="40" y="11"/>
                      <a:pt x="46" y="12"/>
                      <a:pt x="52" y="12"/>
                    </a:cubicBezTo>
                    <a:cubicBezTo>
                      <a:pt x="76" y="12"/>
                      <a:pt x="100" y="8"/>
                      <a:pt x="106" y="7"/>
                    </a:cubicBezTo>
                    <a:cubicBezTo>
                      <a:pt x="102" y="3"/>
                      <a:pt x="97" y="0"/>
                      <a:pt x="9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4" y="10"/>
                      <a:pt x="1" y="20"/>
                    </a:cubicBezTo>
                    <a:cubicBezTo>
                      <a:pt x="1" y="20"/>
                      <a:pt x="0" y="24"/>
                      <a:pt x="0" y="27"/>
                    </a:cubicBezTo>
                    <a:cubicBezTo>
                      <a:pt x="0" y="30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44"/>
                      <a:pt x="12" y="55"/>
                      <a:pt x="24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8" y="55"/>
                      <a:pt x="105" y="51"/>
                      <a:pt x="109" y="44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18" y="45"/>
                      <a:pt x="225" y="37"/>
                      <a:pt x="225" y="29"/>
                    </a:cubicBezTo>
                    <a:cubicBezTo>
                      <a:pt x="225" y="20"/>
                      <a:pt x="218" y="13"/>
                      <a:pt x="209" y="13"/>
                    </a:cubicBezTo>
                    <a:close/>
                    <a:moveTo>
                      <a:pt x="209" y="13"/>
                    </a:moveTo>
                    <a:cubicBezTo>
                      <a:pt x="209" y="13"/>
                      <a:pt x="209" y="13"/>
                      <a:pt x="209" y="1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4" name="Freeform 9"/>
              <p:cNvSpPr>
                <a:spLocks noEditPoints="1"/>
              </p:cNvSpPr>
              <p:nvPr/>
            </p:nvSpPr>
            <p:spPr bwMode="auto">
              <a:xfrm>
                <a:off x="2274106" y="3386655"/>
                <a:ext cx="104455" cy="80350"/>
              </a:xfrm>
              <a:custGeom>
                <a:avLst/>
                <a:gdLst/>
                <a:ahLst/>
                <a:cxnLst>
                  <a:cxn ang="0">
                    <a:pos x="38" y="28"/>
                  </a:cxn>
                  <a:cxn ang="0">
                    <a:pos x="19" y="0"/>
                  </a:cxn>
                  <a:cxn ang="0">
                    <a:pos x="23" y="28"/>
                  </a:cxn>
                  <a:cxn ang="0">
                    <a:pos x="38" y="28"/>
                  </a:cxn>
                  <a:cxn ang="0">
                    <a:pos x="38" y="28"/>
                  </a:cxn>
                  <a:cxn ang="0">
                    <a:pos x="38" y="28"/>
                  </a:cxn>
                </a:cxnLst>
                <a:rect l="0" t="0" r="r" b="b"/>
                <a:pathLst>
                  <a:path w="38" h="29">
                    <a:moveTo>
                      <a:pt x="38" y="28"/>
                    </a:moveTo>
                    <a:cubicBezTo>
                      <a:pt x="38" y="28"/>
                      <a:pt x="17" y="11"/>
                      <a:pt x="19" y="0"/>
                    </a:cubicBezTo>
                    <a:cubicBezTo>
                      <a:pt x="19" y="0"/>
                      <a:pt x="0" y="26"/>
                      <a:pt x="23" y="28"/>
                    </a:cubicBezTo>
                    <a:cubicBezTo>
                      <a:pt x="38" y="29"/>
                      <a:pt x="38" y="28"/>
                      <a:pt x="38" y="28"/>
                    </a:cubicBezTo>
                    <a:close/>
                    <a:moveTo>
                      <a:pt x="38" y="28"/>
                    </a:moveTo>
                    <a:cubicBezTo>
                      <a:pt x="38" y="28"/>
                      <a:pt x="38" y="28"/>
                      <a:pt x="38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5" name="Freeform 10"/>
              <p:cNvSpPr>
                <a:spLocks noEditPoints="1"/>
              </p:cNvSpPr>
              <p:nvPr/>
            </p:nvSpPr>
            <p:spPr bwMode="auto">
              <a:xfrm>
                <a:off x="2457763" y="3425682"/>
                <a:ext cx="57393" cy="4132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6" y="14"/>
                  </a:cxn>
                  <a:cxn ang="0">
                    <a:pos x="21" y="13"/>
                  </a:cxn>
                  <a:cxn ang="0">
                    <a:pos x="15" y="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21" h="15">
                    <a:moveTo>
                      <a:pt x="2" y="14"/>
                    </a:moveTo>
                    <a:cubicBezTo>
                      <a:pt x="2" y="14"/>
                      <a:pt x="0" y="15"/>
                      <a:pt x="16" y="14"/>
                    </a:cubicBezTo>
                    <a:cubicBezTo>
                      <a:pt x="18" y="14"/>
                      <a:pt x="20" y="13"/>
                      <a:pt x="21" y="13"/>
                    </a:cubicBezTo>
                    <a:cubicBezTo>
                      <a:pt x="18" y="9"/>
                      <a:pt x="16" y="4"/>
                      <a:pt x="15" y="0"/>
                    </a:cubicBezTo>
                    <a:cubicBezTo>
                      <a:pt x="9" y="7"/>
                      <a:pt x="2" y="14"/>
                      <a:pt x="2" y="14"/>
                    </a:cubicBezTo>
                    <a:close/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</p:grpSp>
      <p:sp>
        <p:nvSpPr>
          <p:cNvPr id="16" name="Rectangle 22"/>
          <p:cNvSpPr/>
          <p:nvPr/>
        </p:nvSpPr>
        <p:spPr>
          <a:xfrm>
            <a:off x="1031819" y="2311535"/>
            <a:ext cx="3369333" cy="639265"/>
          </a:xfrm>
          <a:prstGeom prst="rect">
            <a:avLst/>
          </a:prstGeom>
          <a:solidFill>
            <a:srgbClr val="2C8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17" name="Straight Connector 24"/>
          <p:cNvCxnSpPr/>
          <p:nvPr/>
        </p:nvCxnSpPr>
        <p:spPr>
          <a:xfrm>
            <a:off x="1971742" y="2283944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3"/>
          <p:cNvSpPr txBox="1"/>
          <p:nvPr/>
        </p:nvSpPr>
        <p:spPr>
          <a:xfrm>
            <a:off x="1572811" y="2547737"/>
            <a:ext cx="384721" cy="19325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4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30%</a:t>
            </a:r>
            <a:endParaRPr lang="en-US" sz="1200" b="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19" name="Group 69"/>
          <p:cNvGrpSpPr/>
          <p:nvPr/>
        </p:nvGrpSpPr>
        <p:grpSpPr>
          <a:xfrm>
            <a:off x="763897" y="2298163"/>
            <a:ext cx="709718" cy="666855"/>
            <a:chOff x="654724" y="2487358"/>
            <a:chExt cx="919697" cy="864105"/>
          </a:xfrm>
          <a:solidFill>
            <a:schemeClr val="bg1">
              <a:lumMod val="50000"/>
            </a:schemeClr>
          </a:solidFill>
        </p:grpSpPr>
        <p:sp>
          <p:nvSpPr>
            <p:cNvPr id="20" name="Pentagon 23"/>
            <p:cNvSpPr/>
            <p:nvPr/>
          </p:nvSpPr>
          <p:spPr>
            <a:xfrm>
              <a:off x="654724" y="2487358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rgbClr val="2C849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grpSp>
          <p:nvGrpSpPr>
            <p:cNvPr id="21" name="Group 43"/>
            <p:cNvGrpSpPr/>
            <p:nvPr/>
          </p:nvGrpSpPr>
          <p:grpSpPr>
            <a:xfrm>
              <a:off x="732879" y="2769916"/>
              <a:ext cx="632564" cy="283238"/>
              <a:chOff x="5724525" y="1858963"/>
              <a:chExt cx="1169988" cy="523876"/>
            </a:xfrm>
            <a:grpFill/>
          </p:grpSpPr>
          <p:sp>
            <p:nvSpPr>
              <p:cNvPr id="22" name="Freeform 14"/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close/>
                    <a:moveTo>
                      <a:pt x="43" y="0"/>
                    </a:moveTo>
                    <a:lnTo>
                      <a:pt x="4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3" name="Freeform 15"/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moveTo>
                      <a:pt x="43" y="0"/>
                    </a:moveTo>
                    <a:lnTo>
                      <a:pt x="43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4" name="Freeform 16"/>
              <p:cNvSpPr>
                <a:spLocks noEditPoints="1"/>
              </p:cNvSpPr>
              <p:nvPr/>
            </p:nvSpPr>
            <p:spPr bwMode="auto">
              <a:xfrm>
                <a:off x="5724525" y="1858963"/>
                <a:ext cx="1169988" cy="455613"/>
              </a:xfrm>
              <a:custGeom>
                <a:avLst/>
                <a:gdLst/>
                <a:ahLst/>
                <a:cxnLst>
                  <a:cxn ang="0">
                    <a:pos x="299" y="75"/>
                  </a:cxn>
                  <a:cxn ang="0">
                    <a:pos x="224" y="28"/>
                  </a:cxn>
                  <a:cxn ang="0">
                    <a:pos x="224" y="28"/>
                  </a:cxn>
                  <a:cxn ang="0">
                    <a:pos x="224" y="23"/>
                  </a:cxn>
                  <a:cxn ang="0">
                    <a:pos x="265" y="23"/>
                  </a:cxn>
                  <a:cxn ang="0">
                    <a:pos x="273" y="15"/>
                  </a:cxn>
                  <a:cxn ang="0">
                    <a:pos x="265" y="8"/>
                  </a:cxn>
                  <a:cxn ang="0">
                    <a:pos x="224" y="8"/>
                  </a:cxn>
                  <a:cxn ang="0">
                    <a:pos x="216" y="0"/>
                  </a:cxn>
                  <a:cxn ang="0">
                    <a:pos x="209" y="8"/>
                  </a:cxn>
                  <a:cxn ang="0">
                    <a:pos x="168" y="8"/>
                  </a:cxn>
                  <a:cxn ang="0">
                    <a:pos x="160" y="15"/>
                  </a:cxn>
                  <a:cxn ang="0">
                    <a:pos x="168" y="23"/>
                  </a:cxn>
                  <a:cxn ang="0">
                    <a:pos x="209" y="23"/>
                  </a:cxn>
                  <a:cxn ang="0">
                    <a:pos x="209" y="27"/>
                  </a:cxn>
                  <a:cxn ang="0">
                    <a:pos x="134" y="58"/>
                  </a:cxn>
                  <a:cxn ang="0">
                    <a:pos x="48" y="55"/>
                  </a:cxn>
                  <a:cxn ang="0">
                    <a:pos x="25" y="40"/>
                  </a:cxn>
                  <a:cxn ang="0">
                    <a:pos x="0" y="66"/>
                  </a:cxn>
                  <a:cxn ang="0">
                    <a:pos x="25" y="91"/>
                  </a:cxn>
                  <a:cxn ang="0">
                    <a:pos x="47" y="79"/>
                  </a:cxn>
                  <a:cxn ang="0">
                    <a:pos x="138" y="92"/>
                  </a:cxn>
                  <a:cxn ang="0">
                    <a:pos x="220" y="119"/>
                  </a:cxn>
                  <a:cxn ang="0">
                    <a:pos x="299" y="75"/>
                  </a:cxn>
                  <a:cxn ang="0">
                    <a:pos x="180" y="90"/>
                  </a:cxn>
                  <a:cxn ang="0">
                    <a:pos x="158" y="69"/>
                  </a:cxn>
                  <a:cxn ang="0">
                    <a:pos x="180" y="47"/>
                  </a:cxn>
                  <a:cxn ang="0">
                    <a:pos x="201" y="69"/>
                  </a:cxn>
                  <a:cxn ang="0">
                    <a:pos x="180" y="90"/>
                  </a:cxn>
                  <a:cxn ang="0">
                    <a:pos x="217" y="42"/>
                  </a:cxn>
                  <a:cxn ang="0">
                    <a:pos x="284" y="76"/>
                  </a:cxn>
                  <a:cxn ang="0">
                    <a:pos x="217" y="76"/>
                  </a:cxn>
                  <a:cxn ang="0">
                    <a:pos x="217" y="42"/>
                  </a:cxn>
                  <a:cxn ang="0">
                    <a:pos x="217" y="42"/>
                  </a:cxn>
                  <a:cxn ang="0">
                    <a:pos x="217" y="42"/>
                  </a:cxn>
                </a:cxnLst>
                <a:rect l="0" t="0" r="r" b="b"/>
                <a:pathLst>
                  <a:path w="309" h="119">
                    <a:moveTo>
                      <a:pt x="299" y="75"/>
                    </a:moveTo>
                    <a:cubicBezTo>
                      <a:pt x="286" y="40"/>
                      <a:pt x="245" y="31"/>
                      <a:pt x="224" y="28"/>
                    </a:cubicBezTo>
                    <a:cubicBezTo>
                      <a:pt x="224" y="28"/>
                      <a:pt x="224" y="28"/>
                      <a:pt x="224" y="28"/>
                    </a:cubicBezTo>
                    <a:cubicBezTo>
                      <a:pt x="224" y="23"/>
                      <a:pt x="224" y="23"/>
                      <a:pt x="224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9" y="23"/>
                      <a:pt x="273" y="19"/>
                      <a:pt x="273" y="15"/>
                    </a:cubicBezTo>
                    <a:cubicBezTo>
                      <a:pt x="273" y="11"/>
                      <a:pt x="269" y="8"/>
                      <a:pt x="265" y="8"/>
                    </a:cubicBezTo>
                    <a:cubicBezTo>
                      <a:pt x="224" y="8"/>
                      <a:pt x="224" y="8"/>
                      <a:pt x="224" y="8"/>
                    </a:cubicBezTo>
                    <a:cubicBezTo>
                      <a:pt x="224" y="3"/>
                      <a:pt x="221" y="0"/>
                      <a:pt x="216" y="0"/>
                    </a:cubicBezTo>
                    <a:cubicBezTo>
                      <a:pt x="212" y="0"/>
                      <a:pt x="209" y="3"/>
                      <a:pt x="209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3" y="8"/>
                      <a:pt x="160" y="11"/>
                      <a:pt x="160" y="15"/>
                    </a:cubicBezTo>
                    <a:cubicBezTo>
                      <a:pt x="160" y="19"/>
                      <a:pt x="163" y="23"/>
                      <a:pt x="168" y="23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158" y="28"/>
                      <a:pt x="140" y="36"/>
                      <a:pt x="134" y="58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4" y="46"/>
                      <a:pt x="36" y="40"/>
                      <a:pt x="25" y="40"/>
                    </a:cubicBezTo>
                    <a:cubicBezTo>
                      <a:pt x="11" y="40"/>
                      <a:pt x="0" y="52"/>
                      <a:pt x="0" y="66"/>
                    </a:cubicBezTo>
                    <a:cubicBezTo>
                      <a:pt x="0" y="80"/>
                      <a:pt x="11" y="91"/>
                      <a:pt x="25" y="91"/>
                    </a:cubicBezTo>
                    <a:cubicBezTo>
                      <a:pt x="35" y="91"/>
                      <a:pt x="43" y="86"/>
                      <a:pt x="47" y="79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51" y="108"/>
                      <a:pt x="155" y="119"/>
                      <a:pt x="220" y="119"/>
                    </a:cubicBezTo>
                    <a:cubicBezTo>
                      <a:pt x="286" y="119"/>
                      <a:pt x="309" y="108"/>
                      <a:pt x="299" y="75"/>
                    </a:cubicBezTo>
                    <a:close/>
                    <a:moveTo>
                      <a:pt x="180" y="90"/>
                    </a:moveTo>
                    <a:cubicBezTo>
                      <a:pt x="168" y="90"/>
                      <a:pt x="158" y="80"/>
                      <a:pt x="158" y="69"/>
                    </a:cubicBezTo>
                    <a:cubicBezTo>
                      <a:pt x="158" y="57"/>
                      <a:pt x="168" y="47"/>
                      <a:pt x="180" y="47"/>
                    </a:cubicBezTo>
                    <a:cubicBezTo>
                      <a:pt x="191" y="47"/>
                      <a:pt x="201" y="57"/>
                      <a:pt x="201" y="69"/>
                    </a:cubicBezTo>
                    <a:cubicBezTo>
                      <a:pt x="201" y="80"/>
                      <a:pt x="191" y="90"/>
                      <a:pt x="180" y="90"/>
                    </a:cubicBezTo>
                    <a:close/>
                    <a:moveTo>
                      <a:pt x="217" y="42"/>
                    </a:moveTo>
                    <a:cubicBezTo>
                      <a:pt x="234" y="43"/>
                      <a:pt x="270" y="50"/>
                      <a:pt x="284" y="76"/>
                    </a:cubicBezTo>
                    <a:cubicBezTo>
                      <a:pt x="217" y="76"/>
                      <a:pt x="217" y="76"/>
                      <a:pt x="217" y="76"/>
                    </a:cubicBezTo>
                    <a:lnTo>
                      <a:pt x="217" y="42"/>
                    </a:lnTo>
                    <a:close/>
                    <a:moveTo>
                      <a:pt x="217" y="42"/>
                    </a:moveTo>
                    <a:cubicBezTo>
                      <a:pt x="217" y="42"/>
                      <a:pt x="217" y="42"/>
                      <a:pt x="217" y="4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5" name="Freeform 17"/>
              <p:cNvSpPr>
                <a:spLocks noEditPoints="1"/>
              </p:cNvSpPr>
              <p:nvPr/>
            </p:nvSpPr>
            <p:spPr bwMode="auto">
              <a:xfrm>
                <a:off x="6284913" y="2295526"/>
                <a:ext cx="584200" cy="87313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9" y="0"/>
                  </a:cxn>
                  <a:cxn ang="0">
                    <a:pos x="148" y="0"/>
                  </a:cxn>
                  <a:cxn ang="0">
                    <a:pos x="143" y="4"/>
                  </a:cxn>
                  <a:cxn ang="0">
                    <a:pos x="131" y="13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5" y="23"/>
                  </a:cxn>
                  <a:cxn ang="0">
                    <a:pos x="131" y="23"/>
                  </a:cxn>
                  <a:cxn ang="0">
                    <a:pos x="153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0"/>
                  </a:cxn>
                </a:cxnLst>
                <a:rect l="0" t="0" r="r" b="b"/>
                <a:pathLst>
                  <a:path w="154" h="23">
                    <a:moveTo>
                      <a:pt x="150" y="0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0"/>
                      <a:pt x="144" y="2"/>
                      <a:pt x="143" y="4"/>
                    </a:cubicBezTo>
                    <a:cubicBezTo>
                      <a:pt x="143" y="4"/>
                      <a:pt x="140" y="13"/>
                      <a:pt x="131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21"/>
                      <a:pt x="2" y="23"/>
                      <a:pt x="5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44" y="23"/>
                      <a:pt x="151" y="13"/>
                      <a:pt x="153" y="6"/>
                    </a:cubicBezTo>
                    <a:cubicBezTo>
                      <a:pt x="154" y="4"/>
                      <a:pt x="152" y="1"/>
                      <a:pt x="150" y="0"/>
                    </a:cubicBezTo>
                    <a:close/>
                    <a:moveTo>
                      <a:pt x="150" y="0"/>
                    </a:moveTo>
                    <a:cubicBezTo>
                      <a:pt x="150" y="0"/>
                      <a:pt x="150" y="0"/>
                      <a:pt x="15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</p:grpSp>
      <p:sp>
        <p:nvSpPr>
          <p:cNvPr id="26" name="Rectangle 44"/>
          <p:cNvSpPr/>
          <p:nvPr/>
        </p:nvSpPr>
        <p:spPr>
          <a:xfrm>
            <a:off x="1031819" y="3318187"/>
            <a:ext cx="3369333" cy="639265"/>
          </a:xfrm>
          <a:prstGeom prst="rect">
            <a:avLst/>
          </a:prstGeom>
          <a:solidFill>
            <a:srgbClr val="D95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27" name="Straight Connector 46"/>
          <p:cNvCxnSpPr/>
          <p:nvPr/>
        </p:nvCxnSpPr>
        <p:spPr>
          <a:xfrm>
            <a:off x="1971742" y="3290597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/>
          <p:cNvSpPr txBox="1"/>
          <p:nvPr/>
        </p:nvSpPr>
        <p:spPr>
          <a:xfrm>
            <a:off x="1572811" y="3554394"/>
            <a:ext cx="384721" cy="19325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4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50%</a:t>
            </a:r>
            <a:endParaRPr lang="en-US" sz="1200" b="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29" name="Group 70"/>
          <p:cNvGrpSpPr/>
          <p:nvPr/>
        </p:nvGrpSpPr>
        <p:grpSpPr>
          <a:xfrm>
            <a:off x="763897" y="3304817"/>
            <a:ext cx="709718" cy="666855"/>
            <a:chOff x="654724" y="3791771"/>
            <a:chExt cx="919697" cy="864105"/>
          </a:xfrm>
        </p:grpSpPr>
        <p:sp>
          <p:nvSpPr>
            <p:cNvPr id="30" name="Pentagon 45"/>
            <p:cNvSpPr/>
            <p:nvPr/>
          </p:nvSpPr>
          <p:spPr>
            <a:xfrm>
              <a:off x="654724" y="3791771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rgbClr val="D95E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grpSp>
          <p:nvGrpSpPr>
            <p:cNvPr id="31" name="Group 56"/>
            <p:cNvGrpSpPr/>
            <p:nvPr/>
          </p:nvGrpSpPr>
          <p:grpSpPr>
            <a:xfrm flipH="1">
              <a:off x="856690" y="4079806"/>
              <a:ext cx="411163" cy="258763"/>
              <a:chOff x="3871913" y="3771900"/>
              <a:chExt cx="411163" cy="258763"/>
            </a:xfrm>
            <a:solidFill>
              <a:schemeClr val="accent3"/>
            </a:solidFill>
          </p:grpSpPr>
          <p:sp>
            <p:nvSpPr>
              <p:cNvPr id="32" name="Freeform 92"/>
              <p:cNvSpPr>
                <a:spLocks noEditPoints="1"/>
              </p:cNvSpPr>
              <p:nvPr/>
            </p:nvSpPr>
            <p:spPr bwMode="auto">
              <a:xfrm>
                <a:off x="3871913" y="3771900"/>
                <a:ext cx="411163" cy="231775"/>
              </a:xfrm>
              <a:custGeom>
                <a:avLst/>
                <a:gdLst/>
                <a:ahLst/>
                <a:cxnLst>
                  <a:cxn ang="0">
                    <a:pos x="128" y="7"/>
                  </a:cxn>
                  <a:cxn ang="0">
                    <a:pos x="53" y="7"/>
                  </a:cxn>
                  <a:cxn ang="0">
                    <a:pos x="53" y="7"/>
                  </a:cxn>
                  <a:cxn ang="0">
                    <a:pos x="46" y="0"/>
                  </a:cxn>
                  <a:cxn ang="0">
                    <a:pos x="39" y="7"/>
                  </a:cxn>
                  <a:cxn ang="0">
                    <a:pos x="39" y="7"/>
                  </a:cxn>
                  <a:cxn ang="0">
                    <a:pos x="34" y="7"/>
                  </a:cxn>
                  <a:cxn ang="0">
                    <a:pos x="7" y="29"/>
                  </a:cxn>
                  <a:cxn ang="0">
                    <a:pos x="0" y="59"/>
                  </a:cxn>
                  <a:cxn ang="0">
                    <a:pos x="15" y="79"/>
                  </a:cxn>
                  <a:cxn ang="0">
                    <a:pos x="15" y="77"/>
                  </a:cxn>
                  <a:cxn ang="0">
                    <a:pos x="30" y="61"/>
                  </a:cxn>
                  <a:cxn ang="0">
                    <a:pos x="46" y="77"/>
                  </a:cxn>
                  <a:cxn ang="0">
                    <a:pos x="45" y="80"/>
                  </a:cxn>
                  <a:cxn ang="0">
                    <a:pos x="93" y="80"/>
                  </a:cxn>
                  <a:cxn ang="0">
                    <a:pos x="92" y="77"/>
                  </a:cxn>
                  <a:cxn ang="0">
                    <a:pos x="108" y="61"/>
                  </a:cxn>
                  <a:cxn ang="0">
                    <a:pos x="123" y="77"/>
                  </a:cxn>
                  <a:cxn ang="0">
                    <a:pos x="123" y="80"/>
                  </a:cxn>
                  <a:cxn ang="0">
                    <a:pos x="142" y="59"/>
                  </a:cxn>
                  <a:cxn ang="0">
                    <a:pos x="142" y="29"/>
                  </a:cxn>
                  <a:cxn ang="0">
                    <a:pos x="128" y="7"/>
                  </a:cxn>
                  <a:cxn ang="0">
                    <a:pos x="45" y="40"/>
                  </a:cxn>
                  <a:cxn ang="0">
                    <a:pos x="16" y="40"/>
                  </a:cxn>
                  <a:cxn ang="0">
                    <a:pos x="19" y="25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45" y="16"/>
                  </a:cxn>
                  <a:cxn ang="0">
                    <a:pos x="45" y="40"/>
                  </a:cxn>
                  <a:cxn ang="0">
                    <a:pos x="104" y="46"/>
                  </a:cxn>
                  <a:cxn ang="0">
                    <a:pos x="91" y="46"/>
                  </a:cxn>
                  <a:cxn ang="0">
                    <a:pos x="91" y="60"/>
                  </a:cxn>
                  <a:cxn ang="0">
                    <a:pos x="78" y="60"/>
                  </a:cxn>
                  <a:cxn ang="0">
                    <a:pos x="78" y="46"/>
                  </a:cxn>
                  <a:cxn ang="0">
                    <a:pos x="65" y="46"/>
                  </a:cxn>
                  <a:cxn ang="0">
                    <a:pos x="65" y="33"/>
                  </a:cxn>
                  <a:cxn ang="0">
                    <a:pos x="78" y="33"/>
                  </a:cxn>
                  <a:cxn ang="0">
                    <a:pos x="78" y="20"/>
                  </a:cxn>
                  <a:cxn ang="0">
                    <a:pos x="91" y="20"/>
                  </a:cxn>
                  <a:cxn ang="0">
                    <a:pos x="91" y="33"/>
                  </a:cxn>
                  <a:cxn ang="0">
                    <a:pos x="104" y="33"/>
                  </a:cxn>
                  <a:cxn ang="0">
                    <a:pos x="104" y="46"/>
                  </a:cxn>
                  <a:cxn ang="0">
                    <a:pos x="104" y="46"/>
                  </a:cxn>
                  <a:cxn ang="0">
                    <a:pos x="104" y="46"/>
                  </a:cxn>
                </a:cxnLst>
                <a:rect l="0" t="0" r="r" b="b"/>
                <a:pathLst>
                  <a:path w="142" h="80">
                    <a:moveTo>
                      <a:pt x="128" y="7"/>
                    </a:move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50" y="0"/>
                      <a:pt x="46" y="0"/>
                    </a:cubicBezTo>
                    <a:cubicBezTo>
                      <a:pt x="42" y="0"/>
                      <a:pt x="39" y="3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2" y="7"/>
                      <a:pt x="12" y="13"/>
                      <a:pt x="7" y="2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8"/>
                      <a:pt x="6" y="76"/>
                      <a:pt x="15" y="79"/>
                    </a:cubicBezTo>
                    <a:cubicBezTo>
                      <a:pt x="15" y="78"/>
                      <a:pt x="15" y="77"/>
                      <a:pt x="15" y="77"/>
                    </a:cubicBezTo>
                    <a:cubicBezTo>
                      <a:pt x="15" y="68"/>
                      <a:pt x="22" y="61"/>
                      <a:pt x="30" y="61"/>
                    </a:cubicBezTo>
                    <a:cubicBezTo>
                      <a:pt x="39" y="61"/>
                      <a:pt x="46" y="68"/>
                      <a:pt x="46" y="77"/>
                    </a:cubicBezTo>
                    <a:cubicBezTo>
                      <a:pt x="46" y="78"/>
                      <a:pt x="46" y="79"/>
                      <a:pt x="45" y="80"/>
                    </a:cubicBezTo>
                    <a:cubicBezTo>
                      <a:pt x="93" y="80"/>
                      <a:pt x="93" y="80"/>
                      <a:pt x="93" y="80"/>
                    </a:cubicBezTo>
                    <a:cubicBezTo>
                      <a:pt x="92" y="79"/>
                      <a:pt x="92" y="78"/>
                      <a:pt x="92" y="77"/>
                    </a:cubicBezTo>
                    <a:cubicBezTo>
                      <a:pt x="92" y="68"/>
                      <a:pt x="99" y="61"/>
                      <a:pt x="108" y="61"/>
                    </a:cubicBezTo>
                    <a:cubicBezTo>
                      <a:pt x="116" y="61"/>
                      <a:pt x="123" y="68"/>
                      <a:pt x="123" y="77"/>
                    </a:cubicBezTo>
                    <a:cubicBezTo>
                      <a:pt x="123" y="78"/>
                      <a:pt x="123" y="79"/>
                      <a:pt x="123" y="80"/>
                    </a:cubicBezTo>
                    <a:cubicBezTo>
                      <a:pt x="134" y="79"/>
                      <a:pt x="142" y="70"/>
                      <a:pt x="142" y="59"/>
                    </a:cubicBezTo>
                    <a:cubicBezTo>
                      <a:pt x="142" y="29"/>
                      <a:pt x="142" y="29"/>
                      <a:pt x="142" y="29"/>
                    </a:cubicBezTo>
                    <a:cubicBezTo>
                      <a:pt x="142" y="17"/>
                      <a:pt x="140" y="7"/>
                      <a:pt x="128" y="7"/>
                    </a:cubicBezTo>
                    <a:close/>
                    <a:moveTo>
                      <a:pt x="45" y="4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0" y="24"/>
                      <a:pt x="20" y="22"/>
                    </a:cubicBezTo>
                    <a:cubicBezTo>
                      <a:pt x="22" y="15"/>
                      <a:pt x="30" y="16"/>
                      <a:pt x="30" y="16"/>
                    </a:cubicBezTo>
                    <a:cubicBezTo>
                      <a:pt x="45" y="16"/>
                      <a:pt x="45" y="16"/>
                      <a:pt x="45" y="16"/>
                    </a:cubicBezTo>
                    <a:lnTo>
                      <a:pt x="45" y="40"/>
                    </a:lnTo>
                    <a:close/>
                    <a:moveTo>
                      <a:pt x="104" y="46"/>
                    </a:move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60"/>
                      <a:pt x="91" y="60"/>
                      <a:pt x="91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04" y="33"/>
                      <a:pt x="104" y="33"/>
                      <a:pt x="104" y="33"/>
                    </a:cubicBezTo>
                    <a:lnTo>
                      <a:pt x="104" y="46"/>
                    </a:lnTo>
                    <a:close/>
                    <a:moveTo>
                      <a:pt x="104" y="46"/>
                    </a:moveTo>
                    <a:cubicBezTo>
                      <a:pt x="104" y="46"/>
                      <a:pt x="104" y="46"/>
                      <a:pt x="104" y="46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33" name="Freeform 93"/>
              <p:cNvSpPr>
                <a:spLocks noEditPoints="1"/>
              </p:cNvSpPr>
              <p:nvPr/>
            </p:nvSpPr>
            <p:spPr bwMode="auto">
              <a:xfrm>
                <a:off x="3924300" y="3960813"/>
                <a:ext cx="69850" cy="69850"/>
              </a:xfrm>
              <a:custGeom>
                <a:avLst/>
                <a:gdLst/>
                <a:ahLst/>
                <a:cxnLst>
                  <a:cxn ang="0">
                    <a:pos x="24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12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19"/>
                      <a:pt x="19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lose/>
                    <a:moveTo>
                      <a:pt x="24" y="12"/>
                    </a:moveTo>
                    <a:cubicBezTo>
                      <a:pt x="24" y="12"/>
                      <a:pt x="24" y="12"/>
                      <a:pt x="24" y="1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34" name="Freeform 94"/>
              <p:cNvSpPr>
                <a:spLocks noEditPoints="1"/>
              </p:cNvSpPr>
              <p:nvPr/>
            </p:nvSpPr>
            <p:spPr bwMode="auto">
              <a:xfrm>
                <a:off x="4149725" y="3960813"/>
                <a:ext cx="73025" cy="69850"/>
              </a:xfrm>
              <a:custGeom>
                <a:avLst/>
                <a:gdLst/>
                <a:ahLst/>
                <a:cxnLst>
                  <a:cxn ang="0">
                    <a:pos x="25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5" y="12"/>
                  </a:cxn>
                  <a:cxn ang="0">
                    <a:pos x="25" y="12"/>
                  </a:cxn>
                  <a:cxn ang="0">
                    <a:pos x="25" y="12"/>
                  </a:cxn>
                </a:cxnLst>
                <a:rect l="0" t="0" r="r" b="b"/>
                <a:pathLst>
                  <a:path w="25" h="24">
                    <a:moveTo>
                      <a:pt x="25" y="12"/>
                    </a:moveTo>
                    <a:cubicBezTo>
                      <a:pt x="25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9" y="0"/>
                      <a:pt x="25" y="5"/>
                      <a:pt x="25" y="12"/>
                    </a:cubicBezTo>
                    <a:close/>
                    <a:moveTo>
                      <a:pt x="25" y="12"/>
                    </a:moveTo>
                    <a:cubicBezTo>
                      <a:pt x="25" y="12"/>
                      <a:pt x="25" y="12"/>
                      <a:pt x="25" y="1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2141827" y="1350362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141827" y="2342190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141827" y="3348846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1" name="Rectangle 4"/>
          <p:cNvSpPr/>
          <p:nvPr/>
        </p:nvSpPr>
        <p:spPr>
          <a:xfrm>
            <a:off x="5167201" y="1317620"/>
            <a:ext cx="3369333" cy="639265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42" name="Straight Connector 9"/>
          <p:cNvCxnSpPr/>
          <p:nvPr/>
        </p:nvCxnSpPr>
        <p:spPr>
          <a:xfrm>
            <a:off x="6107124" y="1290032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3"/>
          <p:cNvSpPr txBox="1"/>
          <p:nvPr/>
        </p:nvSpPr>
        <p:spPr>
          <a:xfrm>
            <a:off x="5708193" y="1553826"/>
            <a:ext cx="384721" cy="19325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4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20%</a:t>
            </a:r>
            <a:endParaRPr lang="en-US" sz="1200" b="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4" name="Group 68"/>
          <p:cNvGrpSpPr/>
          <p:nvPr/>
        </p:nvGrpSpPr>
        <p:grpSpPr>
          <a:xfrm>
            <a:off x="4899279" y="1304251"/>
            <a:ext cx="709718" cy="666855"/>
            <a:chOff x="654724" y="1199456"/>
            <a:chExt cx="919697" cy="864105"/>
          </a:xfrm>
        </p:grpSpPr>
        <p:sp>
          <p:nvSpPr>
            <p:cNvPr id="45" name="Pentagon 5"/>
            <p:cNvSpPr/>
            <p:nvPr/>
          </p:nvSpPr>
          <p:spPr>
            <a:xfrm>
              <a:off x="654724" y="1199456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rgbClr val="113A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grpSp>
          <p:nvGrpSpPr>
            <p:cNvPr id="46" name="Group 21"/>
            <p:cNvGrpSpPr/>
            <p:nvPr/>
          </p:nvGrpSpPr>
          <p:grpSpPr>
            <a:xfrm>
              <a:off x="733843" y="1408483"/>
              <a:ext cx="652660" cy="331148"/>
              <a:chOff x="2263775" y="3041151"/>
              <a:chExt cx="855152" cy="433889"/>
            </a:xfrm>
            <a:solidFill>
              <a:schemeClr val="accent1"/>
            </a:solidFill>
          </p:grpSpPr>
          <p:sp>
            <p:nvSpPr>
              <p:cNvPr id="47" name="Freeform 5"/>
              <p:cNvSpPr>
                <a:spLocks noEditPoints="1"/>
              </p:cNvSpPr>
              <p:nvPr/>
            </p:nvSpPr>
            <p:spPr bwMode="auto">
              <a:xfrm>
                <a:off x="2342977" y="3041151"/>
                <a:ext cx="153813" cy="152665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5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  <a:cxn ang="0">
                    <a:pos x="56" y="28"/>
                  </a:cxn>
                  <a:cxn ang="0">
                    <a:pos x="56" y="28"/>
                  </a:cxn>
                </a:cxnLst>
                <a:rect l="0" t="0" r="r" b="b"/>
                <a:pathLst>
                  <a:path w="56" h="55">
                    <a:moveTo>
                      <a:pt x="56" y="28"/>
                    </a:moveTo>
                    <a:cubicBezTo>
                      <a:pt x="56" y="43"/>
                      <a:pt x="43" y="55"/>
                      <a:pt x="28" y="55"/>
                    </a:cubicBezTo>
                    <a:cubicBezTo>
                      <a:pt x="13" y="55"/>
                      <a:pt x="0" y="43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lose/>
                    <a:moveTo>
                      <a:pt x="56" y="28"/>
                    </a:moveTo>
                    <a:cubicBezTo>
                      <a:pt x="56" y="28"/>
                      <a:pt x="56" y="28"/>
                      <a:pt x="56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48" name="Freeform 6"/>
              <p:cNvSpPr>
                <a:spLocks noEditPoints="1"/>
              </p:cNvSpPr>
              <p:nvPr/>
            </p:nvSpPr>
            <p:spPr bwMode="auto">
              <a:xfrm>
                <a:off x="2263775" y="3149049"/>
                <a:ext cx="312217" cy="166439"/>
              </a:xfrm>
              <a:custGeom>
                <a:avLst/>
                <a:gdLst/>
                <a:ahLst/>
                <a:cxnLst>
                  <a:cxn ang="0">
                    <a:pos x="51" y="52"/>
                  </a:cxn>
                  <a:cxn ang="0">
                    <a:pos x="51" y="52"/>
                  </a:cxn>
                  <a:cxn ang="0">
                    <a:pos x="42" y="40"/>
                  </a:cxn>
                  <a:cxn ang="0">
                    <a:pos x="24" y="35"/>
                  </a:cxn>
                  <a:cxn ang="0">
                    <a:pos x="27" y="29"/>
                  </a:cxn>
                  <a:cxn ang="0">
                    <a:pos x="29" y="27"/>
                  </a:cxn>
                  <a:cxn ang="0">
                    <a:pos x="29" y="34"/>
                  </a:cxn>
                  <a:cxn ang="0">
                    <a:pos x="43" y="38"/>
                  </a:cxn>
                  <a:cxn ang="0">
                    <a:pos x="51" y="43"/>
                  </a:cxn>
                  <a:cxn ang="0">
                    <a:pos x="54" y="52"/>
                  </a:cxn>
                  <a:cxn ang="0">
                    <a:pos x="57" y="51"/>
                  </a:cxn>
                  <a:cxn ang="0">
                    <a:pos x="57" y="51"/>
                  </a:cxn>
                  <a:cxn ang="0">
                    <a:pos x="62" y="52"/>
                  </a:cxn>
                  <a:cxn ang="0">
                    <a:pos x="64" y="43"/>
                  </a:cxn>
                  <a:cxn ang="0">
                    <a:pos x="72" y="38"/>
                  </a:cxn>
                  <a:cxn ang="0">
                    <a:pos x="85" y="35"/>
                  </a:cxn>
                  <a:cxn ang="0">
                    <a:pos x="85" y="26"/>
                  </a:cxn>
                  <a:cxn ang="0">
                    <a:pos x="91" y="34"/>
                  </a:cxn>
                  <a:cxn ang="0">
                    <a:pos x="74" y="40"/>
                  </a:cxn>
                  <a:cxn ang="0">
                    <a:pos x="65" y="52"/>
                  </a:cxn>
                  <a:cxn ang="0">
                    <a:pos x="65" y="53"/>
                  </a:cxn>
                  <a:cxn ang="0">
                    <a:pos x="79" y="60"/>
                  </a:cxn>
                  <a:cxn ang="0">
                    <a:pos x="114" y="37"/>
                  </a:cxn>
                  <a:cxn ang="0">
                    <a:pos x="114" y="33"/>
                  </a:cxn>
                  <a:cxn ang="0">
                    <a:pos x="103" y="13"/>
                  </a:cxn>
                  <a:cxn ang="0">
                    <a:pos x="103" y="13"/>
                  </a:cxn>
                  <a:cxn ang="0">
                    <a:pos x="102" y="12"/>
                  </a:cxn>
                  <a:cxn ang="0">
                    <a:pos x="100" y="10"/>
                  </a:cxn>
                  <a:cxn ang="0">
                    <a:pos x="99" y="10"/>
                  </a:cxn>
                  <a:cxn ang="0">
                    <a:pos x="98" y="8"/>
                  </a:cxn>
                  <a:cxn ang="0">
                    <a:pos x="86" y="0"/>
                  </a:cxn>
                  <a:cxn ang="0">
                    <a:pos x="57" y="20"/>
                  </a:cxn>
                  <a:cxn ang="0">
                    <a:pos x="28" y="0"/>
                  </a:cxn>
                  <a:cxn ang="0">
                    <a:pos x="0" y="34"/>
                  </a:cxn>
                  <a:cxn ang="0">
                    <a:pos x="0" y="37"/>
                  </a:cxn>
                  <a:cxn ang="0">
                    <a:pos x="34" y="60"/>
                  </a:cxn>
                  <a:cxn ang="0">
                    <a:pos x="51" y="52"/>
                  </a:cxn>
                  <a:cxn ang="0">
                    <a:pos x="51" y="52"/>
                  </a:cxn>
                  <a:cxn ang="0">
                    <a:pos x="51" y="52"/>
                  </a:cxn>
                </a:cxnLst>
                <a:rect l="0" t="0" r="r" b="b"/>
                <a:pathLst>
                  <a:path w="114" h="60"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2" y="46"/>
                      <a:pt x="48" y="41"/>
                      <a:pt x="42" y="40"/>
                    </a:cubicBezTo>
                    <a:cubicBezTo>
                      <a:pt x="32" y="38"/>
                      <a:pt x="27" y="36"/>
                      <a:pt x="24" y="35"/>
                    </a:cubicBezTo>
                    <a:cubicBezTo>
                      <a:pt x="25" y="33"/>
                      <a:pt x="26" y="31"/>
                      <a:pt x="27" y="29"/>
                    </a:cubicBezTo>
                    <a:cubicBezTo>
                      <a:pt x="28" y="28"/>
                      <a:pt x="28" y="28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2" y="35"/>
                      <a:pt x="37" y="37"/>
                      <a:pt x="43" y="38"/>
                    </a:cubicBezTo>
                    <a:cubicBezTo>
                      <a:pt x="47" y="39"/>
                      <a:pt x="50" y="40"/>
                      <a:pt x="51" y="43"/>
                    </a:cubicBezTo>
                    <a:cubicBezTo>
                      <a:pt x="53" y="46"/>
                      <a:pt x="54" y="49"/>
                      <a:pt x="54" y="52"/>
                    </a:cubicBezTo>
                    <a:cubicBezTo>
                      <a:pt x="55" y="52"/>
                      <a:pt x="56" y="51"/>
                      <a:pt x="57" y="51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8" y="51"/>
                      <a:pt x="60" y="52"/>
                      <a:pt x="62" y="52"/>
                    </a:cubicBezTo>
                    <a:cubicBezTo>
                      <a:pt x="61" y="49"/>
                      <a:pt x="62" y="46"/>
                      <a:pt x="64" y="43"/>
                    </a:cubicBezTo>
                    <a:cubicBezTo>
                      <a:pt x="66" y="40"/>
                      <a:pt x="69" y="39"/>
                      <a:pt x="72" y="38"/>
                    </a:cubicBezTo>
                    <a:cubicBezTo>
                      <a:pt x="78" y="37"/>
                      <a:pt x="82" y="36"/>
                      <a:pt x="85" y="35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8" y="29"/>
                      <a:pt x="89" y="31"/>
                      <a:pt x="91" y="34"/>
                    </a:cubicBezTo>
                    <a:cubicBezTo>
                      <a:pt x="91" y="35"/>
                      <a:pt x="85" y="38"/>
                      <a:pt x="74" y="40"/>
                    </a:cubicBezTo>
                    <a:cubicBezTo>
                      <a:pt x="68" y="41"/>
                      <a:pt x="64" y="46"/>
                      <a:pt x="65" y="52"/>
                    </a:cubicBezTo>
                    <a:cubicBezTo>
                      <a:pt x="65" y="52"/>
                      <a:pt x="65" y="53"/>
                      <a:pt x="65" y="53"/>
                    </a:cubicBezTo>
                    <a:cubicBezTo>
                      <a:pt x="71" y="54"/>
                      <a:pt x="75" y="56"/>
                      <a:pt x="79" y="60"/>
                    </a:cubicBezTo>
                    <a:cubicBezTo>
                      <a:pt x="107" y="54"/>
                      <a:pt x="114" y="44"/>
                      <a:pt x="114" y="37"/>
                    </a:cubicBezTo>
                    <a:cubicBezTo>
                      <a:pt x="114" y="36"/>
                      <a:pt x="114" y="34"/>
                      <a:pt x="114" y="33"/>
                    </a:cubicBezTo>
                    <a:cubicBezTo>
                      <a:pt x="111" y="25"/>
                      <a:pt x="108" y="19"/>
                      <a:pt x="103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2" y="13"/>
                      <a:pt x="102" y="13"/>
                      <a:pt x="102" y="12"/>
                    </a:cubicBezTo>
                    <a:cubicBezTo>
                      <a:pt x="101" y="12"/>
                      <a:pt x="101" y="11"/>
                      <a:pt x="100" y="10"/>
                    </a:cubicBezTo>
                    <a:cubicBezTo>
                      <a:pt x="100" y="10"/>
                      <a:pt x="100" y="10"/>
                      <a:pt x="99" y="10"/>
                    </a:cubicBezTo>
                    <a:cubicBezTo>
                      <a:pt x="99" y="9"/>
                      <a:pt x="98" y="9"/>
                      <a:pt x="98" y="8"/>
                    </a:cubicBezTo>
                    <a:cubicBezTo>
                      <a:pt x="94" y="5"/>
                      <a:pt x="90" y="2"/>
                      <a:pt x="86" y="0"/>
                    </a:cubicBezTo>
                    <a:cubicBezTo>
                      <a:pt x="82" y="11"/>
                      <a:pt x="70" y="20"/>
                      <a:pt x="57" y="20"/>
                    </a:cubicBezTo>
                    <a:cubicBezTo>
                      <a:pt x="44" y="20"/>
                      <a:pt x="32" y="12"/>
                      <a:pt x="28" y="0"/>
                    </a:cubicBezTo>
                    <a:cubicBezTo>
                      <a:pt x="16" y="7"/>
                      <a:pt x="5" y="17"/>
                      <a:pt x="0" y="34"/>
                    </a:cubicBezTo>
                    <a:cubicBezTo>
                      <a:pt x="0" y="35"/>
                      <a:pt x="0" y="36"/>
                      <a:pt x="0" y="37"/>
                    </a:cubicBezTo>
                    <a:cubicBezTo>
                      <a:pt x="0" y="44"/>
                      <a:pt x="6" y="54"/>
                      <a:pt x="34" y="60"/>
                    </a:cubicBezTo>
                    <a:cubicBezTo>
                      <a:pt x="39" y="56"/>
                      <a:pt x="44" y="53"/>
                      <a:pt x="51" y="52"/>
                    </a:cubicBezTo>
                    <a:close/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49" name="Freeform 7"/>
              <p:cNvSpPr>
                <a:spLocks noEditPoints="1"/>
              </p:cNvSpPr>
              <p:nvPr/>
            </p:nvSpPr>
            <p:spPr bwMode="auto">
              <a:xfrm>
                <a:off x="2339533" y="3301714"/>
                <a:ext cx="157256" cy="157256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29" y="0"/>
                  </a:cxn>
                  <a:cxn ang="0">
                    <a:pos x="0" y="28"/>
                  </a:cxn>
                  <a:cxn ang="0">
                    <a:pos x="28" y="56"/>
                  </a:cxn>
                  <a:cxn ang="0">
                    <a:pos x="57" y="28"/>
                  </a:cxn>
                  <a:cxn ang="0">
                    <a:pos x="57" y="28"/>
                  </a:cxn>
                  <a:cxn ang="0">
                    <a:pos x="57" y="28"/>
                  </a:cxn>
                </a:cxnLst>
                <a:rect l="0" t="0" r="r" b="b"/>
                <a:pathLst>
                  <a:path w="57" h="57">
                    <a:moveTo>
                      <a:pt x="57" y="28"/>
                    </a:moveTo>
                    <a:cubicBezTo>
                      <a:pt x="57" y="13"/>
                      <a:pt x="44" y="0"/>
                      <a:pt x="29" y="0"/>
                    </a:cubicBezTo>
                    <a:cubicBezTo>
                      <a:pt x="13" y="0"/>
                      <a:pt x="0" y="12"/>
                      <a:pt x="0" y="28"/>
                    </a:cubicBezTo>
                    <a:cubicBezTo>
                      <a:pt x="0" y="44"/>
                      <a:pt x="12" y="56"/>
                      <a:pt x="28" y="56"/>
                    </a:cubicBezTo>
                    <a:cubicBezTo>
                      <a:pt x="44" y="57"/>
                      <a:pt x="57" y="44"/>
                      <a:pt x="57" y="28"/>
                    </a:cubicBezTo>
                    <a:close/>
                    <a:moveTo>
                      <a:pt x="57" y="28"/>
                    </a:moveTo>
                    <a:cubicBezTo>
                      <a:pt x="57" y="28"/>
                      <a:pt x="57" y="28"/>
                      <a:pt x="57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2501381" y="3323523"/>
                <a:ext cx="617546" cy="151517"/>
              </a:xfrm>
              <a:custGeom>
                <a:avLst/>
                <a:gdLst/>
                <a:ahLst/>
                <a:cxnLst>
                  <a:cxn ang="0">
                    <a:pos x="209" y="13"/>
                  </a:cxn>
                  <a:cxn ang="0">
                    <a:pos x="121" y="13"/>
                  </a:cxn>
                  <a:cxn ang="0">
                    <a:pos x="124" y="18"/>
                  </a:cxn>
                  <a:cxn ang="0">
                    <a:pos x="112" y="36"/>
                  </a:cxn>
                  <a:cxn ang="0">
                    <a:pos x="53" y="41"/>
                  </a:cxn>
                  <a:cxn ang="0">
                    <a:pos x="28" y="40"/>
                  </a:cxn>
                  <a:cxn ang="0">
                    <a:pos x="28" y="39"/>
                  </a:cxn>
                  <a:cxn ang="0">
                    <a:pos x="28" y="37"/>
                  </a:cxn>
                  <a:cxn ang="0">
                    <a:pos x="53" y="38"/>
                  </a:cxn>
                  <a:cxn ang="0">
                    <a:pos x="112" y="33"/>
                  </a:cxn>
                  <a:cxn ang="0">
                    <a:pos x="121" y="19"/>
                  </a:cxn>
                  <a:cxn ang="0">
                    <a:pos x="108" y="10"/>
                  </a:cxn>
                  <a:cxn ang="0">
                    <a:pos x="34" y="14"/>
                  </a:cxn>
                  <a:cxn ang="0">
                    <a:pos x="34" y="11"/>
                  </a:cxn>
                  <a:cxn ang="0">
                    <a:pos x="52" y="12"/>
                  </a:cxn>
                  <a:cxn ang="0">
                    <a:pos x="106" y="7"/>
                  </a:cxn>
                  <a:cxn ang="0">
                    <a:pos x="91" y="0"/>
                  </a:cxn>
                  <a:cxn ang="0">
                    <a:pos x="24" y="0"/>
                  </a:cxn>
                  <a:cxn ang="0">
                    <a:pos x="1" y="20"/>
                  </a:cxn>
                  <a:cxn ang="0">
                    <a:pos x="0" y="27"/>
                  </a:cxn>
                  <a:cxn ang="0">
                    <a:pos x="1" y="34"/>
                  </a:cxn>
                  <a:cxn ang="0">
                    <a:pos x="1" y="34"/>
                  </a:cxn>
                  <a:cxn ang="0">
                    <a:pos x="24" y="55"/>
                  </a:cxn>
                  <a:cxn ang="0">
                    <a:pos x="90" y="55"/>
                  </a:cxn>
                  <a:cxn ang="0">
                    <a:pos x="109" y="44"/>
                  </a:cxn>
                  <a:cxn ang="0">
                    <a:pos x="209" y="45"/>
                  </a:cxn>
                  <a:cxn ang="0">
                    <a:pos x="209" y="45"/>
                  </a:cxn>
                  <a:cxn ang="0">
                    <a:pos x="225" y="29"/>
                  </a:cxn>
                  <a:cxn ang="0">
                    <a:pos x="209" y="13"/>
                  </a:cxn>
                  <a:cxn ang="0">
                    <a:pos x="209" y="13"/>
                  </a:cxn>
                  <a:cxn ang="0">
                    <a:pos x="209" y="13"/>
                  </a:cxn>
                </a:cxnLst>
                <a:rect l="0" t="0" r="r" b="b"/>
                <a:pathLst>
                  <a:path w="225" h="55">
                    <a:moveTo>
                      <a:pt x="209" y="13"/>
                    </a:moveTo>
                    <a:cubicBezTo>
                      <a:pt x="121" y="13"/>
                      <a:pt x="121" y="13"/>
                      <a:pt x="121" y="13"/>
                    </a:cubicBezTo>
                    <a:cubicBezTo>
                      <a:pt x="123" y="14"/>
                      <a:pt x="123" y="16"/>
                      <a:pt x="124" y="18"/>
                    </a:cubicBezTo>
                    <a:cubicBezTo>
                      <a:pt x="125" y="26"/>
                      <a:pt x="120" y="34"/>
                      <a:pt x="112" y="36"/>
                    </a:cubicBezTo>
                    <a:cubicBezTo>
                      <a:pt x="111" y="36"/>
                      <a:pt x="81" y="41"/>
                      <a:pt x="53" y="41"/>
                    </a:cubicBezTo>
                    <a:cubicBezTo>
                      <a:pt x="43" y="41"/>
                      <a:pt x="35" y="41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8"/>
                      <a:pt x="28" y="37"/>
                      <a:pt x="28" y="37"/>
                    </a:cubicBezTo>
                    <a:cubicBezTo>
                      <a:pt x="36" y="38"/>
                      <a:pt x="44" y="38"/>
                      <a:pt x="53" y="38"/>
                    </a:cubicBezTo>
                    <a:cubicBezTo>
                      <a:pt x="81" y="38"/>
                      <a:pt x="110" y="33"/>
                      <a:pt x="112" y="33"/>
                    </a:cubicBezTo>
                    <a:cubicBezTo>
                      <a:pt x="118" y="31"/>
                      <a:pt x="122" y="25"/>
                      <a:pt x="121" y="19"/>
                    </a:cubicBezTo>
                    <a:cubicBezTo>
                      <a:pt x="120" y="13"/>
                      <a:pt x="114" y="8"/>
                      <a:pt x="108" y="10"/>
                    </a:cubicBezTo>
                    <a:cubicBezTo>
                      <a:pt x="107" y="10"/>
                      <a:pt x="63" y="18"/>
                      <a:pt x="34" y="14"/>
                    </a:cubicBezTo>
                    <a:cubicBezTo>
                      <a:pt x="34" y="13"/>
                      <a:pt x="34" y="12"/>
                      <a:pt x="34" y="11"/>
                    </a:cubicBezTo>
                    <a:cubicBezTo>
                      <a:pt x="40" y="11"/>
                      <a:pt x="46" y="12"/>
                      <a:pt x="52" y="12"/>
                    </a:cubicBezTo>
                    <a:cubicBezTo>
                      <a:pt x="76" y="12"/>
                      <a:pt x="100" y="8"/>
                      <a:pt x="106" y="7"/>
                    </a:cubicBezTo>
                    <a:cubicBezTo>
                      <a:pt x="102" y="3"/>
                      <a:pt x="97" y="0"/>
                      <a:pt x="9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4" y="10"/>
                      <a:pt x="1" y="20"/>
                    </a:cubicBezTo>
                    <a:cubicBezTo>
                      <a:pt x="1" y="20"/>
                      <a:pt x="0" y="24"/>
                      <a:pt x="0" y="27"/>
                    </a:cubicBezTo>
                    <a:cubicBezTo>
                      <a:pt x="0" y="30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44"/>
                      <a:pt x="12" y="55"/>
                      <a:pt x="24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8" y="55"/>
                      <a:pt x="105" y="51"/>
                      <a:pt x="109" y="44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18" y="45"/>
                      <a:pt x="225" y="37"/>
                      <a:pt x="225" y="29"/>
                    </a:cubicBezTo>
                    <a:cubicBezTo>
                      <a:pt x="225" y="20"/>
                      <a:pt x="218" y="13"/>
                      <a:pt x="209" y="13"/>
                    </a:cubicBezTo>
                    <a:close/>
                    <a:moveTo>
                      <a:pt x="209" y="13"/>
                    </a:moveTo>
                    <a:cubicBezTo>
                      <a:pt x="209" y="13"/>
                      <a:pt x="209" y="13"/>
                      <a:pt x="209" y="1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51" name="Freeform 9"/>
              <p:cNvSpPr>
                <a:spLocks noEditPoints="1"/>
              </p:cNvSpPr>
              <p:nvPr/>
            </p:nvSpPr>
            <p:spPr bwMode="auto">
              <a:xfrm>
                <a:off x="2274106" y="3386655"/>
                <a:ext cx="104455" cy="80350"/>
              </a:xfrm>
              <a:custGeom>
                <a:avLst/>
                <a:gdLst/>
                <a:ahLst/>
                <a:cxnLst>
                  <a:cxn ang="0">
                    <a:pos x="38" y="28"/>
                  </a:cxn>
                  <a:cxn ang="0">
                    <a:pos x="19" y="0"/>
                  </a:cxn>
                  <a:cxn ang="0">
                    <a:pos x="23" y="28"/>
                  </a:cxn>
                  <a:cxn ang="0">
                    <a:pos x="38" y="28"/>
                  </a:cxn>
                  <a:cxn ang="0">
                    <a:pos x="38" y="28"/>
                  </a:cxn>
                  <a:cxn ang="0">
                    <a:pos x="38" y="28"/>
                  </a:cxn>
                </a:cxnLst>
                <a:rect l="0" t="0" r="r" b="b"/>
                <a:pathLst>
                  <a:path w="38" h="29">
                    <a:moveTo>
                      <a:pt x="38" y="28"/>
                    </a:moveTo>
                    <a:cubicBezTo>
                      <a:pt x="38" y="28"/>
                      <a:pt x="17" y="11"/>
                      <a:pt x="19" y="0"/>
                    </a:cubicBezTo>
                    <a:cubicBezTo>
                      <a:pt x="19" y="0"/>
                      <a:pt x="0" y="26"/>
                      <a:pt x="23" y="28"/>
                    </a:cubicBezTo>
                    <a:cubicBezTo>
                      <a:pt x="38" y="29"/>
                      <a:pt x="38" y="28"/>
                      <a:pt x="38" y="28"/>
                    </a:cubicBezTo>
                    <a:close/>
                    <a:moveTo>
                      <a:pt x="38" y="28"/>
                    </a:moveTo>
                    <a:cubicBezTo>
                      <a:pt x="38" y="28"/>
                      <a:pt x="38" y="28"/>
                      <a:pt x="38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52" name="Freeform 10"/>
              <p:cNvSpPr>
                <a:spLocks noEditPoints="1"/>
              </p:cNvSpPr>
              <p:nvPr/>
            </p:nvSpPr>
            <p:spPr bwMode="auto">
              <a:xfrm>
                <a:off x="2457763" y="3425682"/>
                <a:ext cx="57393" cy="4132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6" y="14"/>
                  </a:cxn>
                  <a:cxn ang="0">
                    <a:pos x="21" y="13"/>
                  </a:cxn>
                  <a:cxn ang="0">
                    <a:pos x="15" y="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21" h="15">
                    <a:moveTo>
                      <a:pt x="2" y="14"/>
                    </a:moveTo>
                    <a:cubicBezTo>
                      <a:pt x="2" y="14"/>
                      <a:pt x="0" y="15"/>
                      <a:pt x="16" y="14"/>
                    </a:cubicBezTo>
                    <a:cubicBezTo>
                      <a:pt x="18" y="14"/>
                      <a:pt x="20" y="13"/>
                      <a:pt x="21" y="13"/>
                    </a:cubicBezTo>
                    <a:cubicBezTo>
                      <a:pt x="18" y="9"/>
                      <a:pt x="16" y="4"/>
                      <a:pt x="15" y="0"/>
                    </a:cubicBezTo>
                    <a:cubicBezTo>
                      <a:pt x="9" y="7"/>
                      <a:pt x="2" y="14"/>
                      <a:pt x="2" y="14"/>
                    </a:cubicBezTo>
                    <a:close/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</p:grpSp>
      <p:sp>
        <p:nvSpPr>
          <p:cNvPr id="53" name="Rectangle 22"/>
          <p:cNvSpPr/>
          <p:nvPr/>
        </p:nvSpPr>
        <p:spPr>
          <a:xfrm>
            <a:off x="5167201" y="2311535"/>
            <a:ext cx="3369333" cy="639265"/>
          </a:xfrm>
          <a:prstGeom prst="rect">
            <a:avLst/>
          </a:prstGeom>
          <a:solidFill>
            <a:srgbClr val="2C8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54" name="Straight Connector 24"/>
          <p:cNvCxnSpPr/>
          <p:nvPr/>
        </p:nvCxnSpPr>
        <p:spPr>
          <a:xfrm>
            <a:off x="6107124" y="2283944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3"/>
          <p:cNvSpPr txBox="1"/>
          <p:nvPr/>
        </p:nvSpPr>
        <p:spPr>
          <a:xfrm>
            <a:off x="5708193" y="2547737"/>
            <a:ext cx="384721" cy="19325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4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30%</a:t>
            </a:r>
            <a:endParaRPr lang="en-US" sz="1200" b="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56" name="Group 69"/>
          <p:cNvGrpSpPr/>
          <p:nvPr/>
        </p:nvGrpSpPr>
        <p:grpSpPr>
          <a:xfrm>
            <a:off x="4899279" y="2298163"/>
            <a:ext cx="709718" cy="666855"/>
            <a:chOff x="654724" y="2487358"/>
            <a:chExt cx="919697" cy="864105"/>
          </a:xfrm>
          <a:solidFill>
            <a:schemeClr val="bg1">
              <a:lumMod val="50000"/>
            </a:schemeClr>
          </a:solidFill>
        </p:grpSpPr>
        <p:sp>
          <p:nvSpPr>
            <p:cNvPr id="57" name="Pentagon 23"/>
            <p:cNvSpPr/>
            <p:nvPr/>
          </p:nvSpPr>
          <p:spPr>
            <a:xfrm>
              <a:off x="654724" y="2487358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rgbClr val="2C849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grpSp>
          <p:nvGrpSpPr>
            <p:cNvPr id="58" name="Group 43"/>
            <p:cNvGrpSpPr/>
            <p:nvPr/>
          </p:nvGrpSpPr>
          <p:grpSpPr>
            <a:xfrm>
              <a:off x="732879" y="2769916"/>
              <a:ext cx="632564" cy="283238"/>
              <a:chOff x="5724525" y="1858963"/>
              <a:chExt cx="1169988" cy="523876"/>
            </a:xfrm>
            <a:grpFill/>
          </p:grpSpPr>
          <p:sp>
            <p:nvSpPr>
              <p:cNvPr id="59" name="Freeform 14"/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close/>
                    <a:moveTo>
                      <a:pt x="43" y="0"/>
                    </a:moveTo>
                    <a:lnTo>
                      <a:pt x="4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60" name="Freeform 15"/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moveTo>
                      <a:pt x="43" y="0"/>
                    </a:moveTo>
                    <a:lnTo>
                      <a:pt x="43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61" name="Freeform 16"/>
              <p:cNvSpPr>
                <a:spLocks noEditPoints="1"/>
              </p:cNvSpPr>
              <p:nvPr/>
            </p:nvSpPr>
            <p:spPr bwMode="auto">
              <a:xfrm>
                <a:off x="5724525" y="1858963"/>
                <a:ext cx="1169988" cy="455613"/>
              </a:xfrm>
              <a:custGeom>
                <a:avLst/>
                <a:gdLst/>
                <a:ahLst/>
                <a:cxnLst>
                  <a:cxn ang="0">
                    <a:pos x="299" y="75"/>
                  </a:cxn>
                  <a:cxn ang="0">
                    <a:pos x="224" y="28"/>
                  </a:cxn>
                  <a:cxn ang="0">
                    <a:pos x="224" y="28"/>
                  </a:cxn>
                  <a:cxn ang="0">
                    <a:pos x="224" y="23"/>
                  </a:cxn>
                  <a:cxn ang="0">
                    <a:pos x="265" y="23"/>
                  </a:cxn>
                  <a:cxn ang="0">
                    <a:pos x="273" y="15"/>
                  </a:cxn>
                  <a:cxn ang="0">
                    <a:pos x="265" y="8"/>
                  </a:cxn>
                  <a:cxn ang="0">
                    <a:pos x="224" y="8"/>
                  </a:cxn>
                  <a:cxn ang="0">
                    <a:pos x="216" y="0"/>
                  </a:cxn>
                  <a:cxn ang="0">
                    <a:pos x="209" y="8"/>
                  </a:cxn>
                  <a:cxn ang="0">
                    <a:pos x="168" y="8"/>
                  </a:cxn>
                  <a:cxn ang="0">
                    <a:pos x="160" y="15"/>
                  </a:cxn>
                  <a:cxn ang="0">
                    <a:pos x="168" y="23"/>
                  </a:cxn>
                  <a:cxn ang="0">
                    <a:pos x="209" y="23"/>
                  </a:cxn>
                  <a:cxn ang="0">
                    <a:pos x="209" y="27"/>
                  </a:cxn>
                  <a:cxn ang="0">
                    <a:pos x="134" y="58"/>
                  </a:cxn>
                  <a:cxn ang="0">
                    <a:pos x="48" y="55"/>
                  </a:cxn>
                  <a:cxn ang="0">
                    <a:pos x="25" y="40"/>
                  </a:cxn>
                  <a:cxn ang="0">
                    <a:pos x="0" y="66"/>
                  </a:cxn>
                  <a:cxn ang="0">
                    <a:pos x="25" y="91"/>
                  </a:cxn>
                  <a:cxn ang="0">
                    <a:pos x="47" y="79"/>
                  </a:cxn>
                  <a:cxn ang="0">
                    <a:pos x="138" y="92"/>
                  </a:cxn>
                  <a:cxn ang="0">
                    <a:pos x="220" y="119"/>
                  </a:cxn>
                  <a:cxn ang="0">
                    <a:pos x="299" y="75"/>
                  </a:cxn>
                  <a:cxn ang="0">
                    <a:pos x="180" y="90"/>
                  </a:cxn>
                  <a:cxn ang="0">
                    <a:pos x="158" y="69"/>
                  </a:cxn>
                  <a:cxn ang="0">
                    <a:pos x="180" y="47"/>
                  </a:cxn>
                  <a:cxn ang="0">
                    <a:pos x="201" y="69"/>
                  </a:cxn>
                  <a:cxn ang="0">
                    <a:pos x="180" y="90"/>
                  </a:cxn>
                  <a:cxn ang="0">
                    <a:pos x="217" y="42"/>
                  </a:cxn>
                  <a:cxn ang="0">
                    <a:pos x="284" y="76"/>
                  </a:cxn>
                  <a:cxn ang="0">
                    <a:pos x="217" y="76"/>
                  </a:cxn>
                  <a:cxn ang="0">
                    <a:pos x="217" y="42"/>
                  </a:cxn>
                  <a:cxn ang="0">
                    <a:pos x="217" y="42"/>
                  </a:cxn>
                  <a:cxn ang="0">
                    <a:pos x="217" y="42"/>
                  </a:cxn>
                </a:cxnLst>
                <a:rect l="0" t="0" r="r" b="b"/>
                <a:pathLst>
                  <a:path w="309" h="119">
                    <a:moveTo>
                      <a:pt x="299" y="75"/>
                    </a:moveTo>
                    <a:cubicBezTo>
                      <a:pt x="286" y="40"/>
                      <a:pt x="245" y="31"/>
                      <a:pt x="224" y="28"/>
                    </a:cubicBezTo>
                    <a:cubicBezTo>
                      <a:pt x="224" y="28"/>
                      <a:pt x="224" y="28"/>
                      <a:pt x="224" y="28"/>
                    </a:cubicBezTo>
                    <a:cubicBezTo>
                      <a:pt x="224" y="23"/>
                      <a:pt x="224" y="23"/>
                      <a:pt x="224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9" y="23"/>
                      <a:pt x="273" y="19"/>
                      <a:pt x="273" y="15"/>
                    </a:cubicBezTo>
                    <a:cubicBezTo>
                      <a:pt x="273" y="11"/>
                      <a:pt x="269" y="8"/>
                      <a:pt x="265" y="8"/>
                    </a:cubicBezTo>
                    <a:cubicBezTo>
                      <a:pt x="224" y="8"/>
                      <a:pt x="224" y="8"/>
                      <a:pt x="224" y="8"/>
                    </a:cubicBezTo>
                    <a:cubicBezTo>
                      <a:pt x="224" y="3"/>
                      <a:pt x="221" y="0"/>
                      <a:pt x="216" y="0"/>
                    </a:cubicBezTo>
                    <a:cubicBezTo>
                      <a:pt x="212" y="0"/>
                      <a:pt x="209" y="3"/>
                      <a:pt x="209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3" y="8"/>
                      <a:pt x="160" y="11"/>
                      <a:pt x="160" y="15"/>
                    </a:cubicBezTo>
                    <a:cubicBezTo>
                      <a:pt x="160" y="19"/>
                      <a:pt x="163" y="23"/>
                      <a:pt x="168" y="23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158" y="28"/>
                      <a:pt x="140" y="36"/>
                      <a:pt x="134" y="58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4" y="46"/>
                      <a:pt x="36" y="40"/>
                      <a:pt x="25" y="40"/>
                    </a:cubicBezTo>
                    <a:cubicBezTo>
                      <a:pt x="11" y="40"/>
                      <a:pt x="0" y="52"/>
                      <a:pt x="0" y="66"/>
                    </a:cubicBezTo>
                    <a:cubicBezTo>
                      <a:pt x="0" y="80"/>
                      <a:pt x="11" y="91"/>
                      <a:pt x="25" y="91"/>
                    </a:cubicBezTo>
                    <a:cubicBezTo>
                      <a:pt x="35" y="91"/>
                      <a:pt x="43" y="86"/>
                      <a:pt x="47" y="79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51" y="108"/>
                      <a:pt x="155" y="119"/>
                      <a:pt x="220" y="119"/>
                    </a:cubicBezTo>
                    <a:cubicBezTo>
                      <a:pt x="286" y="119"/>
                      <a:pt x="309" y="108"/>
                      <a:pt x="299" y="75"/>
                    </a:cubicBezTo>
                    <a:close/>
                    <a:moveTo>
                      <a:pt x="180" y="90"/>
                    </a:moveTo>
                    <a:cubicBezTo>
                      <a:pt x="168" y="90"/>
                      <a:pt x="158" y="80"/>
                      <a:pt x="158" y="69"/>
                    </a:cubicBezTo>
                    <a:cubicBezTo>
                      <a:pt x="158" y="57"/>
                      <a:pt x="168" y="47"/>
                      <a:pt x="180" y="47"/>
                    </a:cubicBezTo>
                    <a:cubicBezTo>
                      <a:pt x="191" y="47"/>
                      <a:pt x="201" y="57"/>
                      <a:pt x="201" y="69"/>
                    </a:cubicBezTo>
                    <a:cubicBezTo>
                      <a:pt x="201" y="80"/>
                      <a:pt x="191" y="90"/>
                      <a:pt x="180" y="90"/>
                    </a:cubicBezTo>
                    <a:close/>
                    <a:moveTo>
                      <a:pt x="217" y="42"/>
                    </a:moveTo>
                    <a:cubicBezTo>
                      <a:pt x="234" y="43"/>
                      <a:pt x="270" y="50"/>
                      <a:pt x="284" y="76"/>
                    </a:cubicBezTo>
                    <a:cubicBezTo>
                      <a:pt x="217" y="76"/>
                      <a:pt x="217" y="76"/>
                      <a:pt x="217" y="76"/>
                    </a:cubicBezTo>
                    <a:lnTo>
                      <a:pt x="217" y="42"/>
                    </a:lnTo>
                    <a:close/>
                    <a:moveTo>
                      <a:pt x="217" y="42"/>
                    </a:moveTo>
                    <a:cubicBezTo>
                      <a:pt x="217" y="42"/>
                      <a:pt x="217" y="42"/>
                      <a:pt x="217" y="4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62" name="Freeform 17"/>
              <p:cNvSpPr>
                <a:spLocks noEditPoints="1"/>
              </p:cNvSpPr>
              <p:nvPr/>
            </p:nvSpPr>
            <p:spPr bwMode="auto">
              <a:xfrm>
                <a:off x="6284913" y="2295526"/>
                <a:ext cx="584200" cy="87313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9" y="0"/>
                  </a:cxn>
                  <a:cxn ang="0">
                    <a:pos x="148" y="0"/>
                  </a:cxn>
                  <a:cxn ang="0">
                    <a:pos x="143" y="4"/>
                  </a:cxn>
                  <a:cxn ang="0">
                    <a:pos x="131" y="13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5" y="23"/>
                  </a:cxn>
                  <a:cxn ang="0">
                    <a:pos x="131" y="23"/>
                  </a:cxn>
                  <a:cxn ang="0">
                    <a:pos x="153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0"/>
                  </a:cxn>
                </a:cxnLst>
                <a:rect l="0" t="0" r="r" b="b"/>
                <a:pathLst>
                  <a:path w="154" h="23">
                    <a:moveTo>
                      <a:pt x="150" y="0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0"/>
                      <a:pt x="144" y="2"/>
                      <a:pt x="143" y="4"/>
                    </a:cubicBezTo>
                    <a:cubicBezTo>
                      <a:pt x="143" y="4"/>
                      <a:pt x="140" y="13"/>
                      <a:pt x="131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21"/>
                      <a:pt x="2" y="23"/>
                      <a:pt x="5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44" y="23"/>
                      <a:pt x="151" y="13"/>
                      <a:pt x="153" y="6"/>
                    </a:cubicBezTo>
                    <a:cubicBezTo>
                      <a:pt x="154" y="4"/>
                      <a:pt x="152" y="1"/>
                      <a:pt x="150" y="0"/>
                    </a:cubicBezTo>
                    <a:close/>
                    <a:moveTo>
                      <a:pt x="150" y="0"/>
                    </a:moveTo>
                    <a:cubicBezTo>
                      <a:pt x="150" y="0"/>
                      <a:pt x="150" y="0"/>
                      <a:pt x="15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</p:grpSp>
      <p:sp>
        <p:nvSpPr>
          <p:cNvPr id="63" name="Rectangle 44"/>
          <p:cNvSpPr/>
          <p:nvPr/>
        </p:nvSpPr>
        <p:spPr>
          <a:xfrm>
            <a:off x="5167201" y="3318187"/>
            <a:ext cx="3369333" cy="639265"/>
          </a:xfrm>
          <a:prstGeom prst="rect">
            <a:avLst/>
          </a:prstGeom>
          <a:solidFill>
            <a:srgbClr val="D95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64" name="Straight Connector 46"/>
          <p:cNvCxnSpPr/>
          <p:nvPr/>
        </p:nvCxnSpPr>
        <p:spPr>
          <a:xfrm>
            <a:off x="6107124" y="3290597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Placeholder 3"/>
          <p:cNvSpPr txBox="1"/>
          <p:nvPr/>
        </p:nvSpPr>
        <p:spPr>
          <a:xfrm>
            <a:off x="5708193" y="3554394"/>
            <a:ext cx="384721" cy="19325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4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50%</a:t>
            </a:r>
            <a:endParaRPr lang="en-US" sz="1200" b="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66" name="Group 70"/>
          <p:cNvGrpSpPr/>
          <p:nvPr/>
        </p:nvGrpSpPr>
        <p:grpSpPr>
          <a:xfrm>
            <a:off x="4899279" y="3304817"/>
            <a:ext cx="709718" cy="666855"/>
            <a:chOff x="654724" y="3791771"/>
            <a:chExt cx="919697" cy="864105"/>
          </a:xfrm>
        </p:grpSpPr>
        <p:sp>
          <p:nvSpPr>
            <p:cNvPr id="67" name="Pentagon 45"/>
            <p:cNvSpPr/>
            <p:nvPr/>
          </p:nvSpPr>
          <p:spPr>
            <a:xfrm>
              <a:off x="654724" y="3791771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rgbClr val="D95E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grpSp>
          <p:nvGrpSpPr>
            <p:cNvPr id="68" name="Group 56"/>
            <p:cNvGrpSpPr/>
            <p:nvPr/>
          </p:nvGrpSpPr>
          <p:grpSpPr>
            <a:xfrm flipH="1">
              <a:off x="856690" y="4079806"/>
              <a:ext cx="411163" cy="258763"/>
              <a:chOff x="3871913" y="3771900"/>
              <a:chExt cx="411163" cy="258763"/>
            </a:xfrm>
            <a:solidFill>
              <a:schemeClr val="accent3"/>
            </a:solidFill>
          </p:grpSpPr>
          <p:sp>
            <p:nvSpPr>
              <p:cNvPr id="69" name="Freeform 92"/>
              <p:cNvSpPr>
                <a:spLocks noEditPoints="1"/>
              </p:cNvSpPr>
              <p:nvPr/>
            </p:nvSpPr>
            <p:spPr bwMode="auto">
              <a:xfrm>
                <a:off x="3871913" y="3771900"/>
                <a:ext cx="411163" cy="231775"/>
              </a:xfrm>
              <a:custGeom>
                <a:avLst/>
                <a:gdLst/>
                <a:ahLst/>
                <a:cxnLst>
                  <a:cxn ang="0">
                    <a:pos x="128" y="7"/>
                  </a:cxn>
                  <a:cxn ang="0">
                    <a:pos x="53" y="7"/>
                  </a:cxn>
                  <a:cxn ang="0">
                    <a:pos x="53" y="7"/>
                  </a:cxn>
                  <a:cxn ang="0">
                    <a:pos x="46" y="0"/>
                  </a:cxn>
                  <a:cxn ang="0">
                    <a:pos x="39" y="7"/>
                  </a:cxn>
                  <a:cxn ang="0">
                    <a:pos x="39" y="7"/>
                  </a:cxn>
                  <a:cxn ang="0">
                    <a:pos x="34" y="7"/>
                  </a:cxn>
                  <a:cxn ang="0">
                    <a:pos x="7" y="29"/>
                  </a:cxn>
                  <a:cxn ang="0">
                    <a:pos x="0" y="59"/>
                  </a:cxn>
                  <a:cxn ang="0">
                    <a:pos x="15" y="79"/>
                  </a:cxn>
                  <a:cxn ang="0">
                    <a:pos x="15" y="77"/>
                  </a:cxn>
                  <a:cxn ang="0">
                    <a:pos x="30" y="61"/>
                  </a:cxn>
                  <a:cxn ang="0">
                    <a:pos x="46" y="77"/>
                  </a:cxn>
                  <a:cxn ang="0">
                    <a:pos x="45" y="80"/>
                  </a:cxn>
                  <a:cxn ang="0">
                    <a:pos x="93" y="80"/>
                  </a:cxn>
                  <a:cxn ang="0">
                    <a:pos x="92" y="77"/>
                  </a:cxn>
                  <a:cxn ang="0">
                    <a:pos x="108" y="61"/>
                  </a:cxn>
                  <a:cxn ang="0">
                    <a:pos x="123" y="77"/>
                  </a:cxn>
                  <a:cxn ang="0">
                    <a:pos x="123" y="80"/>
                  </a:cxn>
                  <a:cxn ang="0">
                    <a:pos x="142" y="59"/>
                  </a:cxn>
                  <a:cxn ang="0">
                    <a:pos x="142" y="29"/>
                  </a:cxn>
                  <a:cxn ang="0">
                    <a:pos x="128" y="7"/>
                  </a:cxn>
                  <a:cxn ang="0">
                    <a:pos x="45" y="40"/>
                  </a:cxn>
                  <a:cxn ang="0">
                    <a:pos x="16" y="40"/>
                  </a:cxn>
                  <a:cxn ang="0">
                    <a:pos x="19" y="25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45" y="16"/>
                  </a:cxn>
                  <a:cxn ang="0">
                    <a:pos x="45" y="40"/>
                  </a:cxn>
                  <a:cxn ang="0">
                    <a:pos x="104" y="46"/>
                  </a:cxn>
                  <a:cxn ang="0">
                    <a:pos x="91" y="46"/>
                  </a:cxn>
                  <a:cxn ang="0">
                    <a:pos x="91" y="60"/>
                  </a:cxn>
                  <a:cxn ang="0">
                    <a:pos x="78" y="60"/>
                  </a:cxn>
                  <a:cxn ang="0">
                    <a:pos x="78" y="46"/>
                  </a:cxn>
                  <a:cxn ang="0">
                    <a:pos x="65" y="46"/>
                  </a:cxn>
                  <a:cxn ang="0">
                    <a:pos x="65" y="33"/>
                  </a:cxn>
                  <a:cxn ang="0">
                    <a:pos x="78" y="33"/>
                  </a:cxn>
                  <a:cxn ang="0">
                    <a:pos x="78" y="20"/>
                  </a:cxn>
                  <a:cxn ang="0">
                    <a:pos x="91" y="20"/>
                  </a:cxn>
                  <a:cxn ang="0">
                    <a:pos x="91" y="33"/>
                  </a:cxn>
                  <a:cxn ang="0">
                    <a:pos x="104" y="33"/>
                  </a:cxn>
                  <a:cxn ang="0">
                    <a:pos x="104" y="46"/>
                  </a:cxn>
                  <a:cxn ang="0">
                    <a:pos x="104" y="46"/>
                  </a:cxn>
                  <a:cxn ang="0">
                    <a:pos x="104" y="46"/>
                  </a:cxn>
                </a:cxnLst>
                <a:rect l="0" t="0" r="r" b="b"/>
                <a:pathLst>
                  <a:path w="142" h="80">
                    <a:moveTo>
                      <a:pt x="128" y="7"/>
                    </a:move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50" y="0"/>
                      <a:pt x="46" y="0"/>
                    </a:cubicBezTo>
                    <a:cubicBezTo>
                      <a:pt x="42" y="0"/>
                      <a:pt x="39" y="3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2" y="7"/>
                      <a:pt x="12" y="13"/>
                      <a:pt x="7" y="2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8"/>
                      <a:pt x="6" y="76"/>
                      <a:pt x="15" y="79"/>
                    </a:cubicBezTo>
                    <a:cubicBezTo>
                      <a:pt x="15" y="78"/>
                      <a:pt x="15" y="77"/>
                      <a:pt x="15" y="77"/>
                    </a:cubicBezTo>
                    <a:cubicBezTo>
                      <a:pt x="15" y="68"/>
                      <a:pt x="22" y="61"/>
                      <a:pt x="30" y="61"/>
                    </a:cubicBezTo>
                    <a:cubicBezTo>
                      <a:pt x="39" y="61"/>
                      <a:pt x="46" y="68"/>
                      <a:pt x="46" y="77"/>
                    </a:cubicBezTo>
                    <a:cubicBezTo>
                      <a:pt x="46" y="78"/>
                      <a:pt x="46" y="79"/>
                      <a:pt x="45" y="80"/>
                    </a:cubicBezTo>
                    <a:cubicBezTo>
                      <a:pt x="93" y="80"/>
                      <a:pt x="93" y="80"/>
                      <a:pt x="93" y="80"/>
                    </a:cubicBezTo>
                    <a:cubicBezTo>
                      <a:pt x="92" y="79"/>
                      <a:pt x="92" y="78"/>
                      <a:pt x="92" y="77"/>
                    </a:cubicBezTo>
                    <a:cubicBezTo>
                      <a:pt x="92" y="68"/>
                      <a:pt x="99" y="61"/>
                      <a:pt x="108" y="61"/>
                    </a:cubicBezTo>
                    <a:cubicBezTo>
                      <a:pt x="116" y="61"/>
                      <a:pt x="123" y="68"/>
                      <a:pt x="123" y="77"/>
                    </a:cubicBezTo>
                    <a:cubicBezTo>
                      <a:pt x="123" y="78"/>
                      <a:pt x="123" y="79"/>
                      <a:pt x="123" y="80"/>
                    </a:cubicBezTo>
                    <a:cubicBezTo>
                      <a:pt x="134" y="79"/>
                      <a:pt x="142" y="70"/>
                      <a:pt x="142" y="59"/>
                    </a:cubicBezTo>
                    <a:cubicBezTo>
                      <a:pt x="142" y="29"/>
                      <a:pt x="142" y="29"/>
                      <a:pt x="142" y="29"/>
                    </a:cubicBezTo>
                    <a:cubicBezTo>
                      <a:pt x="142" y="17"/>
                      <a:pt x="140" y="7"/>
                      <a:pt x="128" y="7"/>
                    </a:cubicBezTo>
                    <a:close/>
                    <a:moveTo>
                      <a:pt x="45" y="4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0" y="24"/>
                      <a:pt x="20" y="22"/>
                    </a:cubicBezTo>
                    <a:cubicBezTo>
                      <a:pt x="22" y="15"/>
                      <a:pt x="30" y="16"/>
                      <a:pt x="30" y="16"/>
                    </a:cubicBezTo>
                    <a:cubicBezTo>
                      <a:pt x="45" y="16"/>
                      <a:pt x="45" y="16"/>
                      <a:pt x="45" y="16"/>
                    </a:cubicBezTo>
                    <a:lnTo>
                      <a:pt x="45" y="40"/>
                    </a:lnTo>
                    <a:close/>
                    <a:moveTo>
                      <a:pt x="104" y="46"/>
                    </a:move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60"/>
                      <a:pt x="91" y="60"/>
                      <a:pt x="91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04" y="33"/>
                      <a:pt x="104" y="33"/>
                      <a:pt x="104" y="33"/>
                    </a:cubicBezTo>
                    <a:lnTo>
                      <a:pt x="104" y="46"/>
                    </a:lnTo>
                    <a:close/>
                    <a:moveTo>
                      <a:pt x="104" y="46"/>
                    </a:moveTo>
                    <a:cubicBezTo>
                      <a:pt x="104" y="46"/>
                      <a:pt x="104" y="46"/>
                      <a:pt x="104" y="46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0" name="Freeform 93"/>
              <p:cNvSpPr>
                <a:spLocks noEditPoints="1"/>
              </p:cNvSpPr>
              <p:nvPr/>
            </p:nvSpPr>
            <p:spPr bwMode="auto">
              <a:xfrm>
                <a:off x="3924300" y="3960813"/>
                <a:ext cx="69850" cy="69850"/>
              </a:xfrm>
              <a:custGeom>
                <a:avLst/>
                <a:gdLst/>
                <a:ahLst/>
                <a:cxnLst>
                  <a:cxn ang="0">
                    <a:pos x="24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12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19"/>
                      <a:pt x="19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lose/>
                    <a:moveTo>
                      <a:pt x="24" y="12"/>
                    </a:moveTo>
                    <a:cubicBezTo>
                      <a:pt x="24" y="12"/>
                      <a:pt x="24" y="12"/>
                      <a:pt x="24" y="1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1" name="Freeform 94"/>
              <p:cNvSpPr>
                <a:spLocks noEditPoints="1"/>
              </p:cNvSpPr>
              <p:nvPr/>
            </p:nvSpPr>
            <p:spPr bwMode="auto">
              <a:xfrm>
                <a:off x="4149725" y="3960813"/>
                <a:ext cx="73025" cy="69850"/>
              </a:xfrm>
              <a:custGeom>
                <a:avLst/>
                <a:gdLst/>
                <a:ahLst/>
                <a:cxnLst>
                  <a:cxn ang="0">
                    <a:pos x="25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5" y="12"/>
                  </a:cxn>
                  <a:cxn ang="0">
                    <a:pos x="25" y="12"/>
                  </a:cxn>
                  <a:cxn ang="0">
                    <a:pos x="25" y="12"/>
                  </a:cxn>
                </a:cxnLst>
                <a:rect l="0" t="0" r="r" b="b"/>
                <a:pathLst>
                  <a:path w="25" h="24">
                    <a:moveTo>
                      <a:pt x="25" y="12"/>
                    </a:moveTo>
                    <a:cubicBezTo>
                      <a:pt x="25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9" y="0"/>
                      <a:pt x="25" y="5"/>
                      <a:pt x="25" y="12"/>
                    </a:cubicBezTo>
                    <a:close/>
                    <a:moveTo>
                      <a:pt x="25" y="12"/>
                    </a:moveTo>
                    <a:cubicBezTo>
                      <a:pt x="25" y="12"/>
                      <a:pt x="25" y="12"/>
                      <a:pt x="25" y="1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</p:grpSp>
      <p:sp>
        <p:nvSpPr>
          <p:cNvPr id="72" name="矩形 71"/>
          <p:cNvSpPr/>
          <p:nvPr/>
        </p:nvSpPr>
        <p:spPr>
          <a:xfrm>
            <a:off x="6277209" y="1350362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277209" y="2342190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277209" y="3348846"/>
            <a:ext cx="2191726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用户可以在投影仪或者计算机上进行演，也可以将演示文稿打印出来</a:t>
            </a:r>
            <a:endParaRPr lang="zh-CN" altLang="en-US" sz="10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6" grpId="0" animBg="1"/>
      <p:bldP spid="18" grpId="0"/>
      <p:bldP spid="26" grpId="0" animBg="1"/>
      <p:bldP spid="28" grpId="0"/>
      <p:bldP spid="41" grpId="0" animBg="1"/>
      <p:bldP spid="43" grpId="0"/>
      <p:bldP spid="53" grpId="0" animBg="1"/>
      <p:bldP spid="55" grpId="0"/>
      <p:bldP spid="63" grpId="0" animBg="1"/>
      <p:bldP spid="6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flipV="1">
            <a:off x="0" y="-2"/>
            <a:ext cx="9144000" cy="5434150"/>
          </a:xfrm>
          <a:prstGeom prst="triangle">
            <a:avLst>
              <a:gd name="adj" fmla="val 100000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PART.04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4895" y="3379978"/>
            <a:ext cx="236585" cy="16775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1901" y="3299866"/>
            <a:ext cx="2676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600" dirty="0">
                <a:solidFill>
                  <a:srgbClr val="000000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点击添加标题</a:t>
            </a:r>
            <a:endParaRPr lang="zh-CN" altLang="en-US" sz="1400" b="1" spc="600" dirty="0">
              <a:solidFill>
                <a:srgbClr val="000000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1901" y="3659121"/>
            <a:ext cx="307488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COMPANY PROFILE</a:t>
            </a:r>
            <a:endParaRPr lang="zh-CN" altLang="en-US" sz="1000" spc="6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8" name="Text Placeholder 4"/>
          <p:cNvSpPr txBox="1"/>
          <p:nvPr/>
        </p:nvSpPr>
        <p:spPr>
          <a:xfrm>
            <a:off x="1061901" y="3863942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Ut wisi enim ad minim veniam, quis nostrud exerci tation ullamcorper nibh euismod tincidunt ut</a:t>
            </a:r>
            <a:endParaRPr kumimoji="0" lang="id-ID" sz="120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PART.04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1122" y="1369882"/>
            <a:ext cx="7855861" cy="1443277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pic>
        <p:nvPicPr>
          <p:cNvPr id="7" name="图片占位符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22" y="1369882"/>
            <a:ext cx="2639427" cy="1447281"/>
          </a:xfrm>
          <a:prstGeom prst="rect">
            <a:avLst/>
          </a:prstGeom>
        </p:spPr>
      </p:pic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3901359" y="1750520"/>
            <a:ext cx="1254256" cy="19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07680" y="2091520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122" y="3435252"/>
            <a:ext cx="190363" cy="483964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2" name="Text Placeholder 4"/>
          <p:cNvSpPr txBox="1"/>
          <p:nvPr/>
        </p:nvSpPr>
        <p:spPr>
          <a:xfrm>
            <a:off x="982458" y="3516963"/>
            <a:ext cx="7051738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Ut wisi enim ad minim veniam, quis nostrud exerci tation ullamcorper nibh euismod tincidunt ut</a:t>
            </a:r>
            <a:endParaRPr kumimoji="0" lang="id-ID" sz="120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881887" y="3193797"/>
            <a:ext cx="3335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WRITE HERE</a:t>
            </a:r>
            <a:r>
              <a:rPr lang="en-US" altLang="zh-CN" b="1" spc="3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YOUR TITLE</a:t>
            </a:r>
            <a:endParaRPr lang="en-US" altLang="zh-CN" b="1" spc="3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/>
            <a:endParaRPr lang="en-US" b="1" spc="3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pic>
        <p:nvPicPr>
          <p:cNvPr id="14" name="图片占位符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656" y="1369882"/>
            <a:ext cx="2638328" cy="14472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PART.04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3015" y="970193"/>
            <a:ext cx="8448599" cy="283284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4489834" y="1065738"/>
          <a:ext cx="3845152" cy="2737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05" y="1065738"/>
            <a:ext cx="3524429" cy="260044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6842" y="3923937"/>
            <a:ext cx="8592344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90043" y="4127438"/>
            <a:ext cx="8080115" cy="1172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Flattening of the concept of the core meaning is: remove redundancy, messiness and multifarious adornment effect. Flattening of the concept of the core meaning is: remove redundancy, messiness and multifarious 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lnSpc>
                <a:spcPts val="2200"/>
              </a:lnSpc>
            </a:pP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400" fill="hold"/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400" fill="hold"/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400" fill="hold"/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400" fill="hold"/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5" grpId="0" uiExpand="1">
            <p:bldSub>
              <a:bldChart bld="series"/>
            </p:bldSub>
          </p:bldGraphic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400" fill="hold"/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400" fill="hold"/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400" fill="hold"/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5" grpId="0" uiExpand="1">
            <p:bldSub>
              <a:bldChart bld="series"/>
            </p:bldSub>
          </p:bldGraphic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65" b="16822"/>
          <a:stretch>
            <a:fillRect/>
          </a:stretch>
        </p:blipFill>
        <p:spPr>
          <a:xfrm>
            <a:off x="451" y="-722591"/>
            <a:ext cx="9144000" cy="593380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49484" y="1128400"/>
            <a:ext cx="4820918" cy="4614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defTabSz="685800">
              <a:lnSpc>
                <a:spcPct val="120000"/>
              </a:lnSpc>
              <a:defRPr/>
            </a:pPr>
            <a:r>
              <a:rPr lang="en-US" altLang="zh-CN" sz="105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The user can demonstrate on a projector or computer or print the it into a film to be used in a wider field</a:t>
            </a:r>
            <a:endParaRPr lang="en-US" altLang="zh-CN" sz="105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07130" y="605180"/>
            <a:ext cx="611341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defRPr/>
            </a:pPr>
            <a:r>
              <a:rPr lang="zh-CN" altLang="en-US" sz="2800" spc="300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演讲结束，谢谢观看！</a:t>
            </a:r>
            <a:endParaRPr lang="zh-CN" altLang="en-US" sz="2800" spc="300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5" t="-11065" b="60629"/>
          <a:stretch>
            <a:fillRect/>
          </a:stretch>
        </p:blipFill>
        <p:spPr>
          <a:xfrm>
            <a:off x="0" y="-1489165"/>
            <a:ext cx="9144451" cy="6726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963587"/>
            <a:ext cx="8704162" cy="2766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0476" y="1759026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研 发 背 景</a:t>
            </a:r>
            <a:endParaRPr lang="zh-CN" altLang="en-US" sz="2800" b="1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5458" y="2355472"/>
            <a:ext cx="33890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SELF INTRODUCTION</a:t>
            </a:r>
            <a:endParaRPr lang="zh-CN" altLang="en-US" sz="1000" spc="6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" name="Text Placeholder 4"/>
          <p:cNvSpPr txBox="1"/>
          <p:nvPr/>
        </p:nvSpPr>
        <p:spPr>
          <a:xfrm>
            <a:off x="3600476" y="2642607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Ut wisi enim ad minim veniam, quis nostrud exerci tation ullamcorper nibh euismod tincidunt ut</a:t>
            </a:r>
            <a:endParaRPr kumimoji="0" lang="id-ID" sz="120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65" b="16822"/>
          <a:stretch>
            <a:fillRect/>
          </a:stretch>
        </p:blipFill>
        <p:spPr>
          <a:xfrm>
            <a:off x="0" y="943267"/>
            <a:ext cx="3448594" cy="2510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PART.01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56" name="ff733d52-0ec8-4580-a8c8-72d04ea13762" descr="4AcAAB+LCAAAAAAABADNVU1vozAQ/S/e3RuNCNp+cWNbZcWh20qJtocqBxe7wRU2kTFVqij/vWODAQdoy6WquCTDm5n35os9+qletxSFaMmxVNcMbyTmsaIceSgmKBRllnnoDxOEic1fmZfbAoUP+8at++aeqfQqz3L5H2cl1QEEUwxn1d+w5+Rg7yQDBq/GNoYFWC/W7dMTS+gqpZxazIoJFQmyTDEBhD/zQYBkm1QJWhS14fbxmSaq4xaealRZpBDzx2LxOzg/iyIdzKTxDwcPLWmSC/I1JE/82fx0iGbg0Ly+0I9Lc6zcttI3TDBe8hpmMt/gXcc09ysjIySjXVgsFJUvTUPn2mZ+L5WEBItccqwg4d4//GrLcHYxM7xiQegOIlmyyOl/TVKP3uCE6RfNgJlxa53uMAwtBW4Dqvt+LdpDkdhkVp0tYRMWerOl/wCrCaEYmm8saO0qsGQgLhWqr+3gjZJa0Z2aJkN7dAUMVX5MgaFjUrYKagYO9w9pR+S5LBQHj2nkW7+uhHouguPJPLkcmM3gHIzvCjzukUN2mk67q1PHrKsOVr+gKkoSyFuvcHWAjL13lypqwZjCK5CSc920wC7YUUMt5/40fkul03r5nrj1gLzms6SX9+MPkkENXara/bM3yoV/ppjao8VNOUF1LqcilY41PG+3Ov/g4AcAAA=="/>
          <p:cNvGrpSpPr>
            <a:grpSpLocks noChangeAspect="1"/>
          </p:cNvGrpSpPr>
          <p:nvPr/>
        </p:nvGrpSpPr>
        <p:grpSpPr>
          <a:xfrm>
            <a:off x="2791680" y="1846920"/>
            <a:ext cx="6124015" cy="2269671"/>
            <a:chOff x="2722492" y="2128228"/>
            <a:chExt cx="6747016" cy="2601544"/>
          </a:xfrm>
        </p:grpSpPr>
        <p:sp>
          <p:nvSpPr>
            <p:cNvPr id="57" name="RelativeShape"/>
            <p:cNvSpPr/>
            <p:nvPr/>
          </p:nvSpPr>
          <p:spPr>
            <a:xfrm>
              <a:off x="3073183" y="3188255"/>
              <a:ext cx="3669066" cy="34775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0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58" name="ValueText"/>
            <p:cNvSpPr txBox="1"/>
            <p:nvPr/>
          </p:nvSpPr>
          <p:spPr>
            <a:xfrm>
              <a:off x="2732384" y="2518742"/>
              <a:ext cx="744483" cy="558362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sz="1500" dirty="0">
                  <a:solidFill>
                    <a:srgbClr val="483B44"/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68%</a:t>
              </a:r>
              <a:endParaRPr lang="en-US" sz="1500" dirty="0">
                <a:solidFill>
                  <a:srgbClr val="483B44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59" name="IconShape"/>
            <p:cNvSpPr>
              <a:spLocks noChangeAspect="1"/>
            </p:cNvSpPr>
            <p:nvPr/>
          </p:nvSpPr>
          <p:spPr bwMode="auto">
            <a:xfrm>
              <a:off x="2732384" y="3915927"/>
              <a:ext cx="323849" cy="426435"/>
            </a:xfrm>
            <a:custGeom>
              <a:avLst/>
              <a:gdLst>
                <a:gd name="connsiteX0" fmla="*/ 59286 w 255588"/>
                <a:gd name="connsiteY0" fmla="*/ 203200 h 336550"/>
                <a:gd name="connsiteX1" fmla="*/ 85635 w 255588"/>
                <a:gd name="connsiteY1" fmla="*/ 231962 h 336550"/>
                <a:gd name="connsiteX2" fmla="*/ 127794 w 255588"/>
                <a:gd name="connsiteY2" fmla="*/ 254187 h 336550"/>
                <a:gd name="connsiteX3" fmla="*/ 168636 w 255588"/>
                <a:gd name="connsiteY3" fmla="*/ 231962 h 336550"/>
                <a:gd name="connsiteX4" fmla="*/ 196302 w 255588"/>
                <a:gd name="connsiteY4" fmla="*/ 203200 h 336550"/>
                <a:gd name="connsiteX5" fmla="*/ 255588 w 255588"/>
                <a:gd name="connsiteY5" fmla="*/ 277719 h 336550"/>
                <a:gd name="connsiteX6" fmla="*/ 255588 w 255588"/>
                <a:gd name="connsiteY6" fmla="*/ 336550 h 336550"/>
                <a:gd name="connsiteX7" fmla="*/ 0 w 255588"/>
                <a:gd name="connsiteY7" fmla="*/ 336550 h 336550"/>
                <a:gd name="connsiteX8" fmla="*/ 0 w 255588"/>
                <a:gd name="connsiteY8" fmla="*/ 277719 h 336550"/>
                <a:gd name="connsiteX9" fmla="*/ 59286 w 255588"/>
                <a:gd name="connsiteY9" fmla="*/ 203200 h 336550"/>
                <a:gd name="connsiteX10" fmla="*/ 126861 w 255588"/>
                <a:gd name="connsiteY10" fmla="*/ 33338 h 336550"/>
                <a:gd name="connsiteX11" fmla="*/ 134715 w 255588"/>
                <a:gd name="connsiteY11" fmla="*/ 34645 h 336550"/>
                <a:gd name="connsiteX12" fmla="*/ 142569 w 255588"/>
                <a:gd name="connsiteY12" fmla="*/ 35953 h 336550"/>
                <a:gd name="connsiteX13" fmla="*/ 150423 w 255588"/>
                <a:gd name="connsiteY13" fmla="*/ 39875 h 336550"/>
                <a:gd name="connsiteX14" fmla="*/ 155659 w 255588"/>
                <a:gd name="connsiteY14" fmla="*/ 43797 h 336550"/>
                <a:gd name="connsiteX15" fmla="*/ 159586 w 255588"/>
                <a:gd name="connsiteY15" fmla="*/ 47719 h 336550"/>
                <a:gd name="connsiteX16" fmla="*/ 160895 w 255588"/>
                <a:gd name="connsiteY16" fmla="*/ 51641 h 336550"/>
                <a:gd name="connsiteX17" fmla="*/ 163513 w 255588"/>
                <a:gd name="connsiteY17" fmla="*/ 55563 h 336550"/>
                <a:gd name="connsiteX18" fmla="*/ 159586 w 255588"/>
                <a:gd name="connsiteY18" fmla="*/ 52948 h 336550"/>
                <a:gd name="connsiteX19" fmla="*/ 151732 w 255588"/>
                <a:gd name="connsiteY19" fmla="*/ 50333 h 336550"/>
                <a:gd name="connsiteX20" fmla="*/ 145187 w 255588"/>
                <a:gd name="connsiteY20" fmla="*/ 49026 h 336550"/>
                <a:gd name="connsiteX21" fmla="*/ 139951 w 255588"/>
                <a:gd name="connsiteY21" fmla="*/ 46411 h 336550"/>
                <a:gd name="connsiteX22" fmla="*/ 133406 w 255588"/>
                <a:gd name="connsiteY22" fmla="*/ 46411 h 336550"/>
                <a:gd name="connsiteX23" fmla="*/ 126861 w 255588"/>
                <a:gd name="connsiteY23" fmla="*/ 46411 h 336550"/>
                <a:gd name="connsiteX24" fmla="*/ 119007 w 255588"/>
                <a:gd name="connsiteY24" fmla="*/ 46411 h 336550"/>
                <a:gd name="connsiteX25" fmla="*/ 112462 w 255588"/>
                <a:gd name="connsiteY25" fmla="*/ 46411 h 336550"/>
                <a:gd name="connsiteX26" fmla="*/ 107226 w 255588"/>
                <a:gd name="connsiteY26" fmla="*/ 49026 h 336550"/>
                <a:gd name="connsiteX27" fmla="*/ 100681 w 255588"/>
                <a:gd name="connsiteY27" fmla="*/ 50333 h 336550"/>
                <a:gd name="connsiteX28" fmla="*/ 92827 w 255588"/>
                <a:gd name="connsiteY28" fmla="*/ 52948 h 336550"/>
                <a:gd name="connsiteX29" fmla="*/ 88900 w 255588"/>
                <a:gd name="connsiteY29" fmla="*/ 55563 h 336550"/>
                <a:gd name="connsiteX30" fmla="*/ 91518 w 255588"/>
                <a:gd name="connsiteY30" fmla="*/ 51641 h 336550"/>
                <a:gd name="connsiteX31" fmla="*/ 94136 w 255588"/>
                <a:gd name="connsiteY31" fmla="*/ 47719 h 336550"/>
                <a:gd name="connsiteX32" fmla="*/ 98063 w 255588"/>
                <a:gd name="connsiteY32" fmla="*/ 43797 h 336550"/>
                <a:gd name="connsiteX33" fmla="*/ 103299 w 255588"/>
                <a:gd name="connsiteY33" fmla="*/ 39875 h 336550"/>
                <a:gd name="connsiteX34" fmla="*/ 109844 w 255588"/>
                <a:gd name="connsiteY34" fmla="*/ 35953 h 336550"/>
                <a:gd name="connsiteX35" fmla="*/ 117698 w 255588"/>
                <a:gd name="connsiteY35" fmla="*/ 34645 h 336550"/>
                <a:gd name="connsiteX36" fmla="*/ 126861 w 255588"/>
                <a:gd name="connsiteY36" fmla="*/ 33338 h 336550"/>
                <a:gd name="connsiteX37" fmla="*/ 127794 w 255588"/>
                <a:gd name="connsiteY37" fmla="*/ 25400 h 336550"/>
                <a:gd name="connsiteX38" fmla="*/ 58097 w 255588"/>
                <a:gd name="connsiteY38" fmla="*/ 93899 h 336550"/>
                <a:gd name="connsiteX39" fmla="*/ 58097 w 255588"/>
                <a:gd name="connsiteY39" fmla="*/ 100485 h 336550"/>
                <a:gd name="connsiteX40" fmla="*/ 51522 w 255588"/>
                <a:gd name="connsiteY40" fmla="*/ 99168 h 336550"/>
                <a:gd name="connsiteX41" fmla="*/ 50207 w 255588"/>
                <a:gd name="connsiteY41" fmla="*/ 99168 h 336550"/>
                <a:gd name="connsiteX42" fmla="*/ 48892 w 255588"/>
                <a:gd name="connsiteY42" fmla="*/ 99168 h 336550"/>
                <a:gd name="connsiteX43" fmla="*/ 44947 w 255588"/>
                <a:gd name="connsiteY43" fmla="*/ 103120 h 336550"/>
                <a:gd name="connsiteX44" fmla="*/ 42317 w 255588"/>
                <a:gd name="connsiteY44" fmla="*/ 121562 h 336550"/>
                <a:gd name="connsiteX45" fmla="*/ 55467 w 255588"/>
                <a:gd name="connsiteY45" fmla="*/ 137370 h 336550"/>
                <a:gd name="connsiteX46" fmla="*/ 60727 w 255588"/>
                <a:gd name="connsiteY46" fmla="*/ 138687 h 336550"/>
                <a:gd name="connsiteX47" fmla="*/ 60727 w 255588"/>
                <a:gd name="connsiteY47" fmla="*/ 142639 h 336550"/>
                <a:gd name="connsiteX48" fmla="*/ 127794 w 255588"/>
                <a:gd name="connsiteY48" fmla="*/ 211138 h 336550"/>
                <a:gd name="connsiteX49" fmla="*/ 193545 w 255588"/>
                <a:gd name="connsiteY49" fmla="*/ 142639 h 336550"/>
                <a:gd name="connsiteX50" fmla="*/ 194860 w 255588"/>
                <a:gd name="connsiteY50" fmla="*/ 138687 h 336550"/>
                <a:gd name="connsiteX51" fmla="*/ 200120 w 255588"/>
                <a:gd name="connsiteY51" fmla="*/ 137370 h 336550"/>
                <a:gd name="connsiteX52" fmla="*/ 213270 w 255588"/>
                <a:gd name="connsiteY52" fmla="*/ 121562 h 336550"/>
                <a:gd name="connsiteX53" fmla="*/ 208010 w 255588"/>
                <a:gd name="connsiteY53" fmla="*/ 100485 h 336550"/>
                <a:gd name="connsiteX54" fmla="*/ 206695 w 255588"/>
                <a:gd name="connsiteY54" fmla="*/ 99168 h 336550"/>
                <a:gd name="connsiteX55" fmla="*/ 204065 w 255588"/>
                <a:gd name="connsiteY55" fmla="*/ 99168 h 336550"/>
                <a:gd name="connsiteX56" fmla="*/ 197490 w 255588"/>
                <a:gd name="connsiteY56" fmla="*/ 100485 h 336550"/>
                <a:gd name="connsiteX57" fmla="*/ 197490 w 255588"/>
                <a:gd name="connsiteY57" fmla="*/ 93899 h 336550"/>
                <a:gd name="connsiteX58" fmla="*/ 127794 w 255588"/>
                <a:gd name="connsiteY58" fmla="*/ 25400 h 336550"/>
                <a:gd name="connsiteX59" fmla="*/ 113355 w 255588"/>
                <a:gd name="connsiteY59" fmla="*/ 0 h 336550"/>
                <a:gd name="connsiteX60" fmla="*/ 125170 w 255588"/>
                <a:gd name="connsiteY60" fmla="*/ 2633 h 336550"/>
                <a:gd name="connsiteX61" fmla="*/ 135672 w 255588"/>
                <a:gd name="connsiteY61" fmla="*/ 0 h 336550"/>
                <a:gd name="connsiteX62" fmla="*/ 147486 w 255588"/>
                <a:gd name="connsiteY62" fmla="*/ 5267 h 336550"/>
                <a:gd name="connsiteX63" fmla="*/ 159301 w 255588"/>
                <a:gd name="connsiteY63" fmla="*/ 5267 h 336550"/>
                <a:gd name="connsiteX64" fmla="*/ 168490 w 255588"/>
                <a:gd name="connsiteY64" fmla="*/ 13167 h 336550"/>
                <a:gd name="connsiteX65" fmla="*/ 180305 w 255588"/>
                <a:gd name="connsiteY65" fmla="*/ 14484 h 336550"/>
                <a:gd name="connsiteX66" fmla="*/ 186869 w 255588"/>
                <a:gd name="connsiteY66" fmla="*/ 25017 h 336550"/>
                <a:gd name="connsiteX67" fmla="*/ 198683 w 255588"/>
                <a:gd name="connsiteY67" fmla="*/ 30284 h 336550"/>
                <a:gd name="connsiteX68" fmla="*/ 202622 w 255588"/>
                <a:gd name="connsiteY68" fmla="*/ 42134 h 336550"/>
                <a:gd name="connsiteX69" fmla="*/ 210498 w 255588"/>
                <a:gd name="connsiteY69" fmla="*/ 50034 h 336550"/>
                <a:gd name="connsiteX70" fmla="*/ 210498 w 255588"/>
                <a:gd name="connsiteY70" fmla="*/ 61884 h 336550"/>
                <a:gd name="connsiteX71" fmla="*/ 214436 w 255588"/>
                <a:gd name="connsiteY71" fmla="*/ 73735 h 336550"/>
                <a:gd name="connsiteX72" fmla="*/ 210498 w 255588"/>
                <a:gd name="connsiteY72" fmla="*/ 84268 h 336550"/>
                <a:gd name="connsiteX73" fmla="*/ 210498 w 255588"/>
                <a:gd name="connsiteY73" fmla="*/ 86902 h 336550"/>
                <a:gd name="connsiteX74" fmla="*/ 226251 w 255588"/>
                <a:gd name="connsiteY74" fmla="*/ 123769 h 336550"/>
                <a:gd name="connsiteX75" fmla="*/ 205247 w 255588"/>
                <a:gd name="connsiteY75" fmla="*/ 148786 h 336550"/>
                <a:gd name="connsiteX76" fmla="*/ 127795 w 255588"/>
                <a:gd name="connsiteY76" fmla="*/ 223838 h 336550"/>
                <a:gd name="connsiteX77" fmla="*/ 50343 w 255588"/>
                <a:gd name="connsiteY77" fmla="*/ 148786 h 336550"/>
                <a:gd name="connsiteX78" fmla="*/ 29339 w 255588"/>
                <a:gd name="connsiteY78" fmla="*/ 123769 h 336550"/>
                <a:gd name="connsiteX79" fmla="*/ 38529 w 255588"/>
                <a:gd name="connsiteY79" fmla="*/ 89535 h 336550"/>
                <a:gd name="connsiteX80" fmla="*/ 38529 w 255588"/>
                <a:gd name="connsiteY80" fmla="*/ 84268 h 336550"/>
                <a:gd name="connsiteX81" fmla="*/ 34590 w 255588"/>
                <a:gd name="connsiteY81" fmla="*/ 73735 h 336550"/>
                <a:gd name="connsiteX82" fmla="*/ 38529 w 255588"/>
                <a:gd name="connsiteY82" fmla="*/ 61884 h 336550"/>
                <a:gd name="connsiteX83" fmla="*/ 38529 w 255588"/>
                <a:gd name="connsiteY83" fmla="*/ 50034 h 336550"/>
                <a:gd name="connsiteX84" fmla="*/ 47718 w 255588"/>
                <a:gd name="connsiteY84" fmla="*/ 42134 h 336550"/>
                <a:gd name="connsiteX85" fmla="*/ 51656 w 255588"/>
                <a:gd name="connsiteY85" fmla="*/ 30284 h 336550"/>
                <a:gd name="connsiteX86" fmla="*/ 62158 w 255588"/>
                <a:gd name="connsiteY86" fmla="*/ 25017 h 336550"/>
                <a:gd name="connsiteX87" fmla="*/ 68722 w 255588"/>
                <a:gd name="connsiteY87" fmla="*/ 14484 h 336550"/>
                <a:gd name="connsiteX88" fmla="*/ 80536 w 255588"/>
                <a:gd name="connsiteY88" fmla="*/ 13167 h 336550"/>
                <a:gd name="connsiteX89" fmla="*/ 89726 w 255588"/>
                <a:gd name="connsiteY89" fmla="*/ 5267 h 336550"/>
                <a:gd name="connsiteX90" fmla="*/ 101540 w 255588"/>
                <a:gd name="connsiteY90" fmla="*/ 5267 h 336550"/>
                <a:gd name="connsiteX91" fmla="*/ 113355 w 255588"/>
                <a:gd name="connsiteY9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55588" h="336550">
                  <a:moveTo>
                    <a:pt x="59286" y="203200"/>
                  </a:moveTo>
                  <a:cubicBezTo>
                    <a:pt x="65873" y="216274"/>
                    <a:pt x="75096" y="226732"/>
                    <a:pt x="85635" y="231962"/>
                  </a:cubicBezTo>
                  <a:cubicBezTo>
                    <a:pt x="109350" y="243728"/>
                    <a:pt x="127794" y="254187"/>
                    <a:pt x="127794" y="254187"/>
                  </a:cubicBezTo>
                  <a:cubicBezTo>
                    <a:pt x="127794" y="254187"/>
                    <a:pt x="144921" y="243728"/>
                    <a:pt x="168636" y="231962"/>
                  </a:cubicBezTo>
                  <a:cubicBezTo>
                    <a:pt x="180493" y="226732"/>
                    <a:pt x="189715" y="216274"/>
                    <a:pt x="196302" y="203200"/>
                  </a:cubicBezTo>
                  <a:cubicBezTo>
                    <a:pt x="231874" y="217581"/>
                    <a:pt x="255588" y="248957"/>
                    <a:pt x="255588" y="277719"/>
                  </a:cubicBezTo>
                  <a:cubicBezTo>
                    <a:pt x="255588" y="277719"/>
                    <a:pt x="255588" y="277719"/>
                    <a:pt x="255588" y="336550"/>
                  </a:cubicBezTo>
                  <a:cubicBezTo>
                    <a:pt x="255588" y="336550"/>
                    <a:pt x="255588" y="336550"/>
                    <a:pt x="0" y="336550"/>
                  </a:cubicBezTo>
                  <a:cubicBezTo>
                    <a:pt x="0" y="336550"/>
                    <a:pt x="0" y="336550"/>
                    <a:pt x="0" y="277719"/>
                  </a:cubicBezTo>
                  <a:cubicBezTo>
                    <a:pt x="0" y="250265"/>
                    <a:pt x="23714" y="217581"/>
                    <a:pt x="59286" y="203200"/>
                  </a:cubicBezTo>
                  <a:close/>
                  <a:moveTo>
                    <a:pt x="126861" y="33338"/>
                  </a:moveTo>
                  <a:cubicBezTo>
                    <a:pt x="129479" y="33338"/>
                    <a:pt x="132097" y="33338"/>
                    <a:pt x="134715" y="34645"/>
                  </a:cubicBezTo>
                  <a:cubicBezTo>
                    <a:pt x="137333" y="34645"/>
                    <a:pt x="139951" y="35953"/>
                    <a:pt x="142569" y="35953"/>
                  </a:cubicBezTo>
                  <a:cubicBezTo>
                    <a:pt x="145187" y="37260"/>
                    <a:pt x="147805" y="38567"/>
                    <a:pt x="150423" y="39875"/>
                  </a:cubicBezTo>
                  <a:cubicBezTo>
                    <a:pt x="151732" y="41182"/>
                    <a:pt x="154350" y="42489"/>
                    <a:pt x="155659" y="43797"/>
                  </a:cubicBezTo>
                  <a:cubicBezTo>
                    <a:pt x="156968" y="45104"/>
                    <a:pt x="158277" y="46411"/>
                    <a:pt x="159586" y="47719"/>
                  </a:cubicBezTo>
                  <a:cubicBezTo>
                    <a:pt x="160895" y="49026"/>
                    <a:pt x="160895" y="50333"/>
                    <a:pt x="160895" y="51641"/>
                  </a:cubicBezTo>
                  <a:cubicBezTo>
                    <a:pt x="162204" y="54256"/>
                    <a:pt x="163513" y="55563"/>
                    <a:pt x="163513" y="55563"/>
                  </a:cubicBezTo>
                  <a:cubicBezTo>
                    <a:pt x="163513" y="55563"/>
                    <a:pt x="162204" y="54256"/>
                    <a:pt x="159586" y="52948"/>
                  </a:cubicBezTo>
                  <a:cubicBezTo>
                    <a:pt x="158277" y="52948"/>
                    <a:pt x="154350" y="51641"/>
                    <a:pt x="151732" y="50333"/>
                  </a:cubicBezTo>
                  <a:cubicBezTo>
                    <a:pt x="149114" y="49026"/>
                    <a:pt x="147805" y="49026"/>
                    <a:pt x="145187" y="49026"/>
                  </a:cubicBezTo>
                  <a:cubicBezTo>
                    <a:pt x="143878" y="47719"/>
                    <a:pt x="141260" y="47719"/>
                    <a:pt x="139951" y="46411"/>
                  </a:cubicBezTo>
                  <a:cubicBezTo>
                    <a:pt x="137333" y="46411"/>
                    <a:pt x="134715" y="46411"/>
                    <a:pt x="133406" y="46411"/>
                  </a:cubicBezTo>
                  <a:cubicBezTo>
                    <a:pt x="130788" y="46411"/>
                    <a:pt x="128170" y="46411"/>
                    <a:pt x="126861" y="46411"/>
                  </a:cubicBezTo>
                  <a:cubicBezTo>
                    <a:pt x="124243" y="46411"/>
                    <a:pt x="121625" y="46411"/>
                    <a:pt x="119007" y="46411"/>
                  </a:cubicBezTo>
                  <a:cubicBezTo>
                    <a:pt x="117698" y="46411"/>
                    <a:pt x="115080" y="46411"/>
                    <a:pt x="112462" y="46411"/>
                  </a:cubicBezTo>
                  <a:cubicBezTo>
                    <a:pt x="111153" y="47719"/>
                    <a:pt x="108535" y="47719"/>
                    <a:pt x="107226" y="49026"/>
                  </a:cubicBezTo>
                  <a:cubicBezTo>
                    <a:pt x="104608" y="49026"/>
                    <a:pt x="103299" y="49026"/>
                    <a:pt x="100681" y="50333"/>
                  </a:cubicBezTo>
                  <a:cubicBezTo>
                    <a:pt x="98063" y="51641"/>
                    <a:pt x="95445" y="52948"/>
                    <a:pt x="92827" y="52948"/>
                  </a:cubicBezTo>
                  <a:cubicBezTo>
                    <a:pt x="90209" y="54256"/>
                    <a:pt x="88900" y="55563"/>
                    <a:pt x="88900" y="55563"/>
                  </a:cubicBezTo>
                  <a:cubicBezTo>
                    <a:pt x="88900" y="55563"/>
                    <a:pt x="90209" y="54256"/>
                    <a:pt x="91518" y="51641"/>
                  </a:cubicBezTo>
                  <a:cubicBezTo>
                    <a:pt x="91518" y="50333"/>
                    <a:pt x="92827" y="49026"/>
                    <a:pt x="94136" y="47719"/>
                  </a:cubicBezTo>
                  <a:cubicBezTo>
                    <a:pt x="95445" y="46411"/>
                    <a:pt x="96754" y="45104"/>
                    <a:pt x="98063" y="43797"/>
                  </a:cubicBezTo>
                  <a:cubicBezTo>
                    <a:pt x="99372" y="42489"/>
                    <a:pt x="100681" y="41182"/>
                    <a:pt x="103299" y="39875"/>
                  </a:cubicBezTo>
                  <a:cubicBezTo>
                    <a:pt x="104608" y="38567"/>
                    <a:pt x="107226" y="37260"/>
                    <a:pt x="109844" y="35953"/>
                  </a:cubicBezTo>
                  <a:cubicBezTo>
                    <a:pt x="112462" y="35953"/>
                    <a:pt x="115080" y="34645"/>
                    <a:pt x="117698" y="34645"/>
                  </a:cubicBezTo>
                  <a:cubicBezTo>
                    <a:pt x="120316" y="33338"/>
                    <a:pt x="124243" y="33338"/>
                    <a:pt x="126861" y="33338"/>
                  </a:cubicBezTo>
                  <a:close/>
                  <a:moveTo>
                    <a:pt x="127794" y="25400"/>
                  </a:moveTo>
                  <a:cubicBezTo>
                    <a:pt x="92288" y="25400"/>
                    <a:pt x="64673" y="53063"/>
                    <a:pt x="58097" y="93899"/>
                  </a:cubicBezTo>
                  <a:cubicBezTo>
                    <a:pt x="58097" y="93899"/>
                    <a:pt x="58097" y="93899"/>
                    <a:pt x="58097" y="100485"/>
                  </a:cubicBezTo>
                  <a:cubicBezTo>
                    <a:pt x="58097" y="100485"/>
                    <a:pt x="58097" y="100485"/>
                    <a:pt x="51522" y="99168"/>
                  </a:cubicBezTo>
                  <a:cubicBezTo>
                    <a:pt x="51522" y="99168"/>
                    <a:pt x="50207" y="99168"/>
                    <a:pt x="50207" y="99168"/>
                  </a:cubicBezTo>
                  <a:cubicBezTo>
                    <a:pt x="50207" y="99168"/>
                    <a:pt x="48892" y="99168"/>
                    <a:pt x="48892" y="99168"/>
                  </a:cubicBezTo>
                  <a:cubicBezTo>
                    <a:pt x="47577" y="99168"/>
                    <a:pt x="46262" y="100485"/>
                    <a:pt x="44947" y="103120"/>
                  </a:cubicBezTo>
                  <a:cubicBezTo>
                    <a:pt x="41002" y="107072"/>
                    <a:pt x="39687" y="113658"/>
                    <a:pt x="42317" y="121562"/>
                  </a:cubicBezTo>
                  <a:cubicBezTo>
                    <a:pt x="44947" y="130783"/>
                    <a:pt x="50207" y="137370"/>
                    <a:pt x="55467" y="137370"/>
                  </a:cubicBezTo>
                  <a:cubicBezTo>
                    <a:pt x="55467" y="137370"/>
                    <a:pt x="55467" y="137370"/>
                    <a:pt x="60727" y="138687"/>
                  </a:cubicBezTo>
                  <a:cubicBezTo>
                    <a:pt x="60727" y="138687"/>
                    <a:pt x="60727" y="138687"/>
                    <a:pt x="60727" y="142639"/>
                  </a:cubicBezTo>
                  <a:cubicBezTo>
                    <a:pt x="69933" y="176888"/>
                    <a:pt x="96233" y="211138"/>
                    <a:pt x="127794" y="211138"/>
                  </a:cubicBezTo>
                  <a:cubicBezTo>
                    <a:pt x="159354" y="211138"/>
                    <a:pt x="184340" y="176888"/>
                    <a:pt x="193545" y="142639"/>
                  </a:cubicBezTo>
                  <a:cubicBezTo>
                    <a:pt x="193545" y="142639"/>
                    <a:pt x="193545" y="142639"/>
                    <a:pt x="194860" y="138687"/>
                  </a:cubicBezTo>
                  <a:cubicBezTo>
                    <a:pt x="194860" y="138687"/>
                    <a:pt x="194860" y="138687"/>
                    <a:pt x="200120" y="137370"/>
                  </a:cubicBezTo>
                  <a:cubicBezTo>
                    <a:pt x="204065" y="137370"/>
                    <a:pt x="210640" y="130783"/>
                    <a:pt x="213270" y="121562"/>
                  </a:cubicBezTo>
                  <a:cubicBezTo>
                    <a:pt x="215900" y="112341"/>
                    <a:pt x="213270" y="103120"/>
                    <a:pt x="208010" y="100485"/>
                  </a:cubicBezTo>
                  <a:cubicBezTo>
                    <a:pt x="208010" y="100485"/>
                    <a:pt x="206695" y="99168"/>
                    <a:pt x="206695" y="99168"/>
                  </a:cubicBezTo>
                  <a:cubicBezTo>
                    <a:pt x="205380" y="99168"/>
                    <a:pt x="205380" y="99168"/>
                    <a:pt x="204065" y="99168"/>
                  </a:cubicBezTo>
                  <a:cubicBezTo>
                    <a:pt x="204065" y="99168"/>
                    <a:pt x="204065" y="99168"/>
                    <a:pt x="197490" y="100485"/>
                  </a:cubicBezTo>
                  <a:cubicBezTo>
                    <a:pt x="197490" y="100485"/>
                    <a:pt x="197490" y="100485"/>
                    <a:pt x="197490" y="93899"/>
                  </a:cubicBezTo>
                  <a:cubicBezTo>
                    <a:pt x="190915" y="53063"/>
                    <a:pt x="163299" y="25400"/>
                    <a:pt x="127794" y="25400"/>
                  </a:cubicBezTo>
                  <a:close/>
                  <a:moveTo>
                    <a:pt x="113355" y="0"/>
                  </a:moveTo>
                  <a:cubicBezTo>
                    <a:pt x="117293" y="0"/>
                    <a:pt x="121231" y="2633"/>
                    <a:pt x="125170" y="2633"/>
                  </a:cubicBezTo>
                  <a:cubicBezTo>
                    <a:pt x="129108" y="2633"/>
                    <a:pt x="133046" y="0"/>
                    <a:pt x="135672" y="0"/>
                  </a:cubicBezTo>
                  <a:cubicBezTo>
                    <a:pt x="139610" y="0"/>
                    <a:pt x="143548" y="5267"/>
                    <a:pt x="147486" y="5267"/>
                  </a:cubicBezTo>
                  <a:cubicBezTo>
                    <a:pt x="151425" y="6583"/>
                    <a:pt x="155363" y="3950"/>
                    <a:pt x="159301" y="5267"/>
                  </a:cubicBezTo>
                  <a:cubicBezTo>
                    <a:pt x="163239" y="6583"/>
                    <a:pt x="164552" y="10533"/>
                    <a:pt x="168490" y="13167"/>
                  </a:cubicBezTo>
                  <a:cubicBezTo>
                    <a:pt x="172428" y="14484"/>
                    <a:pt x="177679" y="13167"/>
                    <a:pt x="180305" y="14484"/>
                  </a:cubicBezTo>
                  <a:cubicBezTo>
                    <a:pt x="182930" y="17117"/>
                    <a:pt x="184243" y="22384"/>
                    <a:pt x="186869" y="25017"/>
                  </a:cubicBezTo>
                  <a:cubicBezTo>
                    <a:pt x="190807" y="27650"/>
                    <a:pt x="196058" y="27650"/>
                    <a:pt x="198683" y="30284"/>
                  </a:cubicBezTo>
                  <a:cubicBezTo>
                    <a:pt x="201309" y="32917"/>
                    <a:pt x="199996" y="38184"/>
                    <a:pt x="202622" y="42134"/>
                  </a:cubicBezTo>
                  <a:cubicBezTo>
                    <a:pt x="203934" y="44767"/>
                    <a:pt x="209185" y="46084"/>
                    <a:pt x="210498" y="50034"/>
                  </a:cubicBezTo>
                  <a:cubicBezTo>
                    <a:pt x="211811" y="53984"/>
                    <a:pt x="209185" y="57934"/>
                    <a:pt x="210498" y="61884"/>
                  </a:cubicBezTo>
                  <a:cubicBezTo>
                    <a:pt x="210498" y="65835"/>
                    <a:pt x="214436" y="69785"/>
                    <a:pt x="214436" y="73735"/>
                  </a:cubicBezTo>
                  <a:cubicBezTo>
                    <a:pt x="214436" y="77685"/>
                    <a:pt x="210498" y="80318"/>
                    <a:pt x="210498" y="84268"/>
                  </a:cubicBezTo>
                  <a:cubicBezTo>
                    <a:pt x="210498" y="85585"/>
                    <a:pt x="210498" y="85585"/>
                    <a:pt x="210498" y="86902"/>
                  </a:cubicBezTo>
                  <a:cubicBezTo>
                    <a:pt x="223625" y="90852"/>
                    <a:pt x="230189" y="106652"/>
                    <a:pt x="226251" y="123769"/>
                  </a:cubicBezTo>
                  <a:cubicBezTo>
                    <a:pt x="222313" y="136936"/>
                    <a:pt x="214436" y="146153"/>
                    <a:pt x="205247" y="148786"/>
                  </a:cubicBezTo>
                  <a:cubicBezTo>
                    <a:pt x="194745" y="185654"/>
                    <a:pt x="165865" y="223838"/>
                    <a:pt x="127795" y="223838"/>
                  </a:cubicBezTo>
                  <a:cubicBezTo>
                    <a:pt x="89726" y="223838"/>
                    <a:pt x="60845" y="185654"/>
                    <a:pt x="50343" y="148786"/>
                  </a:cubicBezTo>
                  <a:cubicBezTo>
                    <a:pt x="41154" y="146153"/>
                    <a:pt x="33278" y="136936"/>
                    <a:pt x="29339" y="123769"/>
                  </a:cubicBezTo>
                  <a:cubicBezTo>
                    <a:pt x="25401" y="109285"/>
                    <a:pt x="30652" y="96119"/>
                    <a:pt x="38529" y="89535"/>
                  </a:cubicBezTo>
                  <a:cubicBezTo>
                    <a:pt x="38529" y="88218"/>
                    <a:pt x="39841" y="85585"/>
                    <a:pt x="38529" y="84268"/>
                  </a:cubicBezTo>
                  <a:cubicBezTo>
                    <a:pt x="38529" y="80318"/>
                    <a:pt x="34590" y="77685"/>
                    <a:pt x="34590" y="73735"/>
                  </a:cubicBezTo>
                  <a:cubicBezTo>
                    <a:pt x="34590" y="69785"/>
                    <a:pt x="38529" y="65835"/>
                    <a:pt x="38529" y="61884"/>
                  </a:cubicBezTo>
                  <a:cubicBezTo>
                    <a:pt x="39841" y="57934"/>
                    <a:pt x="37216" y="53984"/>
                    <a:pt x="38529" y="50034"/>
                  </a:cubicBezTo>
                  <a:cubicBezTo>
                    <a:pt x="39841" y="46084"/>
                    <a:pt x="45092" y="44767"/>
                    <a:pt x="47718" y="42134"/>
                  </a:cubicBezTo>
                  <a:cubicBezTo>
                    <a:pt x="49031" y="38184"/>
                    <a:pt x="49031" y="32917"/>
                    <a:pt x="51656" y="30284"/>
                  </a:cubicBezTo>
                  <a:cubicBezTo>
                    <a:pt x="52969" y="27650"/>
                    <a:pt x="59532" y="27650"/>
                    <a:pt x="62158" y="25017"/>
                  </a:cubicBezTo>
                  <a:cubicBezTo>
                    <a:pt x="64783" y="22384"/>
                    <a:pt x="66096" y="17117"/>
                    <a:pt x="68722" y="14484"/>
                  </a:cubicBezTo>
                  <a:cubicBezTo>
                    <a:pt x="72660" y="13167"/>
                    <a:pt x="77911" y="14484"/>
                    <a:pt x="80536" y="13167"/>
                  </a:cubicBezTo>
                  <a:cubicBezTo>
                    <a:pt x="84475" y="10533"/>
                    <a:pt x="85787" y="6583"/>
                    <a:pt x="89726" y="5267"/>
                  </a:cubicBezTo>
                  <a:cubicBezTo>
                    <a:pt x="93664" y="3950"/>
                    <a:pt x="98915" y="6583"/>
                    <a:pt x="101540" y="5267"/>
                  </a:cubicBezTo>
                  <a:cubicBezTo>
                    <a:pt x="105478" y="5267"/>
                    <a:pt x="109417" y="0"/>
                    <a:pt x="113355" y="0"/>
                  </a:cubicBezTo>
                  <a:close/>
                </a:path>
              </a:pathLst>
            </a:custGeom>
            <a:solidFill>
              <a:srgbClr val="113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5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0" name="IconShape"/>
            <p:cNvSpPr>
              <a:spLocks noChangeAspect="1"/>
            </p:cNvSpPr>
            <p:nvPr/>
          </p:nvSpPr>
          <p:spPr bwMode="auto">
            <a:xfrm>
              <a:off x="3184922" y="3915927"/>
              <a:ext cx="323849" cy="426435"/>
            </a:xfrm>
            <a:custGeom>
              <a:avLst/>
              <a:gdLst>
                <a:gd name="connsiteX0" fmla="*/ 59286 w 255588"/>
                <a:gd name="connsiteY0" fmla="*/ 203200 h 336550"/>
                <a:gd name="connsiteX1" fmla="*/ 85635 w 255588"/>
                <a:gd name="connsiteY1" fmla="*/ 231962 h 336550"/>
                <a:gd name="connsiteX2" fmla="*/ 127794 w 255588"/>
                <a:gd name="connsiteY2" fmla="*/ 254187 h 336550"/>
                <a:gd name="connsiteX3" fmla="*/ 168636 w 255588"/>
                <a:gd name="connsiteY3" fmla="*/ 231962 h 336550"/>
                <a:gd name="connsiteX4" fmla="*/ 196302 w 255588"/>
                <a:gd name="connsiteY4" fmla="*/ 203200 h 336550"/>
                <a:gd name="connsiteX5" fmla="*/ 255588 w 255588"/>
                <a:gd name="connsiteY5" fmla="*/ 277719 h 336550"/>
                <a:gd name="connsiteX6" fmla="*/ 255588 w 255588"/>
                <a:gd name="connsiteY6" fmla="*/ 336550 h 336550"/>
                <a:gd name="connsiteX7" fmla="*/ 0 w 255588"/>
                <a:gd name="connsiteY7" fmla="*/ 336550 h 336550"/>
                <a:gd name="connsiteX8" fmla="*/ 0 w 255588"/>
                <a:gd name="connsiteY8" fmla="*/ 277719 h 336550"/>
                <a:gd name="connsiteX9" fmla="*/ 59286 w 255588"/>
                <a:gd name="connsiteY9" fmla="*/ 203200 h 336550"/>
                <a:gd name="connsiteX10" fmla="*/ 126861 w 255588"/>
                <a:gd name="connsiteY10" fmla="*/ 33338 h 336550"/>
                <a:gd name="connsiteX11" fmla="*/ 134715 w 255588"/>
                <a:gd name="connsiteY11" fmla="*/ 34645 h 336550"/>
                <a:gd name="connsiteX12" fmla="*/ 142569 w 255588"/>
                <a:gd name="connsiteY12" fmla="*/ 35953 h 336550"/>
                <a:gd name="connsiteX13" fmla="*/ 150423 w 255588"/>
                <a:gd name="connsiteY13" fmla="*/ 39875 h 336550"/>
                <a:gd name="connsiteX14" fmla="*/ 155659 w 255588"/>
                <a:gd name="connsiteY14" fmla="*/ 43797 h 336550"/>
                <a:gd name="connsiteX15" fmla="*/ 159586 w 255588"/>
                <a:gd name="connsiteY15" fmla="*/ 47719 h 336550"/>
                <a:gd name="connsiteX16" fmla="*/ 160895 w 255588"/>
                <a:gd name="connsiteY16" fmla="*/ 51641 h 336550"/>
                <a:gd name="connsiteX17" fmla="*/ 163513 w 255588"/>
                <a:gd name="connsiteY17" fmla="*/ 55563 h 336550"/>
                <a:gd name="connsiteX18" fmla="*/ 159586 w 255588"/>
                <a:gd name="connsiteY18" fmla="*/ 52948 h 336550"/>
                <a:gd name="connsiteX19" fmla="*/ 151732 w 255588"/>
                <a:gd name="connsiteY19" fmla="*/ 50333 h 336550"/>
                <a:gd name="connsiteX20" fmla="*/ 145187 w 255588"/>
                <a:gd name="connsiteY20" fmla="*/ 49026 h 336550"/>
                <a:gd name="connsiteX21" fmla="*/ 139951 w 255588"/>
                <a:gd name="connsiteY21" fmla="*/ 46411 h 336550"/>
                <a:gd name="connsiteX22" fmla="*/ 133406 w 255588"/>
                <a:gd name="connsiteY22" fmla="*/ 46411 h 336550"/>
                <a:gd name="connsiteX23" fmla="*/ 126861 w 255588"/>
                <a:gd name="connsiteY23" fmla="*/ 46411 h 336550"/>
                <a:gd name="connsiteX24" fmla="*/ 119007 w 255588"/>
                <a:gd name="connsiteY24" fmla="*/ 46411 h 336550"/>
                <a:gd name="connsiteX25" fmla="*/ 112462 w 255588"/>
                <a:gd name="connsiteY25" fmla="*/ 46411 h 336550"/>
                <a:gd name="connsiteX26" fmla="*/ 107226 w 255588"/>
                <a:gd name="connsiteY26" fmla="*/ 49026 h 336550"/>
                <a:gd name="connsiteX27" fmla="*/ 100681 w 255588"/>
                <a:gd name="connsiteY27" fmla="*/ 50333 h 336550"/>
                <a:gd name="connsiteX28" fmla="*/ 92827 w 255588"/>
                <a:gd name="connsiteY28" fmla="*/ 52948 h 336550"/>
                <a:gd name="connsiteX29" fmla="*/ 88900 w 255588"/>
                <a:gd name="connsiteY29" fmla="*/ 55563 h 336550"/>
                <a:gd name="connsiteX30" fmla="*/ 91518 w 255588"/>
                <a:gd name="connsiteY30" fmla="*/ 51641 h 336550"/>
                <a:gd name="connsiteX31" fmla="*/ 94136 w 255588"/>
                <a:gd name="connsiteY31" fmla="*/ 47719 h 336550"/>
                <a:gd name="connsiteX32" fmla="*/ 98063 w 255588"/>
                <a:gd name="connsiteY32" fmla="*/ 43797 h 336550"/>
                <a:gd name="connsiteX33" fmla="*/ 103299 w 255588"/>
                <a:gd name="connsiteY33" fmla="*/ 39875 h 336550"/>
                <a:gd name="connsiteX34" fmla="*/ 109844 w 255588"/>
                <a:gd name="connsiteY34" fmla="*/ 35953 h 336550"/>
                <a:gd name="connsiteX35" fmla="*/ 117698 w 255588"/>
                <a:gd name="connsiteY35" fmla="*/ 34645 h 336550"/>
                <a:gd name="connsiteX36" fmla="*/ 126861 w 255588"/>
                <a:gd name="connsiteY36" fmla="*/ 33338 h 336550"/>
                <a:gd name="connsiteX37" fmla="*/ 127794 w 255588"/>
                <a:gd name="connsiteY37" fmla="*/ 25400 h 336550"/>
                <a:gd name="connsiteX38" fmla="*/ 58097 w 255588"/>
                <a:gd name="connsiteY38" fmla="*/ 93899 h 336550"/>
                <a:gd name="connsiteX39" fmla="*/ 58097 w 255588"/>
                <a:gd name="connsiteY39" fmla="*/ 100485 h 336550"/>
                <a:gd name="connsiteX40" fmla="*/ 51522 w 255588"/>
                <a:gd name="connsiteY40" fmla="*/ 99168 h 336550"/>
                <a:gd name="connsiteX41" fmla="*/ 50207 w 255588"/>
                <a:gd name="connsiteY41" fmla="*/ 99168 h 336550"/>
                <a:gd name="connsiteX42" fmla="*/ 48892 w 255588"/>
                <a:gd name="connsiteY42" fmla="*/ 99168 h 336550"/>
                <a:gd name="connsiteX43" fmla="*/ 44947 w 255588"/>
                <a:gd name="connsiteY43" fmla="*/ 103120 h 336550"/>
                <a:gd name="connsiteX44" fmla="*/ 42317 w 255588"/>
                <a:gd name="connsiteY44" fmla="*/ 121562 h 336550"/>
                <a:gd name="connsiteX45" fmla="*/ 55467 w 255588"/>
                <a:gd name="connsiteY45" fmla="*/ 137370 h 336550"/>
                <a:gd name="connsiteX46" fmla="*/ 60727 w 255588"/>
                <a:gd name="connsiteY46" fmla="*/ 138687 h 336550"/>
                <a:gd name="connsiteX47" fmla="*/ 60727 w 255588"/>
                <a:gd name="connsiteY47" fmla="*/ 142639 h 336550"/>
                <a:gd name="connsiteX48" fmla="*/ 127794 w 255588"/>
                <a:gd name="connsiteY48" fmla="*/ 211138 h 336550"/>
                <a:gd name="connsiteX49" fmla="*/ 193545 w 255588"/>
                <a:gd name="connsiteY49" fmla="*/ 142639 h 336550"/>
                <a:gd name="connsiteX50" fmla="*/ 194860 w 255588"/>
                <a:gd name="connsiteY50" fmla="*/ 138687 h 336550"/>
                <a:gd name="connsiteX51" fmla="*/ 200120 w 255588"/>
                <a:gd name="connsiteY51" fmla="*/ 137370 h 336550"/>
                <a:gd name="connsiteX52" fmla="*/ 213270 w 255588"/>
                <a:gd name="connsiteY52" fmla="*/ 121562 h 336550"/>
                <a:gd name="connsiteX53" fmla="*/ 208010 w 255588"/>
                <a:gd name="connsiteY53" fmla="*/ 100485 h 336550"/>
                <a:gd name="connsiteX54" fmla="*/ 206695 w 255588"/>
                <a:gd name="connsiteY54" fmla="*/ 99168 h 336550"/>
                <a:gd name="connsiteX55" fmla="*/ 204065 w 255588"/>
                <a:gd name="connsiteY55" fmla="*/ 99168 h 336550"/>
                <a:gd name="connsiteX56" fmla="*/ 197490 w 255588"/>
                <a:gd name="connsiteY56" fmla="*/ 100485 h 336550"/>
                <a:gd name="connsiteX57" fmla="*/ 197490 w 255588"/>
                <a:gd name="connsiteY57" fmla="*/ 93899 h 336550"/>
                <a:gd name="connsiteX58" fmla="*/ 127794 w 255588"/>
                <a:gd name="connsiteY58" fmla="*/ 25400 h 336550"/>
                <a:gd name="connsiteX59" fmla="*/ 113355 w 255588"/>
                <a:gd name="connsiteY59" fmla="*/ 0 h 336550"/>
                <a:gd name="connsiteX60" fmla="*/ 125170 w 255588"/>
                <a:gd name="connsiteY60" fmla="*/ 2633 h 336550"/>
                <a:gd name="connsiteX61" fmla="*/ 135672 w 255588"/>
                <a:gd name="connsiteY61" fmla="*/ 0 h 336550"/>
                <a:gd name="connsiteX62" fmla="*/ 147486 w 255588"/>
                <a:gd name="connsiteY62" fmla="*/ 5267 h 336550"/>
                <a:gd name="connsiteX63" fmla="*/ 159301 w 255588"/>
                <a:gd name="connsiteY63" fmla="*/ 5267 h 336550"/>
                <a:gd name="connsiteX64" fmla="*/ 168490 w 255588"/>
                <a:gd name="connsiteY64" fmla="*/ 13167 h 336550"/>
                <a:gd name="connsiteX65" fmla="*/ 180305 w 255588"/>
                <a:gd name="connsiteY65" fmla="*/ 14484 h 336550"/>
                <a:gd name="connsiteX66" fmla="*/ 186869 w 255588"/>
                <a:gd name="connsiteY66" fmla="*/ 25017 h 336550"/>
                <a:gd name="connsiteX67" fmla="*/ 198683 w 255588"/>
                <a:gd name="connsiteY67" fmla="*/ 30284 h 336550"/>
                <a:gd name="connsiteX68" fmla="*/ 202622 w 255588"/>
                <a:gd name="connsiteY68" fmla="*/ 42134 h 336550"/>
                <a:gd name="connsiteX69" fmla="*/ 210498 w 255588"/>
                <a:gd name="connsiteY69" fmla="*/ 50034 h 336550"/>
                <a:gd name="connsiteX70" fmla="*/ 210498 w 255588"/>
                <a:gd name="connsiteY70" fmla="*/ 61884 h 336550"/>
                <a:gd name="connsiteX71" fmla="*/ 214436 w 255588"/>
                <a:gd name="connsiteY71" fmla="*/ 73735 h 336550"/>
                <a:gd name="connsiteX72" fmla="*/ 210498 w 255588"/>
                <a:gd name="connsiteY72" fmla="*/ 84268 h 336550"/>
                <a:gd name="connsiteX73" fmla="*/ 210498 w 255588"/>
                <a:gd name="connsiteY73" fmla="*/ 86902 h 336550"/>
                <a:gd name="connsiteX74" fmla="*/ 226251 w 255588"/>
                <a:gd name="connsiteY74" fmla="*/ 123769 h 336550"/>
                <a:gd name="connsiteX75" fmla="*/ 205247 w 255588"/>
                <a:gd name="connsiteY75" fmla="*/ 148786 h 336550"/>
                <a:gd name="connsiteX76" fmla="*/ 127795 w 255588"/>
                <a:gd name="connsiteY76" fmla="*/ 223838 h 336550"/>
                <a:gd name="connsiteX77" fmla="*/ 50343 w 255588"/>
                <a:gd name="connsiteY77" fmla="*/ 148786 h 336550"/>
                <a:gd name="connsiteX78" fmla="*/ 29339 w 255588"/>
                <a:gd name="connsiteY78" fmla="*/ 123769 h 336550"/>
                <a:gd name="connsiteX79" fmla="*/ 38529 w 255588"/>
                <a:gd name="connsiteY79" fmla="*/ 89535 h 336550"/>
                <a:gd name="connsiteX80" fmla="*/ 38529 w 255588"/>
                <a:gd name="connsiteY80" fmla="*/ 84268 h 336550"/>
                <a:gd name="connsiteX81" fmla="*/ 34590 w 255588"/>
                <a:gd name="connsiteY81" fmla="*/ 73735 h 336550"/>
                <a:gd name="connsiteX82" fmla="*/ 38529 w 255588"/>
                <a:gd name="connsiteY82" fmla="*/ 61884 h 336550"/>
                <a:gd name="connsiteX83" fmla="*/ 38529 w 255588"/>
                <a:gd name="connsiteY83" fmla="*/ 50034 h 336550"/>
                <a:gd name="connsiteX84" fmla="*/ 47718 w 255588"/>
                <a:gd name="connsiteY84" fmla="*/ 42134 h 336550"/>
                <a:gd name="connsiteX85" fmla="*/ 51656 w 255588"/>
                <a:gd name="connsiteY85" fmla="*/ 30284 h 336550"/>
                <a:gd name="connsiteX86" fmla="*/ 62158 w 255588"/>
                <a:gd name="connsiteY86" fmla="*/ 25017 h 336550"/>
                <a:gd name="connsiteX87" fmla="*/ 68722 w 255588"/>
                <a:gd name="connsiteY87" fmla="*/ 14484 h 336550"/>
                <a:gd name="connsiteX88" fmla="*/ 80536 w 255588"/>
                <a:gd name="connsiteY88" fmla="*/ 13167 h 336550"/>
                <a:gd name="connsiteX89" fmla="*/ 89726 w 255588"/>
                <a:gd name="connsiteY89" fmla="*/ 5267 h 336550"/>
                <a:gd name="connsiteX90" fmla="*/ 101540 w 255588"/>
                <a:gd name="connsiteY90" fmla="*/ 5267 h 336550"/>
                <a:gd name="connsiteX91" fmla="*/ 113355 w 255588"/>
                <a:gd name="connsiteY9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55588" h="336550">
                  <a:moveTo>
                    <a:pt x="59286" y="203200"/>
                  </a:moveTo>
                  <a:cubicBezTo>
                    <a:pt x="65873" y="216274"/>
                    <a:pt x="75096" y="226732"/>
                    <a:pt x="85635" y="231962"/>
                  </a:cubicBezTo>
                  <a:cubicBezTo>
                    <a:pt x="109350" y="243728"/>
                    <a:pt x="127794" y="254187"/>
                    <a:pt x="127794" y="254187"/>
                  </a:cubicBezTo>
                  <a:cubicBezTo>
                    <a:pt x="127794" y="254187"/>
                    <a:pt x="144921" y="243728"/>
                    <a:pt x="168636" y="231962"/>
                  </a:cubicBezTo>
                  <a:cubicBezTo>
                    <a:pt x="180493" y="226732"/>
                    <a:pt x="189715" y="216274"/>
                    <a:pt x="196302" y="203200"/>
                  </a:cubicBezTo>
                  <a:cubicBezTo>
                    <a:pt x="231874" y="217581"/>
                    <a:pt x="255588" y="248957"/>
                    <a:pt x="255588" y="277719"/>
                  </a:cubicBezTo>
                  <a:cubicBezTo>
                    <a:pt x="255588" y="277719"/>
                    <a:pt x="255588" y="277719"/>
                    <a:pt x="255588" y="336550"/>
                  </a:cubicBezTo>
                  <a:cubicBezTo>
                    <a:pt x="255588" y="336550"/>
                    <a:pt x="255588" y="336550"/>
                    <a:pt x="0" y="336550"/>
                  </a:cubicBezTo>
                  <a:cubicBezTo>
                    <a:pt x="0" y="336550"/>
                    <a:pt x="0" y="336550"/>
                    <a:pt x="0" y="277719"/>
                  </a:cubicBezTo>
                  <a:cubicBezTo>
                    <a:pt x="0" y="250265"/>
                    <a:pt x="23714" y="217581"/>
                    <a:pt x="59286" y="203200"/>
                  </a:cubicBezTo>
                  <a:close/>
                  <a:moveTo>
                    <a:pt x="126861" y="33338"/>
                  </a:moveTo>
                  <a:cubicBezTo>
                    <a:pt x="129479" y="33338"/>
                    <a:pt x="132097" y="33338"/>
                    <a:pt x="134715" y="34645"/>
                  </a:cubicBezTo>
                  <a:cubicBezTo>
                    <a:pt x="137333" y="34645"/>
                    <a:pt x="139951" y="35953"/>
                    <a:pt x="142569" y="35953"/>
                  </a:cubicBezTo>
                  <a:cubicBezTo>
                    <a:pt x="145187" y="37260"/>
                    <a:pt x="147805" y="38567"/>
                    <a:pt x="150423" y="39875"/>
                  </a:cubicBezTo>
                  <a:cubicBezTo>
                    <a:pt x="151732" y="41182"/>
                    <a:pt x="154350" y="42489"/>
                    <a:pt x="155659" y="43797"/>
                  </a:cubicBezTo>
                  <a:cubicBezTo>
                    <a:pt x="156968" y="45104"/>
                    <a:pt x="158277" y="46411"/>
                    <a:pt x="159586" y="47719"/>
                  </a:cubicBezTo>
                  <a:cubicBezTo>
                    <a:pt x="160895" y="49026"/>
                    <a:pt x="160895" y="50333"/>
                    <a:pt x="160895" y="51641"/>
                  </a:cubicBezTo>
                  <a:cubicBezTo>
                    <a:pt x="162204" y="54256"/>
                    <a:pt x="163513" y="55563"/>
                    <a:pt x="163513" y="55563"/>
                  </a:cubicBezTo>
                  <a:cubicBezTo>
                    <a:pt x="163513" y="55563"/>
                    <a:pt x="162204" y="54256"/>
                    <a:pt x="159586" y="52948"/>
                  </a:cubicBezTo>
                  <a:cubicBezTo>
                    <a:pt x="158277" y="52948"/>
                    <a:pt x="154350" y="51641"/>
                    <a:pt x="151732" y="50333"/>
                  </a:cubicBezTo>
                  <a:cubicBezTo>
                    <a:pt x="149114" y="49026"/>
                    <a:pt x="147805" y="49026"/>
                    <a:pt x="145187" y="49026"/>
                  </a:cubicBezTo>
                  <a:cubicBezTo>
                    <a:pt x="143878" y="47719"/>
                    <a:pt x="141260" y="47719"/>
                    <a:pt x="139951" y="46411"/>
                  </a:cubicBezTo>
                  <a:cubicBezTo>
                    <a:pt x="137333" y="46411"/>
                    <a:pt x="134715" y="46411"/>
                    <a:pt x="133406" y="46411"/>
                  </a:cubicBezTo>
                  <a:cubicBezTo>
                    <a:pt x="130788" y="46411"/>
                    <a:pt x="128170" y="46411"/>
                    <a:pt x="126861" y="46411"/>
                  </a:cubicBezTo>
                  <a:cubicBezTo>
                    <a:pt x="124243" y="46411"/>
                    <a:pt x="121625" y="46411"/>
                    <a:pt x="119007" y="46411"/>
                  </a:cubicBezTo>
                  <a:cubicBezTo>
                    <a:pt x="117698" y="46411"/>
                    <a:pt x="115080" y="46411"/>
                    <a:pt x="112462" y="46411"/>
                  </a:cubicBezTo>
                  <a:cubicBezTo>
                    <a:pt x="111153" y="47719"/>
                    <a:pt x="108535" y="47719"/>
                    <a:pt x="107226" y="49026"/>
                  </a:cubicBezTo>
                  <a:cubicBezTo>
                    <a:pt x="104608" y="49026"/>
                    <a:pt x="103299" y="49026"/>
                    <a:pt x="100681" y="50333"/>
                  </a:cubicBezTo>
                  <a:cubicBezTo>
                    <a:pt x="98063" y="51641"/>
                    <a:pt x="95445" y="52948"/>
                    <a:pt x="92827" y="52948"/>
                  </a:cubicBezTo>
                  <a:cubicBezTo>
                    <a:pt x="90209" y="54256"/>
                    <a:pt x="88900" y="55563"/>
                    <a:pt x="88900" y="55563"/>
                  </a:cubicBezTo>
                  <a:cubicBezTo>
                    <a:pt x="88900" y="55563"/>
                    <a:pt x="90209" y="54256"/>
                    <a:pt x="91518" y="51641"/>
                  </a:cubicBezTo>
                  <a:cubicBezTo>
                    <a:pt x="91518" y="50333"/>
                    <a:pt x="92827" y="49026"/>
                    <a:pt x="94136" y="47719"/>
                  </a:cubicBezTo>
                  <a:cubicBezTo>
                    <a:pt x="95445" y="46411"/>
                    <a:pt x="96754" y="45104"/>
                    <a:pt x="98063" y="43797"/>
                  </a:cubicBezTo>
                  <a:cubicBezTo>
                    <a:pt x="99372" y="42489"/>
                    <a:pt x="100681" y="41182"/>
                    <a:pt x="103299" y="39875"/>
                  </a:cubicBezTo>
                  <a:cubicBezTo>
                    <a:pt x="104608" y="38567"/>
                    <a:pt x="107226" y="37260"/>
                    <a:pt x="109844" y="35953"/>
                  </a:cubicBezTo>
                  <a:cubicBezTo>
                    <a:pt x="112462" y="35953"/>
                    <a:pt x="115080" y="34645"/>
                    <a:pt x="117698" y="34645"/>
                  </a:cubicBezTo>
                  <a:cubicBezTo>
                    <a:pt x="120316" y="33338"/>
                    <a:pt x="124243" y="33338"/>
                    <a:pt x="126861" y="33338"/>
                  </a:cubicBezTo>
                  <a:close/>
                  <a:moveTo>
                    <a:pt x="127794" y="25400"/>
                  </a:moveTo>
                  <a:cubicBezTo>
                    <a:pt x="92288" y="25400"/>
                    <a:pt x="64673" y="53063"/>
                    <a:pt x="58097" y="93899"/>
                  </a:cubicBezTo>
                  <a:cubicBezTo>
                    <a:pt x="58097" y="93899"/>
                    <a:pt x="58097" y="93899"/>
                    <a:pt x="58097" y="100485"/>
                  </a:cubicBezTo>
                  <a:cubicBezTo>
                    <a:pt x="58097" y="100485"/>
                    <a:pt x="58097" y="100485"/>
                    <a:pt x="51522" y="99168"/>
                  </a:cubicBezTo>
                  <a:cubicBezTo>
                    <a:pt x="51522" y="99168"/>
                    <a:pt x="50207" y="99168"/>
                    <a:pt x="50207" y="99168"/>
                  </a:cubicBezTo>
                  <a:cubicBezTo>
                    <a:pt x="50207" y="99168"/>
                    <a:pt x="48892" y="99168"/>
                    <a:pt x="48892" y="99168"/>
                  </a:cubicBezTo>
                  <a:cubicBezTo>
                    <a:pt x="47577" y="99168"/>
                    <a:pt x="46262" y="100485"/>
                    <a:pt x="44947" y="103120"/>
                  </a:cubicBezTo>
                  <a:cubicBezTo>
                    <a:pt x="41002" y="107072"/>
                    <a:pt x="39687" y="113658"/>
                    <a:pt x="42317" y="121562"/>
                  </a:cubicBezTo>
                  <a:cubicBezTo>
                    <a:pt x="44947" y="130783"/>
                    <a:pt x="50207" y="137370"/>
                    <a:pt x="55467" y="137370"/>
                  </a:cubicBezTo>
                  <a:cubicBezTo>
                    <a:pt x="55467" y="137370"/>
                    <a:pt x="55467" y="137370"/>
                    <a:pt x="60727" y="138687"/>
                  </a:cubicBezTo>
                  <a:cubicBezTo>
                    <a:pt x="60727" y="138687"/>
                    <a:pt x="60727" y="138687"/>
                    <a:pt x="60727" y="142639"/>
                  </a:cubicBezTo>
                  <a:cubicBezTo>
                    <a:pt x="69933" y="176888"/>
                    <a:pt x="96233" y="211138"/>
                    <a:pt x="127794" y="211138"/>
                  </a:cubicBezTo>
                  <a:cubicBezTo>
                    <a:pt x="159354" y="211138"/>
                    <a:pt x="184340" y="176888"/>
                    <a:pt x="193545" y="142639"/>
                  </a:cubicBezTo>
                  <a:cubicBezTo>
                    <a:pt x="193545" y="142639"/>
                    <a:pt x="193545" y="142639"/>
                    <a:pt x="194860" y="138687"/>
                  </a:cubicBezTo>
                  <a:cubicBezTo>
                    <a:pt x="194860" y="138687"/>
                    <a:pt x="194860" y="138687"/>
                    <a:pt x="200120" y="137370"/>
                  </a:cubicBezTo>
                  <a:cubicBezTo>
                    <a:pt x="204065" y="137370"/>
                    <a:pt x="210640" y="130783"/>
                    <a:pt x="213270" y="121562"/>
                  </a:cubicBezTo>
                  <a:cubicBezTo>
                    <a:pt x="215900" y="112341"/>
                    <a:pt x="213270" y="103120"/>
                    <a:pt x="208010" y="100485"/>
                  </a:cubicBezTo>
                  <a:cubicBezTo>
                    <a:pt x="208010" y="100485"/>
                    <a:pt x="206695" y="99168"/>
                    <a:pt x="206695" y="99168"/>
                  </a:cubicBezTo>
                  <a:cubicBezTo>
                    <a:pt x="205380" y="99168"/>
                    <a:pt x="205380" y="99168"/>
                    <a:pt x="204065" y="99168"/>
                  </a:cubicBezTo>
                  <a:cubicBezTo>
                    <a:pt x="204065" y="99168"/>
                    <a:pt x="204065" y="99168"/>
                    <a:pt x="197490" y="100485"/>
                  </a:cubicBezTo>
                  <a:cubicBezTo>
                    <a:pt x="197490" y="100485"/>
                    <a:pt x="197490" y="100485"/>
                    <a:pt x="197490" y="93899"/>
                  </a:cubicBezTo>
                  <a:cubicBezTo>
                    <a:pt x="190915" y="53063"/>
                    <a:pt x="163299" y="25400"/>
                    <a:pt x="127794" y="25400"/>
                  </a:cubicBezTo>
                  <a:close/>
                  <a:moveTo>
                    <a:pt x="113355" y="0"/>
                  </a:moveTo>
                  <a:cubicBezTo>
                    <a:pt x="117293" y="0"/>
                    <a:pt x="121231" y="2633"/>
                    <a:pt x="125170" y="2633"/>
                  </a:cubicBezTo>
                  <a:cubicBezTo>
                    <a:pt x="129108" y="2633"/>
                    <a:pt x="133046" y="0"/>
                    <a:pt x="135672" y="0"/>
                  </a:cubicBezTo>
                  <a:cubicBezTo>
                    <a:pt x="139610" y="0"/>
                    <a:pt x="143548" y="5267"/>
                    <a:pt x="147486" y="5267"/>
                  </a:cubicBezTo>
                  <a:cubicBezTo>
                    <a:pt x="151425" y="6583"/>
                    <a:pt x="155363" y="3950"/>
                    <a:pt x="159301" y="5267"/>
                  </a:cubicBezTo>
                  <a:cubicBezTo>
                    <a:pt x="163239" y="6583"/>
                    <a:pt x="164552" y="10533"/>
                    <a:pt x="168490" y="13167"/>
                  </a:cubicBezTo>
                  <a:cubicBezTo>
                    <a:pt x="172428" y="14484"/>
                    <a:pt x="177679" y="13167"/>
                    <a:pt x="180305" y="14484"/>
                  </a:cubicBezTo>
                  <a:cubicBezTo>
                    <a:pt x="182930" y="17117"/>
                    <a:pt x="184243" y="22384"/>
                    <a:pt x="186869" y="25017"/>
                  </a:cubicBezTo>
                  <a:cubicBezTo>
                    <a:pt x="190807" y="27650"/>
                    <a:pt x="196058" y="27650"/>
                    <a:pt x="198683" y="30284"/>
                  </a:cubicBezTo>
                  <a:cubicBezTo>
                    <a:pt x="201309" y="32917"/>
                    <a:pt x="199996" y="38184"/>
                    <a:pt x="202622" y="42134"/>
                  </a:cubicBezTo>
                  <a:cubicBezTo>
                    <a:pt x="203934" y="44767"/>
                    <a:pt x="209185" y="46084"/>
                    <a:pt x="210498" y="50034"/>
                  </a:cubicBezTo>
                  <a:cubicBezTo>
                    <a:pt x="211811" y="53984"/>
                    <a:pt x="209185" y="57934"/>
                    <a:pt x="210498" y="61884"/>
                  </a:cubicBezTo>
                  <a:cubicBezTo>
                    <a:pt x="210498" y="65835"/>
                    <a:pt x="214436" y="69785"/>
                    <a:pt x="214436" y="73735"/>
                  </a:cubicBezTo>
                  <a:cubicBezTo>
                    <a:pt x="214436" y="77685"/>
                    <a:pt x="210498" y="80318"/>
                    <a:pt x="210498" y="84268"/>
                  </a:cubicBezTo>
                  <a:cubicBezTo>
                    <a:pt x="210498" y="85585"/>
                    <a:pt x="210498" y="85585"/>
                    <a:pt x="210498" y="86902"/>
                  </a:cubicBezTo>
                  <a:cubicBezTo>
                    <a:pt x="223625" y="90852"/>
                    <a:pt x="230189" y="106652"/>
                    <a:pt x="226251" y="123769"/>
                  </a:cubicBezTo>
                  <a:cubicBezTo>
                    <a:pt x="222313" y="136936"/>
                    <a:pt x="214436" y="146153"/>
                    <a:pt x="205247" y="148786"/>
                  </a:cubicBezTo>
                  <a:cubicBezTo>
                    <a:pt x="194745" y="185654"/>
                    <a:pt x="165865" y="223838"/>
                    <a:pt x="127795" y="223838"/>
                  </a:cubicBezTo>
                  <a:cubicBezTo>
                    <a:pt x="89726" y="223838"/>
                    <a:pt x="60845" y="185654"/>
                    <a:pt x="50343" y="148786"/>
                  </a:cubicBezTo>
                  <a:cubicBezTo>
                    <a:pt x="41154" y="146153"/>
                    <a:pt x="33278" y="136936"/>
                    <a:pt x="29339" y="123769"/>
                  </a:cubicBezTo>
                  <a:cubicBezTo>
                    <a:pt x="25401" y="109285"/>
                    <a:pt x="30652" y="96119"/>
                    <a:pt x="38529" y="89535"/>
                  </a:cubicBezTo>
                  <a:cubicBezTo>
                    <a:pt x="38529" y="88218"/>
                    <a:pt x="39841" y="85585"/>
                    <a:pt x="38529" y="84268"/>
                  </a:cubicBezTo>
                  <a:cubicBezTo>
                    <a:pt x="38529" y="80318"/>
                    <a:pt x="34590" y="77685"/>
                    <a:pt x="34590" y="73735"/>
                  </a:cubicBezTo>
                  <a:cubicBezTo>
                    <a:pt x="34590" y="69785"/>
                    <a:pt x="38529" y="65835"/>
                    <a:pt x="38529" y="61884"/>
                  </a:cubicBezTo>
                  <a:cubicBezTo>
                    <a:pt x="39841" y="57934"/>
                    <a:pt x="37216" y="53984"/>
                    <a:pt x="38529" y="50034"/>
                  </a:cubicBezTo>
                  <a:cubicBezTo>
                    <a:pt x="39841" y="46084"/>
                    <a:pt x="45092" y="44767"/>
                    <a:pt x="47718" y="42134"/>
                  </a:cubicBezTo>
                  <a:cubicBezTo>
                    <a:pt x="49031" y="38184"/>
                    <a:pt x="49031" y="32917"/>
                    <a:pt x="51656" y="30284"/>
                  </a:cubicBezTo>
                  <a:cubicBezTo>
                    <a:pt x="52969" y="27650"/>
                    <a:pt x="59532" y="27650"/>
                    <a:pt x="62158" y="25017"/>
                  </a:cubicBezTo>
                  <a:cubicBezTo>
                    <a:pt x="64783" y="22384"/>
                    <a:pt x="66096" y="17117"/>
                    <a:pt x="68722" y="14484"/>
                  </a:cubicBezTo>
                  <a:cubicBezTo>
                    <a:pt x="72660" y="13167"/>
                    <a:pt x="77911" y="14484"/>
                    <a:pt x="80536" y="13167"/>
                  </a:cubicBezTo>
                  <a:cubicBezTo>
                    <a:pt x="84475" y="10533"/>
                    <a:pt x="85787" y="6583"/>
                    <a:pt x="89726" y="5267"/>
                  </a:cubicBezTo>
                  <a:cubicBezTo>
                    <a:pt x="93664" y="3950"/>
                    <a:pt x="98915" y="6583"/>
                    <a:pt x="101540" y="5267"/>
                  </a:cubicBezTo>
                  <a:cubicBezTo>
                    <a:pt x="105478" y="5267"/>
                    <a:pt x="109417" y="0"/>
                    <a:pt x="113355" y="0"/>
                  </a:cubicBezTo>
                  <a:close/>
                </a:path>
              </a:pathLst>
            </a:custGeom>
            <a:solidFill>
              <a:srgbClr val="113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50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1" name="IconShape"/>
            <p:cNvSpPr>
              <a:spLocks noChangeAspect="1"/>
            </p:cNvSpPr>
            <p:nvPr/>
          </p:nvSpPr>
          <p:spPr bwMode="auto">
            <a:xfrm>
              <a:off x="3637458" y="3915927"/>
              <a:ext cx="323849" cy="426435"/>
            </a:xfrm>
            <a:custGeom>
              <a:avLst/>
              <a:gdLst>
                <a:gd name="connsiteX0" fmla="*/ 59286 w 255588"/>
                <a:gd name="connsiteY0" fmla="*/ 203200 h 336550"/>
                <a:gd name="connsiteX1" fmla="*/ 85635 w 255588"/>
                <a:gd name="connsiteY1" fmla="*/ 231962 h 336550"/>
                <a:gd name="connsiteX2" fmla="*/ 127794 w 255588"/>
                <a:gd name="connsiteY2" fmla="*/ 254187 h 336550"/>
                <a:gd name="connsiteX3" fmla="*/ 168636 w 255588"/>
                <a:gd name="connsiteY3" fmla="*/ 231962 h 336550"/>
                <a:gd name="connsiteX4" fmla="*/ 196302 w 255588"/>
                <a:gd name="connsiteY4" fmla="*/ 203200 h 336550"/>
                <a:gd name="connsiteX5" fmla="*/ 255588 w 255588"/>
                <a:gd name="connsiteY5" fmla="*/ 277719 h 336550"/>
                <a:gd name="connsiteX6" fmla="*/ 255588 w 255588"/>
                <a:gd name="connsiteY6" fmla="*/ 336550 h 336550"/>
                <a:gd name="connsiteX7" fmla="*/ 0 w 255588"/>
                <a:gd name="connsiteY7" fmla="*/ 336550 h 336550"/>
                <a:gd name="connsiteX8" fmla="*/ 0 w 255588"/>
                <a:gd name="connsiteY8" fmla="*/ 277719 h 336550"/>
                <a:gd name="connsiteX9" fmla="*/ 59286 w 255588"/>
                <a:gd name="connsiteY9" fmla="*/ 203200 h 336550"/>
                <a:gd name="connsiteX10" fmla="*/ 126861 w 255588"/>
                <a:gd name="connsiteY10" fmla="*/ 33338 h 336550"/>
                <a:gd name="connsiteX11" fmla="*/ 134715 w 255588"/>
                <a:gd name="connsiteY11" fmla="*/ 34645 h 336550"/>
                <a:gd name="connsiteX12" fmla="*/ 142569 w 255588"/>
                <a:gd name="connsiteY12" fmla="*/ 35953 h 336550"/>
                <a:gd name="connsiteX13" fmla="*/ 150423 w 255588"/>
                <a:gd name="connsiteY13" fmla="*/ 39875 h 336550"/>
                <a:gd name="connsiteX14" fmla="*/ 155659 w 255588"/>
                <a:gd name="connsiteY14" fmla="*/ 43797 h 336550"/>
                <a:gd name="connsiteX15" fmla="*/ 159586 w 255588"/>
                <a:gd name="connsiteY15" fmla="*/ 47719 h 336550"/>
                <a:gd name="connsiteX16" fmla="*/ 160895 w 255588"/>
                <a:gd name="connsiteY16" fmla="*/ 51641 h 336550"/>
                <a:gd name="connsiteX17" fmla="*/ 163513 w 255588"/>
                <a:gd name="connsiteY17" fmla="*/ 55563 h 336550"/>
                <a:gd name="connsiteX18" fmla="*/ 159586 w 255588"/>
                <a:gd name="connsiteY18" fmla="*/ 52948 h 336550"/>
                <a:gd name="connsiteX19" fmla="*/ 151732 w 255588"/>
                <a:gd name="connsiteY19" fmla="*/ 50333 h 336550"/>
                <a:gd name="connsiteX20" fmla="*/ 145187 w 255588"/>
                <a:gd name="connsiteY20" fmla="*/ 49026 h 336550"/>
                <a:gd name="connsiteX21" fmla="*/ 139951 w 255588"/>
                <a:gd name="connsiteY21" fmla="*/ 46411 h 336550"/>
                <a:gd name="connsiteX22" fmla="*/ 133406 w 255588"/>
                <a:gd name="connsiteY22" fmla="*/ 46411 h 336550"/>
                <a:gd name="connsiteX23" fmla="*/ 126861 w 255588"/>
                <a:gd name="connsiteY23" fmla="*/ 46411 h 336550"/>
                <a:gd name="connsiteX24" fmla="*/ 119007 w 255588"/>
                <a:gd name="connsiteY24" fmla="*/ 46411 h 336550"/>
                <a:gd name="connsiteX25" fmla="*/ 112462 w 255588"/>
                <a:gd name="connsiteY25" fmla="*/ 46411 h 336550"/>
                <a:gd name="connsiteX26" fmla="*/ 107226 w 255588"/>
                <a:gd name="connsiteY26" fmla="*/ 49026 h 336550"/>
                <a:gd name="connsiteX27" fmla="*/ 100681 w 255588"/>
                <a:gd name="connsiteY27" fmla="*/ 50333 h 336550"/>
                <a:gd name="connsiteX28" fmla="*/ 92827 w 255588"/>
                <a:gd name="connsiteY28" fmla="*/ 52948 h 336550"/>
                <a:gd name="connsiteX29" fmla="*/ 88900 w 255588"/>
                <a:gd name="connsiteY29" fmla="*/ 55563 h 336550"/>
                <a:gd name="connsiteX30" fmla="*/ 91518 w 255588"/>
                <a:gd name="connsiteY30" fmla="*/ 51641 h 336550"/>
                <a:gd name="connsiteX31" fmla="*/ 94136 w 255588"/>
                <a:gd name="connsiteY31" fmla="*/ 47719 h 336550"/>
                <a:gd name="connsiteX32" fmla="*/ 98063 w 255588"/>
                <a:gd name="connsiteY32" fmla="*/ 43797 h 336550"/>
                <a:gd name="connsiteX33" fmla="*/ 103299 w 255588"/>
                <a:gd name="connsiteY33" fmla="*/ 39875 h 336550"/>
                <a:gd name="connsiteX34" fmla="*/ 109844 w 255588"/>
                <a:gd name="connsiteY34" fmla="*/ 35953 h 336550"/>
                <a:gd name="connsiteX35" fmla="*/ 117698 w 255588"/>
                <a:gd name="connsiteY35" fmla="*/ 34645 h 336550"/>
                <a:gd name="connsiteX36" fmla="*/ 126861 w 255588"/>
                <a:gd name="connsiteY36" fmla="*/ 33338 h 336550"/>
                <a:gd name="connsiteX37" fmla="*/ 127794 w 255588"/>
                <a:gd name="connsiteY37" fmla="*/ 25400 h 336550"/>
                <a:gd name="connsiteX38" fmla="*/ 58097 w 255588"/>
                <a:gd name="connsiteY38" fmla="*/ 93899 h 336550"/>
                <a:gd name="connsiteX39" fmla="*/ 58097 w 255588"/>
                <a:gd name="connsiteY39" fmla="*/ 100485 h 336550"/>
                <a:gd name="connsiteX40" fmla="*/ 51522 w 255588"/>
                <a:gd name="connsiteY40" fmla="*/ 99168 h 336550"/>
                <a:gd name="connsiteX41" fmla="*/ 50207 w 255588"/>
                <a:gd name="connsiteY41" fmla="*/ 99168 h 336550"/>
                <a:gd name="connsiteX42" fmla="*/ 48892 w 255588"/>
                <a:gd name="connsiteY42" fmla="*/ 99168 h 336550"/>
                <a:gd name="connsiteX43" fmla="*/ 44947 w 255588"/>
                <a:gd name="connsiteY43" fmla="*/ 103120 h 336550"/>
                <a:gd name="connsiteX44" fmla="*/ 42317 w 255588"/>
                <a:gd name="connsiteY44" fmla="*/ 121562 h 336550"/>
                <a:gd name="connsiteX45" fmla="*/ 55467 w 255588"/>
                <a:gd name="connsiteY45" fmla="*/ 137370 h 336550"/>
                <a:gd name="connsiteX46" fmla="*/ 60727 w 255588"/>
                <a:gd name="connsiteY46" fmla="*/ 138687 h 336550"/>
                <a:gd name="connsiteX47" fmla="*/ 60727 w 255588"/>
                <a:gd name="connsiteY47" fmla="*/ 142639 h 336550"/>
                <a:gd name="connsiteX48" fmla="*/ 127794 w 255588"/>
                <a:gd name="connsiteY48" fmla="*/ 211138 h 336550"/>
                <a:gd name="connsiteX49" fmla="*/ 193545 w 255588"/>
                <a:gd name="connsiteY49" fmla="*/ 142639 h 336550"/>
                <a:gd name="connsiteX50" fmla="*/ 194860 w 255588"/>
                <a:gd name="connsiteY50" fmla="*/ 138687 h 336550"/>
                <a:gd name="connsiteX51" fmla="*/ 200120 w 255588"/>
                <a:gd name="connsiteY51" fmla="*/ 137370 h 336550"/>
                <a:gd name="connsiteX52" fmla="*/ 213270 w 255588"/>
                <a:gd name="connsiteY52" fmla="*/ 121562 h 336550"/>
                <a:gd name="connsiteX53" fmla="*/ 208010 w 255588"/>
                <a:gd name="connsiteY53" fmla="*/ 100485 h 336550"/>
                <a:gd name="connsiteX54" fmla="*/ 206695 w 255588"/>
                <a:gd name="connsiteY54" fmla="*/ 99168 h 336550"/>
                <a:gd name="connsiteX55" fmla="*/ 204065 w 255588"/>
                <a:gd name="connsiteY55" fmla="*/ 99168 h 336550"/>
                <a:gd name="connsiteX56" fmla="*/ 197490 w 255588"/>
                <a:gd name="connsiteY56" fmla="*/ 100485 h 336550"/>
                <a:gd name="connsiteX57" fmla="*/ 197490 w 255588"/>
                <a:gd name="connsiteY57" fmla="*/ 93899 h 336550"/>
                <a:gd name="connsiteX58" fmla="*/ 127794 w 255588"/>
                <a:gd name="connsiteY58" fmla="*/ 25400 h 336550"/>
                <a:gd name="connsiteX59" fmla="*/ 113355 w 255588"/>
                <a:gd name="connsiteY59" fmla="*/ 0 h 336550"/>
                <a:gd name="connsiteX60" fmla="*/ 125170 w 255588"/>
                <a:gd name="connsiteY60" fmla="*/ 2633 h 336550"/>
                <a:gd name="connsiteX61" fmla="*/ 135672 w 255588"/>
                <a:gd name="connsiteY61" fmla="*/ 0 h 336550"/>
                <a:gd name="connsiteX62" fmla="*/ 147486 w 255588"/>
                <a:gd name="connsiteY62" fmla="*/ 5267 h 336550"/>
                <a:gd name="connsiteX63" fmla="*/ 159301 w 255588"/>
                <a:gd name="connsiteY63" fmla="*/ 5267 h 336550"/>
                <a:gd name="connsiteX64" fmla="*/ 168490 w 255588"/>
                <a:gd name="connsiteY64" fmla="*/ 13167 h 336550"/>
                <a:gd name="connsiteX65" fmla="*/ 180305 w 255588"/>
                <a:gd name="connsiteY65" fmla="*/ 14484 h 336550"/>
                <a:gd name="connsiteX66" fmla="*/ 186869 w 255588"/>
                <a:gd name="connsiteY66" fmla="*/ 25017 h 336550"/>
                <a:gd name="connsiteX67" fmla="*/ 198683 w 255588"/>
                <a:gd name="connsiteY67" fmla="*/ 30284 h 336550"/>
                <a:gd name="connsiteX68" fmla="*/ 202622 w 255588"/>
                <a:gd name="connsiteY68" fmla="*/ 42134 h 336550"/>
                <a:gd name="connsiteX69" fmla="*/ 210498 w 255588"/>
                <a:gd name="connsiteY69" fmla="*/ 50034 h 336550"/>
                <a:gd name="connsiteX70" fmla="*/ 210498 w 255588"/>
                <a:gd name="connsiteY70" fmla="*/ 61884 h 336550"/>
                <a:gd name="connsiteX71" fmla="*/ 214436 w 255588"/>
                <a:gd name="connsiteY71" fmla="*/ 73735 h 336550"/>
                <a:gd name="connsiteX72" fmla="*/ 210498 w 255588"/>
                <a:gd name="connsiteY72" fmla="*/ 84268 h 336550"/>
                <a:gd name="connsiteX73" fmla="*/ 210498 w 255588"/>
                <a:gd name="connsiteY73" fmla="*/ 86902 h 336550"/>
                <a:gd name="connsiteX74" fmla="*/ 226251 w 255588"/>
                <a:gd name="connsiteY74" fmla="*/ 123769 h 336550"/>
                <a:gd name="connsiteX75" fmla="*/ 205247 w 255588"/>
                <a:gd name="connsiteY75" fmla="*/ 148786 h 336550"/>
                <a:gd name="connsiteX76" fmla="*/ 127795 w 255588"/>
                <a:gd name="connsiteY76" fmla="*/ 223838 h 336550"/>
                <a:gd name="connsiteX77" fmla="*/ 50343 w 255588"/>
                <a:gd name="connsiteY77" fmla="*/ 148786 h 336550"/>
                <a:gd name="connsiteX78" fmla="*/ 29339 w 255588"/>
                <a:gd name="connsiteY78" fmla="*/ 123769 h 336550"/>
                <a:gd name="connsiteX79" fmla="*/ 38529 w 255588"/>
                <a:gd name="connsiteY79" fmla="*/ 89535 h 336550"/>
                <a:gd name="connsiteX80" fmla="*/ 38529 w 255588"/>
                <a:gd name="connsiteY80" fmla="*/ 84268 h 336550"/>
                <a:gd name="connsiteX81" fmla="*/ 34590 w 255588"/>
                <a:gd name="connsiteY81" fmla="*/ 73735 h 336550"/>
                <a:gd name="connsiteX82" fmla="*/ 38529 w 255588"/>
                <a:gd name="connsiteY82" fmla="*/ 61884 h 336550"/>
                <a:gd name="connsiteX83" fmla="*/ 38529 w 255588"/>
                <a:gd name="connsiteY83" fmla="*/ 50034 h 336550"/>
                <a:gd name="connsiteX84" fmla="*/ 47718 w 255588"/>
                <a:gd name="connsiteY84" fmla="*/ 42134 h 336550"/>
                <a:gd name="connsiteX85" fmla="*/ 51656 w 255588"/>
                <a:gd name="connsiteY85" fmla="*/ 30284 h 336550"/>
                <a:gd name="connsiteX86" fmla="*/ 62158 w 255588"/>
                <a:gd name="connsiteY86" fmla="*/ 25017 h 336550"/>
                <a:gd name="connsiteX87" fmla="*/ 68722 w 255588"/>
                <a:gd name="connsiteY87" fmla="*/ 14484 h 336550"/>
                <a:gd name="connsiteX88" fmla="*/ 80536 w 255588"/>
                <a:gd name="connsiteY88" fmla="*/ 13167 h 336550"/>
                <a:gd name="connsiteX89" fmla="*/ 89726 w 255588"/>
                <a:gd name="connsiteY89" fmla="*/ 5267 h 336550"/>
                <a:gd name="connsiteX90" fmla="*/ 101540 w 255588"/>
                <a:gd name="connsiteY90" fmla="*/ 5267 h 336550"/>
                <a:gd name="connsiteX91" fmla="*/ 113355 w 255588"/>
                <a:gd name="connsiteY9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55588" h="336550">
                  <a:moveTo>
                    <a:pt x="59286" y="203200"/>
                  </a:moveTo>
                  <a:cubicBezTo>
                    <a:pt x="65873" y="216274"/>
                    <a:pt x="75096" y="226732"/>
                    <a:pt x="85635" y="231962"/>
                  </a:cubicBezTo>
                  <a:cubicBezTo>
                    <a:pt x="109350" y="243728"/>
                    <a:pt x="127794" y="254187"/>
                    <a:pt x="127794" y="254187"/>
                  </a:cubicBezTo>
                  <a:cubicBezTo>
                    <a:pt x="127794" y="254187"/>
                    <a:pt x="144921" y="243728"/>
                    <a:pt x="168636" y="231962"/>
                  </a:cubicBezTo>
                  <a:cubicBezTo>
                    <a:pt x="180493" y="226732"/>
                    <a:pt x="189715" y="216274"/>
                    <a:pt x="196302" y="203200"/>
                  </a:cubicBezTo>
                  <a:cubicBezTo>
                    <a:pt x="231874" y="217581"/>
                    <a:pt x="255588" y="248957"/>
                    <a:pt x="255588" y="277719"/>
                  </a:cubicBezTo>
                  <a:cubicBezTo>
                    <a:pt x="255588" y="277719"/>
                    <a:pt x="255588" y="277719"/>
                    <a:pt x="255588" y="336550"/>
                  </a:cubicBezTo>
                  <a:cubicBezTo>
                    <a:pt x="255588" y="336550"/>
                    <a:pt x="255588" y="336550"/>
                    <a:pt x="0" y="336550"/>
                  </a:cubicBezTo>
                  <a:cubicBezTo>
                    <a:pt x="0" y="336550"/>
                    <a:pt x="0" y="336550"/>
                    <a:pt x="0" y="277719"/>
                  </a:cubicBezTo>
                  <a:cubicBezTo>
                    <a:pt x="0" y="250265"/>
                    <a:pt x="23714" y="217581"/>
                    <a:pt x="59286" y="203200"/>
                  </a:cubicBezTo>
                  <a:close/>
                  <a:moveTo>
                    <a:pt x="126861" y="33338"/>
                  </a:moveTo>
                  <a:cubicBezTo>
                    <a:pt x="129479" y="33338"/>
                    <a:pt x="132097" y="33338"/>
                    <a:pt x="134715" y="34645"/>
                  </a:cubicBezTo>
                  <a:cubicBezTo>
                    <a:pt x="137333" y="34645"/>
                    <a:pt x="139951" y="35953"/>
                    <a:pt x="142569" y="35953"/>
                  </a:cubicBezTo>
                  <a:cubicBezTo>
                    <a:pt x="145187" y="37260"/>
                    <a:pt x="147805" y="38567"/>
                    <a:pt x="150423" y="39875"/>
                  </a:cubicBezTo>
                  <a:cubicBezTo>
                    <a:pt x="151732" y="41182"/>
                    <a:pt x="154350" y="42489"/>
                    <a:pt x="155659" y="43797"/>
                  </a:cubicBezTo>
                  <a:cubicBezTo>
                    <a:pt x="156968" y="45104"/>
                    <a:pt x="158277" y="46411"/>
                    <a:pt x="159586" y="47719"/>
                  </a:cubicBezTo>
                  <a:cubicBezTo>
                    <a:pt x="160895" y="49026"/>
                    <a:pt x="160895" y="50333"/>
                    <a:pt x="160895" y="51641"/>
                  </a:cubicBezTo>
                  <a:cubicBezTo>
                    <a:pt x="162204" y="54256"/>
                    <a:pt x="163513" y="55563"/>
                    <a:pt x="163513" y="55563"/>
                  </a:cubicBezTo>
                  <a:cubicBezTo>
                    <a:pt x="163513" y="55563"/>
                    <a:pt x="162204" y="54256"/>
                    <a:pt x="159586" y="52948"/>
                  </a:cubicBezTo>
                  <a:cubicBezTo>
                    <a:pt x="158277" y="52948"/>
                    <a:pt x="154350" y="51641"/>
                    <a:pt x="151732" y="50333"/>
                  </a:cubicBezTo>
                  <a:cubicBezTo>
                    <a:pt x="149114" y="49026"/>
                    <a:pt x="147805" y="49026"/>
                    <a:pt x="145187" y="49026"/>
                  </a:cubicBezTo>
                  <a:cubicBezTo>
                    <a:pt x="143878" y="47719"/>
                    <a:pt x="141260" y="47719"/>
                    <a:pt x="139951" y="46411"/>
                  </a:cubicBezTo>
                  <a:cubicBezTo>
                    <a:pt x="137333" y="46411"/>
                    <a:pt x="134715" y="46411"/>
                    <a:pt x="133406" y="46411"/>
                  </a:cubicBezTo>
                  <a:cubicBezTo>
                    <a:pt x="130788" y="46411"/>
                    <a:pt x="128170" y="46411"/>
                    <a:pt x="126861" y="46411"/>
                  </a:cubicBezTo>
                  <a:cubicBezTo>
                    <a:pt x="124243" y="46411"/>
                    <a:pt x="121625" y="46411"/>
                    <a:pt x="119007" y="46411"/>
                  </a:cubicBezTo>
                  <a:cubicBezTo>
                    <a:pt x="117698" y="46411"/>
                    <a:pt x="115080" y="46411"/>
                    <a:pt x="112462" y="46411"/>
                  </a:cubicBezTo>
                  <a:cubicBezTo>
                    <a:pt x="111153" y="47719"/>
                    <a:pt x="108535" y="47719"/>
                    <a:pt x="107226" y="49026"/>
                  </a:cubicBezTo>
                  <a:cubicBezTo>
                    <a:pt x="104608" y="49026"/>
                    <a:pt x="103299" y="49026"/>
                    <a:pt x="100681" y="50333"/>
                  </a:cubicBezTo>
                  <a:cubicBezTo>
                    <a:pt x="98063" y="51641"/>
                    <a:pt x="95445" y="52948"/>
                    <a:pt x="92827" y="52948"/>
                  </a:cubicBezTo>
                  <a:cubicBezTo>
                    <a:pt x="90209" y="54256"/>
                    <a:pt x="88900" y="55563"/>
                    <a:pt x="88900" y="55563"/>
                  </a:cubicBezTo>
                  <a:cubicBezTo>
                    <a:pt x="88900" y="55563"/>
                    <a:pt x="90209" y="54256"/>
                    <a:pt x="91518" y="51641"/>
                  </a:cubicBezTo>
                  <a:cubicBezTo>
                    <a:pt x="91518" y="50333"/>
                    <a:pt x="92827" y="49026"/>
                    <a:pt x="94136" y="47719"/>
                  </a:cubicBezTo>
                  <a:cubicBezTo>
                    <a:pt x="95445" y="46411"/>
                    <a:pt x="96754" y="45104"/>
                    <a:pt x="98063" y="43797"/>
                  </a:cubicBezTo>
                  <a:cubicBezTo>
                    <a:pt x="99372" y="42489"/>
                    <a:pt x="100681" y="41182"/>
                    <a:pt x="103299" y="39875"/>
                  </a:cubicBezTo>
                  <a:cubicBezTo>
                    <a:pt x="104608" y="38567"/>
                    <a:pt x="107226" y="37260"/>
                    <a:pt x="109844" y="35953"/>
                  </a:cubicBezTo>
                  <a:cubicBezTo>
                    <a:pt x="112462" y="35953"/>
                    <a:pt x="115080" y="34645"/>
                    <a:pt x="117698" y="34645"/>
                  </a:cubicBezTo>
                  <a:cubicBezTo>
                    <a:pt x="120316" y="33338"/>
                    <a:pt x="124243" y="33338"/>
                    <a:pt x="126861" y="33338"/>
                  </a:cubicBezTo>
                  <a:close/>
                  <a:moveTo>
                    <a:pt x="127794" y="25400"/>
                  </a:moveTo>
                  <a:cubicBezTo>
                    <a:pt x="92288" y="25400"/>
                    <a:pt x="64673" y="53063"/>
                    <a:pt x="58097" y="93899"/>
                  </a:cubicBezTo>
                  <a:cubicBezTo>
                    <a:pt x="58097" y="93899"/>
                    <a:pt x="58097" y="93899"/>
                    <a:pt x="58097" y="100485"/>
                  </a:cubicBezTo>
                  <a:cubicBezTo>
                    <a:pt x="58097" y="100485"/>
                    <a:pt x="58097" y="100485"/>
                    <a:pt x="51522" y="99168"/>
                  </a:cubicBezTo>
                  <a:cubicBezTo>
                    <a:pt x="51522" y="99168"/>
                    <a:pt x="50207" y="99168"/>
                    <a:pt x="50207" y="99168"/>
                  </a:cubicBezTo>
                  <a:cubicBezTo>
                    <a:pt x="50207" y="99168"/>
                    <a:pt x="48892" y="99168"/>
                    <a:pt x="48892" y="99168"/>
                  </a:cubicBezTo>
                  <a:cubicBezTo>
                    <a:pt x="47577" y="99168"/>
                    <a:pt x="46262" y="100485"/>
                    <a:pt x="44947" y="103120"/>
                  </a:cubicBezTo>
                  <a:cubicBezTo>
                    <a:pt x="41002" y="107072"/>
                    <a:pt x="39687" y="113658"/>
                    <a:pt x="42317" y="121562"/>
                  </a:cubicBezTo>
                  <a:cubicBezTo>
                    <a:pt x="44947" y="130783"/>
                    <a:pt x="50207" y="137370"/>
                    <a:pt x="55467" y="137370"/>
                  </a:cubicBezTo>
                  <a:cubicBezTo>
                    <a:pt x="55467" y="137370"/>
                    <a:pt x="55467" y="137370"/>
                    <a:pt x="60727" y="138687"/>
                  </a:cubicBezTo>
                  <a:cubicBezTo>
                    <a:pt x="60727" y="138687"/>
                    <a:pt x="60727" y="138687"/>
                    <a:pt x="60727" y="142639"/>
                  </a:cubicBezTo>
                  <a:cubicBezTo>
                    <a:pt x="69933" y="176888"/>
                    <a:pt x="96233" y="211138"/>
                    <a:pt x="127794" y="211138"/>
                  </a:cubicBezTo>
                  <a:cubicBezTo>
                    <a:pt x="159354" y="211138"/>
                    <a:pt x="184340" y="176888"/>
                    <a:pt x="193545" y="142639"/>
                  </a:cubicBezTo>
                  <a:cubicBezTo>
                    <a:pt x="193545" y="142639"/>
                    <a:pt x="193545" y="142639"/>
                    <a:pt x="194860" y="138687"/>
                  </a:cubicBezTo>
                  <a:cubicBezTo>
                    <a:pt x="194860" y="138687"/>
                    <a:pt x="194860" y="138687"/>
                    <a:pt x="200120" y="137370"/>
                  </a:cubicBezTo>
                  <a:cubicBezTo>
                    <a:pt x="204065" y="137370"/>
                    <a:pt x="210640" y="130783"/>
                    <a:pt x="213270" y="121562"/>
                  </a:cubicBezTo>
                  <a:cubicBezTo>
                    <a:pt x="215900" y="112341"/>
                    <a:pt x="213270" y="103120"/>
                    <a:pt x="208010" y="100485"/>
                  </a:cubicBezTo>
                  <a:cubicBezTo>
                    <a:pt x="208010" y="100485"/>
                    <a:pt x="206695" y="99168"/>
                    <a:pt x="206695" y="99168"/>
                  </a:cubicBezTo>
                  <a:cubicBezTo>
                    <a:pt x="205380" y="99168"/>
                    <a:pt x="205380" y="99168"/>
                    <a:pt x="204065" y="99168"/>
                  </a:cubicBezTo>
                  <a:cubicBezTo>
                    <a:pt x="204065" y="99168"/>
                    <a:pt x="204065" y="99168"/>
                    <a:pt x="197490" y="100485"/>
                  </a:cubicBezTo>
                  <a:cubicBezTo>
                    <a:pt x="197490" y="100485"/>
                    <a:pt x="197490" y="100485"/>
                    <a:pt x="197490" y="93899"/>
                  </a:cubicBezTo>
                  <a:cubicBezTo>
                    <a:pt x="190915" y="53063"/>
                    <a:pt x="163299" y="25400"/>
                    <a:pt x="127794" y="25400"/>
                  </a:cubicBezTo>
                  <a:close/>
                  <a:moveTo>
                    <a:pt x="113355" y="0"/>
                  </a:moveTo>
                  <a:cubicBezTo>
                    <a:pt x="117293" y="0"/>
                    <a:pt x="121231" y="2633"/>
                    <a:pt x="125170" y="2633"/>
                  </a:cubicBezTo>
                  <a:cubicBezTo>
                    <a:pt x="129108" y="2633"/>
                    <a:pt x="133046" y="0"/>
                    <a:pt x="135672" y="0"/>
                  </a:cubicBezTo>
                  <a:cubicBezTo>
                    <a:pt x="139610" y="0"/>
                    <a:pt x="143548" y="5267"/>
                    <a:pt x="147486" y="5267"/>
                  </a:cubicBezTo>
                  <a:cubicBezTo>
                    <a:pt x="151425" y="6583"/>
                    <a:pt x="155363" y="3950"/>
                    <a:pt x="159301" y="5267"/>
                  </a:cubicBezTo>
                  <a:cubicBezTo>
                    <a:pt x="163239" y="6583"/>
                    <a:pt x="164552" y="10533"/>
                    <a:pt x="168490" y="13167"/>
                  </a:cubicBezTo>
                  <a:cubicBezTo>
                    <a:pt x="172428" y="14484"/>
                    <a:pt x="177679" y="13167"/>
                    <a:pt x="180305" y="14484"/>
                  </a:cubicBezTo>
                  <a:cubicBezTo>
                    <a:pt x="182930" y="17117"/>
                    <a:pt x="184243" y="22384"/>
                    <a:pt x="186869" y="25017"/>
                  </a:cubicBezTo>
                  <a:cubicBezTo>
                    <a:pt x="190807" y="27650"/>
                    <a:pt x="196058" y="27650"/>
                    <a:pt x="198683" y="30284"/>
                  </a:cubicBezTo>
                  <a:cubicBezTo>
                    <a:pt x="201309" y="32917"/>
                    <a:pt x="199996" y="38184"/>
                    <a:pt x="202622" y="42134"/>
                  </a:cubicBezTo>
                  <a:cubicBezTo>
                    <a:pt x="203934" y="44767"/>
                    <a:pt x="209185" y="46084"/>
                    <a:pt x="210498" y="50034"/>
                  </a:cubicBezTo>
                  <a:cubicBezTo>
                    <a:pt x="211811" y="53984"/>
                    <a:pt x="209185" y="57934"/>
                    <a:pt x="210498" y="61884"/>
                  </a:cubicBezTo>
                  <a:cubicBezTo>
                    <a:pt x="210498" y="65835"/>
                    <a:pt x="214436" y="69785"/>
                    <a:pt x="214436" y="73735"/>
                  </a:cubicBezTo>
                  <a:cubicBezTo>
                    <a:pt x="214436" y="77685"/>
                    <a:pt x="210498" y="80318"/>
                    <a:pt x="210498" y="84268"/>
                  </a:cubicBezTo>
                  <a:cubicBezTo>
                    <a:pt x="210498" y="85585"/>
                    <a:pt x="210498" y="85585"/>
                    <a:pt x="210498" y="86902"/>
                  </a:cubicBezTo>
                  <a:cubicBezTo>
                    <a:pt x="223625" y="90852"/>
                    <a:pt x="230189" y="106652"/>
                    <a:pt x="226251" y="123769"/>
                  </a:cubicBezTo>
                  <a:cubicBezTo>
                    <a:pt x="222313" y="136936"/>
                    <a:pt x="214436" y="146153"/>
                    <a:pt x="205247" y="148786"/>
                  </a:cubicBezTo>
                  <a:cubicBezTo>
                    <a:pt x="194745" y="185654"/>
                    <a:pt x="165865" y="223838"/>
                    <a:pt x="127795" y="223838"/>
                  </a:cubicBezTo>
                  <a:cubicBezTo>
                    <a:pt x="89726" y="223838"/>
                    <a:pt x="60845" y="185654"/>
                    <a:pt x="50343" y="148786"/>
                  </a:cubicBezTo>
                  <a:cubicBezTo>
                    <a:pt x="41154" y="146153"/>
                    <a:pt x="33278" y="136936"/>
                    <a:pt x="29339" y="123769"/>
                  </a:cubicBezTo>
                  <a:cubicBezTo>
                    <a:pt x="25401" y="109285"/>
                    <a:pt x="30652" y="96119"/>
                    <a:pt x="38529" y="89535"/>
                  </a:cubicBezTo>
                  <a:cubicBezTo>
                    <a:pt x="38529" y="88218"/>
                    <a:pt x="39841" y="85585"/>
                    <a:pt x="38529" y="84268"/>
                  </a:cubicBezTo>
                  <a:cubicBezTo>
                    <a:pt x="38529" y="80318"/>
                    <a:pt x="34590" y="77685"/>
                    <a:pt x="34590" y="73735"/>
                  </a:cubicBezTo>
                  <a:cubicBezTo>
                    <a:pt x="34590" y="69785"/>
                    <a:pt x="38529" y="65835"/>
                    <a:pt x="38529" y="61884"/>
                  </a:cubicBezTo>
                  <a:cubicBezTo>
                    <a:pt x="39841" y="57934"/>
                    <a:pt x="37216" y="53984"/>
                    <a:pt x="38529" y="50034"/>
                  </a:cubicBezTo>
                  <a:cubicBezTo>
                    <a:pt x="39841" y="46084"/>
                    <a:pt x="45092" y="44767"/>
                    <a:pt x="47718" y="42134"/>
                  </a:cubicBezTo>
                  <a:cubicBezTo>
                    <a:pt x="49031" y="38184"/>
                    <a:pt x="49031" y="32917"/>
                    <a:pt x="51656" y="30284"/>
                  </a:cubicBezTo>
                  <a:cubicBezTo>
                    <a:pt x="52969" y="27650"/>
                    <a:pt x="59532" y="27650"/>
                    <a:pt x="62158" y="25017"/>
                  </a:cubicBezTo>
                  <a:cubicBezTo>
                    <a:pt x="64783" y="22384"/>
                    <a:pt x="66096" y="17117"/>
                    <a:pt x="68722" y="14484"/>
                  </a:cubicBezTo>
                  <a:cubicBezTo>
                    <a:pt x="72660" y="13167"/>
                    <a:pt x="77911" y="14484"/>
                    <a:pt x="80536" y="13167"/>
                  </a:cubicBezTo>
                  <a:cubicBezTo>
                    <a:pt x="84475" y="10533"/>
                    <a:pt x="85787" y="6583"/>
                    <a:pt x="89726" y="5267"/>
                  </a:cubicBezTo>
                  <a:cubicBezTo>
                    <a:pt x="93664" y="3950"/>
                    <a:pt x="98915" y="6583"/>
                    <a:pt x="101540" y="5267"/>
                  </a:cubicBezTo>
                  <a:cubicBezTo>
                    <a:pt x="105478" y="5267"/>
                    <a:pt x="109417" y="0"/>
                    <a:pt x="113355" y="0"/>
                  </a:cubicBezTo>
                  <a:close/>
                </a:path>
              </a:pathLst>
            </a:custGeom>
            <a:solidFill>
              <a:srgbClr val="113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50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2" name="IconShape"/>
            <p:cNvSpPr>
              <a:spLocks noChangeAspect="1"/>
            </p:cNvSpPr>
            <p:nvPr/>
          </p:nvSpPr>
          <p:spPr bwMode="auto">
            <a:xfrm>
              <a:off x="4089994" y="3915927"/>
              <a:ext cx="323849" cy="426435"/>
            </a:xfrm>
            <a:custGeom>
              <a:avLst/>
              <a:gdLst>
                <a:gd name="connsiteX0" fmla="*/ 59286 w 255588"/>
                <a:gd name="connsiteY0" fmla="*/ 203200 h 336550"/>
                <a:gd name="connsiteX1" fmla="*/ 85635 w 255588"/>
                <a:gd name="connsiteY1" fmla="*/ 231962 h 336550"/>
                <a:gd name="connsiteX2" fmla="*/ 127794 w 255588"/>
                <a:gd name="connsiteY2" fmla="*/ 254187 h 336550"/>
                <a:gd name="connsiteX3" fmla="*/ 168636 w 255588"/>
                <a:gd name="connsiteY3" fmla="*/ 231962 h 336550"/>
                <a:gd name="connsiteX4" fmla="*/ 196302 w 255588"/>
                <a:gd name="connsiteY4" fmla="*/ 203200 h 336550"/>
                <a:gd name="connsiteX5" fmla="*/ 255588 w 255588"/>
                <a:gd name="connsiteY5" fmla="*/ 277719 h 336550"/>
                <a:gd name="connsiteX6" fmla="*/ 255588 w 255588"/>
                <a:gd name="connsiteY6" fmla="*/ 336550 h 336550"/>
                <a:gd name="connsiteX7" fmla="*/ 0 w 255588"/>
                <a:gd name="connsiteY7" fmla="*/ 336550 h 336550"/>
                <a:gd name="connsiteX8" fmla="*/ 0 w 255588"/>
                <a:gd name="connsiteY8" fmla="*/ 277719 h 336550"/>
                <a:gd name="connsiteX9" fmla="*/ 59286 w 255588"/>
                <a:gd name="connsiteY9" fmla="*/ 203200 h 336550"/>
                <a:gd name="connsiteX10" fmla="*/ 126861 w 255588"/>
                <a:gd name="connsiteY10" fmla="*/ 33338 h 336550"/>
                <a:gd name="connsiteX11" fmla="*/ 134715 w 255588"/>
                <a:gd name="connsiteY11" fmla="*/ 34645 h 336550"/>
                <a:gd name="connsiteX12" fmla="*/ 142569 w 255588"/>
                <a:gd name="connsiteY12" fmla="*/ 35953 h 336550"/>
                <a:gd name="connsiteX13" fmla="*/ 150423 w 255588"/>
                <a:gd name="connsiteY13" fmla="*/ 39875 h 336550"/>
                <a:gd name="connsiteX14" fmla="*/ 155659 w 255588"/>
                <a:gd name="connsiteY14" fmla="*/ 43797 h 336550"/>
                <a:gd name="connsiteX15" fmla="*/ 159586 w 255588"/>
                <a:gd name="connsiteY15" fmla="*/ 47719 h 336550"/>
                <a:gd name="connsiteX16" fmla="*/ 160895 w 255588"/>
                <a:gd name="connsiteY16" fmla="*/ 51641 h 336550"/>
                <a:gd name="connsiteX17" fmla="*/ 163513 w 255588"/>
                <a:gd name="connsiteY17" fmla="*/ 55563 h 336550"/>
                <a:gd name="connsiteX18" fmla="*/ 159586 w 255588"/>
                <a:gd name="connsiteY18" fmla="*/ 52948 h 336550"/>
                <a:gd name="connsiteX19" fmla="*/ 151732 w 255588"/>
                <a:gd name="connsiteY19" fmla="*/ 50333 h 336550"/>
                <a:gd name="connsiteX20" fmla="*/ 145187 w 255588"/>
                <a:gd name="connsiteY20" fmla="*/ 49026 h 336550"/>
                <a:gd name="connsiteX21" fmla="*/ 139951 w 255588"/>
                <a:gd name="connsiteY21" fmla="*/ 46411 h 336550"/>
                <a:gd name="connsiteX22" fmla="*/ 133406 w 255588"/>
                <a:gd name="connsiteY22" fmla="*/ 46411 h 336550"/>
                <a:gd name="connsiteX23" fmla="*/ 126861 w 255588"/>
                <a:gd name="connsiteY23" fmla="*/ 46411 h 336550"/>
                <a:gd name="connsiteX24" fmla="*/ 119007 w 255588"/>
                <a:gd name="connsiteY24" fmla="*/ 46411 h 336550"/>
                <a:gd name="connsiteX25" fmla="*/ 112462 w 255588"/>
                <a:gd name="connsiteY25" fmla="*/ 46411 h 336550"/>
                <a:gd name="connsiteX26" fmla="*/ 107226 w 255588"/>
                <a:gd name="connsiteY26" fmla="*/ 49026 h 336550"/>
                <a:gd name="connsiteX27" fmla="*/ 100681 w 255588"/>
                <a:gd name="connsiteY27" fmla="*/ 50333 h 336550"/>
                <a:gd name="connsiteX28" fmla="*/ 92827 w 255588"/>
                <a:gd name="connsiteY28" fmla="*/ 52948 h 336550"/>
                <a:gd name="connsiteX29" fmla="*/ 88900 w 255588"/>
                <a:gd name="connsiteY29" fmla="*/ 55563 h 336550"/>
                <a:gd name="connsiteX30" fmla="*/ 91518 w 255588"/>
                <a:gd name="connsiteY30" fmla="*/ 51641 h 336550"/>
                <a:gd name="connsiteX31" fmla="*/ 94136 w 255588"/>
                <a:gd name="connsiteY31" fmla="*/ 47719 h 336550"/>
                <a:gd name="connsiteX32" fmla="*/ 98063 w 255588"/>
                <a:gd name="connsiteY32" fmla="*/ 43797 h 336550"/>
                <a:gd name="connsiteX33" fmla="*/ 103299 w 255588"/>
                <a:gd name="connsiteY33" fmla="*/ 39875 h 336550"/>
                <a:gd name="connsiteX34" fmla="*/ 109844 w 255588"/>
                <a:gd name="connsiteY34" fmla="*/ 35953 h 336550"/>
                <a:gd name="connsiteX35" fmla="*/ 117698 w 255588"/>
                <a:gd name="connsiteY35" fmla="*/ 34645 h 336550"/>
                <a:gd name="connsiteX36" fmla="*/ 126861 w 255588"/>
                <a:gd name="connsiteY36" fmla="*/ 33338 h 336550"/>
                <a:gd name="connsiteX37" fmla="*/ 127794 w 255588"/>
                <a:gd name="connsiteY37" fmla="*/ 25400 h 336550"/>
                <a:gd name="connsiteX38" fmla="*/ 58097 w 255588"/>
                <a:gd name="connsiteY38" fmla="*/ 93899 h 336550"/>
                <a:gd name="connsiteX39" fmla="*/ 58097 w 255588"/>
                <a:gd name="connsiteY39" fmla="*/ 100485 h 336550"/>
                <a:gd name="connsiteX40" fmla="*/ 51522 w 255588"/>
                <a:gd name="connsiteY40" fmla="*/ 99168 h 336550"/>
                <a:gd name="connsiteX41" fmla="*/ 50207 w 255588"/>
                <a:gd name="connsiteY41" fmla="*/ 99168 h 336550"/>
                <a:gd name="connsiteX42" fmla="*/ 48892 w 255588"/>
                <a:gd name="connsiteY42" fmla="*/ 99168 h 336550"/>
                <a:gd name="connsiteX43" fmla="*/ 44947 w 255588"/>
                <a:gd name="connsiteY43" fmla="*/ 103120 h 336550"/>
                <a:gd name="connsiteX44" fmla="*/ 42317 w 255588"/>
                <a:gd name="connsiteY44" fmla="*/ 121562 h 336550"/>
                <a:gd name="connsiteX45" fmla="*/ 55467 w 255588"/>
                <a:gd name="connsiteY45" fmla="*/ 137370 h 336550"/>
                <a:gd name="connsiteX46" fmla="*/ 60727 w 255588"/>
                <a:gd name="connsiteY46" fmla="*/ 138687 h 336550"/>
                <a:gd name="connsiteX47" fmla="*/ 60727 w 255588"/>
                <a:gd name="connsiteY47" fmla="*/ 142639 h 336550"/>
                <a:gd name="connsiteX48" fmla="*/ 127794 w 255588"/>
                <a:gd name="connsiteY48" fmla="*/ 211138 h 336550"/>
                <a:gd name="connsiteX49" fmla="*/ 193545 w 255588"/>
                <a:gd name="connsiteY49" fmla="*/ 142639 h 336550"/>
                <a:gd name="connsiteX50" fmla="*/ 194860 w 255588"/>
                <a:gd name="connsiteY50" fmla="*/ 138687 h 336550"/>
                <a:gd name="connsiteX51" fmla="*/ 200120 w 255588"/>
                <a:gd name="connsiteY51" fmla="*/ 137370 h 336550"/>
                <a:gd name="connsiteX52" fmla="*/ 213270 w 255588"/>
                <a:gd name="connsiteY52" fmla="*/ 121562 h 336550"/>
                <a:gd name="connsiteX53" fmla="*/ 208010 w 255588"/>
                <a:gd name="connsiteY53" fmla="*/ 100485 h 336550"/>
                <a:gd name="connsiteX54" fmla="*/ 206695 w 255588"/>
                <a:gd name="connsiteY54" fmla="*/ 99168 h 336550"/>
                <a:gd name="connsiteX55" fmla="*/ 204065 w 255588"/>
                <a:gd name="connsiteY55" fmla="*/ 99168 h 336550"/>
                <a:gd name="connsiteX56" fmla="*/ 197490 w 255588"/>
                <a:gd name="connsiteY56" fmla="*/ 100485 h 336550"/>
                <a:gd name="connsiteX57" fmla="*/ 197490 w 255588"/>
                <a:gd name="connsiteY57" fmla="*/ 93899 h 336550"/>
                <a:gd name="connsiteX58" fmla="*/ 127794 w 255588"/>
                <a:gd name="connsiteY58" fmla="*/ 25400 h 336550"/>
                <a:gd name="connsiteX59" fmla="*/ 113355 w 255588"/>
                <a:gd name="connsiteY59" fmla="*/ 0 h 336550"/>
                <a:gd name="connsiteX60" fmla="*/ 125170 w 255588"/>
                <a:gd name="connsiteY60" fmla="*/ 2633 h 336550"/>
                <a:gd name="connsiteX61" fmla="*/ 135672 w 255588"/>
                <a:gd name="connsiteY61" fmla="*/ 0 h 336550"/>
                <a:gd name="connsiteX62" fmla="*/ 147486 w 255588"/>
                <a:gd name="connsiteY62" fmla="*/ 5267 h 336550"/>
                <a:gd name="connsiteX63" fmla="*/ 159301 w 255588"/>
                <a:gd name="connsiteY63" fmla="*/ 5267 h 336550"/>
                <a:gd name="connsiteX64" fmla="*/ 168490 w 255588"/>
                <a:gd name="connsiteY64" fmla="*/ 13167 h 336550"/>
                <a:gd name="connsiteX65" fmla="*/ 180305 w 255588"/>
                <a:gd name="connsiteY65" fmla="*/ 14484 h 336550"/>
                <a:gd name="connsiteX66" fmla="*/ 186869 w 255588"/>
                <a:gd name="connsiteY66" fmla="*/ 25017 h 336550"/>
                <a:gd name="connsiteX67" fmla="*/ 198683 w 255588"/>
                <a:gd name="connsiteY67" fmla="*/ 30284 h 336550"/>
                <a:gd name="connsiteX68" fmla="*/ 202622 w 255588"/>
                <a:gd name="connsiteY68" fmla="*/ 42134 h 336550"/>
                <a:gd name="connsiteX69" fmla="*/ 210498 w 255588"/>
                <a:gd name="connsiteY69" fmla="*/ 50034 h 336550"/>
                <a:gd name="connsiteX70" fmla="*/ 210498 w 255588"/>
                <a:gd name="connsiteY70" fmla="*/ 61884 h 336550"/>
                <a:gd name="connsiteX71" fmla="*/ 214436 w 255588"/>
                <a:gd name="connsiteY71" fmla="*/ 73735 h 336550"/>
                <a:gd name="connsiteX72" fmla="*/ 210498 w 255588"/>
                <a:gd name="connsiteY72" fmla="*/ 84268 h 336550"/>
                <a:gd name="connsiteX73" fmla="*/ 210498 w 255588"/>
                <a:gd name="connsiteY73" fmla="*/ 86902 h 336550"/>
                <a:gd name="connsiteX74" fmla="*/ 226251 w 255588"/>
                <a:gd name="connsiteY74" fmla="*/ 123769 h 336550"/>
                <a:gd name="connsiteX75" fmla="*/ 205247 w 255588"/>
                <a:gd name="connsiteY75" fmla="*/ 148786 h 336550"/>
                <a:gd name="connsiteX76" fmla="*/ 127795 w 255588"/>
                <a:gd name="connsiteY76" fmla="*/ 223838 h 336550"/>
                <a:gd name="connsiteX77" fmla="*/ 50343 w 255588"/>
                <a:gd name="connsiteY77" fmla="*/ 148786 h 336550"/>
                <a:gd name="connsiteX78" fmla="*/ 29339 w 255588"/>
                <a:gd name="connsiteY78" fmla="*/ 123769 h 336550"/>
                <a:gd name="connsiteX79" fmla="*/ 38529 w 255588"/>
                <a:gd name="connsiteY79" fmla="*/ 89535 h 336550"/>
                <a:gd name="connsiteX80" fmla="*/ 38529 w 255588"/>
                <a:gd name="connsiteY80" fmla="*/ 84268 h 336550"/>
                <a:gd name="connsiteX81" fmla="*/ 34590 w 255588"/>
                <a:gd name="connsiteY81" fmla="*/ 73735 h 336550"/>
                <a:gd name="connsiteX82" fmla="*/ 38529 w 255588"/>
                <a:gd name="connsiteY82" fmla="*/ 61884 h 336550"/>
                <a:gd name="connsiteX83" fmla="*/ 38529 w 255588"/>
                <a:gd name="connsiteY83" fmla="*/ 50034 h 336550"/>
                <a:gd name="connsiteX84" fmla="*/ 47718 w 255588"/>
                <a:gd name="connsiteY84" fmla="*/ 42134 h 336550"/>
                <a:gd name="connsiteX85" fmla="*/ 51656 w 255588"/>
                <a:gd name="connsiteY85" fmla="*/ 30284 h 336550"/>
                <a:gd name="connsiteX86" fmla="*/ 62158 w 255588"/>
                <a:gd name="connsiteY86" fmla="*/ 25017 h 336550"/>
                <a:gd name="connsiteX87" fmla="*/ 68722 w 255588"/>
                <a:gd name="connsiteY87" fmla="*/ 14484 h 336550"/>
                <a:gd name="connsiteX88" fmla="*/ 80536 w 255588"/>
                <a:gd name="connsiteY88" fmla="*/ 13167 h 336550"/>
                <a:gd name="connsiteX89" fmla="*/ 89726 w 255588"/>
                <a:gd name="connsiteY89" fmla="*/ 5267 h 336550"/>
                <a:gd name="connsiteX90" fmla="*/ 101540 w 255588"/>
                <a:gd name="connsiteY90" fmla="*/ 5267 h 336550"/>
                <a:gd name="connsiteX91" fmla="*/ 113355 w 255588"/>
                <a:gd name="connsiteY9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55588" h="336550">
                  <a:moveTo>
                    <a:pt x="59286" y="203200"/>
                  </a:moveTo>
                  <a:cubicBezTo>
                    <a:pt x="65873" y="216274"/>
                    <a:pt x="75096" y="226732"/>
                    <a:pt x="85635" y="231962"/>
                  </a:cubicBezTo>
                  <a:cubicBezTo>
                    <a:pt x="109350" y="243728"/>
                    <a:pt x="127794" y="254187"/>
                    <a:pt x="127794" y="254187"/>
                  </a:cubicBezTo>
                  <a:cubicBezTo>
                    <a:pt x="127794" y="254187"/>
                    <a:pt x="144921" y="243728"/>
                    <a:pt x="168636" y="231962"/>
                  </a:cubicBezTo>
                  <a:cubicBezTo>
                    <a:pt x="180493" y="226732"/>
                    <a:pt x="189715" y="216274"/>
                    <a:pt x="196302" y="203200"/>
                  </a:cubicBezTo>
                  <a:cubicBezTo>
                    <a:pt x="231874" y="217581"/>
                    <a:pt x="255588" y="248957"/>
                    <a:pt x="255588" y="277719"/>
                  </a:cubicBezTo>
                  <a:cubicBezTo>
                    <a:pt x="255588" y="277719"/>
                    <a:pt x="255588" y="277719"/>
                    <a:pt x="255588" y="336550"/>
                  </a:cubicBezTo>
                  <a:cubicBezTo>
                    <a:pt x="255588" y="336550"/>
                    <a:pt x="255588" y="336550"/>
                    <a:pt x="0" y="336550"/>
                  </a:cubicBezTo>
                  <a:cubicBezTo>
                    <a:pt x="0" y="336550"/>
                    <a:pt x="0" y="336550"/>
                    <a:pt x="0" y="277719"/>
                  </a:cubicBezTo>
                  <a:cubicBezTo>
                    <a:pt x="0" y="250265"/>
                    <a:pt x="23714" y="217581"/>
                    <a:pt x="59286" y="203200"/>
                  </a:cubicBezTo>
                  <a:close/>
                  <a:moveTo>
                    <a:pt x="126861" y="33338"/>
                  </a:moveTo>
                  <a:cubicBezTo>
                    <a:pt x="129479" y="33338"/>
                    <a:pt x="132097" y="33338"/>
                    <a:pt x="134715" y="34645"/>
                  </a:cubicBezTo>
                  <a:cubicBezTo>
                    <a:pt x="137333" y="34645"/>
                    <a:pt x="139951" y="35953"/>
                    <a:pt x="142569" y="35953"/>
                  </a:cubicBezTo>
                  <a:cubicBezTo>
                    <a:pt x="145187" y="37260"/>
                    <a:pt x="147805" y="38567"/>
                    <a:pt x="150423" y="39875"/>
                  </a:cubicBezTo>
                  <a:cubicBezTo>
                    <a:pt x="151732" y="41182"/>
                    <a:pt x="154350" y="42489"/>
                    <a:pt x="155659" y="43797"/>
                  </a:cubicBezTo>
                  <a:cubicBezTo>
                    <a:pt x="156968" y="45104"/>
                    <a:pt x="158277" y="46411"/>
                    <a:pt x="159586" y="47719"/>
                  </a:cubicBezTo>
                  <a:cubicBezTo>
                    <a:pt x="160895" y="49026"/>
                    <a:pt x="160895" y="50333"/>
                    <a:pt x="160895" y="51641"/>
                  </a:cubicBezTo>
                  <a:cubicBezTo>
                    <a:pt x="162204" y="54256"/>
                    <a:pt x="163513" y="55563"/>
                    <a:pt x="163513" y="55563"/>
                  </a:cubicBezTo>
                  <a:cubicBezTo>
                    <a:pt x="163513" y="55563"/>
                    <a:pt x="162204" y="54256"/>
                    <a:pt x="159586" y="52948"/>
                  </a:cubicBezTo>
                  <a:cubicBezTo>
                    <a:pt x="158277" y="52948"/>
                    <a:pt x="154350" y="51641"/>
                    <a:pt x="151732" y="50333"/>
                  </a:cubicBezTo>
                  <a:cubicBezTo>
                    <a:pt x="149114" y="49026"/>
                    <a:pt x="147805" y="49026"/>
                    <a:pt x="145187" y="49026"/>
                  </a:cubicBezTo>
                  <a:cubicBezTo>
                    <a:pt x="143878" y="47719"/>
                    <a:pt x="141260" y="47719"/>
                    <a:pt x="139951" y="46411"/>
                  </a:cubicBezTo>
                  <a:cubicBezTo>
                    <a:pt x="137333" y="46411"/>
                    <a:pt x="134715" y="46411"/>
                    <a:pt x="133406" y="46411"/>
                  </a:cubicBezTo>
                  <a:cubicBezTo>
                    <a:pt x="130788" y="46411"/>
                    <a:pt x="128170" y="46411"/>
                    <a:pt x="126861" y="46411"/>
                  </a:cubicBezTo>
                  <a:cubicBezTo>
                    <a:pt x="124243" y="46411"/>
                    <a:pt x="121625" y="46411"/>
                    <a:pt x="119007" y="46411"/>
                  </a:cubicBezTo>
                  <a:cubicBezTo>
                    <a:pt x="117698" y="46411"/>
                    <a:pt x="115080" y="46411"/>
                    <a:pt x="112462" y="46411"/>
                  </a:cubicBezTo>
                  <a:cubicBezTo>
                    <a:pt x="111153" y="47719"/>
                    <a:pt x="108535" y="47719"/>
                    <a:pt x="107226" y="49026"/>
                  </a:cubicBezTo>
                  <a:cubicBezTo>
                    <a:pt x="104608" y="49026"/>
                    <a:pt x="103299" y="49026"/>
                    <a:pt x="100681" y="50333"/>
                  </a:cubicBezTo>
                  <a:cubicBezTo>
                    <a:pt x="98063" y="51641"/>
                    <a:pt x="95445" y="52948"/>
                    <a:pt x="92827" y="52948"/>
                  </a:cubicBezTo>
                  <a:cubicBezTo>
                    <a:pt x="90209" y="54256"/>
                    <a:pt x="88900" y="55563"/>
                    <a:pt x="88900" y="55563"/>
                  </a:cubicBezTo>
                  <a:cubicBezTo>
                    <a:pt x="88900" y="55563"/>
                    <a:pt x="90209" y="54256"/>
                    <a:pt x="91518" y="51641"/>
                  </a:cubicBezTo>
                  <a:cubicBezTo>
                    <a:pt x="91518" y="50333"/>
                    <a:pt x="92827" y="49026"/>
                    <a:pt x="94136" y="47719"/>
                  </a:cubicBezTo>
                  <a:cubicBezTo>
                    <a:pt x="95445" y="46411"/>
                    <a:pt x="96754" y="45104"/>
                    <a:pt x="98063" y="43797"/>
                  </a:cubicBezTo>
                  <a:cubicBezTo>
                    <a:pt x="99372" y="42489"/>
                    <a:pt x="100681" y="41182"/>
                    <a:pt x="103299" y="39875"/>
                  </a:cubicBezTo>
                  <a:cubicBezTo>
                    <a:pt x="104608" y="38567"/>
                    <a:pt x="107226" y="37260"/>
                    <a:pt x="109844" y="35953"/>
                  </a:cubicBezTo>
                  <a:cubicBezTo>
                    <a:pt x="112462" y="35953"/>
                    <a:pt x="115080" y="34645"/>
                    <a:pt x="117698" y="34645"/>
                  </a:cubicBezTo>
                  <a:cubicBezTo>
                    <a:pt x="120316" y="33338"/>
                    <a:pt x="124243" y="33338"/>
                    <a:pt x="126861" y="33338"/>
                  </a:cubicBezTo>
                  <a:close/>
                  <a:moveTo>
                    <a:pt x="127794" y="25400"/>
                  </a:moveTo>
                  <a:cubicBezTo>
                    <a:pt x="92288" y="25400"/>
                    <a:pt x="64673" y="53063"/>
                    <a:pt x="58097" y="93899"/>
                  </a:cubicBezTo>
                  <a:cubicBezTo>
                    <a:pt x="58097" y="93899"/>
                    <a:pt x="58097" y="93899"/>
                    <a:pt x="58097" y="100485"/>
                  </a:cubicBezTo>
                  <a:cubicBezTo>
                    <a:pt x="58097" y="100485"/>
                    <a:pt x="58097" y="100485"/>
                    <a:pt x="51522" y="99168"/>
                  </a:cubicBezTo>
                  <a:cubicBezTo>
                    <a:pt x="51522" y="99168"/>
                    <a:pt x="50207" y="99168"/>
                    <a:pt x="50207" y="99168"/>
                  </a:cubicBezTo>
                  <a:cubicBezTo>
                    <a:pt x="50207" y="99168"/>
                    <a:pt x="48892" y="99168"/>
                    <a:pt x="48892" y="99168"/>
                  </a:cubicBezTo>
                  <a:cubicBezTo>
                    <a:pt x="47577" y="99168"/>
                    <a:pt x="46262" y="100485"/>
                    <a:pt x="44947" y="103120"/>
                  </a:cubicBezTo>
                  <a:cubicBezTo>
                    <a:pt x="41002" y="107072"/>
                    <a:pt x="39687" y="113658"/>
                    <a:pt x="42317" y="121562"/>
                  </a:cubicBezTo>
                  <a:cubicBezTo>
                    <a:pt x="44947" y="130783"/>
                    <a:pt x="50207" y="137370"/>
                    <a:pt x="55467" y="137370"/>
                  </a:cubicBezTo>
                  <a:cubicBezTo>
                    <a:pt x="55467" y="137370"/>
                    <a:pt x="55467" y="137370"/>
                    <a:pt x="60727" y="138687"/>
                  </a:cubicBezTo>
                  <a:cubicBezTo>
                    <a:pt x="60727" y="138687"/>
                    <a:pt x="60727" y="138687"/>
                    <a:pt x="60727" y="142639"/>
                  </a:cubicBezTo>
                  <a:cubicBezTo>
                    <a:pt x="69933" y="176888"/>
                    <a:pt x="96233" y="211138"/>
                    <a:pt x="127794" y="211138"/>
                  </a:cubicBezTo>
                  <a:cubicBezTo>
                    <a:pt x="159354" y="211138"/>
                    <a:pt x="184340" y="176888"/>
                    <a:pt x="193545" y="142639"/>
                  </a:cubicBezTo>
                  <a:cubicBezTo>
                    <a:pt x="193545" y="142639"/>
                    <a:pt x="193545" y="142639"/>
                    <a:pt x="194860" y="138687"/>
                  </a:cubicBezTo>
                  <a:cubicBezTo>
                    <a:pt x="194860" y="138687"/>
                    <a:pt x="194860" y="138687"/>
                    <a:pt x="200120" y="137370"/>
                  </a:cubicBezTo>
                  <a:cubicBezTo>
                    <a:pt x="204065" y="137370"/>
                    <a:pt x="210640" y="130783"/>
                    <a:pt x="213270" y="121562"/>
                  </a:cubicBezTo>
                  <a:cubicBezTo>
                    <a:pt x="215900" y="112341"/>
                    <a:pt x="213270" y="103120"/>
                    <a:pt x="208010" y="100485"/>
                  </a:cubicBezTo>
                  <a:cubicBezTo>
                    <a:pt x="208010" y="100485"/>
                    <a:pt x="206695" y="99168"/>
                    <a:pt x="206695" y="99168"/>
                  </a:cubicBezTo>
                  <a:cubicBezTo>
                    <a:pt x="205380" y="99168"/>
                    <a:pt x="205380" y="99168"/>
                    <a:pt x="204065" y="99168"/>
                  </a:cubicBezTo>
                  <a:cubicBezTo>
                    <a:pt x="204065" y="99168"/>
                    <a:pt x="204065" y="99168"/>
                    <a:pt x="197490" y="100485"/>
                  </a:cubicBezTo>
                  <a:cubicBezTo>
                    <a:pt x="197490" y="100485"/>
                    <a:pt x="197490" y="100485"/>
                    <a:pt x="197490" y="93899"/>
                  </a:cubicBezTo>
                  <a:cubicBezTo>
                    <a:pt x="190915" y="53063"/>
                    <a:pt x="163299" y="25400"/>
                    <a:pt x="127794" y="25400"/>
                  </a:cubicBezTo>
                  <a:close/>
                  <a:moveTo>
                    <a:pt x="113355" y="0"/>
                  </a:moveTo>
                  <a:cubicBezTo>
                    <a:pt x="117293" y="0"/>
                    <a:pt x="121231" y="2633"/>
                    <a:pt x="125170" y="2633"/>
                  </a:cubicBezTo>
                  <a:cubicBezTo>
                    <a:pt x="129108" y="2633"/>
                    <a:pt x="133046" y="0"/>
                    <a:pt x="135672" y="0"/>
                  </a:cubicBezTo>
                  <a:cubicBezTo>
                    <a:pt x="139610" y="0"/>
                    <a:pt x="143548" y="5267"/>
                    <a:pt x="147486" y="5267"/>
                  </a:cubicBezTo>
                  <a:cubicBezTo>
                    <a:pt x="151425" y="6583"/>
                    <a:pt x="155363" y="3950"/>
                    <a:pt x="159301" y="5267"/>
                  </a:cubicBezTo>
                  <a:cubicBezTo>
                    <a:pt x="163239" y="6583"/>
                    <a:pt x="164552" y="10533"/>
                    <a:pt x="168490" y="13167"/>
                  </a:cubicBezTo>
                  <a:cubicBezTo>
                    <a:pt x="172428" y="14484"/>
                    <a:pt x="177679" y="13167"/>
                    <a:pt x="180305" y="14484"/>
                  </a:cubicBezTo>
                  <a:cubicBezTo>
                    <a:pt x="182930" y="17117"/>
                    <a:pt x="184243" y="22384"/>
                    <a:pt x="186869" y="25017"/>
                  </a:cubicBezTo>
                  <a:cubicBezTo>
                    <a:pt x="190807" y="27650"/>
                    <a:pt x="196058" y="27650"/>
                    <a:pt x="198683" y="30284"/>
                  </a:cubicBezTo>
                  <a:cubicBezTo>
                    <a:pt x="201309" y="32917"/>
                    <a:pt x="199996" y="38184"/>
                    <a:pt x="202622" y="42134"/>
                  </a:cubicBezTo>
                  <a:cubicBezTo>
                    <a:pt x="203934" y="44767"/>
                    <a:pt x="209185" y="46084"/>
                    <a:pt x="210498" y="50034"/>
                  </a:cubicBezTo>
                  <a:cubicBezTo>
                    <a:pt x="211811" y="53984"/>
                    <a:pt x="209185" y="57934"/>
                    <a:pt x="210498" y="61884"/>
                  </a:cubicBezTo>
                  <a:cubicBezTo>
                    <a:pt x="210498" y="65835"/>
                    <a:pt x="214436" y="69785"/>
                    <a:pt x="214436" y="73735"/>
                  </a:cubicBezTo>
                  <a:cubicBezTo>
                    <a:pt x="214436" y="77685"/>
                    <a:pt x="210498" y="80318"/>
                    <a:pt x="210498" y="84268"/>
                  </a:cubicBezTo>
                  <a:cubicBezTo>
                    <a:pt x="210498" y="85585"/>
                    <a:pt x="210498" y="85585"/>
                    <a:pt x="210498" y="86902"/>
                  </a:cubicBezTo>
                  <a:cubicBezTo>
                    <a:pt x="223625" y="90852"/>
                    <a:pt x="230189" y="106652"/>
                    <a:pt x="226251" y="123769"/>
                  </a:cubicBezTo>
                  <a:cubicBezTo>
                    <a:pt x="222313" y="136936"/>
                    <a:pt x="214436" y="146153"/>
                    <a:pt x="205247" y="148786"/>
                  </a:cubicBezTo>
                  <a:cubicBezTo>
                    <a:pt x="194745" y="185654"/>
                    <a:pt x="165865" y="223838"/>
                    <a:pt x="127795" y="223838"/>
                  </a:cubicBezTo>
                  <a:cubicBezTo>
                    <a:pt x="89726" y="223838"/>
                    <a:pt x="60845" y="185654"/>
                    <a:pt x="50343" y="148786"/>
                  </a:cubicBezTo>
                  <a:cubicBezTo>
                    <a:pt x="41154" y="146153"/>
                    <a:pt x="33278" y="136936"/>
                    <a:pt x="29339" y="123769"/>
                  </a:cubicBezTo>
                  <a:cubicBezTo>
                    <a:pt x="25401" y="109285"/>
                    <a:pt x="30652" y="96119"/>
                    <a:pt x="38529" y="89535"/>
                  </a:cubicBezTo>
                  <a:cubicBezTo>
                    <a:pt x="38529" y="88218"/>
                    <a:pt x="39841" y="85585"/>
                    <a:pt x="38529" y="84268"/>
                  </a:cubicBezTo>
                  <a:cubicBezTo>
                    <a:pt x="38529" y="80318"/>
                    <a:pt x="34590" y="77685"/>
                    <a:pt x="34590" y="73735"/>
                  </a:cubicBezTo>
                  <a:cubicBezTo>
                    <a:pt x="34590" y="69785"/>
                    <a:pt x="38529" y="65835"/>
                    <a:pt x="38529" y="61884"/>
                  </a:cubicBezTo>
                  <a:cubicBezTo>
                    <a:pt x="39841" y="57934"/>
                    <a:pt x="37216" y="53984"/>
                    <a:pt x="38529" y="50034"/>
                  </a:cubicBezTo>
                  <a:cubicBezTo>
                    <a:pt x="39841" y="46084"/>
                    <a:pt x="45092" y="44767"/>
                    <a:pt x="47718" y="42134"/>
                  </a:cubicBezTo>
                  <a:cubicBezTo>
                    <a:pt x="49031" y="38184"/>
                    <a:pt x="49031" y="32917"/>
                    <a:pt x="51656" y="30284"/>
                  </a:cubicBezTo>
                  <a:cubicBezTo>
                    <a:pt x="52969" y="27650"/>
                    <a:pt x="59532" y="27650"/>
                    <a:pt x="62158" y="25017"/>
                  </a:cubicBezTo>
                  <a:cubicBezTo>
                    <a:pt x="64783" y="22384"/>
                    <a:pt x="66096" y="17117"/>
                    <a:pt x="68722" y="14484"/>
                  </a:cubicBezTo>
                  <a:cubicBezTo>
                    <a:pt x="72660" y="13167"/>
                    <a:pt x="77911" y="14484"/>
                    <a:pt x="80536" y="13167"/>
                  </a:cubicBezTo>
                  <a:cubicBezTo>
                    <a:pt x="84475" y="10533"/>
                    <a:pt x="85787" y="6583"/>
                    <a:pt x="89726" y="5267"/>
                  </a:cubicBezTo>
                  <a:cubicBezTo>
                    <a:pt x="93664" y="3950"/>
                    <a:pt x="98915" y="6583"/>
                    <a:pt x="101540" y="5267"/>
                  </a:cubicBezTo>
                  <a:cubicBezTo>
                    <a:pt x="105478" y="5267"/>
                    <a:pt x="109417" y="0"/>
                    <a:pt x="113355" y="0"/>
                  </a:cubicBezTo>
                  <a:close/>
                </a:path>
              </a:pathLst>
            </a:custGeom>
            <a:solidFill>
              <a:srgbClr val="113A8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50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3" name="IconShape"/>
            <p:cNvSpPr>
              <a:spLocks noChangeAspect="1"/>
            </p:cNvSpPr>
            <p:nvPr/>
          </p:nvSpPr>
          <p:spPr bwMode="auto">
            <a:xfrm>
              <a:off x="4542530" y="3915927"/>
              <a:ext cx="323849" cy="426435"/>
            </a:xfrm>
            <a:custGeom>
              <a:avLst/>
              <a:gdLst>
                <a:gd name="connsiteX0" fmla="*/ 59286 w 255588"/>
                <a:gd name="connsiteY0" fmla="*/ 203200 h 336550"/>
                <a:gd name="connsiteX1" fmla="*/ 85635 w 255588"/>
                <a:gd name="connsiteY1" fmla="*/ 231962 h 336550"/>
                <a:gd name="connsiteX2" fmla="*/ 127794 w 255588"/>
                <a:gd name="connsiteY2" fmla="*/ 254187 h 336550"/>
                <a:gd name="connsiteX3" fmla="*/ 168636 w 255588"/>
                <a:gd name="connsiteY3" fmla="*/ 231962 h 336550"/>
                <a:gd name="connsiteX4" fmla="*/ 196302 w 255588"/>
                <a:gd name="connsiteY4" fmla="*/ 203200 h 336550"/>
                <a:gd name="connsiteX5" fmla="*/ 255588 w 255588"/>
                <a:gd name="connsiteY5" fmla="*/ 277719 h 336550"/>
                <a:gd name="connsiteX6" fmla="*/ 255588 w 255588"/>
                <a:gd name="connsiteY6" fmla="*/ 336550 h 336550"/>
                <a:gd name="connsiteX7" fmla="*/ 0 w 255588"/>
                <a:gd name="connsiteY7" fmla="*/ 336550 h 336550"/>
                <a:gd name="connsiteX8" fmla="*/ 0 w 255588"/>
                <a:gd name="connsiteY8" fmla="*/ 277719 h 336550"/>
                <a:gd name="connsiteX9" fmla="*/ 59286 w 255588"/>
                <a:gd name="connsiteY9" fmla="*/ 203200 h 336550"/>
                <a:gd name="connsiteX10" fmla="*/ 126861 w 255588"/>
                <a:gd name="connsiteY10" fmla="*/ 33338 h 336550"/>
                <a:gd name="connsiteX11" fmla="*/ 134715 w 255588"/>
                <a:gd name="connsiteY11" fmla="*/ 34645 h 336550"/>
                <a:gd name="connsiteX12" fmla="*/ 142569 w 255588"/>
                <a:gd name="connsiteY12" fmla="*/ 35953 h 336550"/>
                <a:gd name="connsiteX13" fmla="*/ 150423 w 255588"/>
                <a:gd name="connsiteY13" fmla="*/ 39875 h 336550"/>
                <a:gd name="connsiteX14" fmla="*/ 155659 w 255588"/>
                <a:gd name="connsiteY14" fmla="*/ 43797 h 336550"/>
                <a:gd name="connsiteX15" fmla="*/ 159586 w 255588"/>
                <a:gd name="connsiteY15" fmla="*/ 47719 h 336550"/>
                <a:gd name="connsiteX16" fmla="*/ 160895 w 255588"/>
                <a:gd name="connsiteY16" fmla="*/ 51641 h 336550"/>
                <a:gd name="connsiteX17" fmla="*/ 163513 w 255588"/>
                <a:gd name="connsiteY17" fmla="*/ 55563 h 336550"/>
                <a:gd name="connsiteX18" fmla="*/ 159586 w 255588"/>
                <a:gd name="connsiteY18" fmla="*/ 52948 h 336550"/>
                <a:gd name="connsiteX19" fmla="*/ 151732 w 255588"/>
                <a:gd name="connsiteY19" fmla="*/ 50333 h 336550"/>
                <a:gd name="connsiteX20" fmla="*/ 145187 w 255588"/>
                <a:gd name="connsiteY20" fmla="*/ 49026 h 336550"/>
                <a:gd name="connsiteX21" fmla="*/ 139951 w 255588"/>
                <a:gd name="connsiteY21" fmla="*/ 46411 h 336550"/>
                <a:gd name="connsiteX22" fmla="*/ 133406 w 255588"/>
                <a:gd name="connsiteY22" fmla="*/ 46411 h 336550"/>
                <a:gd name="connsiteX23" fmla="*/ 126861 w 255588"/>
                <a:gd name="connsiteY23" fmla="*/ 46411 h 336550"/>
                <a:gd name="connsiteX24" fmla="*/ 119007 w 255588"/>
                <a:gd name="connsiteY24" fmla="*/ 46411 h 336550"/>
                <a:gd name="connsiteX25" fmla="*/ 112462 w 255588"/>
                <a:gd name="connsiteY25" fmla="*/ 46411 h 336550"/>
                <a:gd name="connsiteX26" fmla="*/ 107226 w 255588"/>
                <a:gd name="connsiteY26" fmla="*/ 49026 h 336550"/>
                <a:gd name="connsiteX27" fmla="*/ 100681 w 255588"/>
                <a:gd name="connsiteY27" fmla="*/ 50333 h 336550"/>
                <a:gd name="connsiteX28" fmla="*/ 92827 w 255588"/>
                <a:gd name="connsiteY28" fmla="*/ 52948 h 336550"/>
                <a:gd name="connsiteX29" fmla="*/ 88900 w 255588"/>
                <a:gd name="connsiteY29" fmla="*/ 55563 h 336550"/>
                <a:gd name="connsiteX30" fmla="*/ 91518 w 255588"/>
                <a:gd name="connsiteY30" fmla="*/ 51641 h 336550"/>
                <a:gd name="connsiteX31" fmla="*/ 94136 w 255588"/>
                <a:gd name="connsiteY31" fmla="*/ 47719 h 336550"/>
                <a:gd name="connsiteX32" fmla="*/ 98063 w 255588"/>
                <a:gd name="connsiteY32" fmla="*/ 43797 h 336550"/>
                <a:gd name="connsiteX33" fmla="*/ 103299 w 255588"/>
                <a:gd name="connsiteY33" fmla="*/ 39875 h 336550"/>
                <a:gd name="connsiteX34" fmla="*/ 109844 w 255588"/>
                <a:gd name="connsiteY34" fmla="*/ 35953 h 336550"/>
                <a:gd name="connsiteX35" fmla="*/ 117698 w 255588"/>
                <a:gd name="connsiteY35" fmla="*/ 34645 h 336550"/>
                <a:gd name="connsiteX36" fmla="*/ 126861 w 255588"/>
                <a:gd name="connsiteY36" fmla="*/ 33338 h 336550"/>
                <a:gd name="connsiteX37" fmla="*/ 127794 w 255588"/>
                <a:gd name="connsiteY37" fmla="*/ 25400 h 336550"/>
                <a:gd name="connsiteX38" fmla="*/ 58097 w 255588"/>
                <a:gd name="connsiteY38" fmla="*/ 93899 h 336550"/>
                <a:gd name="connsiteX39" fmla="*/ 58097 w 255588"/>
                <a:gd name="connsiteY39" fmla="*/ 100485 h 336550"/>
                <a:gd name="connsiteX40" fmla="*/ 51522 w 255588"/>
                <a:gd name="connsiteY40" fmla="*/ 99168 h 336550"/>
                <a:gd name="connsiteX41" fmla="*/ 50207 w 255588"/>
                <a:gd name="connsiteY41" fmla="*/ 99168 h 336550"/>
                <a:gd name="connsiteX42" fmla="*/ 48892 w 255588"/>
                <a:gd name="connsiteY42" fmla="*/ 99168 h 336550"/>
                <a:gd name="connsiteX43" fmla="*/ 44947 w 255588"/>
                <a:gd name="connsiteY43" fmla="*/ 103120 h 336550"/>
                <a:gd name="connsiteX44" fmla="*/ 42317 w 255588"/>
                <a:gd name="connsiteY44" fmla="*/ 121562 h 336550"/>
                <a:gd name="connsiteX45" fmla="*/ 55467 w 255588"/>
                <a:gd name="connsiteY45" fmla="*/ 137370 h 336550"/>
                <a:gd name="connsiteX46" fmla="*/ 60727 w 255588"/>
                <a:gd name="connsiteY46" fmla="*/ 138687 h 336550"/>
                <a:gd name="connsiteX47" fmla="*/ 60727 w 255588"/>
                <a:gd name="connsiteY47" fmla="*/ 142639 h 336550"/>
                <a:gd name="connsiteX48" fmla="*/ 127794 w 255588"/>
                <a:gd name="connsiteY48" fmla="*/ 211138 h 336550"/>
                <a:gd name="connsiteX49" fmla="*/ 193545 w 255588"/>
                <a:gd name="connsiteY49" fmla="*/ 142639 h 336550"/>
                <a:gd name="connsiteX50" fmla="*/ 194860 w 255588"/>
                <a:gd name="connsiteY50" fmla="*/ 138687 h 336550"/>
                <a:gd name="connsiteX51" fmla="*/ 200120 w 255588"/>
                <a:gd name="connsiteY51" fmla="*/ 137370 h 336550"/>
                <a:gd name="connsiteX52" fmla="*/ 213270 w 255588"/>
                <a:gd name="connsiteY52" fmla="*/ 121562 h 336550"/>
                <a:gd name="connsiteX53" fmla="*/ 208010 w 255588"/>
                <a:gd name="connsiteY53" fmla="*/ 100485 h 336550"/>
                <a:gd name="connsiteX54" fmla="*/ 206695 w 255588"/>
                <a:gd name="connsiteY54" fmla="*/ 99168 h 336550"/>
                <a:gd name="connsiteX55" fmla="*/ 204065 w 255588"/>
                <a:gd name="connsiteY55" fmla="*/ 99168 h 336550"/>
                <a:gd name="connsiteX56" fmla="*/ 197490 w 255588"/>
                <a:gd name="connsiteY56" fmla="*/ 100485 h 336550"/>
                <a:gd name="connsiteX57" fmla="*/ 197490 w 255588"/>
                <a:gd name="connsiteY57" fmla="*/ 93899 h 336550"/>
                <a:gd name="connsiteX58" fmla="*/ 127794 w 255588"/>
                <a:gd name="connsiteY58" fmla="*/ 25400 h 336550"/>
                <a:gd name="connsiteX59" fmla="*/ 113355 w 255588"/>
                <a:gd name="connsiteY59" fmla="*/ 0 h 336550"/>
                <a:gd name="connsiteX60" fmla="*/ 125170 w 255588"/>
                <a:gd name="connsiteY60" fmla="*/ 2633 h 336550"/>
                <a:gd name="connsiteX61" fmla="*/ 135672 w 255588"/>
                <a:gd name="connsiteY61" fmla="*/ 0 h 336550"/>
                <a:gd name="connsiteX62" fmla="*/ 147486 w 255588"/>
                <a:gd name="connsiteY62" fmla="*/ 5267 h 336550"/>
                <a:gd name="connsiteX63" fmla="*/ 159301 w 255588"/>
                <a:gd name="connsiteY63" fmla="*/ 5267 h 336550"/>
                <a:gd name="connsiteX64" fmla="*/ 168490 w 255588"/>
                <a:gd name="connsiteY64" fmla="*/ 13167 h 336550"/>
                <a:gd name="connsiteX65" fmla="*/ 180305 w 255588"/>
                <a:gd name="connsiteY65" fmla="*/ 14484 h 336550"/>
                <a:gd name="connsiteX66" fmla="*/ 186869 w 255588"/>
                <a:gd name="connsiteY66" fmla="*/ 25017 h 336550"/>
                <a:gd name="connsiteX67" fmla="*/ 198683 w 255588"/>
                <a:gd name="connsiteY67" fmla="*/ 30284 h 336550"/>
                <a:gd name="connsiteX68" fmla="*/ 202622 w 255588"/>
                <a:gd name="connsiteY68" fmla="*/ 42134 h 336550"/>
                <a:gd name="connsiteX69" fmla="*/ 210498 w 255588"/>
                <a:gd name="connsiteY69" fmla="*/ 50034 h 336550"/>
                <a:gd name="connsiteX70" fmla="*/ 210498 w 255588"/>
                <a:gd name="connsiteY70" fmla="*/ 61884 h 336550"/>
                <a:gd name="connsiteX71" fmla="*/ 214436 w 255588"/>
                <a:gd name="connsiteY71" fmla="*/ 73735 h 336550"/>
                <a:gd name="connsiteX72" fmla="*/ 210498 w 255588"/>
                <a:gd name="connsiteY72" fmla="*/ 84268 h 336550"/>
                <a:gd name="connsiteX73" fmla="*/ 210498 w 255588"/>
                <a:gd name="connsiteY73" fmla="*/ 86902 h 336550"/>
                <a:gd name="connsiteX74" fmla="*/ 226251 w 255588"/>
                <a:gd name="connsiteY74" fmla="*/ 123769 h 336550"/>
                <a:gd name="connsiteX75" fmla="*/ 205247 w 255588"/>
                <a:gd name="connsiteY75" fmla="*/ 148786 h 336550"/>
                <a:gd name="connsiteX76" fmla="*/ 127795 w 255588"/>
                <a:gd name="connsiteY76" fmla="*/ 223838 h 336550"/>
                <a:gd name="connsiteX77" fmla="*/ 50343 w 255588"/>
                <a:gd name="connsiteY77" fmla="*/ 148786 h 336550"/>
                <a:gd name="connsiteX78" fmla="*/ 29339 w 255588"/>
                <a:gd name="connsiteY78" fmla="*/ 123769 h 336550"/>
                <a:gd name="connsiteX79" fmla="*/ 38529 w 255588"/>
                <a:gd name="connsiteY79" fmla="*/ 89535 h 336550"/>
                <a:gd name="connsiteX80" fmla="*/ 38529 w 255588"/>
                <a:gd name="connsiteY80" fmla="*/ 84268 h 336550"/>
                <a:gd name="connsiteX81" fmla="*/ 34590 w 255588"/>
                <a:gd name="connsiteY81" fmla="*/ 73735 h 336550"/>
                <a:gd name="connsiteX82" fmla="*/ 38529 w 255588"/>
                <a:gd name="connsiteY82" fmla="*/ 61884 h 336550"/>
                <a:gd name="connsiteX83" fmla="*/ 38529 w 255588"/>
                <a:gd name="connsiteY83" fmla="*/ 50034 h 336550"/>
                <a:gd name="connsiteX84" fmla="*/ 47718 w 255588"/>
                <a:gd name="connsiteY84" fmla="*/ 42134 h 336550"/>
                <a:gd name="connsiteX85" fmla="*/ 51656 w 255588"/>
                <a:gd name="connsiteY85" fmla="*/ 30284 h 336550"/>
                <a:gd name="connsiteX86" fmla="*/ 62158 w 255588"/>
                <a:gd name="connsiteY86" fmla="*/ 25017 h 336550"/>
                <a:gd name="connsiteX87" fmla="*/ 68722 w 255588"/>
                <a:gd name="connsiteY87" fmla="*/ 14484 h 336550"/>
                <a:gd name="connsiteX88" fmla="*/ 80536 w 255588"/>
                <a:gd name="connsiteY88" fmla="*/ 13167 h 336550"/>
                <a:gd name="connsiteX89" fmla="*/ 89726 w 255588"/>
                <a:gd name="connsiteY89" fmla="*/ 5267 h 336550"/>
                <a:gd name="connsiteX90" fmla="*/ 101540 w 255588"/>
                <a:gd name="connsiteY90" fmla="*/ 5267 h 336550"/>
                <a:gd name="connsiteX91" fmla="*/ 113355 w 255588"/>
                <a:gd name="connsiteY9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55588" h="336550">
                  <a:moveTo>
                    <a:pt x="59286" y="203200"/>
                  </a:moveTo>
                  <a:cubicBezTo>
                    <a:pt x="65873" y="216274"/>
                    <a:pt x="75096" y="226732"/>
                    <a:pt x="85635" y="231962"/>
                  </a:cubicBezTo>
                  <a:cubicBezTo>
                    <a:pt x="109350" y="243728"/>
                    <a:pt x="127794" y="254187"/>
                    <a:pt x="127794" y="254187"/>
                  </a:cubicBezTo>
                  <a:cubicBezTo>
                    <a:pt x="127794" y="254187"/>
                    <a:pt x="144921" y="243728"/>
                    <a:pt x="168636" y="231962"/>
                  </a:cubicBezTo>
                  <a:cubicBezTo>
                    <a:pt x="180493" y="226732"/>
                    <a:pt x="189715" y="216274"/>
                    <a:pt x="196302" y="203200"/>
                  </a:cubicBezTo>
                  <a:cubicBezTo>
                    <a:pt x="231874" y="217581"/>
                    <a:pt x="255588" y="248957"/>
                    <a:pt x="255588" y="277719"/>
                  </a:cubicBezTo>
                  <a:cubicBezTo>
                    <a:pt x="255588" y="277719"/>
                    <a:pt x="255588" y="277719"/>
                    <a:pt x="255588" y="336550"/>
                  </a:cubicBezTo>
                  <a:cubicBezTo>
                    <a:pt x="255588" y="336550"/>
                    <a:pt x="255588" y="336550"/>
                    <a:pt x="0" y="336550"/>
                  </a:cubicBezTo>
                  <a:cubicBezTo>
                    <a:pt x="0" y="336550"/>
                    <a:pt x="0" y="336550"/>
                    <a:pt x="0" y="277719"/>
                  </a:cubicBezTo>
                  <a:cubicBezTo>
                    <a:pt x="0" y="250265"/>
                    <a:pt x="23714" y="217581"/>
                    <a:pt x="59286" y="203200"/>
                  </a:cubicBezTo>
                  <a:close/>
                  <a:moveTo>
                    <a:pt x="126861" y="33338"/>
                  </a:moveTo>
                  <a:cubicBezTo>
                    <a:pt x="129479" y="33338"/>
                    <a:pt x="132097" y="33338"/>
                    <a:pt x="134715" y="34645"/>
                  </a:cubicBezTo>
                  <a:cubicBezTo>
                    <a:pt x="137333" y="34645"/>
                    <a:pt x="139951" y="35953"/>
                    <a:pt x="142569" y="35953"/>
                  </a:cubicBezTo>
                  <a:cubicBezTo>
                    <a:pt x="145187" y="37260"/>
                    <a:pt x="147805" y="38567"/>
                    <a:pt x="150423" y="39875"/>
                  </a:cubicBezTo>
                  <a:cubicBezTo>
                    <a:pt x="151732" y="41182"/>
                    <a:pt x="154350" y="42489"/>
                    <a:pt x="155659" y="43797"/>
                  </a:cubicBezTo>
                  <a:cubicBezTo>
                    <a:pt x="156968" y="45104"/>
                    <a:pt x="158277" y="46411"/>
                    <a:pt x="159586" y="47719"/>
                  </a:cubicBezTo>
                  <a:cubicBezTo>
                    <a:pt x="160895" y="49026"/>
                    <a:pt x="160895" y="50333"/>
                    <a:pt x="160895" y="51641"/>
                  </a:cubicBezTo>
                  <a:cubicBezTo>
                    <a:pt x="162204" y="54256"/>
                    <a:pt x="163513" y="55563"/>
                    <a:pt x="163513" y="55563"/>
                  </a:cubicBezTo>
                  <a:cubicBezTo>
                    <a:pt x="163513" y="55563"/>
                    <a:pt x="162204" y="54256"/>
                    <a:pt x="159586" y="52948"/>
                  </a:cubicBezTo>
                  <a:cubicBezTo>
                    <a:pt x="158277" y="52948"/>
                    <a:pt x="154350" y="51641"/>
                    <a:pt x="151732" y="50333"/>
                  </a:cubicBezTo>
                  <a:cubicBezTo>
                    <a:pt x="149114" y="49026"/>
                    <a:pt x="147805" y="49026"/>
                    <a:pt x="145187" y="49026"/>
                  </a:cubicBezTo>
                  <a:cubicBezTo>
                    <a:pt x="143878" y="47719"/>
                    <a:pt x="141260" y="47719"/>
                    <a:pt x="139951" y="46411"/>
                  </a:cubicBezTo>
                  <a:cubicBezTo>
                    <a:pt x="137333" y="46411"/>
                    <a:pt x="134715" y="46411"/>
                    <a:pt x="133406" y="46411"/>
                  </a:cubicBezTo>
                  <a:cubicBezTo>
                    <a:pt x="130788" y="46411"/>
                    <a:pt x="128170" y="46411"/>
                    <a:pt x="126861" y="46411"/>
                  </a:cubicBezTo>
                  <a:cubicBezTo>
                    <a:pt x="124243" y="46411"/>
                    <a:pt x="121625" y="46411"/>
                    <a:pt x="119007" y="46411"/>
                  </a:cubicBezTo>
                  <a:cubicBezTo>
                    <a:pt x="117698" y="46411"/>
                    <a:pt x="115080" y="46411"/>
                    <a:pt x="112462" y="46411"/>
                  </a:cubicBezTo>
                  <a:cubicBezTo>
                    <a:pt x="111153" y="47719"/>
                    <a:pt x="108535" y="47719"/>
                    <a:pt x="107226" y="49026"/>
                  </a:cubicBezTo>
                  <a:cubicBezTo>
                    <a:pt x="104608" y="49026"/>
                    <a:pt x="103299" y="49026"/>
                    <a:pt x="100681" y="50333"/>
                  </a:cubicBezTo>
                  <a:cubicBezTo>
                    <a:pt x="98063" y="51641"/>
                    <a:pt x="95445" y="52948"/>
                    <a:pt x="92827" y="52948"/>
                  </a:cubicBezTo>
                  <a:cubicBezTo>
                    <a:pt x="90209" y="54256"/>
                    <a:pt x="88900" y="55563"/>
                    <a:pt x="88900" y="55563"/>
                  </a:cubicBezTo>
                  <a:cubicBezTo>
                    <a:pt x="88900" y="55563"/>
                    <a:pt x="90209" y="54256"/>
                    <a:pt x="91518" y="51641"/>
                  </a:cubicBezTo>
                  <a:cubicBezTo>
                    <a:pt x="91518" y="50333"/>
                    <a:pt x="92827" y="49026"/>
                    <a:pt x="94136" y="47719"/>
                  </a:cubicBezTo>
                  <a:cubicBezTo>
                    <a:pt x="95445" y="46411"/>
                    <a:pt x="96754" y="45104"/>
                    <a:pt x="98063" y="43797"/>
                  </a:cubicBezTo>
                  <a:cubicBezTo>
                    <a:pt x="99372" y="42489"/>
                    <a:pt x="100681" y="41182"/>
                    <a:pt x="103299" y="39875"/>
                  </a:cubicBezTo>
                  <a:cubicBezTo>
                    <a:pt x="104608" y="38567"/>
                    <a:pt x="107226" y="37260"/>
                    <a:pt x="109844" y="35953"/>
                  </a:cubicBezTo>
                  <a:cubicBezTo>
                    <a:pt x="112462" y="35953"/>
                    <a:pt x="115080" y="34645"/>
                    <a:pt x="117698" y="34645"/>
                  </a:cubicBezTo>
                  <a:cubicBezTo>
                    <a:pt x="120316" y="33338"/>
                    <a:pt x="124243" y="33338"/>
                    <a:pt x="126861" y="33338"/>
                  </a:cubicBezTo>
                  <a:close/>
                  <a:moveTo>
                    <a:pt x="127794" y="25400"/>
                  </a:moveTo>
                  <a:cubicBezTo>
                    <a:pt x="92288" y="25400"/>
                    <a:pt x="64673" y="53063"/>
                    <a:pt x="58097" y="93899"/>
                  </a:cubicBezTo>
                  <a:cubicBezTo>
                    <a:pt x="58097" y="93899"/>
                    <a:pt x="58097" y="93899"/>
                    <a:pt x="58097" y="100485"/>
                  </a:cubicBezTo>
                  <a:cubicBezTo>
                    <a:pt x="58097" y="100485"/>
                    <a:pt x="58097" y="100485"/>
                    <a:pt x="51522" y="99168"/>
                  </a:cubicBezTo>
                  <a:cubicBezTo>
                    <a:pt x="51522" y="99168"/>
                    <a:pt x="50207" y="99168"/>
                    <a:pt x="50207" y="99168"/>
                  </a:cubicBezTo>
                  <a:cubicBezTo>
                    <a:pt x="50207" y="99168"/>
                    <a:pt x="48892" y="99168"/>
                    <a:pt x="48892" y="99168"/>
                  </a:cubicBezTo>
                  <a:cubicBezTo>
                    <a:pt x="47577" y="99168"/>
                    <a:pt x="46262" y="100485"/>
                    <a:pt x="44947" y="103120"/>
                  </a:cubicBezTo>
                  <a:cubicBezTo>
                    <a:pt x="41002" y="107072"/>
                    <a:pt x="39687" y="113658"/>
                    <a:pt x="42317" y="121562"/>
                  </a:cubicBezTo>
                  <a:cubicBezTo>
                    <a:pt x="44947" y="130783"/>
                    <a:pt x="50207" y="137370"/>
                    <a:pt x="55467" y="137370"/>
                  </a:cubicBezTo>
                  <a:cubicBezTo>
                    <a:pt x="55467" y="137370"/>
                    <a:pt x="55467" y="137370"/>
                    <a:pt x="60727" y="138687"/>
                  </a:cubicBezTo>
                  <a:cubicBezTo>
                    <a:pt x="60727" y="138687"/>
                    <a:pt x="60727" y="138687"/>
                    <a:pt x="60727" y="142639"/>
                  </a:cubicBezTo>
                  <a:cubicBezTo>
                    <a:pt x="69933" y="176888"/>
                    <a:pt x="96233" y="211138"/>
                    <a:pt x="127794" y="211138"/>
                  </a:cubicBezTo>
                  <a:cubicBezTo>
                    <a:pt x="159354" y="211138"/>
                    <a:pt x="184340" y="176888"/>
                    <a:pt x="193545" y="142639"/>
                  </a:cubicBezTo>
                  <a:cubicBezTo>
                    <a:pt x="193545" y="142639"/>
                    <a:pt x="193545" y="142639"/>
                    <a:pt x="194860" y="138687"/>
                  </a:cubicBezTo>
                  <a:cubicBezTo>
                    <a:pt x="194860" y="138687"/>
                    <a:pt x="194860" y="138687"/>
                    <a:pt x="200120" y="137370"/>
                  </a:cubicBezTo>
                  <a:cubicBezTo>
                    <a:pt x="204065" y="137370"/>
                    <a:pt x="210640" y="130783"/>
                    <a:pt x="213270" y="121562"/>
                  </a:cubicBezTo>
                  <a:cubicBezTo>
                    <a:pt x="215900" y="112341"/>
                    <a:pt x="213270" y="103120"/>
                    <a:pt x="208010" y="100485"/>
                  </a:cubicBezTo>
                  <a:cubicBezTo>
                    <a:pt x="208010" y="100485"/>
                    <a:pt x="206695" y="99168"/>
                    <a:pt x="206695" y="99168"/>
                  </a:cubicBezTo>
                  <a:cubicBezTo>
                    <a:pt x="205380" y="99168"/>
                    <a:pt x="205380" y="99168"/>
                    <a:pt x="204065" y="99168"/>
                  </a:cubicBezTo>
                  <a:cubicBezTo>
                    <a:pt x="204065" y="99168"/>
                    <a:pt x="204065" y="99168"/>
                    <a:pt x="197490" y="100485"/>
                  </a:cubicBezTo>
                  <a:cubicBezTo>
                    <a:pt x="197490" y="100485"/>
                    <a:pt x="197490" y="100485"/>
                    <a:pt x="197490" y="93899"/>
                  </a:cubicBezTo>
                  <a:cubicBezTo>
                    <a:pt x="190915" y="53063"/>
                    <a:pt x="163299" y="25400"/>
                    <a:pt x="127794" y="25400"/>
                  </a:cubicBezTo>
                  <a:close/>
                  <a:moveTo>
                    <a:pt x="113355" y="0"/>
                  </a:moveTo>
                  <a:cubicBezTo>
                    <a:pt x="117293" y="0"/>
                    <a:pt x="121231" y="2633"/>
                    <a:pt x="125170" y="2633"/>
                  </a:cubicBezTo>
                  <a:cubicBezTo>
                    <a:pt x="129108" y="2633"/>
                    <a:pt x="133046" y="0"/>
                    <a:pt x="135672" y="0"/>
                  </a:cubicBezTo>
                  <a:cubicBezTo>
                    <a:pt x="139610" y="0"/>
                    <a:pt x="143548" y="5267"/>
                    <a:pt x="147486" y="5267"/>
                  </a:cubicBezTo>
                  <a:cubicBezTo>
                    <a:pt x="151425" y="6583"/>
                    <a:pt x="155363" y="3950"/>
                    <a:pt x="159301" y="5267"/>
                  </a:cubicBezTo>
                  <a:cubicBezTo>
                    <a:pt x="163239" y="6583"/>
                    <a:pt x="164552" y="10533"/>
                    <a:pt x="168490" y="13167"/>
                  </a:cubicBezTo>
                  <a:cubicBezTo>
                    <a:pt x="172428" y="14484"/>
                    <a:pt x="177679" y="13167"/>
                    <a:pt x="180305" y="14484"/>
                  </a:cubicBezTo>
                  <a:cubicBezTo>
                    <a:pt x="182930" y="17117"/>
                    <a:pt x="184243" y="22384"/>
                    <a:pt x="186869" y="25017"/>
                  </a:cubicBezTo>
                  <a:cubicBezTo>
                    <a:pt x="190807" y="27650"/>
                    <a:pt x="196058" y="27650"/>
                    <a:pt x="198683" y="30284"/>
                  </a:cubicBezTo>
                  <a:cubicBezTo>
                    <a:pt x="201309" y="32917"/>
                    <a:pt x="199996" y="38184"/>
                    <a:pt x="202622" y="42134"/>
                  </a:cubicBezTo>
                  <a:cubicBezTo>
                    <a:pt x="203934" y="44767"/>
                    <a:pt x="209185" y="46084"/>
                    <a:pt x="210498" y="50034"/>
                  </a:cubicBezTo>
                  <a:cubicBezTo>
                    <a:pt x="211811" y="53984"/>
                    <a:pt x="209185" y="57934"/>
                    <a:pt x="210498" y="61884"/>
                  </a:cubicBezTo>
                  <a:cubicBezTo>
                    <a:pt x="210498" y="65835"/>
                    <a:pt x="214436" y="69785"/>
                    <a:pt x="214436" y="73735"/>
                  </a:cubicBezTo>
                  <a:cubicBezTo>
                    <a:pt x="214436" y="77685"/>
                    <a:pt x="210498" y="80318"/>
                    <a:pt x="210498" y="84268"/>
                  </a:cubicBezTo>
                  <a:cubicBezTo>
                    <a:pt x="210498" y="85585"/>
                    <a:pt x="210498" y="85585"/>
                    <a:pt x="210498" y="86902"/>
                  </a:cubicBezTo>
                  <a:cubicBezTo>
                    <a:pt x="223625" y="90852"/>
                    <a:pt x="230189" y="106652"/>
                    <a:pt x="226251" y="123769"/>
                  </a:cubicBezTo>
                  <a:cubicBezTo>
                    <a:pt x="222313" y="136936"/>
                    <a:pt x="214436" y="146153"/>
                    <a:pt x="205247" y="148786"/>
                  </a:cubicBezTo>
                  <a:cubicBezTo>
                    <a:pt x="194745" y="185654"/>
                    <a:pt x="165865" y="223838"/>
                    <a:pt x="127795" y="223838"/>
                  </a:cubicBezTo>
                  <a:cubicBezTo>
                    <a:pt x="89726" y="223838"/>
                    <a:pt x="60845" y="185654"/>
                    <a:pt x="50343" y="148786"/>
                  </a:cubicBezTo>
                  <a:cubicBezTo>
                    <a:pt x="41154" y="146153"/>
                    <a:pt x="33278" y="136936"/>
                    <a:pt x="29339" y="123769"/>
                  </a:cubicBezTo>
                  <a:cubicBezTo>
                    <a:pt x="25401" y="109285"/>
                    <a:pt x="30652" y="96119"/>
                    <a:pt x="38529" y="89535"/>
                  </a:cubicBezTo>
                  <a:cubicBezTo>
                    <a:pt x="38529" y="88218"/>
                    <a:pt x="39841" y="85585"/>
                    <a:pt x="38529" y="84268"/>
                  </a:cubicBezTo>
                  <a:cubicBezTo>
                    <a:pt x="38529" y="80318"/>
                    <a:pt x="34590" y="77685"/>
                    <a:pt x="34590" y="73735"/>
                  </a:cubicBezTo>
                  <a:cubicBezTo>
                    <a:pt x="34590" y="69785"/>
                    <a:pt x="38529" y="65835"/>
                    <a:pt x="38529" y="61884"/>
                  </a:cubicBezTo>
                  <a:cubicBezTo>
                    <a:pt x="39841" y="57934"/>
                    <a:pt x="37216" y="53984"/>
                    <a:pt x="38529" y="50034"/>
                  </a:cubicBezTo>
                  <a:cubicBezTo>
                    <a:pt x="39841" y="46084"/>
                    <a:pt x="45092" y="44767"/>
                    <a:pt x="47718" y="42134"/>
                  </a:cubicBezTo>
                  <a:cubicBezTo>
                    <a:pt x="49031" y="38184"/>
                    <a:pt x="49031" y="32917"/>
                    <a:pt x="51656" y="30284"/>
                  </a:cubicBezTo>
                  <a:cubicBezTo>
                    <a:pt x="52969" y="27650"/>
                    <a:pt x="59532" y="27650"/>
                    <a:pt x="62158" y="25017"/>
                  </a:cubicBezTo>
                  <a:cubicBezTo>
                    <a:pt x="64783" y="22384"/>
                    <a:pt x="66096" y="17117"/>
                    <a:pt x="68722" y="14484"/>
                  </a:cubicBezTo>
                  <a:cubicBezTo>
                    <a:pt x="72660" y="13167"/>
                    <a:pt x="77911" y="14484"/>
                    <a:pt x="80536" y="13167"/>
                  </a:cubicBezTo>
                  <a:cubicBezTo>
                    <a:pt x="84475" y="10533"/>
                    <a:pt x="85787" y="6583"/>
                    <a:pt x="89726" y="5267"/>
                  </a:cubicBezTo>
                  <a:cubicBezTo>
                    <a:pt x="93664" y="3950"/>
                    <a:pt x="98915" y="6583"/>
                    <a:pt x="101540" y="5267"/>
                  </a:cubicBezTo>
                  <a:cubicBezTo>
                    <a:pt x="105478" y="5267"/>
                    <a:pt x="109417" y="0"/>
                    <a:pt x="113355" y="0"/>
                  </a:cubicBezTo>
                  <a:close/>
                </a:path>
              </a:pathLst>
            </a:custGeom>
            <a:solidFill>
              <a:srgbClr val="113A8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50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4" name="IconShape"/>
            <p:cNvSpPr>
              <a:spLocks noChangeAspect="1"/>
            </p:cNvSpPr>
            <p:nvPr/>
          </p:nvSpPr>
          <p:spPr bwMode="auto">
            <a:xfrm>
              <a:off x="4995067" y="3915927"/>
              <a:ext cx="323849" cy="426435"/>
            </a:xfrm>
            <a:custGeom>
              <a:avLst/>
              <a:gdLst>
                <a:gd name="connsiteX0" fmla="*/ 59286 w 255588"/>
                <a:gd name="connsiteY0" fmla="*/ 203200 h 336550"/>
                <a:gd name="connsiteX1" fmla="*/ 85635 w 255588"/>
                <a:gd name="connsiteY1" fmla="*/ 231962 h 336550"/>
                <a:gd name="connsiteX2" fmla="*/ 127794 w 255588"/>
                <a:gd name="connsiteY2" fmla="*/ 254187 h 336550"/>
                <a:gd name="connsiteX3" fmla="*/ 168636 w 255588"/>
                <a:gd name="connsiteY3" fmla="*/ 231962 h 336550"/>
                <a:gd name="connsiteX4" fmla="*/ 196302 w 255588"/>
                <a:gd name="connsiteY4" fmla="*/ 203200 h 336550"/>
                <a:gd name="connsiteX5" fmla="*/ 255588 w 255588"/>
                <a:gd name="connsiteY5" fmla="*/ 277719 h 336550"/>
                <a:gd name="connsiteX6" fmla="*/ 255588 w 255588"/>
                <a:gd name="connsiteY6" fmla="*/ 336550 h 336550"/>
                <a:gd name="connsiteX7" fmla="*/ 0 w 255588"/>
                <a:gd name="connsiteY7" fmla="*/ 336550 h 336550"/>
                <a:gd name="connsiteX8" fmla="*/ 0 w 255588"/>
                <a:gd name="connsiteY8" fmla="*/ 277719 h 336550"/>
                <a:gd name="connsiteX9" fmla="*/ 59286 w 255588"/>
                <a:gd name="connsiteY9" fmla="*/ 203200 h 336550"/>
                <a:gd name="connsiteX10" fmla="*/ 126861 w 255588"/>
                <a:gd name="connsiteY10" fmla="*/ 33338 h 336550"/>
                <a:gd name="connsiteX11" fmla="*/ 134715 w 255588"/>
                <a:gd name="connsiteY11" fmla="*/ 34645 h 336550"/>
                <a:gd name="connsiteX12" fmla="*/ 142569 w 255588"/>
                <a:gd name="connsiteY12" fmla="*/ 35953 h 336550"/>
                <a:gd name="connsiteX13" fmla="*/ 150423 w 255588"/>
                <a:gd name="connsiteY13" fmla="*/ 39875 h 336550"/>
                <a:gd name="connsiteX14" fmla="*/ 155659 w 255588"/>
                <a:gd name="connsiteY14" fmla="*/ 43797 h 336550"/>
                <a:gd name="connsiteX15" fmla="*/ 159586 w 255588"/>
                <a:gd name="connsiteY15" fmla="*/ 47719 h 336550"/>
                <a:gd name="connsiteX16" fmla="*/ 160895 w 255588"/>
                <a:gd name="connsiteY16" fmla="*/ 51641 h 336550"/>
                <a:gd name="connsiteX17" fmla="*/ 163513 w 255588"/>
                <a:gd name="connsiteY17" fmla="*/ 55563 h 336550"/>
                <a:gd name="connsiteX18" fmla="*/ 159586 w 255588"/>
                <a:gd name="connsiteY18" fmla="*/ 52948 h 336550"/>
                <a:gd name="connsiteX19" fmla="*/ 151732 w 255588"/>
                <a:gd name="connsiteY19" fmla="*/ 50333 h 336550"/>
                <a:gd name="connsiteX20" fmla="*/ 145187 w 255588"/>
                <a:gd name="connsiteY20" fmla="*/ 49026 h 336550"/>
                <a:gd name="connsiteX21" fmla="*/ 139951 w 255588"/>
                <a:gd name="connsiteY21" fmla="*/ 46411 h 336550"/>
                <a:gd name="connsiteX22" fmla="*/ 133406 w 255588"/>
                <a:gd name="connsiteY22" fmla="*/ 46411 h 336550"/>
                <a:gd name="connsiteX23" fmla="*/ 126861 w 255588"/>
                <a:gd name="connsiteY23" fmla="*/ 46411 h 336550"/>
                <a:gd name="connsiteX24" fmla="*/ 119007 w 255588"/>
                <a:gd name="connsiteY24" fmla="*/ 46411 h 336550"/>
                <a:gd name="connsiteX25" fmla="*/ 112462 w 255588"/>
                <a:gd name="connsiteY25" fmla="*/ 46411 h 336550"/>
                <a:gd name="connsiteX26" fmla="*/ 107226 w 255588"/>
                <a:gd name="connsiteY26" fmla="*/ 49026 h 336550"/>
                <a:gd name="connsiteX27" fmla="*/ 100681 w 255588"/>
                <a:gd name="connsiteY27" fmla="*/ 50333 h 336550"/>
                <a:gd name="connsiteX28" fmla="*/ 92827 w 255588"/>
                <a:gd name="connsiteY28" fmla="*/ 52948 h 336550"/>
                <a:gd name="connsiteX29" fmla="*/ 88900 w 255588"/>
                <a:gd name="connsiteY29" fmla="*/ 55563 h 336550"/>
                <a:gd name="connsiteX30" fmla="*/ 91518 w 255588"/>
                <a:gd name="connsiteY30" fmla="*/ 51641 h 336550"/>
                <a:gd name="connsiteX31" fmla="*/ 94136 w 255588"/>
                <a:gd name="connsiteY31" fmla="*/ 47719 h 336550"/>
                <a:gd name="connsiteX32" fmla="*/ 98063 w 255588"/>
                <a:gd name="connsiteY32" fmla="*/ 43797 h 336550"/>
                <a:gd name="connsiteX33" fmla="*/ 103299 w 255588"/>
                <a:gd name="connsiteY33" fmla="*/ 39875 h 336550"/>
                <a:gd name="connsiteX34" fmla="*/ 109844 w 255588"/>
                <a:gd name="connsiteY34" fmla="*/ 35953 h 336550"/>
                <a:gd name="connsiteX35" fmla="*/ 117698 w 255588"/>
                <a:gd name="connsiteY35" fmla="*/ 34645 h 336550"/>
                <a:gd name="connsiteX36" fmla="*/ 126861 w 255588"/>
                <a:gd name="connsiteY36" fmla="*/ 33338 h 336550"/>
                <a:gd name="connsiteX37" fmla="*/ 127794 w 255588"/>
                <a:gd name="connsiteY37" fmla="*/ 25400 h 336550"/>
                <a:gd name="connsiteX38" fmla="*/ 58097 w 255588"/>
                <a:gd name="connsiteY38" fmla="*/ 93899 h 336550"/>
                <a:gd name="connsiteX39" fmla="*/ 58097 w 255588"/>
                <a:gd name="connsiteY39" fmla="*/ 100485 h 336550"/>
                <a:gd name="connsiteX40" fmla="*/ 51522 w 255588"/>
                <a:gd name="connsiteY40" fmla="*/ 99168 h 336550"/>
                <a:gd name="connsiteX41" fmla="*/ 50207 w 255588"/>
                <a:gd name="connsiteY41" fmla="*/ 99168 h 336550"/>
                <a:gd name="connsiteX42" fmla="*/ 48892 w 255588"/>
                <a:gd name="connsiteY42" fmla="*/ 99168 h 336550"/>
                <a:gd name="connsiteX43" fmla="*/ 44947 w 255588"/>
                <a:gd name="connsiteY43" fmla="*/ 103120 h 336550"/>
                <a:gd name="connsiteX44" fmla="*/ 42317 w 255588"/>
                <a:gd name="connsiteY44" fmla="*/ 121562 h 336550"/>
                <a:gd name="connsiteX45" fmla="*/ 55467 w 255588"/>
                <a:gd name="connsiteY45" fmla="*/ 137370 h 336550"/>
                <a:gd name="connsiteX46" fmla="*/ 60727 w 255588"/>
                <a:gd name="connsiteY46" fmla="*/ 138687 h 336550"/>
                <a:gd name="connsiteX47" fmla="*/ 60727 w 255588"/>
                <a:gd name="connsiteY47" fmla="*/ 142639 h 336550"/>
                <a:gd name="connsiteX48" fmla="*/ 127794 w 255588"/>
                <a:gd name="connsiteY48" fmla="*/ 211138 h 336550"/>
                <a:gd name="connsiteX49" fmla="*/ 193545 w 255588"/>
                <a:gd name="connsiteY49" fmla="*/ 142639 h 336550"/>
                <a:gd name="connsiteX50" fmla="*/ 194860 w 255588"/>
                <a:gd name="connsiteY50" fmla="*/ 138687 h 336550"/>
                <a:gd name="connsiteX51" fmla="*/ 200120 w 255588"/>
                <a:gd name="connsiteY51" fmla="*/ 137370 h 336550"/>
                <a:gd name="connsiteX52" fmla="*/ 213270 w 255588"/>
                <a:gd name="connsiteY52" fmla="*/ 121562 h 336550"/>
                <a:gd name="connsiteX53" fmla="*/ 208010 w 255588"/>
                <a:gd name="connsiteY53" fmla="*/ 100485 h 336550"/>
                <a:gd name="connsiteX54" fmla="*/ 206695 w 255588"/>
                <a:gd name="connsiteY54" fmla="*/ 99168 h 336550"/>
                <a:gd name="connsiteX55" fmla="*/ 204065 w 255588"/>
                <a:gd name="connsiteY55" fmla="*/ 99168 h 336550"/>
                <a:gd name="connsiteX56" fmla="*/ 197490 w 255588"/>
                <a:gd name="connsiteY56" fmla="*/ 100485 h 336550"/>
                <a:gd name="connsiteX57" fmla="*/ 197490 w 255588"/>
                <a:gd name="connsiteY57" fmla="*/ 93899 h 336550"/>
                <a:gd name="connsiteX58" fmla="*/ 127794 w 255588"/>
                <a:gd name="connsiteY58" fmla="*/ 25400 h 336550"/>
                <a:gd name="connsiteX59" fmla="*/ 113355 w 255588"/>
                <a:gd name="connsiteY59" fmla="*/ 0 h 336550"/>
                <a:gd name="connsiteX60" fmla="*/ 125170 w 255588"/>
                <a:gd name="connsiteY60" fmla="*/ 2633 h 336550"/>
                <a:gd name="connsiteX61" fmla="*/ 135672 w 255588"/>
                <a:gd name="connsiteY61" fmla="*/ 0 h 336550"/>
                <a:gd name="connsiteX62" fmla="*/ 147486 w 255588"/>
                <a:gd name="connsiteY62" fmla="*/ 5267 h 336550"/>
                <a:gd name="connsiteX63" fmla="*/ 159301 w 255588"/>
                <a:gd name="connsiteY63" fmla="*/ 5267 h 336550"/>
                <a:gd name="connsiteX64" fmla="*/ 168490 w 255588"/>
                <a:gd name="connsiteY64" fmla="*/ 13167 h 336550"/>
                <a:gd name="connsiteX65" fmla="*/ 180305 w 255588"/>
                <a:gd name="connsiteY65" fmla="*/ 14484 h 336550"/>
                <a:gd name="connsiteX66" fmla="*/ 186869 w 255588"/>
                <a:gd name="connsiteY66" fmla="*/ 25017 h 336550"/>
                <a:gd name="connsiteX67" fmla="*/ 198683 w 255588"/>
                <a:gd name="connsiteY67" fmla="*/ 30284 h 336550"/>
                <a:gd name="connsiteX68" fmla="*/ 202622 w 255588"/>
                <a:gd name="connsiteY68" fmla="*/ 42134 h 336550"/>
                <a:gd name="connsiteX69" fmla="*/ 210498 w 255588"/>
                <a:gd name="connsiteY69" fmla="*/ 50034 h 336550"/>
                <a:gd name="connsiteX70" fmla="*/ 210498 w 255588"/>
                <a:gd name="connsiteY70" fmla="*/ 61884 h 336550"/>
                <a:gd name="connsiteX71" fmla="*/ 214436 w 255588"/>
                <a:gd name="connsiteY71" fmla="*/ 73735 h 336550"/>
                <a:gd name="connsiteX72" fmla="*/ 210498 w 255588"/>
                <a:gd name="connsiteY72" fmla="*/ 84268 h 336550"/>
                <a:gd name="connsiteX73" fmla="*/ 210498 w 255588"/>
                <a:gd name="connsiteY73" fmla="*/ 86902 h 336550"/>
                <a:gd name="connsiteX74" fmla="*/ 226251 w 255588"/>
                <a:gd name="connsiteY74" fmla="*/ 123769 h 336550"/>
                <a:gd name="connsiteX75" fmla="*/ 205247 w 255588"/>
                <a:gd name="connsiteY75" fmla="*/ 148786 h 336550"/>
                <a:gd name="connsiteX76" fmla="*/ 127795 w 255588"/>
                <a:gd name="connsiteY76" fmla="*/ 223838 h 336550"/>
                <a:gd name="connsiteX77" fmla="*/ 50343 w 255588"/>
                <a:gd name="connsiteY77" fmla="*/ 148786 h 336550"/>
                <a:gd name="connsiteX78" fmla="*/ 29339 w 255588"/>
                <a:gd name="connsiteY78" fmla="*/ 123769 h 336550"/>
                <a:gd name="connsiteX79" fmla="*/ 38529 w 255588"/>
                <a:gd name="connsiteY79" fmla="*/ 89535 h 336550"/>
                <a:gd name="connsiteX80" fmla="*/ 38529 w 255588"/>
                <a:gd name="connsiteY80" fmla="*/ 84268 h 336550"/>
                <a:gd name="connsiteX81" fmla="*/ 34590 w 255588"/>
                <a:gd name="connsiteY81" fmla="*/ 73735 h 336550"/>
                <a:gd name="connsiteX82" fmla="*/ 38529 w 255588"/>
                <a:gd name="connsiteY82" fmla="*/ 61884 h 336550"/>
                <a:gd name="connsiteX83" fmla="*/ 38529 w 255588"/>
                <a:gd name="connsiteY83" fmla="*/ 50034 h 336550"/>
                <a:gd name="connsiteX84" fmla="*/ 47718 w 255588"/>
                <a:gd name="connsiteY84" fmla="*/ 42134 h 336550"/>
                <a:gd name="connsiteX85" fmla="*/ 51656 w 255588"/>
                <a:gd name="connsiteY85" fmla="*/ 30284 h 336550"/>
                <a:gd name="connsiteX86" fmla="*/ 62158 w 255588"/>
                <a:gd name="connsiteY86" fmla="*/ 25017 h 336550"/>
                <a:gd name="connsiteX87" fmla="*/ 68722 w 255588"/>
                <a:gd name="connsiteY87" fmla="*/ 14484 h 336550"/>
                <a:gd name="connsiteX88" fmla="*/ 80536 w 255588"/>
                <a:gd name="connsiteY88" fmla="*/ 13167 h 336550"/>
                <a:gd name="connsiteX89" fmla="*/ 89726 w 255588"/>
                <a:gd name="connsiteY89" fmla="*/ 5267 h 336550"/>
                <a:gd name="connsiteX90" fmla="*/ 101540 w 255588"/>
                <a:gd name="connsiteY90" fmla="*/ 5267 h 336550"/>
                <a:gd name="connsiteX91" fmla="*/ 113355 w 255588"/>
                <a:gd name="connsiteY9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55588" h="336550">
                  <a:moveTo>
                    <a:pt x="59286" y="203200"/>
                  </a:moveTo>
                  <a:cubicBezTo>
                    <a:pt x="65873" y="216274"/>
                    <a:pt x="75096" y="226732"/>
                    <a:pt x="85635" y="231962"/>
                  </a:cubicBezTo>
                  <a:cubicBezTo>
                    <a:pt x="109350" y="243728"/>
                    <a:pt x="127794" y="254187"/>
                    <a:pt x="127794" y="254187"/>
                  </a:cubicBezTo>
                  <a:cubicBezTo>
                    <a:pt x="127794" y="254187"/>
                    <a:pt x="144921" y="243728"/>
                    <a:pt x="168636" y="231962"/>
                  </a:cubicBezTo>
                  <a:cubicBezTo>
                    <a:pt x="180493" y="226732"/>
                    <a:pt x="189715" y="216274"/>
                    <a:pt x="196302" y="203200"/>
                  </a:cubicBezTo>
                  <a:cubicBezTo>
                    <a:pt x="231874" y="217581"/>
                    <a:pt x="255588" y="248957"/>
                    <a:pt x="255588" y="277719"/>
                  </a:cubicBezTo>
                  <a:cubicBezTo>
                    <a:pt x="255588" y="277719"/>
                    <a:pt x="255588" y="277719"/>
                    <a:pt x="255588" y="336550"/>
                  </a:cubicBezTo>
                  <a:cubicBezTo>
                    <a:pt x="255588" y="336550"/>
                    <a:pt x="255588" y="336550"/>
                    <a:pt x="0" y="336550"/>
                  </a:cubicBezTo>
                  <a:cubicBezTo>
                    <a:pt x="0" y="336550"/>
                    <a:pt x="0" y="336550"/>
                    <a:pt x="0" y="277719"/>
                  </a:cubicBezTo>
                  <a:cubicBezTo>
                    <a:pt x="0" y="250265"/>
                    <a:pt x="23714" y="217581"/>
                    <a:pt x="59286" y="203200"/>
                  </a:cubicBezTo>
                  <a:close/>
                  <a:moveTo>
                    <a:pt x="126861" y="33338"/>
                  </a:moveTo>
                  <a:cubicBezTo>
                    <a:pt x="129479" y="33338"/>
                    <a:pt x="132097" y="33338"/>
                    <a:pt x="134715" y="34645"/>
                  </a:cubicBezTo>
                  <a:cubicBezTo>
                    <a:pt x="137333" y="34645"/>
                    <a:pt x="139951" y="35953"/>
                    <a:pt x="142569" y="35953"/>
                  </a:cubicBezTo>
                  <a:cubicBezTo>
                    <a:pt x="145187" y="37260"/>
                    <a:pt x="147805" y="38567"/>
                    <a:pt x="150423" y="39875"/>
                  </a:cubicBezTo>
                  <a:cubicBezTo>
                    <a:pt x="151732" y="41182"/>
                    <a:pt x="154350" y="42489"/>
                    <a:pt x="155659" y="43797"/>
                  </a:cubicBezTo>
                  <a:cubicBezTo>
                    <a:pt x="156968" y="45104"/>
                    <a:pt x="158277" y="46411"/>
                    <a:pt x="159586" y="47719"/>
                  </a:cubicBezTo>
                  <a:cubicBezTo>
                    <a:pt x="160895" y="49026"/>
                    <a:pt x="160895" y="50333"/>
                    <a:pt x="160895" y="51641"/>
                  </a:cubicBezTo>
                  <a:cubicBezTo>
                    <a:pt x="162204" y="54256"/>
                    <a:pt x="163513" y="55563"/>
                    <a:pt x="163513" y="55563"/>
                  </a:cubicBezTo>
                  <a:cubicBezTo>
                    <a:pt x="163513" y="55563"/>
                    <a:pt x="162204" y="54256"/>
                    <a:pt x="159586" y="52948"/>
                  </a:cubicBezTo>
                  <a:cubicBezTo>
                    <a:pt x="158277" y="52948"/>
                    <a:pt x="154350" y="51641"/>
                    <a:pt x="151732" y="50333"/>
                  </a:cubicBezTo>
                  <a:cubicBezTo>
                    <a:pt x="149114" y="49026"/>
                    <a:pt x="147805" y="49026"/>
                    <a:pt x="145187" y="49026"/>
                  </a:cubicBezTo>
                  <a:cubicBezTo>
                    <a:pt x="143878" y="47719"/>
                    <a:pt x="141260" y="47719"/>
                    <a:pt x="139951" y="46411"/>
                  </a:cubicBezTo>
                  <a:cubicBezTo>
                    <a:pt x="137333" y="46411"/>
                    <a:pt x="134715" y="46411"/>
                    <a:pt x="133406" y="46411"/>
                  </a:cubicBezTo>
                  <a:cubicBezTo>
                    <a:pt x="130788" y="46411"/>
                    <a:pt x="128170" y="46411"/>
                    <a:pt x="126861" y="46411"/>
                  </a:cubicBezTo>
                  <a:cubicBezTo>
                    <a:pt x="124243" y="46411"/>
                    <a:pt x="121625" y="46411"/>
                    <a:pt x="119007" y="46411"/>
                  </a:cubicBezTo>
                  <a:cubicBezTo>
                    <a:pt x="117698" y="46411"/>
                    <a:pt x="115080" y="46411"/>
                    <a:pt x="112462" y="46411"/>
                  </a:cubicBezTo>
                  <a:cubicBezTo>
                    <a:pt x="111153" y="47719"/>
                    <a:pt x="108535" y="47719"/>
                    <a:pt x="107226" y="49026"/>
                  </a:cubicBezTo>
                  <a:cubicBezTo>
                    <a:pt x="104608" y="49026"/>
                    <a:pt x="103299" y="49026"/>
                    <a:pt x="100681" y="50333"/>
                  </a:cubicBezTo>
                  <a:cubicBezTo>
                    <a:pt x="98063" y="51641"/>
                    <a:pt x="95445" y="52948"/>
                    <a:pt x="92827" y="52948"/>
                  </a:cubicBezTo>
                  <a:cubicBezTo>
                    <a:pt x="90209" y="54256"/>
                    <a:pt x="88900" y="55563"/>
                    <a:pt x="88900" y="55563"/>
                  </a:cubicBezTo>
                  <a:cubicBezTo>
                    <a:pt x="88900" y="55563"/>
                    <a:pt x="90209" y="54256"/>
                    <a:pt x="91518" y="51641"/>
                  </a:cubicBezTo>
                  <a:cubicBezTo>
                    <a:pt x="91518" y="50333"/>
                    <a:pt x="92827" y="49026"/>
                    <a:pt x="94136" y="47719"/>
                  </a:cubicBezTo>
                  <a:cubicBezTo>
                    <a:pt x="95445" y="46411"/>
                    <a:pt x="96754" y="45104"/>
                    <a:pt x="98063" y="43797"/>
                  </a:cubicBezTo>
                  <a:cubicBezTo>
                    <a:pt x="99372" y="42489"/>
                    <a:pt x="100681" y="41182"/>
                    <a:pt x="103299" y="39875"/>
                  </a:cubicBezTo>
                  <a:cubicBezTo>
                    <a:pt x="104608" y="38567"/>
                    <a:pt x="107226" y="37260"/>
                    <a:pt x="109844" y="35953"/>
                  </a:cubicBezTo>
                  <a:cubicBezTo>
                    <a:pt x="112462" y="35953"/>
                    <a:pt x="115080" y="34645"/>
                    <a:pt x="117698" y="34645"/>
                  </a:cubicBezTo>
                  <a:cubicBezTo>
                    <a:pt x="120316" y="33338"/>
                    <a:pt x="124243" y="33338"/>
                    <a:pt x="126861" y="33338"/>
                  </a:cubicBezTo>
                  <a:close/>
                  <a:moveTo>
                    <a:pt x="127794" y="25400"/>
                  </a:moveTo>
                  <a:cubicBezTo>
                    <a:pt x="92288" y="25400"/>
                    <a:pt x="64673" y="53063"/>
                    <a:pt x="58097" y="93899"/>
                  </a:cubicBezTo>
                  <a:cubicBezTo>
                    <a:pt x="58097" y="93899"/>
                    <a:pt x="58097" y="93899"/>
                    <a:pt x="58097" y="100485"/>
                  </a:cubicBezTo>
                  <a:cubicBezTo>
                    <a:pt x="58097" y="100485"/>
                    <a:pt x="58097" y="100485"/>
                    <a:pt x="51522" y="99168"/>
                  </a:cubicBezTo>
                  <a:cubicBezTo>
                    <a:pt x="51522" y="99168"/>
                    <a:pt x="50207" y="99168"/>
                    <a:pt x="50207" y="99168"/>
                  </a:cubicBezTo>
                  <a:cubicBezTo>
                    <a:pt x="50207" y="99168"/>
                    <a:pt x="48892" y="99168"/>
                    <a:pt x="48892" y="99168"/>
                  </a:cubicBezTo>
                  <a:cubicBezTo>
                    <a:pt x="47577" y="99168"/>
                    <a:pt x="46262" y="100485"/>
                    <a:pt x="44947" y="103120"/>
                  </a:cubicBezTo>
                  <a:cubicBezTo>
                    <a:pt x="41002" y="107072"/>
                    <a:pt x="39687" y="113658"/>
                    <a:pt x="42317" y="121562"/>
                  </a:cubicBezTo>
                  <a:cubicBezTo>
                    <a:pt x="44947" y="130783"/>
                    <a:pt x="50207" y="137370"/>
                    <a:pt x="55467" y="137370"/>
                  </a:cubicBezTo>
                  <a:cubicBezTo>
                    <a:pt x="55467" y="137370"/>
                    <a:pt x="55467" y="137370"/>
                    <a:pt x="60727" y="138687"/>
                  </a:cubicBezTo>
                  <a:cubicBezTo>
                    <a:pt x="60727" y="138687"/>
                    <a:pt x="60727" y="138687"/>
                    <a:pt x="60727" y="142639"/>
                  </a:cubicBezTo>
                  <a:cubicBezTo>
                    <a:pt x="69933" y="176888"/>
                    <a:pt x="96233" y="211138"/>
                    <a:pt x="127794" y="211138"/>
                  </a:cubicBezTo>
                  <a:cubicBezTo>
                    <a:pt x="159354" y="211138"/>
                    <a:pt x="184340" y="176888"/>
                    <a:pt x="193545" y="142639"/>
                  </a:cubicBezTo>
                  <a:cubicBezTo>
                    <a:pt x="193545" y="142639"/>
                    <a:pt x="193545" y="142639"/>
                    <a:pt x="194860" y="138687"/>
                  </a:cubicBezTo>
                  <a:cubicBezTo>
                    <a:pt x="194860" y="138687"/>
                    <a:pt x="194860" y="138687"/>
                    <a:pt x="200120" y="137370"/>
                  </a:cubicBezTo>
                  <a:cubicBezTo>
                    <a:pt x="204065" y="137370"/>
                    <a:pt x="210640" y="130783"/>
                    <a:pt x="213270" y="121562"/>
                  </a:cubicBezTo>
                  <a:cubicBezTo>
                    <a:pt x="215900" y="112341"/>
                    <a:pt x="213270" y="103120"/>
                    <a:pt x="208010" y="100485"/>
                  </a:cubicBezTo>
                  <a:cubicBezTo>
                    <a:pt x="208010" y="100485"/>
                    <a:pt x="206695" y="99168"/>
                    <a:pt x="206695" y="99168"/>
                  </a:cubicBezTo>
                  <a:cubicBezTo>
                    <a:pt x="205380" y="99168"/>
                    <a:pt x="205380" y="99168"/>
                    <a:pt x="204065" y="99168"/>
                  </a:cubicBezTo>
                  <a:cubicBezTo>
                    <a:pt x="204065" y="99168"/>
                    <a:pt x="204065" y="99168"/>
                    <a:pt x="197490" y="100485"/>
                  </a:cubicBezTo>
                  <a:cubicBezTo>
                    <a:pt x="197490" y="100485"/>
                    <a:pt x="197490" y="100485"/>
                    <a:pt x="197490" y="93899"/>
                  </a:cubicBezTo>
                  <a:cubicBezTo>
                    <a:pt x="190915" y="53063"/>
                    <a:pt x="163299" y="25400"/>
                    <a:pt x="127794" y="25400"/>
                  </a:cubicBezTo>
                  <a:close/>
                  <a:moveTo>
                    <a:pt x="113355" y="0"/>
                  </a:moveTo>
                  <a:cubicBezTo>
                    <a:pt x="117293" y="0"/>
                    <a:pt x="121231" y="2633"/>
                    <a:pt x="125170" y="2633"/>
                  </a:cubicBezTo>
                  <a:cubicBezTo>
                    <a:pt x="129108" y="2633"/>
                    <a:pt x="133046" y="0"/>
                    <a:pt x="135672" y="0"/>
                  </a:cubicBezTo>
                  <a:cubicBezTo>
                    <a:pt x="139610" y="0"/>
                    <a:pt x="143548" y="5267"/>
                    <a:pt x="147486" y="5267"/>
                  </a:cubicBezTo>
                  <a:cubicBezTo>
                    <a:pt x="151425" y="6583"/>
                    <a:pt x="155363" y="3950"/>
                    <a:pt x="159301" y="5267"/>
                  </a:cubicBezTo>
                  <a:cubicBezTo>
                    <a:pt x="163239" y="6583"/>
                    <a:pt x="164552" y="10533"/>
                    <a:pt x="168490" y="13167"/>
                  </a:cubicBezTo>
                  <a:cubicBezTo>
                    <a:pt x="172428" y="14484"/>
                    <a:pt x="177679" y="13167"/>
                    <a:pt x="180305" y="14484"/>
                  </a:cubicBezTo>
                  <a:cubicBezTo>
                    <a:pt x="182930" y="17117"/>
                    <a:pt x="184243" y="22384"/>
                    <a:pt x="186869" y="25017"/>
                  </a:cubicBezTo>
                  <a:cubicBezTo>
                    <a:pt x="190807" y="27650"/>
                    <a:pt x="196058" y="27650"/>
                    <a:pt x="198683" y="30284"/>
                  </a:cubicBezTo>
                  <a:cubicBezTo>
                    <a:pt x="201309" y="32917"/>
                    <a:pt x="199996" y="38184"/>
                    <a:pt x="202622" y="42134"/>
                  </a:cubicBezTo>
                  <a:cubicBezTo>
                    <a:pt x="203934" y="44767"/>
                    <a:pt x="209185" y="46084"/>
                    <a:pt x="210498" y="50034"/>
                  </a:cubicBezTo>
                  <a:cubicBezTo>
                    <a:pt x="211811" y="53984"/>
                    <a:pt x="209185" y="57934"/>
                    <a:pt x="210498" y="61884"/>
                  </a:cubicBezTo>
                  <a:cubicBezTo>
                    <a:pt x="210498" y="65835"/>
                    <a:pt x="214436" y="69785"/>
                    <a:pt x="214436" y="73735"/>
                  </a:cubicBezTo>
                  <a:cubicBezTo>
                    <a:pt x="214436" y="77685"/>
                    <a:pt x="210498" y="80318"/>
                    <a:pt x="210498" y="84268"/>
                  </a:cubicBezTo>
                  <a:cubicBezTo>
                    <a:pt x="210498" y="85585"/>
                    <a:pt x="210498" y="85585"/>
                    <a:pt x="210498" y="86902"/>
                  </a:cubicBezTo>
                  <a:cubicBezTo>
                    <a:pt x="223625" y="90852"/>
                    <a:pt x="230189" y="106652"/>
                    <a:pt x="226251" y="123769"/>
                  </a:cubicBezTo>
                  <a:cubicBezTo>
                    <a:pt x="222313" y="136936"/>
                    <a:pt x="214436" y="146153"/>
                    <a:pt x="205247" y="148786"/>
                  </a:cubicBezTo>
                  <a:cubicBezTo>
                    <a:pt x="194745" y="185654"/>
                    <a:pt x="165865" y="223838"/>
                    <a:pt x="127795" y="223838"/>
                  </a:cubicBezTo>
                  <a:cubicBezTo>
                    <a:pt x="89726" y="223838"/>
                    <a:pt x="60845" y="185654"/>
                    <a:pt x="50343" y="148786"/>
                  </a:cubicBezTo>
                  <a:cubicBezTo>
                    <a:pt x="41154" y="146153"/>
                    <a:pt x="33278" y="136936"/>
                    <a:pt x="29339" y="123769"/>
                  </a:cubicBezTo>
                  <a:cubicBezTo>
                    <a:pt x="25401" y="109285"/>
                    <a:pt x="30652" y="96119"/>
                    <a:pt x="38529" y="89535"/>
                  </a:cubicBezTo>
                  <a:cubicBezTo>
                    <a:pt x="38529" y="88218"/>
                    <a:pt x="39841" y="85585"/>
                    <a:pt x="38529" y="84268"/>
                  </a:cubicBezTo>
                  <a:cubicBezTo>
                    <a:pt x="38529" y="80318"/>
                    <a:pt x="34590" y="77685"/>
                    <a:pt x="34590" y="73735"/>
                  </a:cubicBezTo>
                  <a:cubicBezTo>
                    <a:pt x="34590" y="69785"/>
                    <a:pt x="38529" y="65835"/>
                    <a:pt x="38529" y="61884"/>
                  </a:cubicBezTo>
                  <a:cubicBezTo>
                    <a:pt x="39841" y="57934"/>
                    <a:pt x="37216" y="53984"/>
                    <a:pt x="38529" y="50034"/>
                  </a:cubicBezTo>
                  <a:cubicBezTo>
                    <a:pt x="39841" y="46084"/>
                    <a:pt x="45092" y="44767"/>
                    <a:pt x="47718" y="42134"/>
                  </a:cubicBezTo>
                  <a:cubicBezTo>
                    <a:pt x="49031" y="38184"/>
                    <a:pt x="49031" y="32917"/>
                    <a:pt x="51656" y="30284"/>
                  </a:cubicBezTo>
                  <a:cubicBezTo>
                    <a:pt x="52969" y="27650"/>
                    <a:pt x="59532" y="27650"/>
                    <a:pt x="62158" y="25017"/>
                  </a:cubicBezTo>
                  <a:cubicBezTo>
                    <a:pt x="64783" y="22384"/>
                    <a:pt x="66096" y="17117"/>
                    <a:pt x="68722" y="14484"/>
                  </a:cubicBezTo>
                  <a:cubicBezTo>
                    <a:pt x="72660" y="13167"/>
                    <a:pt x="77911" y="14484"/>
                    <a:pt x="80536" y="13167"/>
                  </a:cubicBezTo>
                  <a:cubicBezTo>
                    <a:pt x="84475" y="10533"/>
                    <a:pt x="85787" y="6583"/>
                    <a:pt x="89726" y="5267"/>
                  </a:cubicBezTo>
                  <a:cubicBezTo>
                    <a:pt x="93664" y="3950"/>
                    <a:pt x="98915" y="6583"/>
                    <a:pt x="101540" y="5267"/>
                  </a:cubicBezTo>
                  <a:cubicBezTo>
                    <a:pt x="105478" y="5267"/>
                    <a:pt x="109417" y="0"/>
                    <a:pt x="113355" y="0"/>
                  </a:cubicBezTo>
                  <a:close/>
                </a:path>
              </a:pathLst>
            </a:custGeom>
            <a:solidFill>
              <a:srgbClr val="113A8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50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5" name="IconShape"/>
            <p:cNvSpPr>
              <a:spLocks noChangeAspect="1"/>
            </p:cNvSpPr>
            <p:nvPr/>
          </p:nvSpPr>
          <p:spPr bwMode="auto">
            <a:xfrm>
              <a:off x="5447603" y="3915927"/>
              <a:ext cx="323849" cy="426435"/>
            </a:xfrm>
            <a:custGeom>
              <a:avLst/>
              <a:gdLst>
                <a:gd name="connsiteX0" fmla="*/ 59286 w 255588"/>
                <a:gd name="connsiteY0" fmla="*/ 203200 h 336550"/>
                <a:gd name="connsiteX1" fmla="*/ 85635 w 255588"/>
                <a:gd name="connsiteY1" fmla="*/ 231962 h 336550"/>
                <a:gd name="connsiteX2" fmla="*/ 127794 w 255588"/>
                <a:gd name="connsiteY2" fmla="*/ 254187 h 336550"/>
                <a:gd name="connsiteX3" fmla="*/ 168636 w 255588"/>
                <a:gd name="connsiteY3" fmla="*/ 231962 h 336550"/>
                <a:gd name="connsiteX4" fmla="*/ 196302 w 255588"/>
                <a:gd name="connsiteY4" fmla="*/ 203200 h 336550"/>
                <a:gd name="connsiteX5" fmla="*/ 255588 w 255588"/>
                <a:gd name="connsiteY5" fmla="*/ 277719 h 336550"/>
                <a:gd name="connsiteX6" fmla="*/ 255588 w 255588"/>
                <a:gd name="connsiteY6" fmla="*/ 336550 h 336550"/>
                <a:gd name="connsiteX7" fmla="*/ 0 w 255588"/>
                <a:gd name="connsiteY7" fmla="*/ 336550 h 336550"/>
                <a:gd name="connsiteX8" fmla="*/ 0 w 255588"/>
                <a:gd name="connsiteY8" fmla="*/ 277719 h 336550"/>
                <a:gd name="connsiteX9" fmla="*/ 59286 w 255588"/>
                <a:gd name="connsiteY9" fmla="*/ 203200 h 336550"/>
                <a:gd name="connsiteX10" fmla="*/ 126861 w 255588"/>
                <a:gd name="connsiteY10" fmla="*/ 33338 h 336550"/>
                <a:gd name="connsiteX11" fmla="*/ 134715 w 255588"/>
                <a:gd name="connsiteY11" fmla="*/ 34645 h 336550"/>
                <a:gd name="connsiteX12" fmla="*/ 142569 w 255588"/>
                <a:gd name="connsiteY12" fmla="*/ 35953 h 336550"/>
                <a:gd name="connsiteX13" fmla="*/ 150423 w 255588"/>
                <a:gd name="connsiteY13" fmla="*/ 39875 h 336550"/>
                <a:gd name="connsiteX14" fmla="*/ 155659 w 255588"/>
                <a:gd name="connsiteY14" fmla="*/ 43797 h 336550"/>
                <a:gd name="connsiteX15" fmla="*/ 159586 w 255588"/>
                <a:gd name="connsiteY15" fmla="*/ 47719 h 336550"/>
                <a:gd name="connsiteX16" fmla="*/ 160895 w 255588"/>
                <a:gd name="connsiteY16" fmla="*/ 51641 h 336550"/>
                <a:gd name="connsiteX17" fmla="*/ 163513 w 255588"/>
                <a:gd name="connsiteY17" fmla="*/ 55563 h 336550"/>
                <a:gd name="connsiteX18" fmla="*/ 159586 w 255588"/>
                <a:gd name="connsiteY18" fmla="*/ 52948 h 336550"/>
                <a:gd name="connsiteX19" fmla="*/ 151732 w 255588"/>
                <a:gd name="connsiteY19" fmla="*/ 50333 h 336550"/>
                <a:gd name="connsiteX20" fmla="*/ 145187 w 255588"/>
                <a:gd name="connsiteY20" fmla="*/ 49026 h 336550"/>
                <a:gd name="connsiteX21" fmla="*/ 139951 w 255588"/>
                <a:gd name="connsiteY21" fmla="*/ 46411 h 336550"/>
                <a:gd name="connsiteX22" fmla="*/ 133406 w 255588"/>
                <a:gd name="connsiteY22" fmla="*/ 46411 h 336550"/>
                <a:gd name="connsiteX23" fmla="*/ 126861 w 255588"/>
                <a:gd name="connsiteY23" fmla="*/ 46411 h 336550"/>
                <a:gd name="connsiteX24" fmla="*/ 119007 w 255588"/>
                <a:gd name="connsiteY24" fmla="*/ 46411 h 336550"/>
                <a:gd name="connsiteX25" fmla="*/ 112462 w 255588"/>
                <a:gd name="connsiteY25" fmla="*/ 46411 h 336550"/>
                <a:gd name="connsiteX26" fmla="*/ 107226 w 255588"/>
                <a:gd name="connsiteY26" fmla="*/ 49026 h 336550"/>
                <a:gd name="connsiteX27" fmla="*/ 100681 w 255588"/>
                <a:gd name="connsiteY27" fmla="*/ 50333 h 336550"/>
                <a:gd name="connsiteX28" fmla="*/ 92827 w 255588"/>
                <a:gd name="connsiteY28" fmla="*/ 52948 h 336550"/>
                <a:gd name="connsiteX29" fmla="*/ 88900 w 255588"/>
                <a:gd name="connsiteY29" fmla="*/ 55563 h 336550"/>
                <a:gd name="connsiteX30" fmla="*/ 91518 w 255588"/>
                <a:gd name="connsiteY30" fmla="*/ 51641 h 336550"/>
                <a:gd name="connsiteX31" fmla="*/ 94136 w 255588"/>
                <a:gd name="connsiteY31" fmla="*/ 47719 h 336550"/>
                <a:gd name="connsiteX32" fmla="*/ 98063 w 255588"/>
                <a:gd name="connsiteY32" fmla="*/ 43797 h 336550"/>
                <a:gd name="connsiteX33" fmla="*/ 103299 w 255588"/>
                <a:gd name="connsiteY33" fmla="*/ 39875 h 336550"/>
                <a:gd name="connsiteX34" fmla="*/ 109844 w 255588"/>
                <a:gd name="connsiteY34" fmla="*/ 35953 h 336550"/>
                <a:gd name="connsiteX35" fmla="*/ 117698 w 255588"/>
                <a:gd name="connsiteY35" fmla="*/ 34645 h 336550"/>
                <a:gd name="connsiteX36" fmla="*/ 126861 w 255588"/>
                <a:gd name="connsiteY36" fmla="*/ 33338 h 336550"/>
                <a:gd name="connsiteX37" fmla="*/ 127794 w 255588"/>
                <a:gd name="connsiteY37" fmla="*/ 25400 h 336550"/>
                <a:gd name="connsiteX38" fmla="*/ 58097 w 255588"/>
                <a:gd name="connsiteY38" fmla="*/ 93899 h 336550"/>
                <a:gd name="connsiteX39" fmla="*/ 58097 w 255588"/>
                <a:gd name="connsiteY39" fmla="*/ 100485 h 336550"/>
                <a:gd name="connsiteX40" fmla="*/ 51522 w 255588"/>
                <a:gd name="connsiteY40" fmla="*/ 99168 h 336550"/>
                <a:gd name="connsiteX41" fmla="*/ 50207 w 255588"/>
                <a:gd name="connsiteY41" fmla="*/ 99168 h 336550"/>
                <a:gd name="connsiteX42" fmla="*/ 48892 w 255588"/>
                <a:gd name="connsiteY42" fmla="*/ 99168 h 336550"/>
                <a:gd name="connsiteX43" fmla="*/ 44947 w 255588"/>
                <a:gd name="connsiteY43" fmla="*/ 103120 h 336550"/>
                <a:gd name="connsiteX44" fmla="*/ 42317 w 255588"/>
                <a:gd name="connsiteY44" fmla="*/ 121562 h 336550"/>
                <a:gd name="connsiteX45" fmla="*/ 55467 w 255588"/>
                <a:gd name="connsiteY45" fmla="*/ 137370 h 336550"/>
                <a:gd name="connsiteX46" fmla="*/ 60727 w 255588"/>
                <a:gd name="connsiteY46" fmla="*/ 138687 h 336550"/>
                <a:gd name="connsiteX47" fmla="*/ 60727 w 255588"/>
                <a:gd name="connsiteY47" fmla="*/ 142639 h 336550"/>
                <a:gd name="connsiteX48" fmla="*/ 127794 w 255588"/>
                <a:gd name="connsiteY48" fmla="*/ 211138 h 336550"/>
                <a:gd name="connsiteX49" fmla="*/ 193545 w 255588"/>
                <a:gd name="connsiteY49" fmla="*/ 142639 h 336550"/>
                <a:gd name="connsiteX50" fmla="*/ 194860 w 255588"/>
                <a:gd name="connsiteY50" fmla="*/ 138687 h 336550"/>
                <a:gd name="connsiteX51" fmla="*/ 200120 w 255588"/>
                <a:gd name="connsiteY51" fmla="*/ 137370 h 336550"/>
                <a:gd name="connsiteX52" fmla="*/ 213270 w 255588"/>
                <a:gd name="connsiteY52" fmla="*/ 121562 h 336550"/>
                <a:gd name="connsiteX53" fmla="*/ 208010 w 255588"/>
                <a:gd name="connsiteY53" fmla="*/ 100485 h 336550"/>
                <a:gd name="connsiteX54" fmla="*/ 206695 w 255588"/>
                <a:gd name="connsiteY54" fmla="*/ 99168 h 336550"/>
                <a:gd name="connsiteX55" fmla="*/ 204065 w 255588"/>
                <a:gd name="connsiteY55" fmla="*/ 99168 h 336550"/>
                <a:gd name="connsiteX56" fmla="*/ 197490 w 255588"/>
                <a:gd name="connsiteY56" fmla="*/ 100485 h 336550"/>
                <a:gd name="connsiteX57" fmla="*/ 197490 w 255588"/>
                <a:gd name="connsiteY57" fmla="*/ 93899 h 336550"/>
                <a:gd name="connsiteX58" fmla="*/ 127794 w 255588"/>
                <a:gd name="connsiteY58" fmla="*/ 25400 h 336550"/>
                <a:gd name="connsiteX59" fmla="*/ 113355 w 255588"/>
                <a:gd name="connsiteY59" fmla="*/ 0 h 336550"/>
                <a:gd name="connsiteX60" fmla="*/ 125170 w 255588"/>
                <a:gd name="connsiteY60" fmla="*/ 2633 h 336550"/>
                <a:gd name="connsiteX61" fmla="*/ 135672 w 255588"/>
                <a:gd name="connsiteY61" fmla="*/ 0 h 336550"/>
                <a:gd name="connsiteX62" fmla="*/ 147486 w 255588"/>
                <a:gd name="connsiteY62" fmla="*/ 5267 h 336550"/>
                <a:gd name="connsiteX63" fmla="*/ 159301 w 255588"/>
                <a:gd name="connsiteY63" fmla="*/ 5267 h 336550"/>
                <a:gd name="connsiteX64" fmla="*/ 168490 w 255588"/>
                <a:gd name="connsiteY64" fmla="*/ 13167 h 336550"/>
                <a:gd name="connsiteX65" fmla="*/ 180305 w 255588"/>
                <a:gd name="connsiteY65" fmla="*/ 14484 h 336550"/>
                <a:gd name="connsiteX66" fmla="*/ 186869 w 255588"/>
                <a:gd name="connsiteY66" fmla="*/ 25017 h 336550"/>
                <a:gd name="connsiteX67" fmla="*/ 198683 w 255588"/>
                <a:gd name="connsiteY67" fmla="*/ 30284 h 336550"/>
                <a:gd name="connsiteX68" fmla="*/ 202622 w 255588"/>
                <a:gd name="connsiteY68" fmla="*/ 42134 h 336550"/>
                <a:gd name="connsiteX69" fmla="*/ 210498 w 255588"/>
                <a:gd name="connsiteY69" fmla="*/ 50034 h 336550"/>
                <a:gd name="connsiteX70" fmla="*/ 210498 w 255588"/>
                <a:gd name="connsiteY70" fmla="*/ 61884 h 336550"/>
                <a:gd name="connsiteX71" fmla="*/ 214436 w 255588"/>
                <a:gd name="connsiteY71" fmla="*/ 73735 h 336550"/>
                <a:gd name="connsiteX72" fmla="*/ 210498 w 255588"/>
                <a:gd name="connsiteY72" fmla="*/ 84268 h 336550"/>
                <a:gd name="connsiteX73" fmla="*/ 210498 w 255588"/>
                <a:gd name="connsiteY73" fmla="*/ 86902 h 336550"/>
                <a:gd name="connsiteX74" fmla="*/ 226251 w 255588"/>
                <a:gd name="connsiteY74" fmla="*/ 123769 h 336550"/>
                <a:gd name="connsiteX75" fmla="*/ 205247 w 255588"/>
                <a:gd name="connsiteY75" fmla="*/ 148786 h 336550"/>
                <a:gd name="connsiteX76" fmla="*/ 127795 w 255588"/>
                <a:gd name="connsiteY76" fmla="*/ 223838 h 336550"/>
                <a:gd name="connsiteX77" fmla="*/ 50343 w 255588"/>
                <a:gd name="connsiteY77" fmla="*/ 148786 h 336550"/>
                <a:gd name="connsiteX78" fmla="*/ 29339 w 255588"/>
                <a:gd name="connsiteY78" fmla="*/ 123769 h 336550"/>
                <a:gd name="connsiteX79" fmla="*/ 38529 w 255588"/>
                <a:gd name="connsiteY79" fmla="*/ 89535 h 336550"/>
                <a:gd name="connsiteX80" fmla="*/ 38529 w 255588"/>
                <a:gd name="connsiteY80" fmla="*/ 84268 h 336550"/>
                <a:gd name="connsiteX81" fmla="*/ 34590 w 255588"/>
                <a:gd name="connsiteY81" fmla="*/ 73735 h 336550"/>
                <a:gd name="connsiteX82" fmla="*/ 38529 w 255588"/>
                <a:gd name="connsiteY82" fmla="*/ 61884 h 336550"/>
                <a:gd name="connsiteX83" fmla="*/ 38529 w 255588"/>
                <a:gd name="connsiteY83" fmla="*/ 50034 h 336550"/>
                <a:gd name="connsiteX84" fmla="*/ 47718 w 255588"/>
                <a:gd name="connsiteY84" fmla="*/ 42134 h 336550"/>
                <a:gd name="connsiteX85" fmla="*/ 51656 w 255588"/>
                <a:gd name="connsiteY85" fmla="*/ 30284 h 336550"/>
                <a:gd name="connsiteX86" fmla="*/ 62158 w 255588"/>
                <a:gd name="connsiteY86" fmla="*/ 25017 h 336550"/>
                <a:gd name="connsiteX87" fmla="*/ 68722 w 255588"/>
                <a:gd name="connsiteY87" fmla="*/ 14484 h 336550"/>
                <a:gd name="connsiteX88" fmla="*/ 80536 w 255588"/>
                <a:gd name="connsiteY88" fmla="*/ 13167 h 336550"/>
                <a:gd name="connsiteX89" fmla="*/ 89726 w 255588"/>
                <a:gd name="connsiteY89" fmla="*/ 5267 h 336550"/>
                <a:gd name="connsiteX90" fmla="*/ 101540 w 255588"/>
                <a:gd name="connsiteY90" fmla="*/ 5267 h 336550"/>
                <a:gd name="connsiteX91" fmla="*/ 113355 w 255588"/>
                <a:gd name="connsiteY9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55588" h="336550">
                  <a:moveTo>
                    <a:pt x="59286" y="203200"/>
                  </a:moveTo>
                  <a:cubicBezTo>
                    <a:pt x="65873" y="216274"/>
                    <a:pt x="75096" y="226732"/>
                    <a:pt x="85635" y="231962"/>
                  </a:cubicBezTo>
                  <a:cubicBezTo>
                    <a:pt x="109350" y="243728"/>
                    <a:pt x="127794" y="254187"/>
                    <a:pt x="127794" y="254187"/>
                  </a:cubicBezTo>
                  <a:cubicBezTo>
                    <a:pt x="127794" y="254187"/>
                    <a:pt x="144921" y="243728"/>
                    <a:pt x="168636" y="231962"/>
                  </a:cubicBezTo>
                  <a:cubicBezTo>
                    <a:pt x="180493" y="226732"/>
                    <a:pt x="189715" y="216274"/>
                    <a:pt x="196302" y="203200"/>
                  </a:cubicBezTo>
                  <a:cubicBezTo>
                    <a:pt x="231874" y="217581"/>
                    <a:pt x="255588" y="248957"/>
                    <a:pt x="255588" y="277719"/>
                  </a:cubicBezTo>
                  <a:cubicBezTo>
                    <a:pt x="255588" y="277719"/>
                    <a:pt x="255588" y="277719"/>
                    <a:pt x="255588" y="336550"/>
                  </a:cubicBezTo>
                  <a:cubicBezTo>
                    <a:pt x="255588" y="336550"/>
                    <a:pt x="255588" y="336550"/>
                    <a:pt x="0" y="336550"/>
                  </a:cubicBezTo>
                  <a:cubicBezTo>
                    <a:pt x="0" y="336550"/>
                    <a:pt x="0" y="336550"/>
                    <a:pt x="0" y="277719"/>
                  </a:cubicBezTo>
                  <a:cubicBezTo>
                    <a:pt x="0" y="250265"/>
                    <a:pt x="23714" y="217581"/>
                    <a:pt x="59286" y="203200"/>
                  </a:cubicBezTo>
                  <a:close/>
                  <a:moveTo>
                    <a:pt x="126861" y="33338"/>
                  </a:moveTo>
                  <a:cubicBezTo>
                    <a:pt x="129479" y="33338"/>
                    <a:pt x="132097" y="33338"/>
                    <a:pt x="134715" y="34645"/>
                  </a:cubicBezTo>
                  <a:cubicBezTo>
                    <a:pt x="137333" y="34645"/>
                    <a:pt x="139951" y="35953"/>
                    <a:pt x="142569" y="35953"/>
                  </a:cubicBezTo>
                  <a:cubicBezTo>
                    <a:pt x="145187" y="37260"/>
                    <a:pt x="147805" y="38567"/>
                    <a:pt x="150423" y="39875"/>
                  </a:cubicBezTo>
                  <a:cubicBezTo>
                    <a:pt x="151732" y="41182"/>
                    <a:pt x="154350" y="42489"/>
                    <a:pt x="155659" y="43797"/>
                  </a:cubicBezTo>
                  <a:cubicBezTo>
                    <a:pt x="156968" y="45104"/>
                    <a:pt x="158277" y="46411"/>
                    <a:pt x="159586" y="47719"/>
                  </a:cubicBezTo>
                  <a:cubicBezTo>
                    <a:pt x="160895" y="49026"/>
                    <a:pt x="160895" y="50333"/>
                    <a:pt x="160895" y="51641"/>
                  </a:cubicBezTo>
                  <a:cubicBezTo>
                    <a:pt x="162204" y="54256"/>
                    <a:pt x="163513" y="55563"/>
                    <a:pt x="163513" y="55563"/>
                  </a:cubicBezTo>
                  <a:cubicBezTo>
                    <a:pt x="163513" y="55563"/>
                    <a:pt x="162204" y="54256"/>
                    <a:pt x="159586" y="52948"/>
                  </a:cubicBezTo>
                  <a:cubicBezTo>
                    <a:pt x="158277" y="52948"/>
                    <a:pt x="154350" y="51641"/>
                    <a:pt x="151732" y="50333"/>
                  </a:cubicBezTo>
                  <a:cubicBezTo>
                    <a:pt x="149114" y="49026"/>
                    <a:pt x="147805" y="49026"/>
                    <a:pt x="145187" y="49026"/>
                  </a:cubicBezTo>
                  <a:cubicBezTo>
                    <a:pt x="143878" y="47719"/>
                    <a:pt x="141260" y="47719"/>
                    <a:pt x="139951" y="46411"/>
                  </a:cubicBezTo>
                  <a:cubicBezTo>
                    <a:pt x="137333" y="46411"/>
                    <a:pt x="134715" y="46411"/>
                    <a:pt x="133406" y="46411"/>
                  </a:cubicBezTo>
                  <a:cubicBezTo>
                    <a:pt x="130788" y="46411"/>
                    <a:pt x="128170" y="46411"/>
                    <a:pt x="126861" y="46411"/>
                  </a:cubicBezTo>
                  <a:cubicBezTo>
                    <a:pt x="124243" y="46411"/>
                    <a:pt x="121625" y="46411"/>
                    <a:pt x="119007" y="46411"/>
                  </a:cubicBezTo>
                  <a:cubicBezTo>
                    <a:pt x="117698" y="46411"/>
                    <a:pt x="115080" y="46411"/>
                    <a:pt x="112462" y="46411"/>
                  </a:cubicBezTo>
                  <a:cubicBezTo>
                    <a:pt x="111153" y="47719"/>
                    <a:pt x="108535" y="47719"/>
                    <a:pt x="107226" y="49026"/>
                  </a:cubicBezTo>
                  <a:cubicBezTo>
                    <a:pt x="104608" y="49026"/>
                    <a:pt x="103299" y="49026"/>
                    <a:pt x="100681" y="50333"/>
                  </a:cubicBezTo>
                  <a:cubicBezTo>
                    <a:pt x="98063" y="51641"/>
                    <a:pt x="95445" y="52948"/>
                    <a:pt x="92827" y="52948"/>
                  </a:cubicBezTo>
                  <a:cubicBezTo>
                    <a:pt x="90209" y="54256"/>
                    <a:pt x="88900" y="55563"/>
                    <a:pt x="88900" y="55563"/>
                  </a:cubicBezTo>
                  <a:cubicBezTo>
                    <a:pt x="88900" y="55563"/>
                    <a:pt x="90209" y="54256"/>
                    <a:pt x="91518" y="51641"/>
                  </a:cubicBezTo>
                  <a:cubicBezTo>
                    <a:pt x="91518" y="50333"/>
                    <a:pt x="92827" y="49026"/>
                    <a:pt x="94136" y="47719"/>
                  </a:cubicBezTo>
                  <a:cubicBezTo>
                    <a:pt x="95445" y="46411"/>
                    <a:pt x="96754" y="45104"/>
                    <a:pt x="98063" y="43797"/>
                  </a:cubicBezTo>
                  <a:cubicBezTo>
                    <a:pt x="99372" y="42489"/>
                    <a:pt x="100681" y="41182"/>
                    <a:pt x="103299" y="39875"/>
                  </a:cubicBezTo>
                  <a:cubicBezTo>
                    <a:pt x="104608" y="38567"/>
                    <a:pt x="107226" y="37260"/>
                    <a:pt x="109844" y="35953"/>
                  </a:cubicBezTo>
                  <a:cubicBezTo>
                    <a:pt x="112462" y="35953"/>
                    <a:pt x="115080" y="34645"/>
                    <a:pt x="117698" y="34645"/>
                  </a:cubicBezTo>
                  <a:cubicBezTo>
                    <a:pt x="120316" y="33338"/>
                    <a:pt x="124243" y="33338"/>
                    <a:pt x="126861" y="33338"/>
                  </a:cubicBezTo>
                  <a:close/>
                  <a:moveTo>
                    <a:pt x="127794" y="25400"/>
                  </a:moveTo>
                  <a:cubicBezTo>
                    <a:pt x="92288" y="25400"/>
                    <a:pt x="64673" y="53063"/>
                    <a:pt x="58097" y="93899"/>
                  </a:cubicBezTo>
                  <a:cubicBezTo>
                    <a:pt x="58097" y="93899"/>
                    <a:pt x="58097" y="93899"/>
                    <a:pt x="58097" y="100485"/>
                  </a:cubicBezTo>
                  <a:cubicBezTo>
                    <a:pt x="58097" y="100485"/>
                    <a:pt x="58097" y="100485"/>
                    <a:pt x="51522" y="99168"/>
                  </a:cubicBezTo>
                  <a:cubicBezTo>
                    <a:pt x="51522" y="99168"/>
                    <a:pt x="50207" y="99168"/>
                    <a:pt x="50207" y="99168"/>
                  </a:cubicBezTo>
                  <a:cubicBezTo>
                    <a:pt x="50207" y="99168"/>
                    <a:pt x="48892" y="99168"/>
                    <a:pt x="48892" y="99168"/>
                  </a:cubicBezTo>
                  <a:cubicBezTo>
                    <a:pt x="47577" y="99168"/>
                    <a:pt x="46262" y="100485"/>
                    <a:pt x="44947" y="103120"/>
                  </a:cubicBezTo>
                  <a:cubicBezTo>
                    <a:pt x="41002" y="107072"/>
                    <a:pt x="39687" y="113658"/>
                    <a:pt x="42317" y="121562"/>
                  </a:cubicBezTo>
                  <a:cubicBezTo>
                    <a:pt x="44947" y="130783"/>
                    <a:pt x="50207" y="137370"/>
                    <a:pt x="55467" y="137370"/>
                  </a:cubicBezTo>
                  <a:cubicBezTo>
                    <a:pt x="55467" y="137370"/>
                    <a:pt x="55467" y="137370"/>
                    <a:pt x="60727" y="138687"/>
                  </a:cubicBezTo>
                  <a:cubicBezTo>
                    <a:pt x="60727" y="138687"/>
                    <a:pt x="60727" y="138687"/>
                    <a:pt x="60727" y="142639"/>
                  </a:cubicBezTo>
                  <a:cubicBezTo>
                    <a:pt x="69933" y="176888"/>
                    <a:pt x="96233" y="211138"/>
                    <a:pt x="127794" y="211138"/>
                  </a:cubicBezTo>
                  <a:cubicBezTo>
                    <a:pt x="159354" y="211138"/>
                    <a:pt x="184340" y="176888"/>
                    <a:pt x="193545" y="142639"/>
                  </a:cubicBezTo>
                  <a:cubicBezTo>
                    <a:pt x="193545" y="142639"/>
                    <a:pt x="193545" y="142639"/>
                    <a:pt x="194860" y="138687"/>
                  </a:cubicBezTo>
                  <a:cubicBezTo>
                    <a:pt x="194860" y="138687"/>
                    <a:pt x="194860" y="138687"/>
                    <a:pt x="200120" y="137370"/>
                  </a:cubicBezTo>
                  <a:cubicBezTo>
                    <a:pt x="204065" y="137370"/>
                    <a:pt x="210640" y="130783"/>
                    <a:pt x="213270" y="121562"/>
                  </a:cubicBezTo>
                  <a:cubicBezTo>
                    <a:pt x="215900" y="112341"/>
                    <a:pt x="213270" y="103120"/>
                    <a:pt x="208010" y="100485"/>
                  </a:cubicBezTo>
                  <a:cubicBezTo>
                    <a:pt x="208010" y="100485"/>
                    <a:pt x="206695" y="99168"/>
                    <a:pt x="206695" y="99168"/>
                  </a:cubicBezTo>
                  <a:cubicBezTo>
                    <a:pt x="205380" y="99168"/>
                    <a:pt x="205380" y="99168"/>
                    <a:pt x="204065" y="99168"/>
                  </a:cubicBezTo>
                  <a:cubicBezTo>
                    <a:pt x="204065" y="99168"/>
                    <a:pt x="204065" y="99168"/>
                    <a:pt x="197490" y="100485"/>
                  </a:cubicBezTo>
                  <a:cubicBezTo>
                    <a:pt x="197490" y="100485"/>
                    <a:pt x="197490" y="100485"/>
                    <a:pt x="197490" y="93899"/>
                  </a:cubicBezTo>
                  <a:cubicBezTo>
                    <a:pt x="190915" y="53063"/>
                    <a:pt x="163299" y="25400"/>
                    <a:pt x="127794" y="25400"/>
                  </a:cubicBezTo>
                  <a:close/>
                  <a:moveTo>
                    <a:pt x="113355" y="0"/>
                  </a:moveTo>
                  <a:cubicBezTo>
                    <a:pt x="117293" y="0"/>
                    <a:pt x="121231" y="2633"/>
                    <a:pt x="125170" y="2633"/>
                  </a:cubicBezTo>
                  <a:cubicBezTo>
                    <a:pt x="129108" y="2633"/>
                    <a:pt x="133046" y="0"/>
                    <a:pt x="135672" y="0"/>
                  </a:cubicBezTo>
                  <a:cubicBezTo>
                    <a:pt x="139610" y="0"/>
                    <a:pt x="143548" y="5267"/>
                    <a:pt x="147486" y="5267"/>
                  </a:cubicBezTo>
                  <a:cubicBezTo>
                    <a:pt x="151425" y="6583"/>
                    <a:pt x="155363" y="3950"/>
                    <a:pt x="159301" y="5267"/>
                  </a:cubicBezTo>
                  <a:cubicBezTo>
                    <a:pt x="163239" y="6583"/>
                    <a:pt x="164552" y="10533"/>
                    <a:pt x="168490" y="13167"/>
                  </a:cubicBezTo>
                  <a:cubicBezTo>
                    <a:pt x="172428" y="14484"/>
                    <a:pt x="177679" y="13167"/>
                    <a:pt x="180305" y="14484"/>
                  </a:cubicBezTo>
                  <a:cubicBezTo>
                    <a:pt x="182930" y="17117"/>
                    <a:pt x="184243" y="22384"/>
                    <a:pt x="186869" y="25017"/>
                  </a:cubicBezTo>
                  <a:cubicBezTo>
                    <a:pt x="190807" y="27650"/>
                    <a:pt x="196058" y="27650"/>
                    <a:pt x="198683" y="30284"/>
                  </a:cubicBezTo>
                  <a:cubicBezTo>
                    <a:pt x="201309" y="32917"/>
                    <a:pt x="199996" y="38184"/>
                    <a:pt x="202622" y="42134"/>
                  </a:cubicBezTo>
                  <a:cubicBezTo>
                    <a:pt x="203934" y="44767"/>
                    <a:pt x="209185" y="46084"/>
                    <a:pt x="210498" y="50034"/>
                  </a:cubicBezTo>
                  <a:cubicBezTo>
                    <a:pt x="211811" y="53984"/>
                    <a:pt x="209185" y="57934"/>
                    <a:pt x="210498" y="61884"/>
                  </a:cubicBezTo>
                  <a:cubicBezTo>
                    <a:pt x="210498" y="65835"/>
                    <a:pt x="214436" y="69785"/>
                    <a:pt x="214436" y="73735"/>
                  </a:cubicBezTo>
                  <a:cubicBezTo>
                    <a:pt x="214436" y="77685"/>
                    <a:pt x="210498" y="80318"/>
                    <a:pt x="210498" y="84268"/>
                  </a:cubicBezTo>
                  <a:cubicBezTo>
                    <a:pt x="210498" y="85585"/>
                    <a:pt x="210498" y="85585"/>
                    <a:pt x="210498" y="86902"/>
                  </a:cubicBezTo>
                  <a:cubicBezTo>
                    <a:pt x="223625" y="90852"/>
                    <a:pt x="230189" y="106652"/>
                    <a:pt x="226251" y="123769"/>
                  </a:cubicBezTo>
                  <a:cubicBezTo>
                    <a:pt x="222313" y="136936"/>
                    <a:pt x="214436" y="146153"/>
                    <a:pt x="205247" y="148786"/>
                  </a:cubicBezTo>
                  <a:cubicBezTo>
                    <a:pt x="194745" y="185654"/>
                    <a:pt x="165865" y="223838"/>
                    <a:pt x="127795" y="223838"/>
                  </a:cubicBezTo>
                  <a:cubicBezTo>
                    <a:pt x="89726" y="223838"/>
                    <a:pt x="60845" y="185654"/>
                    <a:pt x="50343" y="148786"/>
                  </a:cubicBezTo>
                  <a:cubicBezTo>
                    <a:pt x="41154" y="146153"/>
                    <a:pt x="33278" y="136936"/>
                    <a:pt x="29339" y="123769"/>
                  </a:cubicBezTo>
                  <a:cubicBezTo>
                    <a:pt x="25401" y="109285"/>
                    <a:pt x="30652" y="96119"/>
                    <a:pt x="38529" y="89535"/>
                  </a:cubicBezTo>
                  <a:cubicBezTo>
                    <a:pt x="38529" y="88218"/>
                    <a:pt x="39841" y="85585"/>
                    <a:pt x="38529" y="84268"/>
                  </a:cubicBezTo>
                  <a:cubicBezTo>
                    <a:pt x="38529" y="80318"/>
                    <a:pt x="34590" y="77685"/>
                    <a:pt x="34590" y="73735"/>
                  </a:cubicBezTo>
                  <a:cubicBezTo>
                    <a:pt x="34590" y="69785"/>
                    <a:pt x="38529" y="65835"/>
                    <a:pt x="38529" y="61884"/>
                  </a:cubicBezTo>
                  <a:cubicBezTo>
                    <a:pt x="39841" y="57934"/>
                    <a:pt x="37216" y="53984"/>
                    <a:pt x="38529" y="50034"/>
                  </a:cubicBezTo>
                  <a:cubicBezTo>
                    <a:pt x="39841" y="46084"/>
                    <a:pt x="45092" y="44767"/>
                    <a:pt x="47718" y="42134"/>
                  </a:cubicBezTo>
                  <a:cubicBezTo>
                    <a:pt x="49031" y="38184"/>
                    <a:pt x="49031" y="32917"/>
                    <a:pt x="51656" y="30284"/>
                  </a:cubicBezTo>
                  <a:cubicBezTo>
                    <a:pt x="52969" y="27650"/>
                    <a:pt x="59532" y="27650"/>
                    <a:pt x="62158" y="25017"/>
                  </a:cubicBezTo>
                  <a:cubicBezTo>
                    <a:pt x="64783" y="22384"/>
                    <a:pt x="66096" y="17117"/>
                    <a:pt x="68722" y="14484"/>
                  </a:cubicBezTo>
                  <a:cubicBezTo>
                    <a:pt x="72660" y="13167"/>
                    <a:pt x="77911" y="14484"/>
                    <a:pt x="80536" y="13167"/>
                  </a:cubicBezTo>
                  <a:cubicBezTo>
                    <a:pt x="84475" y="10533"/>
                    <a:pt x="85787" y="6583"/>
                    <a:pt x="89726" y="5267"/>
                  </a:cubicBezTo>
                  <a:cubicBezTo>
                    <a:pt x="93664" y="3950"/>
                    <a:pt x="98915" y="6583"/>
                    <a:pt x="101540" y="5267"/>
                  </a:cubicBezTo>
                  <a:cubicBezTo>
                    <a:pt x="105478" y="5267"/>
                    <a:pt x="109417" y="0"/>
                    <a:pt x="113355" y="0"/>
                  </a:cubicBezTo>
                  <a:close/>
                </a:path>
              </a:pathLst>
            </a:custGeom>
            <a:solidFill>
              <a:srgbClr val="D95E6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5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6" name="IconShape"/>
            <p:cNvSpPr>
              <a:spLocks noChangeAspect="1"/>
            </p:cNvSpPr>
            <p:nvPr/>
          </p:nvSpPr>
          <p:spPr bwMode="auto">
            <a:xfrm>
              <a:off x="5900139" y="3915927"/>
              <a:ext cx="323849" cy="426435"/>
            </a:xfrm>
            <a:custGeom>
              <a:avLst/>
              <a:gdLst>
                <a:gd name="connsiteX0" fmla="*/ 59286 w 255588"/>
                <a:gd name="connsiteY0" fmla="*/ 203200 h 336550"/>
                <a:gd name="connsiteX1" fmla="*/ 85635 w 255588"/>
                <a:gd name="connsiteY1" fmla="*/ 231962 h 336550"/>
                <a:gd name="connsiteX2" fmla="*/ 127794 w 255588"/>
                <a:gd name="connsiteY2" fmla="*/ 254187 h 336550"/>
                <a:gd name="connsiteX3" fmla="*/ 168636 w 255588"/>
                <a:gd name="connsiteY3" fmla="*/ 231962 h 336550"/>
                <a:gd name="connsiteX4" fmla="*/ 196302 w 255588"/>
                <a:gd name="connsiteY4" fmla="*/ 203200 h 336550"/>
                <a:gd name="connsiteX5" fmla="*/ 255588 w 255588"/>
                <a:gd name="connsiteY5" fmla="*/ 277719 h 336550"/>
                <a:gd name="connsiteX6" fmla="*/ 255588 w 255588"/>
                <a:gd name="connsiteY6" fmla="*/ 336550 h 336550"/>
                <a:gd name="connsiteX7" fmla="*/ 0 w 255588"/>
                <a:gd name="connsiteY7" fmla="*/ 336550 h 336550"/>
                <a:gd name="connsiteX8" fmla="*/ 0 w 255588"/>
                <a:gd name="connsiteY8" fmla="*/ 277719 h 336550"/>
                <a:gd name="connsiteX9" fmla="*/ 59286 w 255588"/>
                <a:gd name="connsiteY9" fmla="*/ 203200 h 336550"/>
                <a:gd name="connsiteX10" fmla="*/ 126861 w 255588"/>
                <a:gd name="connsiteY10" fmla="*/ 33338 h 336550"/>
                <a:gd name="connsiteX11" fmla="*/ 134715 w 255588"/>
                <a:gd name="connsiteY11" fmla="*/ 34645 h 336550"/>
                <a:gd name="connsiteX12" fmla="*/ 142569 w 255588"/>
                <a:gd name="connsiteY12" fmla="*/ 35953 h 336550"/>
                <a:gd name="connsiteX13" fmla="*/ 150423 w 255588"/>
                <a:gd name="connsiteY13" fmla="*/ 39875 h 336550"/>
                <a:gd name="connsiteX14" fmla="*/ 155659 w 255588"/>
                <a:gd name="connsiteY14" fmla="*/ 43797 h 336550"/>
                <a:gd name="connsiteX15" fmla="*/ 159586 w 255588"/>
                <a:gd name="connsiteY15" fmla="*/ 47719 h 336550"/>
                <a:gd name="connsiteX16" fmla="*/ 160895 w 255588"/>
                <a:gd name="connsiteY16" fmla="*/ 51641 h 336550"/>
                <a:gd name="connsiteX17" fmla="*/ 163513 w 255588"/>
                <a:gd name="connsiteY17" fmla="*/ 55563 h 336550"/>
                <a:gd name="connsiteX18" fmla="*/ 159586 w 255588"/>
                <a:gd name="connsiteY18" fmla="*/ 52948 h 336550"/>
                <a:gd name="connsiteX19" fmla="*/ 151732 w 255588"/>
                <a:gd name="connsiteY19" fmla="*/ 50333 h 336550"/>
                <a:gd name="connsiteX20" fmla="*/ 145187 w 255588"/>
                <a:gd name="connsiteY20" fmla="*/ 49026 h 336550"/>
                <a:gd name="connsiteX21" fmla="*/ 139951 w 255588"/>
                <a:gd name="connsiteY21" fmla="*/ 46411 h 336550"/>
                <a:gd name="connsiteX22" fmla="*/ 133406 w 255588"/>
                <a:gd name="connsiteY22" fmla="*/ 46411 h 336550"/>
                <a:gd name="connsiteX23" fmla="*/ 126861 w 255588"/>
                <a:gd name="connsiteY23" fmla="*/ 46411 h 336550"/>
                <a:gd name="connsiteX24" fmla="*/ 119007 w 255588"/>
                <a:gd name="connsiteY24" fmla="*/ 46411 h 336550"/>
                <a:gd name="connsiteX25" fmla="*/ 112462 w 255588"/>
                <a:gd name="connsiteY25" fmla="*/ 46411 h 336550"/>
                <a:gd name="connsiteX26" fmla="*/ 107226 w 255588"/>
                <a:gd name="connsiteY26" fmla="*/ 49026 h 336550"/>
                <a:gd name="connsiteX27" fmla="*/ 100681 w 255588"/>
                <a:gd name="connsiteY27" fmla="*/ 50333 h 336550"/>
                <a:gd name="connsiteX28" fmla="*/ 92827 w 255588"/>
                <a:gd name="connsiteY28" fmla="*/ 52948 h 336550"/>
                <a:gd name="connsiteX29" fmla="*/ 88900 w 255588"/>
                <a:gd name="connsiteY29" fmla="*/ 55563 h 336550"/>
                <a:gd name="connsiteX30" fmla="*/ 91518 w 255588"/>
                <a:gd name="connsiteY30" fmla="*/ 51641 h 336550"/>
                <a:gd name="connsiteX31" fmla="*/ 94136 w 255588"/>
                <a:gd name="connsiteY31" fmla="*/ 47719 h 336550"/>
                <a:gd name="connsiteX32" fmla="*/ 98063 w 255588"/>
                <a:gd name="connsiteY32" fmla="*/ 43797 h 336550"/>
                <a:gd name="connsiteX33" fmla="*/ 103299 w 255588"/>
                <a:gd name="connsiteY33" fmla="*/ 39875 h 336550"/>
                <a:gd name="connsiteX34" fmla="*/ 109844 w 255588"/>
                <a:gd name="connsiteY34" fmla="*/ 35953 h 336550"/>
                <a:gd name="connsiteX35" fmla="*/ 117698 w 255588"/>
                <a:gd name="connsiteY35" fmla="*/ 34645 h 336550"/>
                <a:gd name="connsiteX36" fmla="*/ 126861 w 255588"/>
                <a:gd name="connsiteY36" fmla="*/ 33338 h 336550"/>
                <a:gd name="connsiteX37" fmla="*/ 127794 w 255588"/>
                <a:gd name="connsiteY37" fmla="*/ 25400 h 336550"/>
                <a:gd name="connsiteX38" fmla="*/ 58097 w 255588"/>
                <a:gd name="connsiteY38" fmla="*/ 93899 h 336550"/>
                <a:gd name="connsiteX39" fmla="*/ 58097 w 255588"/>
                <a:gd name="connsiteY39" fmla="*/ 100485 h 336550"/>
                <a:gd name="connsiteX40" fmla="*/ 51522 w 255588"/>
                <a:gd name="connsiteY40" fmla="*/ 99168 h 336550"/>
                <a:gd name="connsiteX41" fmla="*/ 50207 w 255588"/>
                <a:gd name="connsiteY41" fmla="*/ 99168 h 336550"/>
                <a:gd name="connsiteX42" fmla="*/ 48892 w 255588"/>
                <a:gd name="connsiteY42" fmla="*/ 99168 h 336550"/>
                <a:gd name="connsiteX43" fmla="*/ 44947 w 255588"/>
                <a:gd name="connsiteY43" fmla="*/ 103120 h 336550"/>
                <a:gd name="connsiteX44" fmla="*/ 42317 w 255588"/>
                <a:gd name="connsiteY44" fmla="*/ 121562 h 336550"/>
                <a:gd name="connsiteX45" fmla="*/ 55467 w 255588"/>
                <a:gd name="connsiteY45" fmla="*/ 137370 h 336550"/>
                <a:gd name="connsiteX46" fmla="*/ 60727 w 255588"/>
                <a:gd name="connsiteY46" fmla="*/ 138687 h 336550"/>
                <a:gd name="connsiteX47" fmla="*/ 60727 w 255588"/>
                <a:gd name="connsiteY47" fmla="*/ 142639 h 336550"/>
                <a:gd name="connsiteX48" fmla="*/ 127794 w 255588"/>
                <a:gd name="connsiteY48" fmla="*/ 211138 h 336550"/>
                <a:gd name="connsiteX49" fmla="*/ 193545 w 255588"/>
                <a:gd name="connsiteY49" fmla="*/ 142639 h 336550"/>
                <a:gd name="connsiteX50" fmla="*/ 194860 w 255588"/>
                <a:gd name="connsiteY50" fmla="*/ 138687 h 336550"/>
                <a:gd name="connsiteX51" fmla="*/ 200120 w 255588"/>
                <a:gd name="connsiteY51" fmla="*/ 137370 h 336550"/>
                <a:gd name="connsiteX52" fmla="*/ 213270 w 255588"/>
                <a:gd name="connsiteY52" fmla="*/ 121562 h 336550"/>
                <a:gd name="connsiteX53" fmla="*/ 208010 w 255588"/>
                <a:gd name="connsiteY53" fmla="*/ 100485 h 336550"/>
                <a:gd name="connsiteX54" fmla="*/ 206695 w 255588"/>
                <a:gd name="connsiteY54" fmla="*/ 99168 h 336550"/>
                <a:gd name="connsiteX55" fmla="*/ 204065 w 255588"/>
                <a:gd name="connsiteY55" fmla="*/ 99168 h 336550"/>
                <a:gd name="connsiteX56" fmla="*/ 197490 w 255588"/>
                <a:gd name="connsiteY56" fmla="*/ 100485 h 336550"/>
                <a:gd name="connsiteX57" fmla="*/ 197490 w 255588"/>
                <a:gd name="connsiteY57" fmla="*/ 93899 h 336550"/>
                <a:gd name="connsiteX58" fmla="*/ 127794 w 255588"/>
                <a:gd name="connsiteY58" fmla="*/ 25400 h 336550"/>
                <a:gd name="connsiteX59" fmla="*/ 113355 w 255588"/>
                <a:gd name="connsiteY59" fmla="*/ 0 h 336550"/>
                <a:gd name="connsiteX60" fmla="*/ 125170 w 255588"/>
                <a:gd name="connsiteY60" fmla="*/ 2633 h 336550"/>
                <a:gd name="connsiteX61" fmla="*/ 135672 w 255588"/>
                <a:gd name="connsiteY61" fmla="*/ 0 h 336550"/>
                <a:gd name="connsiteX62" fmla="*/ 147486 w 255588"/>
                <a:gd name="connsiteY62" fmla="*/ 5267 h 336550"/>
                <a:gd name="connsiteX63" fmla="*/ 159301 w 255588"/>
                <a:gd name="connsiteY63" fmla="*/ 5267 h 336550"/>
                <a:gd name="connsiteX64" fmla="*/ 168490 w 255588"/>
                <a:gd name="connsiteY64" fmla="*/ 13167 h 336550"/>
                <a:gd name="connsiteX65" fmla="*/ 180305 w 255588"/>
                <a:gd name="connsiteY65" fmla="*/ 14484 h 336550"/>
                <a:gd name="connsiteX66" fmla="*/ 186869 w 255588"/>
                <a:gd name="connsiteY66" fmla="*/ 25017 h 336550"/>
                <a:gd name="connsiteX67" fmla="*/ 198683 w 255588"/>
                <a:gd name="connsiteY67" fmla="*/ 30284 h 336550"/>
                <a:gd name="connsiteX68" fmla="*/ 202622 w 255588"/>
                <a:gd name="connsiteY68" fmla="*/ 42134 h 336550"/>
                <a:gd name="connsiteX69" fmla="*/ 210498 w 255588"/>
                <a:gd name="connsiteY69" fmla="*/ 50034 h 336550"/>
                <a:gd name="connsiteX70" fmla="*/ 210498 w 255588"/>
                <a:gd name="connsiteY70" fmla="*/ 61884 h 336550"/>
                <a:gd name="connsiteX71" fmla="*/ 214436 w 255588"/>
                <a:gd name="connsiteY71" fmla="*/ 73735 h 336550"/>
                <a:gd name="connsiteX72" fmla="*/ 210498 w 255588"/>
                <a:gd name="connsiteY72" fmla="*/ 84268 h 336550"/>
                <a:gd name="connsiteX73" fmla="*/ 210498 w 255588"/>
                <a:gd name="connsiteY73" fmla="*/ 86902 h 336550"/>
                <a:gd name="connsiteX74" fmla="*/ 226251 w 255588"/>
                <a:gd name="connsiteY74" fmla="*/ 123769 h 336550"/>
                <a:gd name="connsiteX75" fmla="*/ 205247 w 255588"/>
                <a:gd name="connsiteY75" fmla="*/ 148786 h 336550"/>
                <a:gd name="connsiteX76" fmla="*/ 127795 w 255588"/>
                <a:gd name="connsiteY76" fmla="*/ 223838 h 336550"/>
                <a:gd name="connsiteX77" fmla="*/ 50343 w 255588"/>
                <a:gd name="connsiteY77" fmla="*/ 148786 h 336550"/>
                <a:gd name="connsiteX78" fmla="*/ 29339 w 255588"/>
                <a:gd name="connsiteY78" fmla="*/ 123769 h 336550"/>
                <a:gd name="connsiteX79" fmla="*/ 38529 w 255588"/>
                <a:gd name="connsiteY79" fmla="*/ 89535 h 336550"/>
                <a:gd name="connsiteX80" fmla="*/ 38529 w 255588"/>
                <a:gd name="connsiteY80" fmla="*/ 84268 h 336550"/>
                <a:gd name="connsiteX81" fmla="*/ 34590 w 255588"/>
                <a:gd name="connsiteY81" fmla="*/ 73735 h 336550"/>
                <a:gd name="connsiteX82" fmla="*/ 38529 w 255588"/>
                <a:gd name="connsiteY82" fmla="*/ 61884 h 336550"/>
                <a:gd name="connsiteX83" fmla="*/ 38529 w 255588"/>
                <a:gd name="connsiteY83" fmla="*/ 50034 h 336550"/>
                <a:gd name="connsiteX84" fmla="*/ 47718 w 255588"/>
                <a:gd name="connsiteY84" fmla="*/ 42134 h 336550"/>
                <a:gd name="connsiteX85" fmla="*/ 51656 w 255588"/>
                <a:gd name="connsiteY85" fmla="*/ 30284 h 336550"/>
                <a:gd name="connsiteX86" fmla="*/ 62158 w 255588"/>
                <a:gd name="connsiteY86" fmla="*/ 25017 h 336550"/>
                <a:gd name="connsiteX87" fmla="*/ 68722 w 255588"/>
                <a:gd name="connsiteY87" fmla="*/ 14484 h 336550"/>
                <a:gd name="connsiteX88" fmla="*/ 80536 w 255588"/>
                <a:gd name="connsiteY88" fmla="*/ 13167 h 336550"/>
                <a:gd name="connsiteX89" fmla="*/ 89726 w 255588"/>
                <a:gd name="connsiteY89" fmla="*/ 5267 h 336550"/>
                <a:gd name="connsiteX90" fmla="*/ 101540 w 255588"/>
                <a:gd name="connsiteY90" fmla="*/ 5267 h 336550"/>
                <a:gd name="connsiteX91" fmla="*/ 113355 w 255588"/>
                <a:gd name="connsiteY9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55588" h="336550">
                  <a:moveTo>
                    <a:pt x="59286" y="203200"/>
                  </a:moveTo>
                  <a:cubicBezTo>
                    <a:pt x="65873" y="216274"/>
                    <a:pt x="75096" y="226732"/>
                    <a:pt x="85635" y="231962"/>
                  </a:cubicBezTo>
                  <a:cubicBezTo>
                    <a:pt x="109350" y="243728"/>
                    <a:pt x="127794" y="254187"/>
                    <a:pt x="127794" y="254187"/>
                  </a:cubicBezTo>
                  <a:cubicBezTo>
                    <a:pt x="127794" y="254187"/>
                    <a:pt x="144921" y="243728"/>
                    <a:pt x="168636" y="231962"/>
                  </a:cubicBezTo>
                  <a:cubicBezTo>
                    <a:pt x="180493" y="226732"/>
                    <a:pt x="189715" y="216274"/>
                    <a:pt x="196302" y="203200"/>
                  </a:cubicBezTo>
                  <a:cubicBezTo>
                    <a:pt x="231874" y="217581"/>
                    <a:pt x="255588" y="248957"/>
                    <a:pt x="255588" y="277719"/>
                  </a:cubicBezTo>
                  <a:cubicBezTo>
                    <a:pt x="255588" y="277719"/>
                    <a:pt x="255588" y="277719"/>
                    <a:pt x="255588" y="336550"/>
                  </a:cubicBezTo>
                  <a:cubicBezTo>
                    <a:pt x="255588" y="336550"/>
                    <a:pt x="255588" y="336550"/>
                    <a:pt x="0" y="336550"/>
                  </a:cubicBezTo>
                  <a:cubicBezTo>
                    <a:pt x="0" y="336550"/>
                    <a:pt x="0" y="336550"/>
                    <a:pt x="0" y="277719"/>
                  </a:cubicBezTo>
                  <a:cubicBezTo>
                    <a:pt x="0" y="250265"/>
                    <a:pt x="23714" y="217581"/>
                    <a:pt x="59286" y="203200"/>
                  </a:cubicBezTo>
                  <a:close/>
                  <a:moveTo>
                    <a:pt x="126861" y="33338"/>
                  </a:moveTo>
                  <a:cubicBezTo>
                    <a:pt x="129479" y="33338"/>
                    <a:pt x="132097" y="33338"/>
                    <a:pt x="134715" y="34645"/>
                  </a:cubicBezTo>
                  <a:cubicBezTo>
                    <a:pt x="137333" y="34645"/>
                    <a:pt x="139951" y="35953"/>
                    <a:pt x="142569" y="35953"/>
                  </a:cubicBezTo>
                  <a:cubicBezTo>
                    <a:pt x="145187" y="37260"/>
                    <a:pt x="147805" y="38567"/>
                    <a:pt x="150423" y="39875"/>
                  </a:cubicBezTo>
                  <a:cubicBezTo>
                    <a:pt x="151732" y="41182"/>
                    <a:pt x="154350" y="42489"/>
                    <a:pt x="155659" y="43797"/>
                  </a:cubicBezTo>
                  <a:cubicBezTo>
                    <a:pt x="156968" y="45104"/>
                    <a:pt x="158277" y="46411"/>
                    <a:pt x="159586" y="47719"/>
                  </a:cubicBezTo>
                  <a:cubicBezTo>
                    <a:pt x="160895" y="49026"/>
                    <a:pt x="160895" y="50333"/>
                    <a:pt x="160895" y="51641"/>
                  </a:cubicBezTo>
                  <a:cubicBezTo>
                    <a:pt x="162204" y="54256"/>
                    <a:pt x="163513" y="55563"/>
                    <a:pt x="163513" y="55563"/>
                  </a:cubicBezTo>
                  <a:cubicBezTo>
                    <a:pt x="163513" y="55563"/>
                    <a:pt x="162204" y="54256"/>
                    <a:pt x="159586" y="52948"/>
                  </a:cubicBezTo>
                  <a:cubicBezTo>
                    <a:pt x="158277" y="52948"/>
                    <a:pt x="154350" y="51641"/>
                    <a:pt x="151732" y="50333"/>
                  </a:cubicBezTo>
                  <a:cubicBezTo>
                    <a:pt x="149114" y="49026"/>
                    <a:pt x="147805" y="49026"/>
                    <a:pt x="145187" y="49026"/>
                  </a:cubicBezTo>
                  <a:cubicBezTo>
                    <a:pt x="143878" y="47719"/>
                    <a:pt x="141260" y="47719"/>
                    <a:pt x="139951" y="46411"/>
                  </a:cubicBezTo>
                  <a:cubicBezTo>
                    <a:pt x="137333" y="46411"/>
                    <a:pt x="134715" y="46411"/>
                    <a:pt x="133406" y="46411"/>
                  </a:cubicBezTo>
                  <a:cubicBezTo>
                    <a:pt x="130788" y="46411"/>
                    <a:pt x="128170" y="46411"/>
                    <a:pt x="126861" y="46411"/>
                  </a:cubicBezTo>
                  <a:cubicBezTo>
                    <a:pt x="124243" y="46411"/>
                    <a:pt x="121625" y="46411"/>
                    <a:pt x="119007" y="46411"/>
                  </a:cubicBezTo>
                  <a:cubicBezTo>
                    <a:pt x="117698" y="46411"/>
                    <a:pt x="115080" y="46411"/>
                    <a:pt x="112462" y="46411"/>
                  </a:cubicBezTo>
                  <a:cubicBezTo>
                    <a:pt x="111153" y="47719"/>
                    <a:pt x="108535" y="47719"/>
                    <a:pt x="107226" y="49026"/>
                  </a:cubicBezTo>
                  <a:cubicBezTo>
                    <a:pt x="104608" y="49026"/>
                    <a:pt x="103299" y="49026"/>
                    <a:pt x="100681" y="50333"/>
                  </a:cubicBezTo>
                  <a:cubicBezTo>
                    <a:pt x="98063" y="51641"/>
                    <a:pt x="95445" y="52948"/>
                    <a:pt x="92827" y="52948"/>
                  </a:cubicBezTo>
                  <a:cubicBezTo>
                    <a:pt x="90209" y="54256"/>
                    <a:pt x="88900" y="55563"/>
                    <a:pt x="88900" y="55563"/>
                  </a:cubicBezTo>
                  <a:cubicBezTo>
                    <a:pt x="88900" y="55563"/>
                    <a:pt x="90209" y="54256"/>
                    <a:pt x="91518" y="51641"/>
                  </a:cubicBezTo>
                  <a:cubicBezTo>
                    <a:pt x="91518" y="50333"/>
                    <a:pt x="92827" y="49026"/>
                    <a:pt x="94136" y="47719"/>
                  </a:cubicBezTo>
                  <a:cubicBezTo>
                    <a:pt x="95445" y="46411"/>
                    <a:pt x="96754" y="45104"/>
                    <a:pt x="98063" y="43797"/>
                  </a:cubicBezTo>
                  <a:cubicBezTo>
                    <a:pt x="99372" y="42489"/>
                    <a:pt x="100681" y="41182"/>
                    <a:pt x="103299" y="39875"/>
                  </a:cubicBezTo>
                  <a:cubicBezTo>
                    <a:pt x="104608" y="38567"/>
                    <a:pt x="107226" y="37260"/>
                    <a:pt x="109844" y="35953"/>
                  </a:cubicBezTo>
                  <a:cubicBezTo>
                    <a:pt x="112462" y="35953"/>
                    <a:pt x="115080" y="34645"/>
                    <a:pt x="117698" y="34645"/>
                  </a:cubicBezTo>
                  <a:cubicBezTo>
                    <a:pt x="120316" y="33338"/>
                    <a:pt x="124243" y="33338"/>
                    <a:pt x="126861" y="33338"/>
                  </a:cubicBezTo>
                  <a:close/>
                  <a:moveTo>
                    <a:pt x="127794" y="25400"/>
                  </a:moveTo>
                  <a:cubicBezTo>
                    <a:pt x="92288" y="25400"/>
                    <a:pt x="64673" y="53063"/>
                    <a:pt x="58097" y="93899"/>
                  </a:cubicBezTo>
                  <a:cubicBezTo>
                    <a:pt x="58097" y="93899"/>
                    <a:pt x="58097" y="93899"/>
                    <a:pt x="58097" y="100485"/>
                  </a:cubicBezTo>
                  <a:cubicBezTo>
                    <a:pt x="58097" y="100485"/>
                    <a:pt x="58097" y="100485"/>
                    <a:pt x="51522" y="99168"/>
                  </a:cubicBezTo>
                  <a:cubicBezTo>
                    <a:pt x="51522" y="99168"/>
                    <a:pt x="50207" y="99168"/>
                    <a:pt x="50207" y="99168"/>
                  </a:cubicBezTo>
                  <a:cubicBezTo>
                    <a:pt x="50207" y="99168"/>
                    <a:pt x="48892" y="99168"/>
                    <a:pt x="48892" y="99168"/>
                  </a:cubicBezTo>
                  <a:cubicBezTo>
                    <a:pt x="47577" y="99168"/>
                    <a:pt x="46262" y="100485"/>
                    <a:pt x="44947" y="103120"/>
                  </a:cubicBezTo>
                  <a:cubicBezTo>
                    <a:pt x="41002" y="107072"/>
                    <a:pt x="39687" y="113658"/>
                    <a:pt x="42317" y="121562"/>
                  </a:cubicBezTo>
                  <a:cubicBezTo>
                    <a:pt x="44947" y="130783"/>
                    <a:pt x="50207" y="137370"/>
                    <a:pt x="55467" y="137370"/>
                  </a:cubicBezTo>
                  <a:cubicBezTo>
                    <a:pt x="55467" y="137370"/>
                    <a:pt x="55467" y="137370"/>
                    <a:pt x="60727" y="138687"/>
                  </a:cubicBezTo>
                  <a:cubicBezTo>
                    <a:pt x="60727" y="138687"/>
                    <a:pt x="60727" y="138687"/>
                    <a:pt x="60727" y="142639"/>
                  </a:cubicBezTo>
                  <a:cubicBezTo>
                    <a:pt x="69933" y="176888"/>
                    <a:pt x="96233" y="211138"/>
                    <a:pt x="127794" y="211138"/>
                  </a:cubicBezTo>
                  <a:cubicBezTo>
                    <a:pt x="159354" y="211138"/>
                    <a:pt x="184340" y="176888"/>
                    <a:pt x="193545" y="142639"/>
                  </a:cubicBezTo>
                  <a:cubicBezTo>
                    <a:pt x="193545" y="142639"/>
                    <a:pt x="193545" y="142639"/>
                    <a:pt x="194860" y="138687"/>
                  </a:cubicBezTo>
                  <a:cubicBezTo>
                    <a:pt x="194860" y="138687"/>
                    <a:pt x="194860" y="138687"/>
                    <a:pt x="200120" y="137370"/>
                  </a:cubicBezTo>
                  <a:cubicBezTo>
                    <a:pt x="204065" y="137370"/>
                    <a:pt x="210640" y="130783"/>
                    <a:pt x="213270" y="121562"/>
                  </a:cubicBezTo>
                  <a:cubicBezTo>
                    <a:pt x="215900" y="112341"/>
                    <a:pt x="213270" y="103120"/>
                    <a:pt x="208010" y="100485"/>
                  </a:cubicBezTo>
                  <a:cubicBezTo>
                    <a:pt x="208010" y="100485"/>
                    <a:pt x="206695" y="99168"/>
                    <a:pt x="206695" y="99168"/>
                  </a:cubicBezTo>
                  <a:cubicBezTo>
                    <a:pt x="205380" y="99168"/>
                    <a:pt x="205380" y="99168"/>
                    <a:pt x="204065" y="99168"/>
                  </a:cubicBezTo>
                  <a:cubicBezTo>
                    <a:pt x="204065" y="99168"/>
                    <a:pt x="204065" y="99168"/>
                    <a:pt x="197490" y="100485"/>
                  </a:cubicBezTo>
                  <a:cubicBezTo>
                    <a:pt x="197490" y="100485"/>
                    <a:pt x="197490" y="100485"/>
                    <a:pt x="197490" y="93899"/>
                  </a:cubicBezTo>
                  <a:cubicBezTo>
                    <a:pt x="190915" y="53063"/>
                    <a:pt x="163299" y="25400"/>
                    <a:pt x="127794" y="25400"/>
                  </a:cubicBezTo>
                  <a:close/>
                  <a:moveTo>
                    <a:pt x="113355" y="0"/>
                  </a:moveTo>
                  <a:cubicBezTo>
                    <a:pt x="117293" y="0"/>
                    <a:pt x="121231" y="2633"/>
                    <a:pt x="125170" y="2633"/>
                  </a:cubicBezTo>
                  <a:cubicBezTo>
                    <a:pt x="129108" y="2633"/>
                    <a:pt x="133046" y="0"/>
                    <a:pt x="135672" y="0"/>
                  </a:cubicBezTo>
                  <a:cubicBezTo>
                    <a:pt x="139610" y="0"/>
                    <a:pt x="143548" y="5267"/>
                    <a:pt x="147486" y="5267"/>
                  </a:cubicBezTo>
                  <a:cubicBezTo>
                    <a:pt x="151425" y="6583"/>
                    <a:pt x="155363" y="3950"/>
                    <a:pt x="159301" y="5267"/>
                  </a:cubicBezTo>
                  <a:cubicBezTo>
                    <a:pt x="163239" y="6583"/>
                    <a:pt x="164552" y="10533"/>
                    <a:pt x="168490" y="13167"/>
                  </a:cubicBezTo>
                  <a:cubicBezTo>
                    <a:pt x="172428" y="14484"/>
                    <a:pt x="177679" y="13167"/>
                    <a:pt x="180305" y="14484"/>
                  </a:cubicBezTo>
                  <a:cubicBezTo>
                    <a:pt x="182930" y="17117"/>
                    <a:pt x="184243" y="22384"/>
                    <a:pt x="186869" y="25017"/>
                  </a:cubicBezTo>
                  <a:cubicBezTo>
                    <a:pt x="190807" y="27650"/>
                    <a:pt x="196058" y="27650"/>
                    <a:pt x="198683" y="30284"/>
                  </a:cubicBezTo>
                  <a:cubicBezTo>
                    <a:pt x="201309" y="32917"/>
                    <a:pt x="199996" y="38184"/>
                    <a:pt x="202622" y="42134"/>
                  </a:cubicBezTo>
                  <a:cubicBezTo>
                    <a:pt x="203934" y="44767"/>
                    <a:pt x="209185" y="46084"/>
                    <a:pt x="210498" y="50034"/>
                  </a:cubicBezTo>
                  <a:cubicBezTo>
                    <a:pt x="211811" y="53984"/>
                    <a:pt x="209185" y="57934"/>
                    <a:pt x="210498" y="61884"/>
                  </a:cubicBezTo>
                  <a:cubicBezTo>
                    <a:pt x="210498" y="65835"/>
                    <a:pt x="214436" y="69785"/>
                    <a:pt x="214436" y="73735"/>
                  </a:cubicBezTo>
                  <a:cubicBezTo>
                    <a:pt x="214436" y="77685"/>
                    <a:pt x="210498" y="80318"/>
                    <a:pt x="210498" y="84268"/>
                  </a:cubicBezTo>
                  <a:cubicBezTo>
                    <a:pt x="210498" y="85585"/>
                    <a:pt x="210498" y="85585"/>
                    <a:pt x="210498" y="86902"/>
                  </a:cubicBezTo>
                  <a:cubicBezTo>
                    <a:pt x="223625" y="90852"/>
                    <a:pt x="230189" y="106652"/>
                    <a:pt x="226251" y="123769"/>
                  </a:cubicBezTo>
                  <a:cubicBezTo>
                    <a:pt x="222313" y="136936"/>
                    <a:pt x="214436" y="146153"/>
                    <a:pt x="205247" y="148786"/>
                  </a:cubicBezTo>
                  <a:cubicBezTo>
                    <a:pt x="194745" y="185654"/>
                    <a:pt x="165865" y="223838"/>
                    <a:pt x="127795" y="223838"/>
                  </a:cubicBezTo>
                  <a:cubicBezTo>
                    <a:pt x="89726" y="223838"/>
                    <a:pt x="60845" y="185654"/>
                    <a:pt x="50343" y="148786"/>
                  </a:cubicBezTo>
                  <a:cubicBezTo>
                    <a:pt x="41154" y="146153"/>
                    <a:pt x="33278" y="136936"/>
                    <a:pt x="29339" y="123769"/>
                  </a:cubicBezTo>
                  <a:cubicBezTo>
                    <a:pt x="25401" y="109285"/>
                    <a:pt x="30652" y="96119"/>
                    <a:pt x="38529" y="89535"/>
                  </a:cubicBezTo>
                  <a:cubicBezTo>
                    <a:pt x="38529" y="88218"/>
                    <a:pt x="39841" y="85585"/>
                    <a:pt x="38529" y="84268"/>
                  </a:cubicBezTo>
                  <a:cubicBezTo>
                    <a:pt x="38529" y="80318"/>
                    <a:pt x="34590" y="77685"/>
                    <a:pt x="34590" y="73735"/>
                  </a:cubicBezTo>
                  <a:cubicBezTo>
                    <a:pt x="34590" y="69785"/>
                    <a:pt x="38529" y="65835"/>
                    <a:pt x="38529" y="61884"/>
                  </a:cubicBezTo>
                  <a:cubicBezTo>
                    <a:pt x="39841" y="57934"/>
                    <a:pt x="37216" y="53984"/>
                    <a:pt x="38529" y="50034"/>
                  </a:cubicBezTo>
                  <a:cubicBezTo>
                    <a:pt x="39841" y="46084"/>
                    <a:pt x="45092" y="44767"/>
                    <a:pt x="47718" y="42134"/>
                  </a:cubicBezTo>
                  <a:cubicBezTo>
                    <a:pt x="49031" y="38184"/>
                    <a:pt x="49031" y="32917"/>
                    <a:pt x="51656" y="30284"/>
                  </a:cubicBezTo>
                  <a:cubicBezTo>
                    <a:pt x="52969" y="27650"/>
                    <a:pt x="59532" y="27650"/>
                    <a:pt x="62158" y="25017"/>
                  </a:cubicBezTo>
                  <a:cubicBezTo>
                    <a:pt x="64783" y="22384"/>
                    <a:pt x="66096" y="17117"/>
                    <a:pt x="68722" y="14484"/>
                  </a:cubicBezTo>
                  <a:cubicBezTo>
                    <a:pt x="72660" y="13167"/>
                    <a:pt x="77911" y="14484"/>
                    <a:pt x="80536" y="13167"/>
                  </a:cubicBezTo>
                  <a:cubicBezTo>
                    <a:pt x="84475" y="10533"/>
                    <a:pt x="85787" y="6583"/>
                    <a:pt x="89726" y="5267"/>
                  </a:cubicBezTo>
                  <a:cubicBezTo>
                    <a:pt x="93664" y="3950"/>
                    <a:pt x="98915" y="6583"/>
                    <a:pt x="101540" y="5267"/>
                  </a:cubicBezTo>
                  <a:cubicBezTo>
                    <a:pt x="105478" y="5267"/>
                    <a:pt x="109417" y="0"/>
                    <a:pt x="113355" y="0"/>
                  </a:cubicBezTo>
                  <a:close/>
                </a:path>
              </a:pathLst>
            </a:custGeom>
            <a:solidFill>
              <a:srgbClr val="D95E6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50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3799382" y="2791010"/>
              <a:ext cx="306858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CustomText"/>
            <p:cNvSpPr txBox="1"/>
            <p:nvPr/>
          </p:nvSpPr>
          <p:spPr>
            <a:xfrm>
              <a:off x="2738838" y="3260947"/>
              <a:ext cx="3520095" cy="336106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r>
                <a:rPr lang="en-US" altLang="zh-CN" sz="1020"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Supporting text here</a:t>
              </a:r>
              <a:endParaRPr lang="en-US" altLang="zh-CN" sz="102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2722492" y="3678716"/>
              <a:ext cx="35527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2722492" y="4561719"/>
              <a:ext cx="434882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BackShape"/>
            <p:cNvSpPr/>
            <p:nvPr/>
          </p:nvSpPr>
          <p:spPr>
            <a:xfrm>
              <a:off x="6867966" y="21282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0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72" name="ValueShape"/>
            <p:cNvSpPr/>
            <p:nvPr/>
          </p:nvSpPr>
          <p:spPr>
            <a:xfrm>
              <a:off x="6867966" y="21282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rgbClr val="113A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73" name="Text"/>
            <p:cNvSpPr txBox="1"/>
            <p:nvPr/>
          </p:nvSpPr>
          <p:spPr>
            <a:xfrm>
              <a:off x="7523626" y="31709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Autofit/>
            </a:bodyPr>
            <a:lstStyle/>
            <a:p>
              <a:pPr algn="ctr"/>
              <a:r>
                <a:rPr lang="en-US" altLang="zh-CN" sz="210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Text here</a:t>
              </a:r>
              <a:endParaRPr lang="en-US" altLang="zh-CN" sz="210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pic>
        <p:nvPicPr>
          <p:cNvPr id="74" name="图片占位符 5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82" y="1846920"/>
            <a:ext cx="2325618" cy="2123056"/>
          </a:xfrm>
          <a:custGeom>
            <a:avLst/>
            <a:gdLst>
              <a:gd name="connsiteX0" fmla="*/ 0 w 1732271"/>
              <a:gd name="connsiteY0" fmla="*/ 0 h 1732270"/>
              <a:gd name="connsiteX1" fmla="*/ 1732271 w 1732271"/>
              <a:gd name="connsiteY1" fmla="*/ 0 h 1732270"/>
              <a:gd name="connsiteX2" fmla="*/ 1732271 w 1732271"/>
              <a:gd name="connsiteY2" fmla="*/ 1732270 h 1732270"/>
              <a:gd name="connsiteX3" fmla="*/ 0 w 1732271"/>
              <a:gd name="connsiteY3" fmla="*/ 1732270 h 1732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2271" h="1732270">
                <a:moveTo>
                  <a:pt x="0" y="0"/>
                </a:moveTo>
                <a:lnTo>
                  <a:pt x="1732271" y="0"/>
                </a:lnTo>
                <a:lnTo>
                  <a:pt x="1732271" y="1732270"/>
                </a:lnTo>
                <a:lnTo>
                  <a:pt x="0" y="1732270"/>
                </a:lnTo>
                <a:close/>
              </a:path>
            </a:pathLst>
          </a:custGeom>
        </p:spPr>
      </p:pic>
      <p:sp>
        <p:nvSpPr>
          <p:cNvPr id="75" name="矩形 74"/>
          <p:cNvSpPr/>
          <p:nvPr/>
        </p:nvSpPr>
        <p:spPr>
          <a:xfrm>
            <a:off x="77423" y="1471009"/>
            <a:ext cx="8927681" cy="2846348"/>
          </a:xfrm>
          <a:prstGeom prst="rect">
            <a:avLst/>
          </a:prstGeom>
          <a:noFill/>
          <a:ln>
            <a:solidFill>
              <a:srgbClr val="E2D9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76" name="TextBox 24"/>
          <p:cNvSpPr txBox="1"/>
          <p:nvPr/>
        </p:nvSpPr>
        <p:spPr>
          <a:xfrm>
            <a:off x="3727752" y="1855568"/>
            <a:ext cx="3121119" cy="309131"/>
          </a:xfrm>
          <a:prstGeom prst="rect">
            <a:avLst/>
          </a:prstGeom>
          <a:noFill/>
        </p:spPr>
        <p:txBody>
          <a:bodyPr wrap="square" lIns="64140" tIns="32071" rIns="64140" bIns="32071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点击此处添加标题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675935" y="2113608"/>
            <a:ext cx="2999308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56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1069499" y="890529"/>
            <a:ext cx="6685446" cy="3151432"/>
            <a:chOff x="1185863" y="1447800"/>
            <a:chExt cx="9820275" cy="4629150"/>
          </a:xfrm>
        </p:grpSpPr>
        <p:grpSp>
          <p:nvGrpSpPr>
            <p:cNvPr id="2" name="组合 1"/>
            <p:cNvGrpSpPr/>
            <p:nvPr/>
          </p:nvGrpSpPr>
          <p:grpSpPr bwMode="auto">
            <a:xfrm>
              <a:off x="1185863" y="1498600"/>
              <a:ext cx="2028825" cy="3171825"/>
              <a:chOff x="407988" y="1752600"/>
              <a:chExt cx="2027809" cy="3171826"/>
            </a:xfrm>
          </p:grpSpPr>
          <p:grpSp>
            <p:nvGrpSpPr>
              <p:cNvPr id="3" name="Group 36"/>
              <p:cNvGrpSpPr>
                <a:grpSpLocks noChangeAspect="1"/>
              </p:cNvGrpSpPr>
              <p:nvPr/>
            </p:nvGrpSpPr>
            <p:grpSpPr bwMode="auto">
              <a:xfrm>
                <a:off x="407988" y="1752600"/>
                <a:ext cx="2027809" cy="3171826"/>
                <a:chOff x="2359" y="436"/>
                <a:chExt cx="2065" cy="3230"/>
              </a:xfrm>
            </p:grpSpPr>
            <p:sp>
              <p:nvSpPr>
                <p:cNvPr id="16" name="Freeform 37"/>
                <p:cNvSpPr>
                  <a:spLocks noEditPoints="1"/>
                </p:cNvSpPr>
                <p:nvPr/>
              </p:nvSpPr>
              <p:spPr bwMode="auto">
                <a:xfrm>
                  <a:off x="2359" y="2683"/>
                  <a:ext cx="2018" cy="983"/>
                </a:xfrm>
                <a:custGeom>
                  <a:avLst/>
                  <a:gdLst>
                    <a:gd name="T0" fmla="*/ 83 w 85"/>
                    <a:gd name="T1" fmla="*/ 23 h 42"/>
                    <a:gd name="T2" fmla="*/ 73 w 85"/>
                    <a:gd name="T3" fmla="*/ 28 h 42"/>
                    <a:gd name="T4" fmla="*/ 73 w 85"/>
                    <a:gd name="T5" fmla="*/ 29 h 42"/>
                    <a:gd name="T6" fmla="*/ 73 w 85"/>
                    <a:gd name="T7" fmla="*/ 29 h 42"/>
                    <a:gd name="T8" fmla="*/ 73 w 85"/>
                    <a:gd name="T9" fmla="*/ 29 h 42"/>
                    <a:gd name="T10" fmla="*/ 73 w 85"/>
                    <a:gd name="T11" fmla="*/ 29 h 42"/>
                    <a:gd name="T12" fmla="*/ 73 w 85"/>
                    <a:gd name="T13" fmla="*/ 29 h 42"/>
                    <a:gd name="T14" fmla="*/ 73 w 85"/>
                    <a:gd name="T15" fmla="*/ 29 h 42"/>
                    <a:gd name="T16" fmla="*/ 73 w 85"/>
                    <a:gd name="T17" fmla="*/ 29 h 42"/>
                    <a:gd name="T18" fmla="*/ 73 w 85"/>
                    <a:gd name="T19" fmla="*/ 29 h 42"/>
                    <a:gd name="T20" fmla="*/ 73 w 85"/>
                    <a:gd name="T21" fmla="*/ 29 h 42"/>
                    <a:gd name="T22" fmla="*/ 73 w 85"/>
                    <a:gd name="T23" fmla="*/ 30 h 42"/>
                    <a:gd name="T24" fmla="*/ 85 w 85"/>
                    <a:gd name="T25" fmla="*/ 23 h 42"/>
                    <a:gd name="T26" fmla="*/ 85 w 85"/>
                    <a:gd name="T27" fmla="*/ 23 h 42"/>
                    <a:gd name="T28" fmla="*/ 84 w 85"/>
                    <a:gd name="T29" fmla="*/ 23 h 42"/>
                    <a:gd name="T30" fmla="*/ 83 w 85"/>
                    <a:gd name="T31" fmla="*/ 23 h 42"/>
                    <a:gd name="T32" fmla="*/ 17 w 85"/>
                    <a:gd name="T33" fmla="*/ 0 h 42"/>
                    <a:gd name="T34" fmla="*/ 3 w 85"/>
                    <a:gd name="T35" fmla="*/ 8 h 42"/>
                    <a:gd name="T36" fmla="*/ 3 w 85"/>
                    <a:gd name="T37" fmla="*/ 16 h 42"/>
                    <a:gd name="T38" fmla="*/ 45 w 85"/>
                    <a:gd name="T39" fmla="*/ 40 h 42"/>
                    <a:gd name="T40" fmla="*/ 50 w 85"/>
                    <a:gd name="T41" fmla="*/ 42 h 42"/>
                    <a:gd name="T42" fmla="*/ 55 w 85"/>
                    <a:gd name="T43" fmla="*/ 40 h 42"/>
                    <a:gd name="T44" fmla="*/ 71 w 85"/>
                    <a:gd name="T45" fmla="*/ 31 h 42"/>
                    <a:gd name="T46" fmla="*/ 70 w 85"/>
                    <a:gd name="T47" fmla="*/ 31 h 42"/>
                    <a:gd name="T48" fmla="*/ 18 w 85"/>
                    <a:gd name="T49" fmla="*/ 1 h 42"/>
                    <a:gd name="T50" fmla="*/ 17 w 85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5" h="42">
                      <a:moveTo>
                        <a:pt x="83" y="23"/>
                      </a:moveTo>
                      <a:cubicBezTo>
                        <a:pt x="73" y="28"/>
                        <a:pt x="73" y="28"/>
                        <a:pt x="73" y="28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30"/>
                        <a:pt x="73" y="30"/>
                      </a:cubicBezTo>
                      <a:cubicBezTo>
                        <a:pt x="85" y="23"/>
                        <a:pt x="85" y="23"/>
                        <a:pt x="85" y="23"/>
                      </a:cubicBezTo>
                      <a:cubicBezTo>
                        <a:pt x="85" y="23"/>
                        <a:pt x="85" y="23"/>
                        <a:pt x="85" y="23"/>
                      </a:cubicBezTo>
                      <a:cubicBezTo>
                        <a:pt x="84" y="23"/>
                        <a:pt x="84" y="23"/>
                        <a:pt x="84" y="23"/>
                      </a:cubicBezTo>
                      <a:cubicBezTo>
                        <a:pt x="83" y="23"/>
                        <a:pt x="83" y="23"/>
                        <a:pt x="83" y="23"/>
                      </a:cubicBezTo>
                      <a:moveTo>
                        <a:pt x="17" y="0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0" y="10"/>
                        <a:pt x="0" y="14"/>
                        <a:pt x="3" y="16"/>
                      </a:cubicBezTo>
                      <a:cubicBezTo>
                        <a:pt x="45" y="40"/>
                        <a:pt x="45" y="40"/>
                        <a:pt x="45" y="40"/>
                      </a:cubicBezTo>
                      <a:cubicBezTo>
                        <a:pt x="46" y="41"/>
                        <a:pt x="48" y="42"/>
                        <a:pt x="50" y="42"/>
                      </a:cubicBezTo>
                      <a:cubicBezTo>
                        <a:pt x="52" y="42"/>
                        <a:pt x="53" y="41"/>
                        <a:pt x="55" y="40"/>
                      </a:cubicBez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1" y="31"/>
                        <a:pt x="71" y="31"/>
                        <a:pt x="70" y="3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0"/>
                        <a:pt x="17" y="0"/>
                        <a:pt x="17" y="0"/>
                      </a:cubicBezTo>
                    </a:path>
                  </a:pathLst>
                </a:custGeom>
                <a:gradFill flip="none" rotWithShape="1">
                  <a:gsLst>
                    <a:gs pos="36000">
                      <a:schemeClr val="bg1">
                        <a:lumMod val="75000"/>
                        <a:alpha val="77000"/>
                      </a:schemeClr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7200000" scaled="0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17" name="Freeform 38"/>
                <p:cNvSpPr>
                  <a:spLocks noChangeArrowheads="1"/>
                </p:cNvSpPr>
                <p:nvPr/>
              </p:nvSpPr>
              <p:spPr bwMode="auto">
                <a:xfrm>
                  <a:off x="2763" y="436"/>
                  <a:ext cx="1661" cy="2809"/>
                </a:xfrm>
                <a:custGeom>
                  <a:avLst/>
                  <a:gdLst>
                    <a:gd name="T0" fmla="*/ 285 w 70"/>
                    <a:gd name="T1" fmla="*/ 0 h 120"/>
                    <a:gd name="T2" fmla="*/ 24 w 70"/>
                    <a:gd name="T3" fmla="*/ 140 h 120"/>
                    <a:gd name="T4" fmla="*/ 0 w 70"/>
                    <a:gd name="T5" fmla="*/ 211 h 120"/>
                    <a:gd name="T6" fmla="*/ 0 w 70"/>
                    <a:gd name="T7" fmla="*/ 2130 h 120"/>
                    <a:gd name="T8" fmla="*/ 95 w 70"/>
                    <a:gd name="T9" fmla="*/ 2177 h 120"/>
                    <a:gd name="T10" fmla="*/ 308 w 70"/>
                    <a:gd name="T11" fmla="*/ 2060 h 120"/>
                    <a:gd name="T12" fmla="*/ 1590 w 70"/>
                    <a:gd name="T13" fmla="*/ 2786 h 120"/>
                    <a:gd name="T14" fmla="*/ 1661 w 70"/>
                    <a:gd name="T15" fmla="*/ 2739 h 120"/>
                    <a:gd name="T16" fmla="*/ 1661 w 70"/>
                    <a:gd name="T17" fmla="*/ 796 h 120"/>
                    <a:gd name="T18" fmla="*/ 1614 w 70"/>
                    <a:gd name="T19" fmla="*/ 726 h 120"/>
                    <a:gd name="T20" fmla="*/ 356 w 70"/>
                    <a:gd name="T21" fmla="*/ 0 h 120"/>
                    <a:gd name="T22" fmla="*/ 285 w 70"/>
                    <a:gd name="T23" fmla="*/ 0 h 1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0" h="120">
                      <a:moveTo>
                        <a:pt x="12" y="0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3"/>
                        <a:pt x="2" y="94"/>
                        <a:pt x="4" y="93"/>
                      </a:cubicBezTo>
                      <a:cubicBezTo>
                        <a:pt x="13" y="88"/>
                        <a:pt x="13" y="88"/>
                        <a:pt x="13" y="88"/>
                      </a:cubicBezTo>
                      <a:cubicBezTo>
                        <a:pt x="67" y="119"/>
                        <a:pt x="67" y="119"/>
                        <a:pt x="67" y="119"/>
                      </a:cubicBezTo>
                      <a:cubicBezTo>
                        <a:pt x="68" y="120"/>
                        <a:pt x="70" y="119"/>
                        <a:pt x="70" y="117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70" y="33"/>
                        <a:pt x="69" y="32"/>
                        <a:pt x="68" y="3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3" y="0"/>
                        <a:pt x="12" y="0"/>
                      </a:cubicBezTo>
                    </a:path>
                  </a:pathLst>
                </a:custGeom>
                <a:solidFill>
                  <a:srgbClr val="555F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18" name="Freeform 39"/>
                <p:cNvSpPr>
                  <a:spLocks noChangeArrowheads="1"/>
                </p:cNvSpPr>
                <p:nvPr/>
              </p:nvSpPr>
              <p:spPr bwMode="auto">
                <a:xfrm>
                  <a:off x="2834" y="506"/>
                  <a:ext cx="1543" cy="2880"/>
                </a:xfrm>
                <a:custGeom>
                  <a:avLst/>
                  <a:gdLst>
                    <a:gd name="T0" fmla="*/ 309 w 65"/>
                    <a:gd name="T1" fmla="*/ 23 h 123"/>
                    <a:gd name="T2" fmla="*/ 190 w 65"/>
                    <a:gd name="T3" fmla="*/ 23 h 123"/>
                    <a:gd name="T4" fmla="*/ 47 w 65"/>
                    <a:gd name="T5" fmla="*/ 117 h 123"/>
                    <a:gd name="T6" fmla="*/ 47 w 65"/>
                    <a:gd name="T7" fmla="*/ 258 h 123"/>
                    <a:gd name="T8" fmla="*/ 1211 w 65"/>
                    <a:gd name="T9" fmla="*/ 913 h 123"/>
                    <a:gd name="T10" fmla="*/ 1211 w 65"/>
                    <a:gd name="T11" fmla="*/ 2880 h 123"/>
                    <a:gd name="T12" fmla="*/ 1519 w 65"/>
                    <a:gd name="T13" fmla="*/ 2693 h 123"/>
                    <a:gd name="T14" fmla="*/ 1543 w 65"/>
                    <a:gd name="T15" fmla="*/ 2646 h 123"/>
                    <a:gd name="T16" fmla="*/ 1543 w 65"/>
                    <a:gd name="T17" fmla="*/ 773 h 123"/>
                    <a:gd name="T18" fmla="*/ 1496 w 65"/>
                    <a:gd name="T19" fmla="*/ 702 h 123"/>
                    <a:gd name="T20" fmla="*/ 309 w 65"/>
                    <a:gd name="T21" fmla="*/ 23 h 12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5" h="123">
                      <a:moveTo>
                        <a:pt x="13" y="1"/>
                      </a:moveTo>
                      <a:cubicBezTo>
                        <a:pt x="12" y="0"/>
                        <a:pt x="10" y="0"/>
                        <a:pt x="8" y="1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6"/>
                        <a:pt x="0" y="9"/>
                        <a:pt x="2" y="11"/>
                      </a:cubicBezTo>
                      <a:cubicBezTo>
                        <a:pt x="51" y="39"/>
                        <a:pt x="51" y="39"/>
                        <a:pt x="51" y="39"/>
                      </a:cubicBezTo>
                      <a:cubicBezTo>
                        <a:pt x="51" y="123"/>
                        <a:pt x="51" y="123"/>
                        <a:pt x="51" y="123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64" y="115"/>
                        <a:pt x="65" y="114"/>
                        <a:pt x="65" y="113"/>
                      </a:cubicBezTo>
                      <a:cubicBezTo>
                        <a:pt x="65" y="33"/>
                        <a:pt x="65" y="33"/>
                        <a:pt x="65" y="33"/>
                      </a:cubicBezTo>
                      <a:cubicBezTo>
                        <a:pt x="65" y="32"/>
                        <a:pt x="64" y="31"/>
                        <a:pt x="63" y="30"/>
                      </a:cubicBezTo>
                      <a:cubicBezTo>
                        <a:pt x="13" y="1"/>
                        <a:pt x="13" y="1"/>
                        <a:pt x="13" y="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19" name="Freeform 40"/>
                <p:cNvSpPr>
                  <a:spLocks noChangeArrowheads="1"/>
                </p:cNvSpPr>
                <p:nvPr/>
              </p:nvSpPr>
              <p:spPr bwMode="auto">
                <a:xfrm>
                  <a:off x="2858" y="529"/>
                  <a:ext cx="1519" cy="2810"/>
                </a:xfrm>
                <a:custGeom>
                  <a:avLst/>
                  <a:gdLst>
                    <a:gd name="T0" fmla="*/ 237 w 64"/>
                    <a:gd name="T1" fmla="*/ 0 h 120"/>
                    <a:gd name="T2" fmla="*/ 166 w 64"/>
                    <a:gd name="T3" fmla="*/ 0 h 120"/>
                    <a:gd name="T4" fmla="*/ 24 w 64"/>
                    <a:gd name="T5" fmla="*/ 94 h 120"/>
                    <a:gd name="T6" fmla="*/ 0 w 64"/>
                    <a:gd name="T7" fmla="*/ 141 h 120"/>
                    <a:gd name="T8" fmla="*/ 1210 w 64"/>
                    <a:gd name="T9" fmla="*/ 820 h 120"/>
                    <a:gd name="T10" fmla="*/ 1234 w 64"/>
                    <a:gd name="T11" fmla="*/ 890 h 120"/>
                    <a:gd name="T12" fmla="*/ 1234 w 64"/>
                    <a:gd name="T13" fmla="*/ 890 h 120"/>
                    <a:gd name="T14" fmla="*/ 1234 w 64"/>
                    <a:gd name="T15" fmla="*/ 890 h 120"/>
                    <a:gd name="T16" fmla="*/ 1234 w 64"/>
                    <a:gd name="T17" fmla="*/ 890 h 120"/>
                    <a:gd name="T18" fmla="*/ 1234 w 64"/>
                    <a:gd name="T19" fmla="*/ 2810 h 120"/>
                    <a:gd name="T20" fmla="*/ 1495 w 64"/>
                    <a:gd name="T21" fmla="*/ 2670 h 120"/>
                    <a:gd name="T22" fmla="*/ 1519 w 64"/>
                    <a:gd name="T23" fmla="*/ 2623 h 120"/>
                    <a:gd name="T24" fmla="*/ 1519 w 64"/>
                    <a:gd name="T25" fmla="*/ 749 h 120"/>
                    <a:gd name="T26" fmla="*/ 1472 w 64"/>
                    <a:gd name="T27" fmla="*/ 679 h 120"/>
                    <a:gd name="T28" fmla="*/ 285 w 64"/>
                    <a:gd name="T29" fmla="*/ 0 h 120"/>
                    <a:gd name="T30" fmla="*/ 237 w 64"/>
                    <a:gd name="T31" fmla="*/ 0 h 1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64" h="120">
                      <a:moveTo>
                        <a:pt x="10" y="0"/>
                      </a:move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0" y="5"/>
                        <a:pt x="0" y="6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52" y="36"/>
                        <a:pt x="52" y="37"/>
                        <a:pt x="52" y="38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2" y="120"/>
                        <a:pt x="52" y="120"/>
                        <a:pt x="52" y="120"/>
                      </a:cubicBezTo>
                      <a:cubicBezTo>
                        <a:pt x="63" y="114"/>
                        <a:pt x="63" y="114"/>
                        <a:pt x="63" y="114"/>
                      </a:cubicBezTo>
                      <a:cubicBezTo>
                        <a:pt x="63" y="114"/>
                        <a:pt x="64" y="113"/>
                        <a:pt x="64" y="112"/>
                      </a:cubicBezTo>
                      <a:cubicBezTo>
                        <a:pt x="64" y="32"/>
                        <a:pt x="64" y="32"/>
                        <a:pt x="64" y="32"/>
                      </a:cubicBezTo>
                      <a:cubicBezTo>
                        <a:pt x="64" y="31"/>
                        <a:pt x="63" y="30"/>
                        <a:pt x="62" y="2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1" y="0"/>
                        <a:pt x="10" y="0"/>
                      </a:cubicBezTo>
                    </a:path>
                  </a:pathLst>
                </a:custGeom>
                <a:solidFill>
                  <a:srgbClr val="D9D9DA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dirty="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20" name="Freeform 41"/>
                <p:cNvSpPr>
                  <a:spLocks noChangeArrowheads="1"/>
                </p:cNvSpPr>
                <p:nvPr/>
              </p:nvSpPr>
              <p:spPr bwMode="auto">
                <a:xfrm>
                  <a:off x="2763" y="623"/>
                  <a:ext cx="1329" cy="2809"/>
                </a:xfrm>
                <a:custGeom>
                  <a:avLst/>
                  <a:gdLst>
                    <a:gd name="T0" fmla="*/ 1258 w 56"/>
                    <a:gd name="T1" fmla="*/ 2786 h 120"/>
                    <a:gd name="T2" fmla="*/ 24 w 56"/>
                    <a:gd name="T3" fmla="*/ 2083 h 120"/>
                    <a:gd name="T4" fmla="*/ 0 w 56"/>
                    <a:gd name="T5" fmla="*/ 2013 h 120"/>
                    <a:gd name="T6" fmla="*/ 0 w 56"/>
                    <a:gd name="T7" fmla="*/ 23 h 120"/>
                    <a:gd name="T8" fmla="*/ 24 w 56"/>
                    <a:gd name="T9" fmla="*/ 0 h 120"/>
                    <a:gd name="T10" fmla="*/ 1305 w 56"/>
                    <a:gd name="T11" fmla="*/ 726 h 120"/>
                    <a:gd name="T12" fmla="*/ 1329 w 56"/>
                    <a:gd name="T13" fmla="*/ 796 h 120"/>
                    <a:gd name="T14" fmla="*/ 1329 w 56"/>
                    <a:gd name="T15" fmla="*/ 2739 h 120"/>
                    <a:gd name="T16" fmla="*/ 1258 w 56"/>
                    <a:gd name="T17" fmla="*/ 2786 h 12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6" h="120">
                      <a:moveTo>
                        <a:pt x="53" y="119"/>
                      </a:moveTo>
                      <a:cubicBezTo>
                        <a:pt x="1" y="89"/>
                        <a:pt x="1" y="89"/>
                        <a:pt x="1" y="89"/>
                      </a:cubicBezTo>
                      <a:cubicBezTo>
                        <a:pt x="0" y="88"/>
                        <a:pt x="0" y="87"/>
                        <a:pt x="0" y="8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55" y="31"/>
                        <a:pt x="55" y="31"/>
                        <a:pt x="55" y="31"/>
                      </a:cubicBezTo>
                      <a:cubicBezTo>
                        <a:pt x="56" y="32"/>
                        <a:pt x="56" y="33"/>
                        <a:pt x="56" y="34"/>
                      </a:cubicBezTo>
                      <a:cubicBezTo>
                        <a:pt x="56" y="117"/>
                        <a:pt x="56" y="117"/>
                        <a:pt x="56" y="117"/>
                      </a:cubicBezTo>
                      <a:cubicBezTo>
                        <a:pt x="56" y="119"/>
                        <a:pt x="55" y="120"/>
                        <a:pt x="53" y="119"/>
                      </a:cubicBezTo>
                    </a:path>
                  </a:pathLst>
                </a:custGeom>
                <a:solidFill>
                  <a:srgbClr val="113A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21" name="Freeform 42"/>
                <p:cNvSpPr>
                  <a:spLocks noChangeArrowheads="1"/>
                </p:cNvSpPr>
                <p:nvPr/>
              </p:nvSpPr>
              <p:spPr bwMode="auto">
                <a:xfrm>
                  <a:off x="2763" y="436"/>
                  <a:ext cx="1661" cy="2973"/>
                </a:xfrm>
                <a:custGeom>
                  <a:avLst/>
                  <a:gdLst>
                    <a:gd name="T0" fmla="*/ 1614 w 70"/>
                    <a:gd name="T1" fmla="*/ 726 h 127"/>
                    <a:gd name="T2" fmla="*/ 356 w 70"/>
                    <a:gd name="T3" fmla="*/ 0 h 127"/>
                    <a:gd name="T4" fmla="*/ 285 w 70"/>
                    <a:gd name="T5" fmla="*/ 0 h 127"/>
                    <a:gd name="T6" fmla="*/ 24 w 70"/>
                    <a:gd name="T7" fmla="*/ 140 h 127"/>
                    <a:gd name="T8" fmla="*/ 0 w 70"/>
                    <a:gd name="T9" fmla="*/ 211 h 127"/>
                    <a:gd name="T10" fmla="*/ 0 w 70"/>
                    <a:gd name="T11" fmla="*/ 211 h 127"/>
                    <a:gd name="T12" fmla="*/ 1258 w 70"/>
                    <a:gd name="T13" fmla="*/ 936 h 127"/>
                    <a:gd name="T14" fmla="*/ 1305 w 70"/>
                    <a:gd name="T15" fmla="*/ 1007 h 127"/>
                    <a:gd name="T16" fmla="*/ 1305 w 70"/>
                    <a:gd name="T17" fmla="*/ 2950 h 127"/>
                    <a:gd name="T18" fmla="*/ 1305 w 70"/>
                    <a:gd name="T19" fmla="*/ 2973 h 127"/>
                    <a:gd name="T20" fmla="*/ 1329 w 70"/>
                    <a:gd name="T21" fmla="*/ 2926 h 127"/>
                    <a:gd name="T22" fmla="*/ 1329 w 70"/>
                    <a:gd name="T23" fmla="*/ 983 h 127"/>
                    <a:gd name="T24" fmla="*/ 1305 w 70"/>
                    <a:gd name="T25" fmla="*/ 913 h 127"/>
                    <a:gd name="T26" fmla="*/ 24 w 70"/>
                    <a:gd name="T27" fmla="*/ 187 h 127"/>
                    <a:gd name="T28" fmla="*/ 47 w 70"/>
                    <a:gd name="T29" fmla="*/ 187 h 127"/>
                    <a:gd name="T30" fmla="*/ 308 w 70"/>
                    <a:gd name="T31" fmla="*/ 47 h 127"/>
                    <a:gd name="T32" fmla="*/ 308 w 70"/>
                    <a:gd name="T33" fmla="*/ 47 h 127"/>
                    <a:gd name="T34" fmla="*/ 332 w 70"/>
                    <a:gd name="T35" fmla="*/ 47 h 127"/>
                    <a:gd name="T36" fmla="*/ 1590 w 70"/>
                    <a:gd name="T37" fmla="*/ 749 h 127"/>
                    <a:gd name="T38" fmla="*/ 1637 w 70"/>
                    <a:gd name="T39" fmla="*/ 796 h 127"/>
                    <a:gd name="T40" fmla="*/ 1637 w 70"/>
                    <a:gd name="T41" fmla="*/ 2786 h 127"/>
                    <a:gd name="T42" fmla="*/ 1661 w 70"/>
                    <a:gd name="T43" fmla="*/ 2739 h 127"/>
                    <a:gd name="T44" fmla="*/ 1661 w 70"/>
                    <a:gd name="T45" fmla="*/ 796 h 127"/>
                    <a:gd name="T46" fmla="*/ 1614 w 70"/>
                    <a:gd name="T47" fmla="*/ 726 h 12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0" h="127">
                      <a:moveTo>
                        <a:pt x="68" y="31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3" y="0"/>
                        <a:pt x="12" y="0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4" y="40"/>
                        <a:pt x="55" y="42"/>
                        <a:pt x="55" y="43"/>
                      </a:cubicBezTo>
                      <a:cubicBezTo>
                        <a:pt x="55" y="126"/>
                        <a:pt x="55" y="126"/>
                        <a:pt x="55" y="126"/>
                      </a:cubicBezTo>
                      <a:cubicBezTo>
                        <a:pt x="55" y="126"/>
                        <a:pt x="55" y="127"/>
                        <a:pt x="55" y="127"/>
                      </a:cubicBezTo>
                      <a:cubicBezTo>
                        <a:pt x="56" y="127"/>
                        <a:pt x="56" y="126"/>
                        <a:pt x="56" y="125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6" y="41"/>
                        <a:pt x="56" y="40"/>
                        <a:pt x="55" y="3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67" y="32"/>
                        <a:pt x="67" y="32"/>
                        <a:pt x="67" y="32"/>
                      </a:cubicBezTo>
                      <a:cubicBezTo>
                        <a:pt x="68" y="33"/>
                        <a:pt x="69" y="34"/>
                        <a:pt x="69" y="34"/>
                      </a:cubicBezTo>
                      <a:cubicBezTo>
                        <a:pt x="69" y="119"/>
                        <a:pt x="69" y="119"/>
                        <a:pt x="69" y="119"/>
                      </a:cubicBezTo>
                      <a:cubicBezTo>
                        <a:pt x="69" y="119"/>
                        <a:pt x="70" y="118"/>
                        <a:pt x="70" y="117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70" y="33"/>
                        <a:pt x="69" y="32"/>
                        <a:pt x="68" y="31"/>
                      </a:cubicBezTo>
                    </a:path>
                  </a:pathLst>
                </a:cu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22" name="Freeform 43"/>
                <p:cNvSpPr>
                  <a:spLocks noEditPoints="1" noChangeArrowheads="1"/>
                </p:cNvSpPr>
                <p:nvPr/>
              </p:nvSpPr>
              <p:spPr bwMode="auto">
                <a:xfrm>
                  <a:off x="4044" y="1395"/>
                  <a:ext cx="24" cy="47"/>
                </a:xfrm>
                <a:custGeom>
                  <a:avLst/>
                  <a:gdLst>
                    <a:gd name="T0" fmla="*/ 24 w 1"/>
                    <a:gd name="T1" fmla="*/ 47 h 2"/>
                    <a:gd name="T2" fmla="*/ 24 w 1"/>
                    <a:gd name="T3" fmla="*/ 47 h 2"/>
                    <a:gd name="T4" fmla="*/ 24 w 1"/>
                    <a:gd name="T5" fmla="*/ 47 h 2"/>
                    <a:gd name="T6" fmla="*/ 0 w 1"/>
                    <a:gd name="T7" fmla="*/ 0 h 2"/>
                    <a:gd name="T8" fmla="*/ 0 w 1"/>
                    <a:gd name="T9" fmla="*/ 0 h 2"/>
                    <a:gd name="T10" fmla="*/ 24 w 1"/>
                    <a:gd name="T11" fmla="*/ 47 h 2"/>
                    <a:gd name="T12" fmla="*/ 0 w 1"/>
                    <a:gd name="T13" fmla="*/ 0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1" y="2"/>
                      </a:cubicBez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23" name="Freeform 44"/>
                <p:cNvSpPr>
                  <a:spLocks noChangeArrowheads="1"/>
                </p:cNvSpPr>
                <p:nvPr/>
              </p:nvSpPr>
              <p:spPr bwMode="auto">
                <a:xfrm>
                  <a:off x="4044" y="1372"/>
                  <a:ext cx="48" cy="2037"/>
                </a:xfrm>
                <a:custGeom>
                  <a:avLst/>
                  <a:gdLst>
                    <a:gd name="T0" fmla="*/ 48 w 2"/>
                    <a:gd name="T1" fmla="*/ 0 h 87"/>
                    <a:gd name="T2" fmla="*/ 0 w 2"/>
                    <a:gd name="T3" fmla="*/ 23 h 87"/>
                    <a:gd name="T4" fmla="*/ 24 w 2"/>
                    <a:gd name="T5" fmla="*/ 70 h 87"/>
                    <a:gd name="T6" fmla="*/ 24 w 2"/>
                    <a:gd name="T7" fmla="*/ 70 h 87"/>
                    <a:gd name="T8" fmla="*/ 24 w 2"/>
                    <a:gd name="T9" fmla="*/ 70 h 87"/>
                    <a:gd name="T10" fmla="*/ 24 w 2"/>
                    <a:gd name="T11" fmla="*/ 70 h 87"/>
                    <a:gd name="T12" fmla="*/ 24 w 2"/>
                    <a:gd name="T13" fmla="*/ 2014 h 87"/>
                    <a:gd name="T14" fmla="*/ 24 w 2"/>
                    <a:gd name="T15" fmla="*/ 2014 h 87"/>
                    <a:gd name="T16" fmla="*/ 24 w 2"/>
                    <a:gd name="T17" fmla="*/ 2037 h 87"/>
                    <a:gd name="T18" fmla="*/ 48 w 2"/>
                    <a:gd name="T19" fmla="*/ 1990 h 87"/>
                    <a:gd name="T20" fmla="*/ 48 w 2"/>
                    <a:gd name="T21" fmla="*/ 1967 h 87"/>
                    <a:gd name="T22" fmla="*/ 48 w 2"/>
                    <a:gd name="T23" fmla="*/ 47 h 87"/>
                    <a:gd name="T24" fmla="*/ 48 w 2"/>
                    <a:gd name="T25" fmla="*/ 47 h 87"/>
                    <a:gd name="T26" fmla="*/ 48 w 2"/>
                    <a:gd name="T27" fmla="*/ 47 h 87"/>
                    <a:gd name="T28" fmla="*/ 48 w 2"/>
                    <a:gd name="T29" fmla="*/ 47 h 87"/>
                    <a:gd name="T30" fmla="*/ 48 w 2"/>
                    <a:gd name="T31" fmla="*/ 0 h 8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" h="87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1" y="86"/>
                        <a:pt x="1" y="87"/>
                        <a:pt x="1" y="87"/>
                      </a:cubicBezTo>
                      <a:cubicBezTo>
                        <a:pt x="2" y="87"/>
                        <a:pt x="2" y="86"/>
                        <a:pt x="2" y="85"/>
                      </a:cubicBezTo>
                      <a:cubicBezTo>
                        <a:pt x="2" y="84"/>
                        <a:pt x="2" y="84"/>
                        <a:pt x="2" y="84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A9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24" name="Freeform 45"/>
                <p:cNvSpPr>
                  <a:spLocks noChangeArrowheads="1"/>
                </p:cNvSpPr>
                <p:nvPr/>
              </p:nvSpPr>
              <p:spPr bwMode="auto">
                <a:xfrm>
                  <a:off x="4353" y="1161"/>
                  <a:ext cx="71" cy="2061"/>
                </a:xfrm>
                <a:custGeom>
                  <a:avLst/>
                  <a:gdLst>
                    <a:gd name="T0" fmla="*/ 47 w 3"/>
                    <a:gd name="T1" fmla="*/ 0 h 88"/>
                    <a:gd name="T2" fmla="*/ 0 w 3"/>
                    <a:gd name="T3" fmla="*/ 23 h 88"/>
                    <a:gd name="T4" fmla="*/ 0 w 3"/>
                    <a:gd name="T5" fmla="*/ 23 h 88"/>
                    <a:gd name="T6" fmla="*/ 47 w 3"/>
                    <a:gd name="T7" fmla="*/ 70 h 88"/>
                    <a:gd name="T8" fmla="*/ 47 w 3"/>
                    <a:gd name="T9" fmla="*/ 2061 h 88"/>
                    <a:gd name="T10" fmla="*/ 71 w 3"/>
                    <a:gd name="T11" fmla="*/ 2014 h 88"/>
                    <a:gd name="T12" fmla="*/ 71 w 3"/>
                    <a:gd name="T13" fmla="*/ 70 h 88"/>
                    <a:gd name="T14" fmla="*/ 71 w 3"/>
                    <a:gd name="T15" fmla="*/ 70 h 88"/>
                    <a:gd name="T16" fmla="*/ 71 w 3"/>
                    <a:gd name="T17" fmla="*/ 70 h 88"/>
                    <a:gd name="T18" fmla="*/ 71 w 3"/>
                    <a:gd name="T19" fmla="*/ 70 h 88"/>
                    <a:gd name="T20" fmla="*/ 47 w 3"/>
                    <a:gd name="T21" fmla="*/ 0 h 8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" h="88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2" y="3"/>
                        <a:pt x="2" y="3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2" y="88"/>
                        <a:pt x="3" y="87"/>
                        <a:pt x="3" y="86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1"/>
                        <a:pt x="2" y="0"/>
                      </a:cubicBezTo>
                    </a:path>
                  </a:pathLst>
                </a:custGeom>
                <a:solidFill>
                  <a:srgbClr val="A9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</p:grpSp>
          <p:grpSp>
            <p:nvGrpSpPr>
              <p:cNvPr id="4" name="组合 1299"/>
              <p:cNvGrpSpPr/>
              <p:nvPr/>
            </p:nvGrpSpPr>
            <p:grpSpPr bwMode="auto">
              <a:xfrm>
                <a:off x="1052282" y="2775285"/>
                <a:ext cx="773728" cy="766428"/>
                <a:chOff x="2417763" y="2116138"/>
                <a:chExt cx="504825" cy="500063"/>
              </a:xfrm>
              <a:solidFill>
                <a:srgbClr val="FFFFFF"/>
              </a:solidFill>
              <a:scene3d>
                <a:camera prst="orthographicFront">
                  <a:rot lat="3000000" lon="2400000" rev="0"/>
                </a:camera>
                <a:lightRig rig="threePt" dir="t"/>
              </a:scene3d>
            </p:grpSpPr>
            <p:sp>
              <p:nvSpPr>
                <p:cNvPr id="5" name="Freeform 861"/>
                <p:cNvSpPr/>
                <p:nvPr/>
              </p:nvSpPr>
              <p:spPr bwMode="auto">
                <a:xfrm>
                  <a:off x="2417763" y="2254251"/>
                  <a:ext cx="504825" cy="361950"/>
                </a:xfrm>
                <a:custGeom>
                  <a:avLst/>
                  <a:gdLst>
                    <a:gd name="T0" fmla="*/ 2147483646 w 254"/>
                    <a:gd name="T1" fmla="*/ 2147483646 h 182"/>
                    <a:gd name="T2" fmla="*/ 2147483646 w 254"/>
                    <a:gd name="T3" fmla="*/ 2147483646 h 182"/>
                    <a:gd name="T4" fmla="*/ 2147483646 w 254"/>
                    <a:gd name="T5" fmla="*/ 2147483646 h 182"/>
                    <a:gd name="T6" fmla="*/ 2147483646 w 254"/>
                    <a:gd name="T7" fmla="*/ 2147483646 h 182"/>
                    <a:gd name="T8" fmla="*/ 0 w 254"/>
                    <a:gd name="T9" fmla="*/ 2147483646 h 182"/>
                    <a:gd name="T10" fmla="*/ 0 w 254"/>
                    <a:gd name="T11" fmla="*/ 2147483646 h 182"/>
                    <a:gd name="T12" fmla="*/ 2147483646 w 254"/>
                    <a:gd name="T13" fmla="*/ 0 h 182"/>
                    <a:gd name="T14" fmla="*/ 2147483646 w 254"/>
                    <a:gd name="T15" fmla="*/ 0 h 182"/>
                    <a:gd name="T16" fmla="*/ 2147483646 w 254"/>
                    <a:gd name="T17" fmla="*/ 2147483646 h 182"/>
                    <a:gd name="T18" fmla="*/ 2147483646 w 254"/>
                    <a:gd name="T19" fmla="*/ 2147483646 h 182"/>
                    <a:gd name="T20" fmla="*/ 2147483646 w 254"/>
                    <a:gd name="T21" fmla="*/ 2147483646 h 182"/>
                    <a:gd name="T22" fmla="*/ 2147483646 w 254"/>
                    <a:gd name="T23" fmla="*/ 2147483646 h 182"/>
                    <a:gd name="T24" fmla="*/ 2147483646 w 254"/>
                    <a:gd name="T25" fmla="*/ 2147483646 h 182"/>
                    <a:gd name="T26" fmla="*/ 2147483646 w 254"/>
                    <a:gd name="T27" fmla="*/ 2147483646 h 182"/>
                    <a:gd name="T28" fmla="*/ 2147483646 w 254"/>
                    <a:gd name="T29" fmla="*/ 2147483646 h 182"/>
                    <a:gd name="T30" fmla="*/ 2147483646 w 254"/>
                    <a:gd name="T31" fmla="*/ 2147483646 h 182"/>
                    <a:gd name="T32" fmla="*/ 2147483646 w 254"/>
                    <a:gd name="T33" fmla="*/ 2147483646 h 182"/>
                    <a:gd name="T34" fmla="*/ 2147483646 w 254"/>
                    <a:gd name="T35" fmla="*/ 2147483646 h 182"/>
                    <a:gd name="T36" fmla="*/ 2147483646 w 254"/>
                    <a:gd name="T37" fmla="*/ 0 h 182"/>
                    <a:gd name="T38" fmla="*/ 2147483646 w 254"/>
                    <a:gd name="T39" fmla="*/ 0 h 182"/>
                    <a:gd name="T40" fmla="*/ 2147483646 w 254"/>
                    <a:gd name="T41" fmla="*/ 2147483646 h 18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254" h="182">
                      <a:moveTo>
                        <a:pt x="254" y="21"/>
                      </a:moveTo>
                      <a:cubicBezTo>
                        <a:pt x="254" y="161"/>
                        <a:pt x="254" y="161"/>
                        <a:pt x="254" y="161"/>
                      </a:cubicBezTo>
                      <a:cubicBezTo>
                        <a:pt x="254" y="173"/>
                        <a:pt x="245" y="182"/>
                        <a:pt x="233" y="182"/>
                      </a:cubicBezTo>
                      <a:cubicBezTo>
                        <a:pt x="21" y="182"/>
                        <a:pt x="21" y="182"/>
                        <a:pt x="21" y="182"/>
                      </a:cubicBezTo>
                      <a:cubicBezTo>
                        <a:pt x="9" y="182"/>
                        <a:pt x="0" y="173"/>
                        <a:pt x="0" y="16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9"/>
                        <a:pt x="9" y="0"/>
                        <a:pt x="21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13"/>
                        <a:pt x="67" y="13"/>
                        <a:pt x="67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24" y="13"/>
                        <a:pt x="16" y="21"/>
                        <a:pt x="16" y="31"/>
                      </a:cubicBezTo>
                      <a:cubicBezTo>
                        <a:pt x="16" y="151"/>
                        <a:pt x="16" y="151"/>
                        <a:pt x="16" y="151"/>
                      </a:cubicBezTo>
                      <a:cubicBezTo>
                        <a:pt x="16" y="161"/>
                        <a:pt x="24" y="169"/>
                        <a:pt x="34" y="169"/>
                      </a:cubicBezTo>
                      <a:cubicBezTo>
                        <a:pt x="220" y="169"/>
                        <a:pt x="220" y="169"/>
                        <a:pt x="220" y="169"/>
                      </a:cubicBezTo>
                      <a:cubicBezTo>
                        <a:pt x="230" y="169"/>
                        <a:pt x="238" y="161"/>
                        <a:pt x="238" y="151"/>
                      </a:cubicBezTo>
                      <a:cubicBezTo>
                        <a:pt x="238" y="31"/>
                        <a:pt x="238" y="31"/>
                        <a:pt x="238" y="31"/>
                      </a:cubicBezTo>
                      <a:cubicBezTo>
                        <a:pt x="238" y="21"/>
                        <a:pt x="230" y="13"/>
                        <a:pt x="220" y="13"/>
                      </a:cubicBezTo>
                      <a:cubicBezTo>
                        <a:pt x="187" y="13"/>
                        <a:pt x="187" y="13"/>
                        <a:pt x="187" y="13"/>
                      </a:cubicBezTo>
                      <a:cubicBezTo>
                        <a:pt x="187" y="0"/>
                        <a:pt x="187" y="0"/>
                        <a:pt x="187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45" y="0"/>
                        <a:pt x="254" y="9"/>
                        <a:pt x="25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6" name="Rectangle 862"/>
                <p:cNvSpPr>
                  <a:spLocks noChangeArrowheads="1"/>
                </p:cNvSpPr>
                <p:nvPr/>
              </p:nvSpPr>
              <p:spPr bwMode="auto">
                <a:xfrm>
                  <a:off x="2686051" y="2381251"/>
                  <a:ext cx="166688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fontAlgn="auto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sz="180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7" name="Rectangle 863"/>
                <p:cNvSpPr>
                  <a:spLocks noChangeArrowheads="1"/>
                </p:cNvSpPr>
                <p:nvPr/>
              </p:nvSpPr>
              <p:spPr bwMode="auto">
                <a:xfrm>
                  <a:off x="2784476" y="2473326"/>
                  <a:ext cx="68263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fontAlgn="auto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sz="180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8" name="Rectangle 864"/>
                <p:cNvSpPr>
                  <a:spLocks noChangeArrowheads="1"/>
                </p:cNvSpPr>
                <p:nvPr/>
              </p:nvSpPr>
              <p:spPr bwMode="auto">
                <a:xfrm>
                  <a:off x="2784476" y="2519363"/>
                  <a:ext cx="66675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fontAlgn="auto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sz="180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9" name="Rectangle 865"/>
                <p:cNvSpPr>
                  <a:spLocks noChangeArrowheads="1"/>
                </p:cNvSpPr>
                <p:nvPr/>
              </p:nvSpPr>
              <p:spPr bwMode="auto">
                <a:xfrm>
                  <a:off x="2684463" y="2427288"/>
                  <a:ext cx="166688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fontAlgn="auto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sz="180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10" name="Rectangle 866"/>
                <p:cNvSpPr>
                  <a:spLocks noChangeArrowheads="1"/>
                </p:cNvSpPr>
                <p:nvPr/>
              </p:nvSpPr>
              <p:spPr bwMode="auto">
                <a:xfrm>
                  <a:off x="2573338" y="2244726"/>
                  <a:ext cx="193675" cy="619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fontAlgn="auto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sz="180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11" name="Rectangle 867"/>
                <p:cNvSpPr>
                  <a:spLocks noChangeArrowheads="1"/>
                </p:cNvSpPr>
                <p:nvPr/>
              </p:nvSpPr>
              <p:spPr bwMode="auto">
                <a:xfrm>
                  <a:off x="2573338" y="2222501"/>
                  <a:ext cx="193675" cy="142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fontAlgn="auto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sz="180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12" name="Freeform 868"/>
                <p:cNvSpPr>
                  <a:spLocks noEditPoints="1"/>
                </p:cNvSpPr>
                <p:nvPr/>
              </p:nvSpPr>
              <p:spPr bwMode="auto">
                <a:xfrm>
                  <a:off x="2573338" y="2116138"/>
                  <a:ext cx="193675" cy="98425"/>
                </a:xfrm>
                <a:custGeom>
                  <a:avLst/>
                  <a:gdLst>
                    <a:gd name="T0" fmla="*/ 2147483646 w 98"/>
                    <a:gd name="T1" fmla="*/ 2147483646 h 49"/>
                    <a:gd name="T2" fmla="*/ 2147483646 w 98"/>
                    <a:gd name="T3" fmla="*/ 2147483646 h 49"/>
                    <a:gd name="T4" fmla="*/ 0 w 98"/>
                    <a:gd name="T5" fmla="*/ 2147483646 h 49"/>
                    <a:gd name="T6" fmla="*/ 0 w 98"/>
                    <a:gd name="T7" fmla="*/ 2147483646 h 49"/>
                    <a:gd name="T8" fmla="*/ 2147483646 w 98"/>
                    <a:gd name="T9" fmla="*/ 2147483646 h 49"/>
                    <a:gd name="T10" fmla="*/ 2147483646 w 98"/>
                    <a:gd name="T11" fmla="*/ 2147483646 h 49"/>
                    <a:gd name="T12" fmla="*/ 2147483646 w 98"/>
                    <a:gd name="T13" fmla="*/ 0 h 49"/>
                    <a:gd name="T14" fmla="*/ 2147483646 w 98"/>
                    <a:gd name="T15" fmla="*/ 2147483646 h 49"/>
                    <a:gd name="T16" fmla="*/ 2147483646 w 98"/>
                    <a:gd name="T17" fmla="*/ 2147483646 h 49"/>
                    <a:gd name="T18" fmla="*/ 2147483646 w 98"/>
                    <a:gd name="T19" fmla="*/ 2147483646 h 49"/>
                    <a:gd name="T20" fmla="*/ 2147483646 w 98"/>
                    <a:gd name="T21" fmla="*/ 2147483646 h 49"/>
                    <a:gd name="T22" fmla="*/ 2147483646 w 98"/>
                    <a:gd name="T23" fmla="*/ 2147483646 h 49"/>
                    <a:gd name="T24" fmla="*/ 2147483646 w 98"/>
                    <a:gd name="T25" fmla="*/ 2147483646 h 49"/>
                    <a:gd name="T26" fmla="*/ 2147483646 w 98"/>
                    <a:gd name="T27" fmla="*/ 2147483646 h 49"/>
                    <a:gd name="T28" fmla="*/ 2147483646 w 98"/>
                    <a:gd name="T29" fmla="*/ 2147483646 h 4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98" h="49">
                      <a:moveTo>
                        <a:pt x="98" y="29"/>
                      </a:moveTo>
                      <a:cubicBezTo>
                        <a:pt x="98" y="49"/>
                        <a:pt x="98" y="49"/>
                        <a:pt x="98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9" y="9"/>
                        <a:pt x="38" y="0"/>
                        <a:pt x="49" y="0"/>
                      </a:cubicBezTo>
                      <a:cubicBezTo>
                        <a:pt x="60" y="0"/>
                        <a:pt x="69" y="9"/>
                        <a:pt x="69" y="20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lnTo>
                        <a:pt x="98" y="29"/>
                      </a:lnTo>
                      <a:close/>
                      <a:moveTo>
                        <a:pt x="57" y="17"/>
                      </a:moveTo>
                      <a:cubicBezTo>
                        <a:pt x="57" y="12"/>
                        <a:pt x="53" y="9"/>
                        <a:pt x="49" y="9"/>
                      </a:cubicBezTo>
                      <a:cubicBezTo>
                        <a:pt x="45" y="9"/>
                        <a:pt x="41" y="12"/>
                        <a:pt x="41" y="17"/>
                      </a:cubicBezTo>
                      <a:cubicBezTo>
                        <a:pt x="41" y="21"/>
                        <a:pt x="45" y="25"/>
                        <a:pt x="49" y="25"/>
                      </a:cubicBezTo>
                      <a:cubicBezTo>
                        <a:pt x="53" y="25"/>
                        <a:pt x="57" y="21"/>
                        <a:pt x="57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13" name="Freeform 869"/>
                <p:cNvSpPr/>
                <p:nvPr/>
              </p:nvSpPr>
              <p:spPr bwMode="auto">
                <a:xfrm>
                  <a:off x="2508251" y="2416176"/>
                  <a:ext cx="128588" cy="101600"/>
                </a:xfrm>
                <a:custGeom>
                  <a:avLst/>
                  <a:gdLst>
                    <a:gd name="T0" fmla="*/ 2147483646 w 64"/>
                    <a:gd name="T1" fmla="*/ 2147483646 h 51"/>
                    <a:gd name="T2" fmla="*/ 2147483646 w 64"/>
                    <a:gd name="T3" fmla="*/ 2147483646 h 51"/>
                    <a:gd name="T4" fmla="*/ 2147483646 w 64"/>
                    <a:gd name="T5" fmla="*/ 2147483646 h 51"/>
                    <a:gd name="T6" fmla="*/ 2147483646 w 64"/>
                    <a:gd name="T7" fmla="*/ 2147483646 h 51"/>
                    <a:gd name="T8" fmla="*/ 0 w 64"/>
                    <a:gd name="T9" fmla="*/ 2147483646 h 51"/>
                    <a:gd name="T10" fmla="*/ 0 w 64"/>
                    <a:gd name="T11" fmla="*/ 2147483646 h 51"/>
                    <a:gd name="T12" fmla="*/ 2147483646 w 64"/>
                    <a:gd name="T13" fmla="*/ 0 h 51"/>
                    <a:gd name="T14" fmla="*/ 2147483646 w 64"/>
                    <a:gd name="T15" fmla="*/ 2147483646 h 51"/>
                    <a:gd name="T16" fmla="*/ 2147483646 w 64"/>
                    <a:gd name="T17" fmla="*/ 0 h 51"/>
                    <a:gd name="T18" fmla="*/ 2147483646 w 64"/>
                    <a:gd name="T19" fmla="*/ 2147483646 h 5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4" h="51">
                      <a:moveTo>
                        <a:pt x="64" y="22"/>
                      </a:moveTo>
                      <a:cubicBezTo>
                        <a:pt x="64" y="45"/>
                        <a:pt x="64" y="51"/>
                        <a:pt x="64" y="51"/>
                      </a:cubicBezTo>
                      <a:cubicBezTo>
                        <a:pt x="40" y="51"/>
                        <a:pt x="40" y="51"/>
                        <a:pt x="40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0" y="45"/>
                        <a:pt x="0" y="22"/>
                      </a:cubicBezTo>
                      <a:cubicBezTo>
                        <a:pt x="0" y="8"/>
                        <a:pt x="10" y="2"/>
                        <a:pt x="19" y="0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54" y="2"/>
                        <a:pt x="64" y="8"/>
                        <a:pt x="6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14" name="Freeform 870"/>
                <p:cNvSpPr/>
                <p:nvPr/>
              </p:nvSpPr>
              <p:spPr bwMode="auto">
                <a:xfrm>
                  <a:off x="2549526" y="2354263"/>
                  <a:ext cx="47625" cy="61913"/>
                </a:xfrm>
                <a:custGeom>
                  <a:avLst/>
                  <a:gdLst>
                    <a:gd name="T0" fmla="*/ 2147483646 w 24"/>
                    <a:gd name="T1" fmla="*/ 0 h 31"/>
                    <a:gd name="T2" fmla="*/ 2147483646 w 24"/>
                    <a:gd name="T3" fmla="*/ 2147483646 h 31"/>
                    <a:gd name="T4" fmla="*/ 2147483646 w 24"/>
                    <a:gd name="T5" fmla="*/ 2147483646 h 31"/>
                    <a:gd name="T6" fmla="*/ 0 w 24"/>
                    <a:gd name="T7" fmla="*/ 2147483646 h 31"/>
                    <a:gd name="T8" fmla="*/ 2147483646 w 24"/>
                    <a:gd name="T9" fmla="*/ 0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" h="31">
                      <a:moveTo>
                        <a:pt x="12" y="0"/>
                      </a:moveTo>
                      <a:cubicBezTo>
                        <a:pt x="21" y="0"/>
                        <a:pt x="24" y="7"/>
                        <a:pt x="24" y="16"/>
                      </a:cubicBezTo>
                      <a:cubicBezTo>
                        <a:pt x="24" y="24"/>
                        <a:pt x="17" y="31"/>
                        <a:pt x="12" y="31"/>
                      </a:cubicBezTo>
                      <a:cubicBezTo>
                        <a:pt x="7" y="31"/>
                        <a:pt x="0" y="24"/>
                        <a:pt x="0" y="16"/>
                      </a:cubicBezTo>
                      <a:cubicBezTo>
                        <a:pt x="0" y="7"/>
                        <a:pt x="2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15" name="Freeform 871"/>
                <p:cNvSpPr/>
                <p:nvPr/>
              </p:nvSpPr>
              <p:spPr bwMode="auto">
                <a:xfrm>
                  <a:off x="2565401" y="2420938"/>
                  <a:ext cx="17463" cy="50800"/>
                </a:xfrm>
                <a:custGeom>
                  <a:avLst/>
                  <a:gdLst>
                    <a:gd name="T0" fmla="*/ 2147483646 w 11"/>
                    <a:gd name="T1" fmla="*/ 0 h 32"/>
                    <a:gd name="T2" fmla="*/ 2147483646 w 11"/>
                    <a:gd name="T3" fmla="*/ 2147483646 h 32"/>
                    <a:gd name="T4" fmla="*/ 2147483646 w 11"/>
                    <a:gd name="T5" fmla="*/ 2147483646 h 32"/>
                    <a:gd name="T6" fmla="*/ 0 w 11"/>
                    <a:gd name="T7" fmla="*/ 2147483646 h 32"/>
                    <a:gd name="T8" fmla="*/ 2147483646 w 11"/>
                    <a:gd name="T9" fmla="*/ 0 h 32"/>
                    <a:gd name="T10" fmla="*/ 2147483646 w 11"/>
                    <a:gd name="T11" fmla="*/ 0 h 3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" h="32">
                      <a:moveTo>
                        <a:pt x="6" y="0"/>
                      </a:moveTo>
                      <a:lnTo>
                        <a:pt x="11" y="15"/>
                      </a:lnTo>
                      <a:lnTo>
                        <a:pt x="5" y="32"/>
                      </a:lnTo>
                      <a:lnTo>
                        <a:pt x="0" y="15"/>
                      </a:lnTo>
                      <a:lnTo>
                        <a:pt x="3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 bwMode="auto">
            <a:xfrm>
              <a:off x="5081588" y="1508125"/>
              <a:ext cx="2028825" cy="3171825"/>
              <a:chOff x="3779838" y="1581150"/>
              <a:chExt cx="2137420" cy="3343276"/>
            </a:xfrm>
          </p:grpSpPr>
          <p:grpSp>
            <p:nvGrpSpPr>
              <p:cNvPr id="29" name="Group 36"/>
              <p:cNvGrpSpPr>
                <a:grpSpLocks noChangeAspect="1"/>
              </p:cNvGrpSpPr>
              <p:nvPr/>
            </p:nvGrpSpPr>
            <p:grpSpPr bwMode="auto">
              <a:xfrm>
                <a:off x="3779838" y="1581150"/>
                <a:ext cx="2137420" cy="3343276"/>
                <a:chOff x="2359" y="436"/>
                <a:chExt cx="2065" cy="3230"/>
              </a:xfrm>
            </p:grpSpPr>
            <p:sp>
              <p:nvSpPr>
                <p:cNvPr id="35" name="Freeform 37"/>
                <p:cNvSpPr>
                  <a:spLocks noEditPoints="1"/>
                </p:cNvSpPr>
                <p:nvPr/>
              </p:nvSpPr>
              <p:spPr bwMode="auto">
                <a:xfrm>
                  <a:off x="2359" y="2683"/>
                  <a:ext cx="2018" cy="983"/>
                </a:xfrm>
                <a:custGeom>
                  <a:avLst/>
                  <a:gdLst>
                    <a:gd name="T0" fmla="*/ 83 w 85"/>
                    <a:gd name="T1" fmla="*/ 23 h 42"/>
                    <a:gd name="T2" fmla="*/ 73 w 85"/>
                    <a:gd name="T3" fmla="*/ 28 h 42"/>
                    <a:gd name="T4" fmla="*/ 73 w 85"/>
                    <a:gd name="T5" fmla="*/ 29 h 42"/>
                    <a:gd name="T6" fmla="*/ 73 w 85"/>
                    <a:gd name="T7" fmla="*/ 29 h 42"/>
                    <a:gd name="T8" fmla="*/ 73 w 85"/>
                    <a:gd name="T9" fmla="*/ 29 h 42"/>
                    <a:gd name="T10" fmla="*/ 73 w 85"/>
                    <a:gd name="T11" fmla="*/ 29 h 42"/>
                    <a:gd name="T12" fmla="*/ 73 w 85"/>
                    <a:gd name="T13" fmla="*/ 29 h 42"/>
                    <a:gd name="T14" fmla="*/ 73 w 85"/>
                    <a:gd name="T15" fmla="*/ 29 h 42"/>
                    <a:gd name="T16" fmla="*/ 73 w 85"/>
                    <a:gd name="T17" fmla="*/ 29 h 42"/>
                    <a:gd name="T18" fmla="*/ 73 w 85"/>
                    <a:gd name="T19" fmla="*/ 29 h 42"/>
                    <a:gd name="T20" fmla="*/ 73 w 85"/>
                    <a:gd name="T21" fmla="*/ 29 h 42"/>
                    <a:gd name="T22" fmla="*/ 73 w 85"/>
                    <a:gd name="T23" fmla="*/ 30 h 42"/>
                    <a:gd name="T24" fmla="*/ 85 w 85"/>
                    <a:gd name="T25" fmla="*/ 23 h 42"/>
                    <a:gd name="T26" fmla="*/ 85 w 85"/>
                    <a:gd name="T27" fmla="*/ 23 h 42"/>
                    <a:gd name="T28" fmla="*/ 84 w 85"/>
                    <a:gd name="T29" fmla="*/ 23 h 42"/>
                    <a:gd name="T30" fmla="*/ 83 w 85"/>
                    <a:gd name="T31" fmla="*/ 23 h 42"/>
                    <a:gd name="T32" fmla="*/ 17 w 85"/>
                    <a:gd name="T33" fmla="*/ 0 h 42"/>
                    <a:gd name="T34" fmla="*/ 3 w 85"/>
                    <a:gd name="T35" fmla="*/ 8 h 42"/>
                    <a:gd name="T36" fmla="*/ 3 w 85"/>
                    <a:gd name="T37" fmla="*/ 16 h 42"/>
                    <a:gd name="T38" fmla="*/ 45 w 85"/>
                    <a:gd name="T39" fmla="*/ 40 h 42"/>
                    <a:gd name="T40" fmla="*/ 50 w 85"/>
                    <a:gd name="T41" fmla="*/ 42 h 42"/>
                    <a:gd name="T42" fmla="*/ 55 w 85"/>
                    <a:gd name="T43" fmla="*/ 40 h 42"/>
                    <a:gd name="T44" fmla="*/ 71 w 85"/>
                    <a:gd name="T45" fmla="*/ 31 h 42"/>
                    <a:gd name="T46" fmla="*/ 70 w 85"/>
                    <a:gd name="T47" fmla="*/ 31 h 42"/>
                    <a:gd name="T48" fmla="*/ 18 w 85"/>
                    <a:gd name="T49" fmla="*/ 1 h 42"/>
                    <a:gd name="T50" fmla="*/ 17 w 85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5" h="42">
                      <a:moveTo>
                        <a:pt x="83" y="23"/>
                      </a:moveTo>
                      <a:cubicBezTo>
                        <a:pt x="73" y="28"/>
                        <a:pt x="73" y="28"/>
                        <a:pt x="73" y="28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30"/>
                        <a:pt x="73" y="30"/>
                      </a:cubicBezTo>
                      <a:cubicBezTo>
                        <a:pt x="85" y="23"/>
                        <a:pt x="85" y="23"/>
                        <a:pt x="85" y="23"/>
                      </a:cubicBezTo>
                      <a:cubicBezTo>
                        <a:pt x="85" y="23"/>
                        <a:pt x="85" y="23"/>
                        <a:pt x="85" y="23"/>
                      </a:cubicBezTo>
                      <a:cubicBezTo>
                        <a:pt x="84" y="23"/>
                        <a:pt x="84" y="23"/>
                        <a:pt x="84" y="23"/>
                      </a:cubicBezTo>
                      <a:cubicBezTo>
                        <a:pt x="83" y="23"/>
                        <a:pt x="83" y="23"/>
                        <a:pt x="83" y="23"/>
                      </a:cubicBezTo>
                      <a:moveTo>
                        <a:pt x="17" y="0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0" y="10"/>
                        <a:pt x="0" y="14"/>
                        <a:pt x="3" y="16"/>
                      </a:cubicBezTo>
                      <a:cubicBezTo>
                        <a:pt x="45" y="40"/>
                        <a:pt x="45" y="40"/>
                        <a:pt x="45" y="40"/>
                      </a:cubicBezTo>
                      <a:cubicBezTo>
                        <a:pt x="46" y="41"/>
                        <a:pt x="48" y="42"/>
                        <a:pt x="50" y="42"/>
                      </a:cubicBezTo>
                      <a:cubicBezTo>
                        <a:pt x="52" y="42"/>
                        <a:pt x="53" y="41"/>
                        <a:pt x="55" y="40"/>
                      </a:cubicBez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1" y="31"/>
                        <a:pt x="71" y="31"/>
                        <a:pt x="70" y="3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0"/>
                        <a:pt x="17" y="0"/>
                        <a:pt x="17" y="0"/>
                      </a:cubicBezTo>
                    </a:path>
                  </a:pathLst>
                </a:custGeom>
                <a:gradFill flip="none" rotWithShape="1">
                  <a:gsLst>
                    <a:gs pos="36000">
                      <a:schemeClr val="bg1">
                        <a:lumMod val="75000"/>
                        <a:alpha val="77000"/>
                      </a:schemeClr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7200000" scaled="0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36" name="Freeform 38"/>
                <p:cNvSpPr>
                  <a:spLocks noChangeArrowheads="1"/>
                </p:cNvSpPr>
                <p:nvPr/>
              </p:nvSpPr>
              <p:spPr bwMode="auto">
                <a:xfrm>
                  <a:off x="2763" y="436"/>
                  <a:ext cx="1661" cy="2809"/>
                </a:xfrm>
                <a:custGeom>
                  <a:avLst/>
                  <a:gdLst>
                    <a:gd name="T0" fmla="*/ 285 w 70"/>
                    <a:gd name="T1" fmla="*/ 0 h 120"/>
                    <a:gd name="T2" fmla="*/ 24 w 70"/>
                    <a:gd name="T3" fmla="*/ 140 h 120"/>
                    <a:gd name="T4" fmla="*/ 0 w 70"/>
                    <a:gd name="T5" fmla="*/ 211 h 120"/>
                    <a:gd name="T6" fmla="*/ 0 w 70"/>
                    <a:gd name="T7" fmla="*/ 2130 h 120"/>
                    <a:gd name="T8" fmla="*/ 95 w 70"/>
                    <a:gd name="T9" fmla="*/ 2177 h 120"/>
                    <a:gd name="T10" fmla="*/ 308 w 70"/>
                    <a:gd name="T11" fmla="*/ 2060 h 120"/>
                    <a:gd name="T12" fmla="*/ 1590 w 70"/>
                    <a:gd name="T13" fmla="*/ 2786 h 120"/>
                    <a:gd name="T14" fmla="*/ 1661 w 70"/>
                    <a:gd name="T15" fmla="*/ 2739 h 120"/>
                    <a:gd name="T16" fmla="*/ 1661 w 70"/>
                    <a:gd name="T17" fmla="*/ 796 h 120"/>
                    <a:gd name="T18" fmla="*/ 1614 w 70"/>
                    <a:gd name="T19" fmla="*/ 726 h 120"/>
                    <a:gd name="T20" fmla="*/ 356 w 70"/>
                    <a:gd name="T21" fmla="*/ 0 h 120"/>
                    <a:gd name="T22" fmla="*/ 285 w 70"/>
                    <a:gd name="T23" fmla="*/ 0 h 1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0" h="120">
                      <a:moveTo>
                        <a:pt x="12" y="0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3"/>
                        <a:pt x="2" y="94"/>
                        <a:pt x="4" y="93"/>
                      </a:cubicBezTo>
                      <a:cubicBezTo>
                        <a:pt x="13" y="88"/>
                        <a:pt x="13" y="88"/>
                        <a:pt x="13" y="88"/>
                      </a:cubicBezTo>
                      <a:cubicBezTo>
                        <a:pt x="67" y="119"/>
                        <a:pt x="67" y="119"/>
                        <a:pt x="67" y="119"/>
                      </a:cubicBezTo>
                      <a:cubicBezTo>
                        <a:pt x="68" y="120"/>
                        <a:pt x="70" y="119"/>
                        <a:pt x="70" y="117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70" y="33"/>
                        <a:pt x="69" y="32"/>
                        <a:pt x="68" y="3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3" y="0"/>
                        <a:pt x="12" y="0"/>
                      </a:cubicBezTo>
                    </a:path>
                  </a:pathLst>
                </a:custGeom>
                <a:solidFill>
                  <a:srgbClr val="52AB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37" name="Freeform 39"/>
                <p:cNvSpPr>
                  <a:spLocks noChangeArrowheads="1"/>
                </p:cNvSpPr>
                <p:nvPr/>
              </p:nvSpPr>
              <p:spPr bwMode="auto">
                <a:xfrm>
                  <a:off x="2834" y="506"/>
                  <a:ext cx="1543" cy="2880"/>
                </a:xfrm>
                <a:custGeom>
                  <a:avLst/>
                  <a:gdLst>
                    <a:gd name="T0" fmla="*/ 309 w 65"/>
                    <a:gd name="T1" fmla="*/ 23 h 123"/>
                    <a:gd name="T2" fmla="*/ 190 w 65"/>
                    <a:gd name="T3" fmla="*/ 23 h 123"/>
                    <a:gd name="T4" fmla="*/ 47 w 65"/>
                    <a:gd name="T5" fmla="*/ 117 h 123"/>
                    <a:gd name="T6" fmla="*/ 47 w 65"/>
                    <a:gd name="T7" fmla="*/ 258 h 123"/>
                    <a:gd name="T8" fmla="*/ 1211 w 65"/>
                    <a:gd name="T9" fmla="*/ 913 h 123"/>
                    <a:gd name="T10" fmla="*/ 1211 w 65"/>
                    <a:gd name="T11" fmla="*/ 2880 h 123"/>
                    <a:gd name="T12" fmla="*/ 1519 w 65"/>
                    <a:gd name="T13" fmla="*/ 2693 h 123"/>
                    <a:gd name="T14" fmla="*/ 1543 w 65"/>
                    <a:gd name="T15" fmla="*/ 2646 h 123"/>
                    <a:gd name="T16" fmla="*/ 1543 w 65"/>
                    <a:gd name="T17" fmla="*/ 773 h 123"/>
                    <a:gd name="T18" fmla="*/ 1496 w 65"/>
                    <a:gd name="T19" fmla="*/ 702 h 123"/>
                    <a:gd name="T20" fmla="*/ 309 w 65"/>
                    <a:gd name="T21" fmla="*/ 23 h 12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5" h="123">
                      <a:moveTo>
                        <a:pt x="13" y="1"/>
                      </a:moveTo>
                      <a:cubicBezTo>
                        <a:pt x="12" y="0"/>
                        <a:pt x="10" y="0"/>
                        <a:pt x="8" y="1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6"/>
                        <a:pt x="0" y="9"/>
                        <a:pt x="2" y="11"/>
                      </a:cubicBezTo>
                      <a:cubicBezTo>
                        <a:pt x="51" y="39"/>
                        <a:pt x="51" y="39"/>
                        <a:pt x="51" y="39"/>
                      </a:cubicBezTo>
                      <a:cubicBezTo>
                        <a:pt x="51" y="123"/>
                        <a:pt x="51" y="123"/>
                        <a:pt x="51" y="123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64" y="115"/>
                        <a:pt x="65" y="114"/>
                        <a:pt x="65" y="113"/>
                      </a:cubicBezTo>
                      <a:cubicBezTo>
                        <a:pt x="65" y="33"/>
                        <a:pt x="65" y="33"/>
                        <a:pt x="65" y="33"/>
                      </a:cubicBezTo>
                      <a:cubicBezTo>
                        <a:pt x="65" y="32"/>
                        <a:pt x="64" y="31"/>
                        <a:pt x="63" y="30"/>
                      </a:cubicBezTo>
                      <a:cubicBezTo>
                        <a:pt x="13" y="1"/>
                        <a:pt x="13" y="1"/>
                        <a:pt x="13" y="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38" name="Freeform 40"/>
                <p:cNvSpPr>
                  <a:spLocks noChangeArrowheads="1"/>
                </p:cNvSpPr>
                <p:nvPr/>
              </p:nvSpPr>
              <p:spPr bwMode="auto">
                <a:xfrm>
                  <a:off x="2858" y="529"/>
                  <a:ext cx="1519" cy="2810"/>
                </a:xfrm>
                <a:custGeom>
                  <a:avLst/>
                  <a:gdLst>
                    <a:gd name="T0" fmla="*/ 237 w 64"/>
                    <a:gd name="T1" fmla="*/ 0 h 120"/>
                    <a:gd name="T2" fmla="*/ 166 w 64"/>
                    <a:gd name="T3" fmla="*/ 0 h 120"/>
                    <a:gd name="T4" fmla="*/ 24 w 64"/>
                    <a:gd name="T5" fmla="*/ 94 h 120"/>
                    <a:gd name="T6" fmla="*/ 0 w 64"/>
                    <a:gd name="T7" fmla="*/ 141 h 120"/>
                    <a:gd name="T8" fmla="*/ 1210 w 64"/>
                    <a:gd name="T9" fmla="*/ 820 h 120"/>
                    <a:gd name="T10" fmla="*/ 1234 w 64"/>
                    <a:gd name="T11" fmla="*/ 890 h 120"/>
                    <a:gd name="T12" fmla="*/ 1234 w 64"/>
                    <a:gd name="T13" fmla="*/ 890 h 120"/>
                    <a:gd name="T14" fmla="*/ 1234 w 64"/>
                    <a:gd name="T15" fmla="*/ 890 h 120"/>
                    <a:gd name="T16" fmla="*/ 1234 w 64"/>
                    <a:gd name="T17" fmla="*/ 890 h 120"/>
                    <a:gd name="T18" fmla="*/ 1234 w 64"/>
                    <a:gd name="T19" fmla="*/ 2810 h 120"/>
                    <a:gd name="T20" fmla="*/ 1495 w 64"/>
                    <a:gd name="T21" fmla="*/ 2670 h 120"/>
                    <a:gd name="T22" fmla="*/ 1519 w 64"/>
                    <a:gd name="T23" fmla="*/ 2623 h 120"/>
                    <a:gd name="T24" fmla="*/ 1519 w 64"/>
                    <a:gd name="T25" fmla="*/ 749 h 120"/>
                    <a:gd name="T26" fmla="*/ 1472 w 64"/>
                    <a:gd name="T27" fmla="*/ 679 h 120"/>
                    <a:gd name="T28" fmla="*/ 285 w 64"/>
                    <a:gd name="T29" fmla="*/ 0 h 120"/>
                    <a:gd name="T30" fmla="*/ 237 w 64"/>
                    <a:gd name="T31" fmla="*/ 0 h 1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64" h="120">
                      <a:moveTo>
                        <a:pt x="10" y="0"/>
                      </a:move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0" y="5"/>
                        <a:pt x="0" y="6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52" y="36"/>
                        <a:pt x="52" y="37"/>
                        <a:pt x="52" y="38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2" y="120"/>
                        <a:pt x="52" y="120"/>
                        <a:pt x="52" y="120"/>
                      </a:cubicBezTo>
                      <a:cubicBezTo>
                        <a:pt x="63" y="114"/>
                        <a:pt x="63" y="114"/>
                        <a:pt x="63" y="114"/>
                      </a:cubicBezTo>
                      <a:cubicBezTo>
                        <a:pt x="63" y="114"/>
                        <a:pt x="64" y="113"/>
                        <a:pt x="64" y="112"/>
                      </a:cubicBezTo>
                      <a:cubicBezTo>
                        <a:pt x="64" y="32"/>
                        <a:pt x="64" y="32"/>
                        <a:pt x="64" y="32"/>
                      </a:cubicBezTo>
                      <a:cubicBezTo>
                        <a:pt x="64" y="31"/>
                        <a:pt x="63" y="30"/>
                        <a:pt x="62" y="2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1" y="0"/>
                        <a:pt x="10" y="0"/>
                      </a:cubicBezTo>
                    </a:path>
                  </a:pathLst>
                </a:custGeom>
                <a:solidFill>
                  <a:srgbClr val="D9D9DA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39" name="Freeform 41"/>
                <p:cNvSpPr>
                  <a:spLocks noChangeArrowheads="1"/>
                </p:cNvSpPr>
                <p:nvPr/>
              </p:nvSpPr>
              <p:spPr bwMode="auto">
                <a:xfrm>
                  <a:off x="2763" y="623"/>
                  <a:ext cx="1329" cy="2809"/>
                </a:xfrm>
                <a:custGeom>
                  <a:avLst/>
                  <a:gdLst>
                    <a:gd name="T0" fmla="*/ 1258 w 56"/>
                    <a:gd name="T1" fmla="*/ 2786 h 120"/>
                    <a:gd name="T2" fmla="*/ 24 w 56"/>
                    <a:gd name="T3" fmla="*/ 2083 h 120"/>
                    <a:gd name="T4" fmla="*/ 0 w 56"/>
                    <a:gd name="T5" fmla="*/ 2013 h 120"/>
                    <a:gd name="T6" fmla="*/ 0 w 56"/>
                    <a:gd name="T7" fmla="*/ 23 h 120"/>
                    <a:gd name="T8" fmla="*/ 24 w 56"/>
                    <a:gd name="T9" fmla="*/ 0 h 120"/>
                    <a:gd name="T10" fmla="*/ 1305 w 56"/>
                    <a:gd name="T11" fmla="*/ 726 h 120"/>
                    <a:gd name="T12" fmla="*/ 1329 w 56"/>
                    <a:gd name="T13" fmla="*/ 796 h 120"/>
                    <a:gd name="T14" fmla="*/ 1329 w 56"/>
                    <a:gd name="T15" fmla="*/ 2739 h 120"/>
                    <a:gd name="T16" fmla="*/ 1258 w 56"/>
                    <a:gd name="T17" fmla="*/ 2786 h 12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6" h="120">
                      <a:moveTo>
                        <a:pt x="53" y="119"/>
                      </a:moveTo>
                      <a:cubicBezTo>
                        <a:pt x="1" y="89"/>
                        <a:pt x="1" y="89"/>
                        <a:pt x="1" y="89"/>
                      </a:cubicBezTo>
                      <a:cubicBezTo>
                        <a:pt x="0" y="88"/>
                        <a:pt x="0" y="87"/>
                        <a:pt x="0" y="8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55" y="31"/>
                        <a:pt x="55" y="31"/>
                        <a:pt x="55" y="31"/>
                      </a:cubicBezTo>
                      <a:cubicBezTo>
                        <a:pt x="56" y="32"/>
                        <a:pt x="56" y="33"/>
                        <a:pt x="56" y="34"/>
                      </a:cubicBezTo>
                      <a:cubicBezTo>
                        <a:pt x="56" y="117"/>
                        <a:pt x="56" y="117"/>
                        <a:pt x="56" y="117"/>
                      </a:cubicBezTo>
                      <a:cubicBezTo>
                        <a:pt x="56" y="119"/>
                        <a:pt x="55" y="120"/>
                        <a:pt x="53" y="119"/>
                      </a:cubicBezTo>
                    </a:path>
                  </a:pathLst>
                </a:custGeom>
                <a:solidFill>
                  <a:srgbClr val="2C84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40" name="Freeform 42"/>
                <p:cNvSpPr>
                  <a:spLocks noChangeArrowheads="1"/>
                </p:cNvSpPr>
                <p:nvPr/>
              </p:nvSpPr>
              <p:spPr bwMode="auto">
                <a:xfrm>
                  <a:off x="2763" y="436"/>
                  <a:ext cx="1661" cy="2973"/>
                </a:xfrm>
                <a:custGeom>
                  <a:avLst/>
                  <a:gdLst>
                    <a:gd name="T0" fmla="*/ 1614 w 70"/>
                    <a:gd name="T1" fmla="*/ 726 h 127"/>
                    <a:gd name="T2" fmla="*/ 356 w 70"/>
                    <a:gd name="T3" fmla="*/ 0 h 127"/>
                    <a:gd name="T4" fmla="*/ 285 w 70"/>
                    <a:gd name="T5" fmla="*/ 0 h 127"/>
                    <a:gd name="T6" fmla="*/ 24 w 70"/>
                    <a:gd name="T7" fmla="*/ 140 h 127"/>
                    <a:gd name="T8" fmla="*/ 0 w 70"/>
                    <a:gd name="T9" fmla="*/ 211 h 127"/>
                    <a:gd name="T10" fmla="*/ 0 w 70"/>
                    <a:gd name="T11" fmla="*/ 211 h 127"/>
                    <a:gd name="T12" fmla="*/ 1258 w 70"/>
                    <a:gd name="T13" fmla="*/ 936 h 127"/>
                    <a:gd name="T14" fmla="*/ 1305 w 70"/>
                    <a:gd name="T15" fmla="*/ 1007 h 127"/>
                    <a:gd name="T16" fmla="*/ 1305 w 70"/>
                    <a:gd name="T17" fmla="*/ 2950 h 127"/>
                    <a:gd name="T18" fmla="*/ 1305 w 70"/>
                    <a:gd name="T19" fmla="*/ 2973 h 127"/>
                    <a:gd name="T20" fmla="*/ 1329 w 70"/>
                    <a:gd name="T21" fmla="*/ 2926 h 127"/>
                    <a:gd name="T22" fmla="*/ 1329 w 70"/>
                    <a:gd name="T23" fmla="*/ 983 h 127"/>
                    <a:gd name="T24" fmla="*/ 1305 w 70"/>
                    <a:gd name="T25" fmla="*/ 913 h 127"/>
                    <a:gd name="T26" fmla="*/ 24 w 70"/>
                    <a:gd name="T27" fmla="*/ 187 h 127"/>
                    <a:gd name="T28" fmla="*/ 47 w 70"/>
                    <a:gd name="T29" fmla="*/ 187 h 127"/>
                    <a:gd name="T30" fmla="*/ 308 w 70"/>
                    <a:gd name="T31" fmla="*/ 47 h 127"/>
                    <a:gd name="T32" fmla="*/ 308 w 70"/>
                    <a:gd name="T33" fmla="*/ 47 h 127"/>
                    <a:gd name="T34" fmla="*/ 332 w 70"/>
                    <a:gd name="T35" fmla="*/ 47 h 127"/>
                    <a:gd name="T36" fmla="*/ 1590 w 70"/>
                    <a:gd name="T37" fmla="*/ 749 h 127"/>
                    <a:gd name="T38" fmla="*/ 1637 w 70"/>
                    <a:gd name="T39" fmla="*/ 796 h 127"/>
                    <a:gd name="T40" fmla="*/ 1637 w 70"/>
                    <a:gd name="T41" fmla="*/ 2786 h 127"/>
                    <a:gd name="T42" fmla="*/ 1661 w 70"/>
                    <a:gd name="T43" fmla="*/ 2739 h 127"/>
                    <a:gd name="T44" fmla="*/ 1661 w 70"/>
                    <a:gd name="T45" fmla="*/ 796 h 127"/>
                    <a:gd name="T46" fmla="*/ 1614 w 70"/>
                    <a:gd name="T47" fmla="*/ 726 h 12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0" h="127">
                      <a:moveTo>
                        <a:pt x="68" y="31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3" y="0"/>
                        <a:pt x="12" y="0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4" y="40"/>
                        <a:pt x="55" y="42"/>
                        <a:pt x="55" y="43"/>
                      </a:cubicBezTo>
                      <a:cubicBezTo>
                        <a:pt x="55" y="126"/>
                        <a:pt x="55" y="126"/>
                        <a:pt x="55" y="126"/>
                      </a:cubicBezTo>
                      <a:cubicBezTo>
                        <a:pt x="55" y="126"/>
                        <a:pt x="55" y="127"/>
                        <a:pt x="55" y="127"/>
                      </a:cubicBezTo>
                      <a:cubicBezTo>
                        <a:pt x="56" y="127"/>
                        <a:pt x="56" y="126"/>
                        <a:pt x="56" y="125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6" y="41"/>
                        <a:pt x="56" y="40"/>
                        <a:pt x="55" y="3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67" y="32"/>
                        <a:pt x="67" y="32"/>
                        <a:pt x="67" y="32"/>
                      </a:cubicBezTo>
                      <a:cubicBezTo>
                        <a:pt x="68" y="33"/>
                        <a:pt x="69" y="34"/>
                        <a:pt x="69" y="34"/>
                      </a:cubicBezTo>
                      <a:cubicBezTo>
                        <a:pt x="69" y="119"/>
                        <a:pt x="69" y="119"/>
                        <a:pt x="69" y="119"/>
                      </a:cubicBezTo>
                      <a:cubicBezTo>
                        <a:pt x="69" y="119"/>
                        <a:pt x="70" y="118"/>
                        <a:pt x="70" y="117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70" y="33"/>
                        <a:pt x="69" y="32"/>
                        <a:pt x="68" y="31"/>
                      </a:cubicBezTo>
                    </a:path>
                  </a:pathLst>
                </a:cu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41" name="Freeform 43"/>
                <p:cNvSpPr>
                  <a:spLocks noEditPoints="1" noChangeArrowheads="1"/>
                </p:cNvSpPr>
                <p:nvPr/>
              </p:nvSpPr>
              <p:spPr bwMode="auto">
                <a:xfrm>
                  <a:off x="4044" y="1395"/>
                  <a:ext cx="24" cy="47"/>
                </a:xfrm>
                <a:custGeom>
                  <a:avLst/>
                  <a:gdLst>
                    <a:gd name="T0" fmla="*/ 24 w 1"/>
                    <a:gd name="T1" fmla="*/ 47 h 2"/>
                    <a:gd name="T2" fmla="*/ 24 w 1"/>
                    <a:gd name="T3" fmla="*/ 47 h 2"/>
                    <a:gd name="T4" fmla="*/ 24 w 1"/>
                    <a:gd name="T5" fmla="*/ 47 h 2"/>
                    <a:gd name="T6" fmla="*/ 0 w 1"/>
                    <a:gd name="T7" fmla="*/ 0 h 2"/>
                    <a:gd name="T8" fmla="*/ 0 w 1"/>
                    <a:gd name="T9" fmla="*/ 0 h 2"/>
                    <a:gd name="T10" fmla="*/ 24 w 1"/>
                    <a:gd name="T11" fmla="*/ 47 h 2"/>
                    <a:gd name="T12" fmla="*/ 0 w 1"/>
                    <a:gd name="T13" fmla="*/ 0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1" y="2"/>
                      </a:cubicBez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42" name="Freeform 44"/>
                <p:cNvSpPr>
                  <a:spLocks noChangeArrowheads="1"/>
                </p:cNvSpPr>
                <p:nvPr/>
              </p:nvSpPr>
              <p:spPr bwMode="auto">
                <a:xfrm>
                  <a:off x="4044" y="1372"/>
                  <a:ext cx="48" cy="2037"/>
                </a:xfrm>
                <a:custGeom>
                  <a:avLst/>
                  <a:gdLst>
                    <a:gd name="T0" fmla="*/ 48 w 2"/>
                    <a:gd name="T1" fmla="*/ 0 h 87"/>
                    <a:gd name="T2" fmla="*/ 0 w 2"/>
                    <a:gd name="T3" fmla="*/ 23 h 87"/>
                    <a:gd name="T4" fmla="*/ 24 w 2"/>
                    <a:gd name="T5" fmla="*/ 70 h 87"/>
                    <a:gd name="T6" fmla="*/ 24 w 2"/>
                    <a:gd name="T7" fmla="*/ 70 h 87"/>
                    <a:gd name="T8" fmla="*/ 24 w 2"/>
                    <a:gd name="T9" fmla="*/ 70 h 87"/>
                    <a:gd name="T10" fmla="*/ 24 w 2"/>
                    <a:gd name="T11" fmla="*/ 70 h 87"/>
                    <a:gd name="T12" fmla="*/ 24 w 2"/>
                    <a:gd name="T13" fmla="*/ 2014 h 87"/>
                    <a:gd name="T14" fmla="*/ 24 w 2"/>
                    <a:gd name="T15" fmla="*/ 2014 h 87"/>
                    <a:gd name="T16" fmla="*/ 24 w 2"/>
                    <a:gd name="T17" fmla="*/ 2037 h 87"/>
                    <a:gd name="T18" fmla="*/ 48 w 2"/>
                    <a:gd name="T19" fmla="*/ 1990 h 87"/>
                    <a:gd name="T20" fmla="*/ 48 w 2"/>
                    <a:gd name="T21" fmla="*/ 1967 h 87"/>
                    <a:gd name="T22" fmla="*/ 48 w 2"/>
                    <a:gd name="T23" fmla="*/ 47 h 87"/>
                    <a:gd name="T24" fmla="*/ 48 w 2"/>
                    <a:gd name="T25" fmla="*/ 47 h 87"/>
                    <a:gd name="T26" fmla="*/ 48 w 2"/>
                    <a:gd name="T27" fmla="*/ 47 h 87"/>
                    <a:gd name="T28" fmla="*/ 48 w 2"/>
                    <a:gd name="T29" fmla="*/ 47 h 87"/>
                    <a:gd name="T30" fmla="*/ 48 w 2"/>
                    <a:gd name="T31" fmla="*/ 0 h 8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" h="87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1" y="86"/>
                        <a:pt x="1" y="87"/>
                        <a:pt x="1" y="87"/>
                      </a:cubicBezTo>
                      <a:cubicBezTo>
                        <a:pt x="2" y="87"/>
                        <a:pt x="2" y="86"/>
                        <a:pt x="2" y="85"/>
                      </a:cubicBezTo>
                      <a:cubicBezTo>
                        <a:pt x="2" y="84"/>
                        <a:pt x="2" y="84"/>
                        <a:pt x="2" y="84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A9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43" name="Freeform 45"/>
                <p:cNvSpPr>
                  <a:spLocks noChangeArrowheads="1"/>
                </p:cNvSpPr>
                <p:nvPr/>
              </p:nvSpPr>
              <p:spPr bwMode="auto">
                <a:xfrm>
                  <a:off x="4353" y="1161"/>
                  <a:ext cx="71" cy="2061"/>
                </a:xfrm>
                <a:custGeom>
                  <a:avLst/>
                  <a:gdLst>
                    <a:gd name="T0" fmla="*/ 47 w 3"/>
                    <a:gd name="T1" fmla="*/ 0 h 88"/>
                    <a:gd name="T2" fmla="*/ 0 w 3"/>
                    <a:gd name="T3" fmla="*/ 23 h 88"/>
                    <a:gd name="T4" fmla="*/ 0 w 3"/>
                    <a:gd name="T5" fmla="*/ 23 h 88"/>
                    <a:gd name="T6" fmla="*/ 47 w 3"/>
                    <a:gd name="T7" fmla="*/ 70 h 88"/>
                    <a:gd name="T8" fmla="*/ 47 w 3"/>
                    <a:gd name="T9" fmla="*/ 2061 h 88"/>
                    <a:gd name="T10" fmla="*/ 71 w 3"/>
                    <a:gd name="T11" fmla="*/ 2014 h 88"/>
                    <a:gd name="T12" fmla="*/ 71 w 3"/>
                    <a:gd name="T13" fmla="*/ 70 h 88"/>
                    <a:gd name="T14" fmla="*/ 71 w 3"/>
                    <a:gd name="T15" fmla="*/ 70 h 88"/>
                    <a:gd name="T16" fmla="*/ 71 w 3"/>
                    <a:gd name="T17" fmla="*/ 70 h 88"/>
                    <a:gd name="T18" fmla="*/ 71 w 3"/>
                    <a:gd name="T19" fmla="*/ 70 h 88"/>
                    <a:gd name="T20" fmla="*/ 47 w 3"/>
                    <a:gd name="T21" fmla="*/ 0 h 8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" h="88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2" y="3"/>
                        <a:pt x="2" y="3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2" y="88"/>
                        <a:pt x="3" y="87"/>
                        <a:pt x="3" y="86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1"/>
                        <a:pt x="2" y="0"/>
                      </a:cubicBezTo>
                    </a:path>
                  </a:pathLst>
                </a:custGeom>
                <a:solidFill>
                  <a:srgbClr val="A9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</p:grpSp>
          <p:grpSp>
            <p:nvGrpSpPr>
              <p:cNvPr id="30" name="组合 1285"/>
              <p:cNvGrpSpPr/>
              <p:nvPr/>
            </p:nvGrpSpPr>
            <p:grpSpPr bwMode="auto">
              <a:xfrm>
                <a:off x="4392613" y="2633663"/>
                <a:ext cx="911021" cy="963473"/>
                <a:chOff x="4003676" y="3478213"/>
                <a:chExt cx="523875" cy="554038"/>
              </a:xfrm>
              <a:solidFill>
                <a:srgbClr val="FFFFFF"/>
              </a:solidFill>
              <a:scene3d>
                <a:camera prst="orthographicFront">
                  <a:rot lat="3000000" lon="2400000" rev="0"/>
                </a:camera>
                <a:lightRig rig="threePt" dir="t"/>
              </a:scene3d>
            </p:grpSpPr>
            <p:sp>
              <p:nvSpPr>
                <p:cNvPr id="31" name="Freeform 1203"/>
                <p:cNvSpPr>
                  <a:spLocks noEditPoints="1"/>
                </p:cNvSpPr>
                <p:nvPr/>
              </p:nvSpPr>
              <p:spPr bwMode="auto">
                <a:xfrm>
                  <a:off x="4314826" y="3478213"/>
                  <a:ext cx="212725" cy="104775"/>
                </a:xfrm>
                <a:custGeom>
                  <a:avLst/>
                  <a:gdLst>
                    <a:gd name="T0" fmla="*/ 2147483646 w 134"/>
                    <a:gd name="T1" fmla="*/ 2147483646 h 66"/>
                    <a:gd name="T2" fmla="*/ 2147483646 w 134"/>
                    <a:gd name="T3" fmla="*/ 2147483646 h 66"/>
                    <a:gd name="T4" fmla="*/ 0 w 134"/>
                    <a:gd name="T5" fmla="*/ 2147483646 h 66"/>
                    <a:gd name="T6" fmla="*/ 2147483646 w 134"/>
                    <a:gd name="T7" fmla="*/ 0 h 66"/>
                    <a:gd name="T8" fmla="*/ 2147483646 w 134"/>
                    <a:gd name="T9" fmla="*/ 2147483646 h 66"/>
                    <a:gd name="T10" fmla="*/ 2147483646 w 134"/>
                    <a:gd name="T11" fmla="*/ 2147483646 h 66"/>
                    <a:gd name="T12" fmla="*/ 2147483646 w 134"/>
                    <a:gd name="T13" fmla="*/ 2147483646 h 66"/>
                    <a:gd name="T14" fmla="*/ 2147483646 w 134"/>
                    <a:gd name="T15" fmla="*/ 2147483646 h 66"/>
                    <a:gd name="T16" fmla="*/ 2147483646 w 134"/>
                    <a:gd name="T17" fmla="*/ 2147483646 h 66"/>
                    <a:gd name="T18" fmla="*/ 2147483646 w 134"/>
                    <a:gd name="T19" fmla="*/ 2147483646 h 66"/>
                    <a:gd name="T20" fmla="*/ 2147483646 w 134"/>
                    <a:gd name="T21" fmla="*/ 2147483646 h 66"/>
                    <a:gd name="T22" fmla="*/ 2147483646 w 134"/>
                    <a:gd name="T23" fmla="*/ 2147483646 h 66"/>
                    <a:gd name="T24" fmla="*/ 2147483646 w 134"/>
                    <a:gd name="T25" fmla="*/ 2147483646 h 66"/>
                    <a:gd name="T26" fmla="*/ 2147483646 w 134"/>
                    <a:gd name="T27" fmla="*/ 2147483646 h 66"/>
                    <a:gd name="T28" fmla="*/ 2147483646 w 134"/>
                    <a:gd name="T29" fmla="*/ 2147483646 h 66"/>
                    <a:gd name="T30" fmla="*/ 2147483646 w 134"/>
                    <a:gd name="T31" fmla="*/ 2147483646 h 66"/>
                    <a:gd name="T32" fmla="*/ 2147483646 w 134"/>
                    <a:gd name="T33" fmla="*/ 2147483646 h 66"/>
                    <a:gd name="T34" fmla="*/ 2147483646 w 134"/>
                    <a:gd name="T35" fmla="*/ 2147483646 h 66"/>
                    <a:gd name="T36" fmla="*/ 2147483646 w 134"/>
                    <a:gd name="T37" fmla="*/ 2147483646 h 66"/>
                    <a:gd name="T38" fmla="*/ 2147483646 w 134"/>
                    <a:gd name="T39" fmla="*/ 2147483646 h 6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134" h="66">
                      <a:moveTo>
                        <a:pt x="134" y="47"/>
                      </a:moveTo>
                      <a:lnTo>
                        <a:pt x="16" y="66"/>
                      </a:lnTo>
                      <a:lnTo>
                        <a:pt x="0" y="21"/>
                      </a:lnTo>
                      <a:lnTo>
                        <a:pt x="84" y="0"/>
                      </a:lnTo>
                      <a:lnTo>
                        <a:pt x="134" y="47"/>
                      </a:lnTo>
                      <a:close/>
                      <a:moveTo>
                        <a:pt x="102" y="46"/>
                      </a:moveTo>
                      <a:lnTo>
                        <a:pt x="115" y="43"/>
                      </a:lnTo>
                      <a:lnTo>
                        <a:pt x="79" y="8"/>
                      </a:lnTo>
                      <a:lnTo>
                        <a:pt x="69" y="10"/>
                      </a:lnTo>
                      <a:lnTo>
                        <a:pt x="102" y="46"/>
                      </a:lnTo>
                      <a:close/>
                      <a:moveTo>
                        <a:pt x="85" y="42"/>
                      </a:moveTo>
                      <a:lnTo>
                        <a:pt x="63" y="16"/>
                      </a:lnTo>
                      <a:lnTo>
                        <a:pt x="53" y="18"/>
                      </a:lnTo>
                      <a:lnTo>
                        <a:pt x="74" y="44"/>
                      </a:lnTo>
                      <a:lnTo>
                        <a:pt x="85" y="42"/>
                      </a:lnTo>
                      <a:close/>
                      <a:moveTo>
                        <a:pt x="62" y="47"/>
                      </a:moveTo>
                      <a:lnTo>
                        <a:pt x="43" y="21"/>
                      </a:lnTo>
                      <a:lnTo>
                        <a:pt x="33" y="23"/>
                      </a:lnTo>
                      <a:lnTo>
                        <a:pt x="50" y="48"/>
                      </a:lnTo>
                      <a:lnTo>
                        <a:pt x="62" y="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32" name="Freeform 1204"/>
                <p:cNvSpPr>
                  <a:spLocks noEditPoints="1"/>
                </p:cNvSpPr>
                <p:nvPr/>
              </p:nvSpPr>
              <p:spPr bwMode="auto">
                <a:xfrm>
                  <a:off x="4238626" y="3586163"/>
                  <a:ext cx="250825" cy="161925"/>
                </a:xfrm>
                <a:custGeom>
                  <a:avLst/>
                  <a:gdLst>
                    <a:gd name="T0" fmla="*/ 2147483646 w 158"/>
                    <a:gd name="T1" fmla="*/ 2147483646 h 102"/>
                    <a:gd name="T2" fmla="*/ 2147483646 w 158"/>
                    <a:gd name="T3" fmla="*/ 2147483646 h 102"/>
                    <a:gd name="T4" fmla="*/ 0 w 158"/>
                    <a:gd name="T5" fmla="*/ 2147483646 h 102"/>
                    <a:gd name="T6" fmla="*/ 2147483646 w 158"/>
                    <a:gd name="T7" fmla="*/ 0 h 102"/>
                    <a:gd name="T8" fmla="*/ 2147483646 w 158"/>
                    <a:gd name="T9" fmla="*/ 2147483646 h 102"/>
                    <a:gd name="T10" fmla="*/ 2147483646 w 158"/>
                    <a:gd name="T11" fmla="*/ 2147483646 h 102"/>
                    <a:gd name="T12" fmla="*/ 2147483646 w 158"/>
                    <a:gd name="T13" fmla="*/ 2147483646 h 102"/>
                    <a:gd name="T14" fmla="*/ 2147483646 w 158"/>
                    <a:gd name="T15" fmla="*/ 2147483646 h 102"/>
                    <a:gd name="T16" fmla="*/ 2147483646 w 158"/>
                    <a:gd name="T17" fmla="*/ 2147483646 h 102"/>
                    <a:gd name="T18" fmla="*/ 2147483646 w 158"/>
                    <a:gd name="T19" fmla="*/ 2147483646 h 102"/>
                    <a:gd name="T20" fmla="*/ 2147483646 w 158"/>
                    <a:gd name="T21" fmla="*/ 2147483646 h 102"/>
                    <a:gd name="T22" fmla="*/ 2147483646 w 158"/>
                    <a:gd name="T23" fmla="*/ 2147483646 h 102"/>
                    <a:gd name="T24" fmla="*/ 2147483646 w 158"/>
                    <a:gd name="T25" fmla="*/ 2147483646 h 102"/>
                    <a:gd name="T26" fmla="*/ 2147483646 w 158"/>
                    <a:gd name="T27" fmla="*/ 2147483646 h 102"/>
                    <a:gd name="T28" fmla="*/ 2147483646 w 158"/>
                    <a:gd name="T29" fmla="*/ 2147483646 h 102"/>
                    <a:gd name="T30" fmla="*/ 2147483646 w 158"/>
                    <a:gd name="T31" fmla="*/ 2147483646 h 102"/>
                    <a:gd name="T32" fmla="*/ 2147483646 w 158"/>
                    <a:gd name="T33" fmla="*/ 2147483646 h 102"/>
                    <a:gd name="T34" fmla="*/ 2147483646 w 158"/>
                    <a:gd name="T35" fmla="*/ 2147483646 h 102"/>
                    <a:gd name="T36" fmla="*/ 2147483646 w 158"/>
                    <a:gd name="T37" fmla="*/ 2147483646 h 102"/>
                    <a:gd name="T38" fmla="*/ 2147483646 w 158"/>
                    <a:gd name="T39" fmla="*/ 2147483646 h 10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158" h="102">
                      <a:moveTo>
                        <a:pt x="158" y="29"/>
                      </a:moveTo>
                      <a:lnTo>
                        <a:pt x="38" y="102"/>
                      </a:lnTo>
                      <a:lnTo>
                        <a:pt x="0" y="59"/>
                      </a:lnTo>
                      <a:lnTo>
                        <a:pt x="83" y="0"/>
                      </a:lnTo>
                      <a:lnTo>
                        <a:pt x="158" y="29"/>
                      </a:lnTo>
                      <a:close/>
                      <a:moveTo>
                        <a:pt x="123" y="42"/>
                      </a:moveTo>
                      <a:lnTo>
                        <a:pt x="136" y="34"/>
                      </a:lnTo>
                      <a:lnTo>
                        <a:pt x="82" y="10"/>
                      </a:lnTo>
                      <a:lnTo>
                        <a:pt x="71" y="18"/>
                      </a:lnTo>
                      <a:lnTo>
                        <a:pt x="123" y="42"/>
                      </a:lnTo>
                      <a:close/>
                      <a:moveTo>
                        <a:pt x="91" y="53"/>
                      </a:moveTo>
                      <a:lnTo>
                        <a:pt x="103" y="45"/>
                      </a:lnTo>
                      <a:lnTo>
                        <a:pt x="67" y="27"/>
                      </a:lnTo>
                      <a:lnTo>
                        <a:pt x="56" y="34"/>
                      </a:lnTo>
                      <a:lnTo>
                        <a:pt x="91" y="53"/>
                      </a:lnTo>
                      <a:close/>
                      <a:moveTo>
                        <a:pt x="67" y="67"/>
                      </a:moveTo>
                      <a:lnTo>
                        <a:pt x="79" y="60"/>
                      </a:lnTo>
                      <a:lnTo>
                        <a:pt x="47" y="40"/>
                      </a:lnTo>
                      <a:lnTo>
                        <a:pt x="37" y="48"/>
                      </a:lnTo>
                      <a:lnTo>
                        <a:pt x="67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33" name="Freeform 1205"/>
                <p:cNvSpPr/>
                <p:nvPr/>
              </p:nvSpPr>
              <p:spPr bwMode="auto">
                <a:xfrm>
                  <a:off x="4065588" y="3740151"/>
                  <a:ext cx="384175" cy="292100"/>
                </a:xfrm>
                <a:custGeom>
                  <a:avLst/>
                  <a:gdLst>
                    <a:gd name="T0" fmla="*/ 2147483646 w 193"/>
                    <a:gd name="T1" fmla="*/ 0 h 147"/>
                    <a:gd name="T2" fmla="*/ 2147483646 w 193"/>
                    <a:gd name="T3" fmla="*/ 0 h 147"/>
                    <a:gd name="T4" fmla="*/ 2147483646 w 193"/>
                    <a:gd name="T5" fmla="*/ 2147483646 h 147"/>
                    <a:gd name="T6" fmla="*/ 2147483646 w 193"/>
                    <a:gd name="T7" fmla="*/ 2147483646 h 147"/>
                    <a:gd name="T8" fmla="*/ 2147483646 w 193"/>
                    <a:gd name="T9" fmla="*/ 2147483646 h 147"/>
                    <a:gd name="T10" fmla="*/ 2147483646 w 193"/>
                    <a:gd name="T11" fmla="*/ 2147483646 h 147"/>
                    <a:gd name="T12" fmla="*/ 0 w 193"/>
                    <a:gd name="T13" fmla="*/ 2147483646 h 147"/>
                    <a:gd name="T14" fmla="*/ 0 w 193"/>
                    <a:gd name="T15" fmla="*/ 2147483646 h 147"/>
                    <a:gd name="T16" fmla="*/ 2147483646 w 193"/>
                    <a:gd name="T17" fmla="*/ 2147483646 h 147"/>
                    <a:gd name="T18" fmla="*/ 2147483646 w 193"/>
                    <a:gd name="T19" fmla="*/ 0 h 14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93" h="147">
                      <a:moveTo>
                        <a:pt x="128" y="0"/>
                      </a:moveTo>
                      <a:cubicBezTo>
                        <a:pt x="178" y="0"/>
                        <a:pt x="178" y="0"/>
                        <a:pt x="178" y="0"/>
                      </a:cubicBezTo>
                      <a:cubicBezTo>
                        <a:pt x="187" y="0"/>
                        <a:pt x="193" y="7"/>
                        <a:pt x="193" y="15"/>
                      </a:cubicBezTo>
                      <a:cubicBezTo>
                        <a:pt x="193" y="132"/>
                        <a:pt x="193" y="132"/>
                        <a:pt x="193" y="132"/>
                      </a:cubicBezTo>
                      <a:cubicBezTo>
                        <a:pt x="193" y="141"/>
                        <a:pt x="187" y="147"/>
                        <a:pt x="178" y="147"/>
                      </a:cubicBezTo>
                      <a:cubicBezTo>
                        <a:pt x="15" y="147"/>
                        <a:pt x="15" y="147"/>
                        <a:pt x="15" y="147"/>
                      </a:cubicBezTo>
                      <a:cubicBezTo>
                        <a:pt x="7" y="147"/>
                        <a:pt x="0" y="141"/>
                        <a:pt x="0" y="13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128" y="36"/>
                        <a:pt x="128" y="36"/>
                        <a:pt x="128" y="36"/>
                      </a:cubicBezTo>
                      <a:lnTo>
                        <a:pt x="1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34" name="Freeform 1206"/>
                <p:cNvSpPr/>
                <p:nvPr/>
              </p:nvSpPr>
              <p:spPr bwMode="auto">
                <a:xfrm>
                  <a:off x="4003676" y="3721101"/>
                  <a:ext cx="258763" cy="201613"/>
                </a:xfrm>
                <a:custGeom>
                  <a:avLst/>
                  <a:gdLst>
                    <a:gd name="T0" fmla="*/ 2147483646 w 163"/>
                    <a:gd name="T1" fmla="*/ 0 h 127"/>
                    <a:gd name="T2" fmla="*/ 2147483646 w 163"/>
                    <a:gd name="T3" fmla="*/ 2147483646 h 127"/>
                    <a:gd name="T4" fmla="*/ 2147483646 w 163"/>
                    <a:gd name="T5" fmla="*/ 2147483646 h 127"/>
                    <a:gd name="T6" fmla="*/ 2147483646 w 163"/>
                    <a:gd name="T7" fmla="*/ 2147483646 h 127"/>
                    <a:gd name="T8" fmla="*/ 2147483646 w 163"/>
                    <a:gd name="T9" fmla="*/ 2147483646 h 127"/>
                    <a:gd name="T10" fmla="*/ 0 w 163"/>
                    <a:gd name="T11" fmla="*/ 0 h 127"/>
                    <a:gd name="T12" fmla="*/ 2147483646 w 163"/>
                    <a:gd name="T13" fmla="*/ 0 h 12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3" h="127">
                      <a:moveTo>
                        <a:pt x="156" y="0"/>
                      </a:moveTo>
                      <a:lnTo>
                        <a:pt x="163" y="49"/>
                      </a:lnTo>
                      <a:lnTo>
                        <a:pt x="32" y="49"/>
                      </a:lnTo>
                      <a:lnTo>
                        <a:pt x="32" y="127"/>
                      </a:lnTo>
                      <a:lnTo>
                        <a:pt x="20" y="127"/>
                      </a:lnTo>
                      <a:lnTo>
                        <a:pt x="0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 bwMode="auto">
            <a:xfrm>
              <a:off x="8977313" y="1508125"/>
              <a:ext cx="2028825" cy="3171825"/>
              <a:chOff x="7608888" y="1581150"/>
              <a:chExt cx="2137420" cy="3343276"/>
            </a:xfrm>
          </p:grpSpPr>
          <p:grpSp>
            <p:nvGrpSpPr>
              <p:cNvPr id="48" name="Group 36"/>
              <p:cNvGrpSpPr>
                <a:grpSpLocks noChangeAspect="1"/>
              </p:cNvGrpSpPr>
              <p:nvPr/>
            </p:nvGrpSpPr>
            <p:grpSpPr bwMode="auto">
              <a:xfrm>
                <a:off x="7608888" y="1581150"/>
                <a:ext cx="2137420" cy="3343276"/>
                <a:chOff x="2359" y="436"/>
                <a:chExt cx="2065" cy="3230"/>
              </a:xfrm>
            </p:grpSpPr>
            <p:sp>
              <p:nvSpPr>
                <p:cNvPr id="58" name="Freeform 37"/>
                <p:cNvSpPr>
                  <a:spLocks noEditPoints="1"/>
                </p:cNvSpPr>
                <p:nvPr/>
              </p:nvSpPr>
              <p:spPr bwMode="auto">
                <a:xfrm>
                  <a:off x="2359" y="2683"/>
                  <a:ext cx="2018" cy="983"/>
                </a:xfrm>
                <a:custGeom>
                  <a:avLst/>
                  <a:gdLst>
                    <a:gd name="T0" fmla="*/ 83 w 85"/>
                    <a:gd name="T1" fmla="*/ 23 h 42"/>
                    <a:gd name="T2" fmla="*/ 73 w 85"/>
                    <a:gd name="T3" fmla="*/ 28 h 42"/>
                    <a:gd name="T4" fmla="*/ 73 w 85"/>
                    <a:gd name="T5" fmla="*/ 29 h 42"/>
                    <a:gd name="T6" fmla="*/ 73 w 85"/>
                    <a:gd name="T7" fmla="*/ 29 h 42"/>
                    <a:gd name="T8" fmla="*/ 73 w 85"/>
                    <a:gd name="T9" fmla="*/ 29 h 42"/>
                    <a:gd name="T10" fmla="*/ 73 w 85"/>
                    <a:gd name="T11" fmla="*/ 29 h 42"/>
                    <a:gd name="T12" fmla="*/ 73 w 85"/>
                    <a:gd name="T13" fmla="*/ 29 h 42"/>
                    <a:gd name="T14" fmla="*/ 73 w 85"/>
                    <a:gd name="T15" fmla="*/ 29 h 42"/>
                    <a:gd name="T16" fmla="*/ 73 w 85"/>
                    <a:gd name="T17" fmla="*/ 29 h 42"/>
                    <a:gd name="T18" fmla="*/ 73 w 85"/>
                    <a:gd name="T19" fmla="*/ 29 h 42"/>
                    <a:gd name="T20" fmla="*/ 73 w 85"/>
                    <a:gd name="T21" fmla="*/ 29 h 42"/>
                    <a:gd name="T22" fmla="*/ 73 w 85"/>
                    <a:gd name="T23" fmla="*/ 30 h 42"/>
                    <a:gd name="T24" fmla="*/ 85 w 85"/>
                    <a:gd name="T25" fmla="*/ 23 h 42"/>
                    <a:gd name="T26" fmla="*/ 85 w 85"/>
                    <a:gd name="T27" fmla="*/ 23 h 42"/>
                    <a:gd name="T28" fmla="*/ 84 w 85"/>
                    <a:gd name="T29" fmla="*/ 23 h 42"/>
                    <a:gd name="T30" fmla="*/ 83 w 85"/>
                    <a:gd name="T31" fmla="*/ 23 h 42"/>
                    <a:gd name="T32" fmla="*/ 17 w 85"/>
                    <a:gd name="T33" fmla="*/ 0 h 42"/>
                    <a:gd name="T34" fmla="*/ 3 w 85"/>
                    <a:gd name="T35" fmla="*/ 8 h 42"/>
                    <a:gd name="T36" fmla="*/ 3 w 85"/>
                    <a:gd name="T37" fmla="*/ 16 h 42"/>
                    <a:gd name="T38" fmla="*/ 45 w 85"/>
                    <a:gd name="T39" fmla="*/ 40 h 42"/>
                    <a:gd name="T40" fmla="*/ 50 w 85"/>
                    <a:gd name="T41" fmla="*/ 42 h 42"/>
                    <a:gd name="T42" fmla="*/ 55 w 85"/>
                    <a:gd name="T43" fmla="*/ 40 h 42"/>
                    <a:gd name="T44" fmla="*/ 71 w 85"/>
                    <a:gd name="T45" fmla="*/ 31 h 42"/>
                    <a:gd name="T46" fmla="*/ 70 w 85"/>
                    <a:gd name="T47" fmla="*/ 31 h 42"/>
                    <a:gd name="T48" fmla="*/ 18 w 85"/>
                    <a:gd name="T49" fmla="*/ 1 h 42"/>
                    <a:gd name="T50" fmla="*/ 17 w 85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5" h="42">
                      <a:moveTo>
                        <a:pt x="83" y="23"/>
                      </a:moveTo>
                      <a:cubicBezTo>
                        <a:pt x="73" y="28"/>
                        <a:pt x="73" y="28"/>
                        <a:pt x="73" y="28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30"/>
                        <a:pt x="73" y="30"/>
                      </a:cubicBezTo>
                      <a:cubicBezTo>
                        <a:pt x="85" y="23"/>
                        <a:pt x="85" y="23"/>
                        <a:pt x="85" y="23"/>
                      </a:cubicBezTo>
                      <a:cubicBezTo>
                        <a:pt x="85" y="23"/>
                        <a:pt x="85" y="23"/>
                        <a:pt x="85" y="23"/>
                      </a:cubicBezTo>
                      <a:cubicBezTo>
                        <a:pt x="84" y="23"/>
                        <a:pt x="84" y="23"/>
                        <a:pt x="84" y="23"/>
                      </a:cubicBezTo>
                      <a:cubicBezTo>
                        <a:pt x="83" y="23"/>
                        <a:pt x="83" y="23"/>
                        <a:pt x="83" y="23"/>
                      </a:cubicBezTo>
                      <a:moveTo>
                        <a:pt x="17" y="0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0" y="10"/>
                        <a:pt x="0" y="14"/>
                        <a:pt x="3" y="16"/>
                      </a:cubicBezTo>
                      <a:cubicBezTo>
                        <a:pt x="45" y="40"/>
                        <a:pt x="45" y="40"/>
                        <a:pt x="45" y="40"/>
                      </a:cubicBezTo>
                      <a:cubicBezTo>
                        <a:pt x="46" y="41"/>
                        <a:pt x="48" y="42"/>
                        <a:pt x="50" y="42"/>
                      </a:cubicBezTo>
                      <a:cubicBezTo>
                        <a:pt x="52" y="42"/>
                        <a:pt x="53" y="41"/>
                        <a:pt x="55" y="40"/>
                      </a:cubicBez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1" y="31"/>
                        <a:pt x="71" y="31"/>
                        <a:pt x="70" y="3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0"/>
                        <a:pt x="17" y="0"/>
                        <a:pt x="17" y="0"/>
                      </a:cubicBezTo>
                    </a:path>
                  </a:pathLst>
                </a:custGeom>
                <a:gradFill flip="none" rotWithShape="1">
                  <a:gsLst>
                    <a:gs pos="36000">
                      <a:schemeClr val="bg1">
                        <a:lumMod val="75000"/>
                        <a:alpha val="77000"/>
                      </a:schemeClr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7200000" scaled="0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59" name="Freeform 38"/>
                <p:cNvSpPr>
                  <a:spLocks noChangeArrowheads="1"/>
                </p:cNvSpPr>
                <p:nvPr/>
              </p:nvSpPr>
              <p:spPr bwMode="auto">
                <a:xfrm>
                  <a:off x="2763" y="436"/>
                  <a:ext cx="1661" cy="2809"/>
                </a:xfrm>
                <a:custGeom>
                  <a:avLst/>
                  <a:gdLst>
                    <a:gd name="T0" fmla="*/ 285 w 70"/>
                    <a:gd name="T1" fmla="*/ 0 h 120"/>
                    <a:gd name="T2" fmla="*/ 24 w 70"/>
                    <a:gd name="T3" fmla="*/ 140 h 120"/>
                    <a:gd name="T4" fmla="*/ 0 w 70"/>
                    <a:gd name="T5" fmla="*/ 211 h 120"/>
                    <a:gd name="T6" fmla="*/ 0 w 70"/>
                    <a:gd name="T7" fmla="*/ 2130 h 120"/>
                    <a:gd name="T8" fmla="*/ 95 w 70"/>
                    <a:gd name="T9" fmla="*/ 2177 h 120"/>
                    <a:gd name="T10" fmla="*/ 308 w 70"/>
                    <a:gd name="T11" fmla="*/ 2060 h 120"/>
                    <a:gd name="T12" fmla="*/ 1590 w 70"/>
                    <a:gd name="T13" fmla="*/ 2786 h 120"/>
                    <a:gd name="T14" fmla="*/ 1661 w 70"/>
                    <a:gd name="T15" fmla="*/ 2739 h 120"/>
                    <a:gd name="T16" fmla="*/ 1661 w 70"/>
                    <a:gd name="T17" fmla="*/ 796 h 120"/>
                    <a:gd name="T18" fmla="*/ 1614 w 70"/>
                    <a:gd name="T19" fmla="*/ 726 h 120"/>
                    <a:gd name="T20" fmla="*/ 356 w 70"/>
                    <a:gd name="T21" fmla="*/ 0 h 120"/>
                    <a:gd name="T22" fmla="*/ 285 w 70"/>
                    <a:gd name="T23" fmla="*/ 0 h 1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0" h="120">
                      <a:moveTo>
                        <a:pt x="12" y="0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3"/>
                        <a:pt x="2" y="94"/>
                        <a:pt x="4" y="93"/>
                      </a:cubicBezTo>
                      <a:cubicBezTo>
                        <a:pt x="13" y="88"/>
                        <a:pt x="13" y="88"/>
                        <a:pt x="13" y="88"/>
                      </a:cubicBezTo>
                      <a:cubicBezTo>
                        <a:pt x="67" y="119"/>
                        <a:pt x="67" y="119"/>
                        <a:pt x="67" y="119"/>
                      </a:cubicBezTo>
                      <a:cubicBezTo>
                        <a:pt x="68" y="120"/>
                        <a:pt x="70" y="119"/>
                        <a:pt x="70" y="117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70" y="33"/>
                        <a:pt x="69" y="32"/>
                        <a:pt x="68" y="3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3" y="0"/>
                        <a:pt x="12" y="0"/>
                      </a:cubicBezTo>
                    </a:path>
                  </a:pathLst>
                </a:custGeom>
                <a:solidFill>
                  <a:srgbClr val="2ECA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60" name="Freeform 39"/>
                <p:cNvSpPr>
                  <a:spLocks noChangeArrowheads="1"/>
                </p:cNvSpPr>
                <p:nvPr/>
              </p:nvSpPr>
              <p:spPr bwMode="auto">
                <a:xfrm>
                  <a:off x="2834" y="506"/>
                  <a:ext cx="1543" cy="2880"/>
                </a:xfrm>
                <a:custGeom>
                  <a:avLst/>
                  <a:gdLst>
                    <a:gd name="T0" fmla="*/ 309 w 65"/>
                    <a:gd name="T1" fmla="*/ 23 h 123"/>
                    <a:gd name="T2" fmla="*/ 190 w 65"/>
                    <a:gd name="T3" fmla="*/ 23 h 123"/>
                    <a:gd name="T4" fmla="*/ 47 w 65"/>
                    <a:gd name="T5" fmla="*/ 117 h 123"/>
                    <a:gd name="T6" fmla="*/ 47 w 65"/>
                    <a:gd name="T7" fmla="*/ 258 h 123"/>
                    <a:gd name="T8" fmla="*/ 1211 w 65"/>
                    <a:gd name="T9" fmla="*/ 913 h 123"/>
                    <a:gd name="T10" fmla="*/ 1211 w 65"/>
                    <a:gd name="T11" fmla="*/ 2880 h 123"/>
                    <a:gd name="T12" fmla="*/ 1519 w 65"/>
                    <a:gd name="T13" fmla="*/ 2693 h 123"/>
                    <a:gd name="T14" fmla="*/ 1543 w 65"/>
                    <a:gd name="T15" fmla="*/ 2646 h 123"/>
                    <a:gd name="T16" fmla="*/ 1543 w 65"/>
                    <a:gd name="T17" fmla="*/ 773 h 123"/>
                    <a:gd name="T18" fmla="*/ 1496 w 65"/>
                    <a:gd name="T19" fmla="*/ 702 h 123"/>
                    <a:gd name="T20" fmla="*/ 309 w 65"/>
                    <a:gd name="T21" fmla="*/ 23 h 12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5" h="123">
                      <a:moveTo>
                        <a:pt x="13" y="1"/>
                      </a:moveTo>
                      <a:cubicBezTo>
                        <a:pt x="12" y="0"/>
                        <a:pt x="10" y="0"/>
                        <a:pt x="8" y="1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6"/>
                        <a:pt x="0" y="9"/>
                        <a:pt x="2" y="11"/>
                      </a:cubicBezTo>
                      <a:cubicBezTo>
                        <a:pt x="51" y="39"/>
                        <a:pt x="51" y="39"/>
                        <a:pt x="51" y="39"/>
                      </a:cubicBezTo>
                      <a:cubicBezTo>
                        <a:pt x="51" y="123"/>
                        <a:pt x="51" y="123"/>
                        <a:pt x="51" y="123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64" y="115"/>
                        <a:pt x="65" y="114"/>
                        <a:pt x="65" y="113"/>
                      </a:cubicBezTo>
                      <a:cubicBezTo>
                        <a:pt x="65" y="33"/>
                        <a:pt x="65" y="33"/>
                        <a:pt x="65" y="33"/>
                      </a:cubicBezTo>
                      <a:cubicBezTo>
                        <a:pt x="65" y="32"/>
                        <a:pt x="64" y="31"/>
                        <a:pt x="63" y="30"/>
                      </a:cubicBezTo>
                      <a:cubicBezTo>
                        <a:pt x="13" y="1"/>
                        <a:pt x="13" y="1"/>
                        <a:pt x="13" y="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61" name="Freeform 40"/>
                <p:cNvSpPr>
                  <a:spLocks noChangeArrowheads="1"/>
                </p:cNvSpPr>
                <p:nvPr/>
              </p:nvSpPr>
              <p:spPr bwMode="auto">
                <a:xfrm>
                  <a:off x="2858" y="529"/>
                  <a:ext cx="1519" cy="2810"/>
                </a:xfrm>
                <a:custGeom>
                  <a:avLst/>
                  <a:gdLst>
                    <a:gd name="T0" fmla="*/ 237 w 64"/>
                    <a:gd name="T1" fmla="*/ 0 h 120"/>
                    <a:gd name="T2" fmla="*/ 166 w 64"/>
                    <a:gd name="T3" fmla="*/ 0 h 120"/>
                    <a:gd name="T4" fmla="*/ 24 w 64"/>
                    <a:gd name="T5" fmla="*/ 94 h 120"/>
                    <a:gd name="T6" fmla="*/ 0 w 64"/>
                    <a:gd name="T7" fmla="*/ 141 h 120"/>
                    <a:gd name="T8" fmla="*/ 1210 w 64"/>
                    <a:gd name="T9" fmla="*/ 820 h 120"/>
                    <a:gd name="T10" fmla="*/ 1234 w 64"/>
                    <a:gd name="T11" fmla="*/ 890 h 120"/>
                    <a:gd name="T12" fmla="*/ 1234 w 64"/>
                    <a:gd name="T13" fmla="*/ 890 h 120"/>
                    <a:gd name="T14" fmla="*/ 1234 w 64"/>
                    <a:gd name="T15" fmla="*/ 890 h 120"/>
                    <a:gd name="T16" fmla="*/ 1234 w 64"/>
                    <a:gd name="T17" fmla="*/ 890 h 120"/>
                    <a:gd name="T18" fmla="*/ 1234 w 64"/>
                    <a:gd name="T19" fmla="*/ 2810 h 120"/>
                    <a:gd name="T20" fmla="*/ 1495 w 64"/>
                    <a:gd name="T21" fmla="*/ 2670 h 120"/>
                    <a:gd name="T22" fmla="*/ 1519 w 64"/>
                    <a:gd name="T23" fmla="*/ 2623 h 120"/>
                    <a:gd name="T24" fmla="*/ 1519 w 64"/>
                    <a:gd name="T25" fmla="*/ 749 h 120"/>
                    <a:gd name="T26" fmla="*/ 1472 w 64"/>
                    <a:gd name="T27" fmla="*/ 679 h 120"/>
                    <a:gd name="T28" fmla="*/ 285 w 64"/>
                    <a:gd name="T29" fmla="*/ 0 h 120"/>
                    <a:gd name="T30" fmla="*/ 237 w 64"/>
                    <a:gd name="T31" fmla="*/ 0 h 1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64" h="120">
                      <a:moveTo>
                        <a:pt x="10" y="0"/>
                      </a:move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0" y="5"/>
                        <a:pt x="0" y="6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52" y="36"/>
                        <a:pt x="52" y="37"/>
                        <a:pt x="52" y="38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2" y="120"/>
                        <a:pt x="52" y="120"/>
                        <a:pt x="52" y="120"/>
                      </a:cubicBezTo>
                      <a:cubicBezTo>
                        <a:pt x="63" y="114"/>
                        <a:pt x="63" y="114"/>
                        <a:pt x="63" y="114"/>
                      </a:cubicBezTo>
                      <a:cubicBezTo>
                        <a:pt x="63" y="114"/>
                        <a:pt x="64" y="113"/>
                        <a:pt x="64" y="112"/>
                      </a:cubicBezTo>
                      <a:cubicBezTo>
                        <a:pt x="64" y="32"/>
                        <a:pt x="64" y="32"/>
                        <a:pt x="64" y="32"/>
                      </a:cubicBezTo>
                      <a:cubicBezTo>
                        <a:pt x="64" y="31"/>
                        <a:pt x="63" y="30"/>
                        <a:pt x="62" y="2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1" y="0"/>
                        <a:pt x="10" y="0"/>
                      </a:cubicBezTo>
                    </a:path>
                  </a:pathLst>
                </a:custGeom>
                <a:solidFill>
                  <a:srgbClr val="D9D9DA"/>
                </a:solidFill>
                <a:ln w="9525">
                  <a:solidFill>
                    <a:srgbClr val="D95E66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dirty="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62" name="Freeform 41"/>
                <p:cNvSpPr>
                  <a:spLocks noChangeArrowheads="1"/>
                </p:cNvSpPr>
                <p:nvPr/>
              </p:nvSpPr>
              <p:spPr bwMode="auto">
                <a:xfrm>
                  <a:off x="2763" y="623"/>
                  <a:ext cx="1329" cy="2809"/>
                </a:xfrm>
                <a:custGeom>
                  <a:avLst/>
                  <a:gdLst>
                    <a:gd name="T0" fmla="*/ 1258 w 56"/>
                    <a:gd name="T1" fmla="*/ 2786 h 120"/>
                    <a:gd name="T2" fmla="*/ 24 w 56"/>
                    <a:gd name="T3" fmla="*/ 2083 h 120"/>
                    <a:gd name="T4" fmla="*/ 0 w 56"/>
                    <a:gd name="T5" fmla="*/ 2013 h 120"/>
                    <a:gd name="T6" fmla="*/ 0 w 56"/>
                    <a:gd name="T7" fmla="*/ 23 h 120"/>
                    <a:gd name="T8" fmla="*/ 24 w 56"/>
                    <a:gd name="T9" fmla="*/ 0 h 120"/>
                    <a:gd name="T10" fmla="*/ 1305 w 56"/>
                    <a:gd name="T11" fmla="*/ 726 h 120"/>
                    <a:gd name="T12" fmla="*/ 1329 w 56"/>
                    <a:gd name="T13" fmla="*/ 796 h 120"/>
                    <a:gd name="T14" fmla="*/ 1329 w 56"/>
                    <a:gd name="T15" fmla="*/ 2739 h 120"/>
                    <a:gd name="T16" fmla="*/ 1258 w 56"/>
                    <a:gd name="T17" fmla="*/ 2786 h 12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6" h="120">
                      <a:moveTo>
                        <a:pt x="53" y="119"/>
                      </a:moveTo>
                      <a:cubicBezTo>
                        <a:pt x="1" y="89"/>
                        <a:pt x="1" y="89"/>
                        <a:pt x="1" y="89"/>
                      </a:cubicBezTo>
                      <a:cubicBezTo>
                        <a:pt x="0" y="88"/>
                        <a:pt x="0" y="87"/>
                        <a:pt x="0" y="8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55" y="31"/>
                        <a:pt x="55" y="31"/>
                        <a:pt x="55" y="31"/>
                      </a:cubicBezTo>
                      <a:cubicBezTo>
                        <a:pt x="56" y="32"/>
                        <a:pt x="56" y="33"/>
                        <a:pt x="56" y="34"/>
                      </a:cubicBezTo>
                      <a:cubicBezTo>
                        <a:pt x="56" y="117"/>
                        <a:pt x="56" y="117"/>
                        <a:pt x="56" y="117"/>
                      </a:cubicBezTo>
                      <a:cubicBezTo>
                        <a:pt x="56" y="119"/>
                        <a:pt x="55" y="120"/>
                        <a:pt x="53" y="119"/>
                      </a:cubicBezTo>
                    </a:path>
                  </a:pathLst>
                </a:custGeom>
                <a:solidFill>
                  <a:srgbClr val="D95E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63" name="Freeform 42"/>
                <p:cNvSpPr>
                  <a:spLocks noChangeArrowheads="1"/>
                </p:cNvSpPr>
                <p:nvPr/>
              </p:nvSpPr>
              <p:spPr bwMode="auto">
                <a:xfrm>
                  <a:off x="2763" y="436"/>
                  <a:ext cx="1661" cy="2973"/>
                </a:xfrm>
                <a:custGeom>
                  <a:avLst/>
                  <a:gdLst>
                    <a:gd name="T0" fmla="*/ 1614 w 70"/>
                    <a:gd name="T1" fmla="*/ 726 h 127"/>
                    <a:gd name="T2" fmla="*/ 356 w 70"/>
                    <a:gd name="T3" fmla="*/ 0 h 127"/>
                    <a:gd name="T4" fmla="*/ 285 w 70"/>
                    <a:gd name="T5" fmla="*/ 0 h 127"/>
                    <a:gd name="T6" fmla="*/ 24 w 70"/>
                    <a:gd name="T7" fmla="*/ 140 h 127"/>
                    <a:gd name="T8" fmla="*/ 0 w 70"/>
                    <a:gd name="T9" fmla="*/ 211 h 127"/>
                    <a:gd name="T10" fmla="*/ 0 w 70"/>
                    <a:gd name="T11" fmla="*/ 211 h 127"/>
                    <a:gd name="T12" fmla="*/ 1258 w 70"/>
                    <a:gd name="T13" fmla="*/ 936 h 127"/>
                    <a:gd name="T14" fmla="*/ 1305 w 70"/>
                    <a:gd name="T15" fmla="*/ 1007 h 127"/>
                    <a:gd name="T16" fmla="*/ 1305 w 70"/>
                    <a:gd name="T17" fmla="*/ 2950 h 127"/>
                    <a:gd name="T18" fmla="*/ 1305 w 70"/>
                    <a:gd name="T19" fmla="*/ 2973 h 127"/>
                    <a:gd name="T20" fmla="*/ 1329 w 70"/>
                    <a:gd name="T21" fmla="*/ 2926 h 127"/>
                    <a:gd name="T22" fmla="*/ 1329 w 70"/>
                    <a:gd name="T23" fmla="*/ 983 h 127"/>
                    <a:gd name="T24" fmla="*/ 1305 w 70"/>
                    <a:gd name="T25" fmla="*/ 913 h 127"/>
                    <a:gd name="T26" fmla="*/ 24 w 70"/>
                    <a:gd name="T27" fmla="*/ 187 h 127"/>
                    <a:gd name="T28" fmla="*/ 47 w 70"/>
                    <a:gd name="T29" fmla="*/ 187 h 127"/>
                    <a:gd name="T30" fmla="*/ 308 w 70"/>
                    <a:gd name="T31" fmla="*/ 47 h 127"/>
                    <a:gd name="T32" fmla="*/ 308 w 70"/>
                    <a:gd name="T33" fmla="*/ 47 h 127"/>
                    <a:gd name="T34" fmla="*/ 332 w 70"/>
                    <a:gd name="T35" fmla="*/ 47 h 127"/>
                    <a:gd name="T36" fmla="*/ 1590 w 70"/>
                    <a:gd name="T37" fmla="*/ 749 h 127"/>
                    <a:gd name="T38" fmla="*/ 1637 w 70"/>
                    <a:gd name="T39" fmla="*/ 796 h 127"/>
                    <a:gd name="T40" fmla="*/ 1637 w 70"/>
                    <a:gd name="T41" fmla="*/ 2786 h 127"/>
                    <a:gd name="T42" fmla="*/ 1661 w 70"/>
                    <a:gd name="T43" fmla="*/ 2739 h 127"/>
                    <a:gd name="T44" fmla="*/ 1661 w 70"/>
                    <a:gd name="T45" fmla="*/ 796 h 127"/>
                    <a:gd name="T46" fmla="*/ 1614 w 70"/>
                    <a:gd name="T47" fmla="*/ 726 h 12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0" h="127">
                      <a:moveTo>
                        <a:pt x="68" y="31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3" y="0"/>
                        <a:pt x="12" y="0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4" y="40"/>
                        <a:pt x="55" y="42"/>
                        <a:pt x="55" y="43"/>
                      </a:cubicBezTo>
                      <a:cubicBezTo>
                        <a:pt x="55" y="126"/>
                        <a:pt x="55" y="126"/>
                        <a:pt x="55" y="126"/>
                      </a:cubicBezTo>
                      <a:cubicBezTo>
                        <a:pt x="55" y="126"/>
                        <a:pt x="55" y="127"/>
                        <a:pt x="55" y="127"/>
                      </a:cubicBezTo>
                      <a:cubicBezTo>
                        <a:pt x="56" y="127"/>
                        <a:pt x="56" y="126"/>
                        <a:pt x="56" y="125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6" y="41"/>
                        <a:pt x="56" y="40"/>
                        <a:pt x="55" y="3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67" y="32"/>
                        <a:pt x="67" y="32"/>
                        <a:pt x="67" y="32"/>
                      </a:cubicBezTo>
                      <a:cubicBezTo>
                        <a:pt x="68" y="33"/>
                        <a:pt x="69" y="34"/>
                        <a:pt x="69" y="34"/>
                      </a:cubicBezTo>
                      <a:cubicBezTo>
                        <a:pt x="69" y="119"/>
                        <a:pt x="69" y="119"/>
                        <a:pt x="69" y="119"/>
                      </a:cubicBezTo>
                      <a:cubicBezTo>
                        <a:pt x="69" y="119"/>
                        <a:pt x="70" y="118"/>
                        <a:pt x="70" y="117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70" y="33"/>
                        <a:pt x="69" y="32"/>
                        <a:pt x="68" y="31"/>
                      </a:cubicBezTo>
                    </a:path>
                  </a:pathLst>
                </a:custGeom>
                <a:solidFill>
                  <a:srgbClr val="C9CACA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dirty="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64" name="Freeform 43"/>
                <p:cNvSpPr>
                  <a:spLocks noEditPoints="1" noChangeArrowheads="1"/>
                </p:cNvSpPr>
                <p:nvPr/>
              </p:nvSpPr>
              <p:spPr bwMode="auto">
                <a:xfrm>
                  <a:off x="4044" y="1395"/>
                  <a:ext cx="24" cy="47"/>
                </a:xfrm>
                <a:custGeom>
                  <a:avLst/>
                  <a:gdLst>
                    <a:gd name="T0" fmla="*/ 24 w 1"/>
                    <a:gd name="T1" fmla="*/ 47 h 2"/>
                    <a:gd name="T2" fmla="*/ 24 w 1"/>
                    <a:gd name="T3" fmla="*/ 47 h 2"/>
                    <a:gd name="T4" fmla="*/ 24 w 1"/>
                    <a:gd name="T5" fmla="*/ 47 h 2"/>
                    <a:gd name="T6" fmla="*/ 0 w 1"/>
                    <a:gd name="T7" fmla="*/ 0 h 2"/>
                    <a:gd name="T8" fmla="*/ 0 w 1"/>
                    <a:gd name="T9" fmla="*/ 0 h 2"/>
                    <a:gd name="T10" fmla="*/ 24 w 1"/>
                    <a:gd name="T11" fmla="*/ 47 h 2"/>
                    <a:gd name="T12" fmla="*/ 0 w 1"/>
                    <a:gd name="T13" fmla="*/ 0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1" y="2"/>
                      </a:cubicBez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65" name="Freeform 44"/>
                <p:cNvSpPr>
                  <a:spLocks noChangeArrowheads="1"/>
                </p:cNvSpPr>
                <p:nvPr/>
              </p:nvSpPr>
              <p:spPr bwMode="auto">
                <a:xfrm>
                  <a:off x="4044" y="1372"/>
                  <a:ext cx="48" cy="2037"/>
                </a:xfrm>
                <a:custGeom>
                  <a:avLst/>
                  <a:gdLst>
                    <a:gd name="T0" fmla="*/ 48 w 2"/>
                    <a:gd name="T1" fmla="*/ 0 h 87"/>
                    <a:gd name="T2" fmla="*/ 0 w 2"/>
                    <a:gd name="T3" fmla="*/ 23 h 87"/>
                    <a:gd name="T4" fmla="*/ 24 w 2"/>
                    <a:gd name="T5" fmla="*/ 70 h 87"/>
                    <a:gd name="T6" fmla="*/ 24 w 2"/>
                    <a:gd name="T7" fmla="*/ 70 h 87"/>
                    <a:gd name="T8" fmla="*/ 24 w 2"/>
                    <a:gd name="T9" fmla="*/ 70 h 87"/>
                    <a:gd name="T10" fmla="*/ 24 w 2"/>
                    <a:gd name="T11" fmla="*/ 70 h 87"/>
                    <a:gd name="T12" fmla="*/ 24 w 2"/>
                    <a:gd name="T13" fmla="*/ 2014 h 87"/>
                    <a:gd name="T14" fmla="*/ 24 w 2"/>
                    <a:gd name="T15" fmla="*/ 2014 h 87"/>
                    <a:gd name="T16" fmla="*/ 24 w 2"/>
                    <a:gd name="T17" fmla="*/ 2037 h 87"/>
                    <a:gd name="T18" fmla="*/ 48 w 2"/>
                    <a:gd name="T19" fmla="*/ 1990 h 87"/>
                    <a:gd name="T20" fmla="*/ 48 w 2"/>
                    <a:gd name="T21" fmla="*/ 1967 h 87"/>
                    <a:gd name="T22" fmla="*/ 48 w 2"/>
                    <a:gd name="T23" fmla="*/ 47 h 87"/>
                    <a:gd name="T24" fmla="*/ 48 w 2"/>
                    <a:gd name="T25" fmla="*/ 47 h 87"/>
                    <a:gd name="T26" fmla="*/ 48 w 2"/>
                    <a:gd name="T27" fmla="*/ 47 h 87"/>
                    <a:gd name="T28" fmla="*/ 48 w 2"/>
                    <a:gd name="T29" fmla="*/ 47 h 87"/>
                    <a:gd name="T30" fmla="*/ 48 w 2"/>
                    <a:gd name="T31" fmla="*/ 0 h 8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" h="87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1" y="86"/>
                        <a:pt x="1" y="87"/>
                        <a:pt x="1" y="87"/>
                      </a:cubicBezTo>
                      <a:cubicBezTo>
                        <a:pt x="2" y="87"/>
                        <a:pt x="2" y="86"/>
                        <a:pt x="2" y="85"/>
                      </a:cubicBezTo>
                      <a:cubicBezTo>
                        <a:pt x="2" y="84"/>
                        <a:pt x="2" y="84"/>
                        <a:pt x="2" y="84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A9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66" name="Freeform 45"/>
                <p:cNvSpPr>
                  <a:spLocks noChangeArrowheads="1"/>
                </p:cNvSpPr>
                <p:nvPr/>
              </p:nvSpPr>
              <p:spPr bwMode="auto">
                <a:xfrm>
                  <a:off x="4353" y="1161"/>
                  <a:ext cx="71" cy="2061"/>
                </a:xfrm>
                <a:custGeom>
                  <a:avLst/>
                  <a:gdLst>
                    <a:gd name="T0" fmla="*/ 47 w 3"/>
                    <a:gd name="T1" fmla="*/ 0 h 88"/>
                    <a:gd name="T2" fmla="*/ 0 w 3"/>
                    <a:gd name="T3" fmla="*/ 23 h 88"/>
                    <a:gd name="T4" fmla="*/ 0 w 3"/>
                    <a:gd name="T5" fmla="*/ 23 h 88"/>
                    <a:gd name="T6" fmla="*/ 47 w 3"/>
                    <a:gd name="T7" fmla="*/ 70 h 88"/>
                    <a:gd name="T8" fmla="*/ 47 w 3"/>
                    <a:gd name="T9" fmla="*/ 2061 h 88"/>
                    <a:gd name="T10" fmla="*/ 71 w 3"/>
                    <a:gd name="T11" fmla="*/ 2014 h 88"/>
                    <a:gd name="T12" fmla="*/ 71 w 3"/>
                    <a:gd name="T13" fmla="*/ 70 h 88"/>
                    <a:gd name="T14" fmla="*/ 71 w 3"/>
                    <a:gd name="T15" fmla="*/ 70 h 88"/>
                    <a:gd name="T16" fmla="*/ 71 w 3"/>
                    <a:gd name="T17" fmla="*/ 70 h 88"/>
                    <a:gd name="T18" fmla="*/ 71 w 3"/>
                    <a:gd name="T19" fmla="*/ 70 h 88"/>
                    <a:gd name="T20" fmla="*/ 47 w 3"/>
                    <a:gd name="T21" fmla="*/ 0 h 8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" h="88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2" y="3"/>
                        <a:pt x="2" y="3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2" y="88"/>
                        <a:pt x="3" y="87"/>
                        <a:pt x="3" y="86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1"/>
                        <a:pt x="2" y="0"/>
                      </a:cubicBezTo>
                    </a:path>
                  </a:pathLst>
                </a:custGeom>
                <a:solidFill>
                  <a:srgbClr val="A9AA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</p:grpSp>
          <p:grpSp>
            <p:nvGrpSpPr>
              <p:cNvPr id="49" name="组合 1260"/>
              <p:cNvGrpSpPr/>
              <p:nvPr/>
            </p:nvGrpSpPr>
            <p:grpSpPr bwMode="auto">
              <a:xfrm>
                <a:off x="8208963" y="2690813"/>
                <a:ext cx="941387" cy="933106"/>
                <a:chOff x="6383338" y="2779714"/>
                <a:chExt cx="541338" cy="536575"/>
              </a:xfrm>
              <a:solidFill>
                <a:srgbClr val="FFFFFF"/>
              </a:solidFill>
              <a:scene3d>
                <a:camera prst="orthographicFront">
                  <a:rot lat="3000000" lon="2400000" rev="0"/>
                </a:camera>
                <a:lightRig rig="threePt" dir="t"/>
              </a:scene3d>
            </p:grpSpPr>
            <p:sp>
              <p:nvSpPr>
                <p:cNvPr id="50" name="Rectangle 939"/>
                <p:cNvSpPr>
                  <a:spLocks noChangeArrowheads="1"/>
                </p:cNvSpPr>
                <p:nvPr/>
              </p:nvSpPr>
              <p:spPr bwMode="auto">
                <a:xfrm>
                  <a:off x="6497638" y="3097214"/>
                  <a:ext cx="314325" cy="2190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fontAlgn="auto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sz="180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51" name="Freeform 940"/>
                <p:cNvSpPr/>
                <p:nvPr/>
              </p:nvSpPr>
              <p:spPr bwMode="auto">
                <a:xfrm>
                  <a:off x="6748463" y="2897189"/>
                  <a:ext cx="53975" cy="79375"/>
                </a:xfrm>
                <a:custGeom>
                  <a:avLst/>
                  <a:gdLst>
                    <a:gd name="T0" fmla="*/ 2147483646 w 27"/>
                    <a:gd name="T1" fmla="*/ 2147483646 h 40"/>
                    <a:gd name="T2" fmla="*/ 2147483646 w 27"/>
                    <a:gd name="T3" fmla="*/ 2147483646 h 40"/>
                    <a:gd name="T4" fmla="*/ 2147483646 w 27"/>
                    <a:gd name="T5" fmla="*/ 2147483646 h 40"/>
                    <a:gd name="T6" fmla="*/ 2147483646 w 27"/>
                    <a:gd name="T7" fmla="*/ 2147483646 h 40"/>
                    <a:gd name="T8" fmla="*/ 2147483646 w 27"/>
                    <a:gd name="T9" fmla="*/ 2147483646 h 40"/>
                    <a:gd name="T10" fmla="*/ 2147483646 w 27"/>
                    <a:gd name="T11" fmla="*/ 2147483646 h 40"/>
                    <a:gd name="T12" fmla="*/ 2147483646 w 27"/>
                    <a:gd name="T13" fmla="*/ 2147483646 h 40"/>
                    <a:gd name="T14" fmla="*/ 0 w 27"/>
                    <a:gd name="T15" fmla="*/ 2147483646 h 40"/>
                    <a:gd name="T16" fmla="*/ 2147483646 w 27"/>
                    <a:gd name="T17" fmla="*/ 2147483646 h 40"/>
                    <a:gd name="T18" fmla="*/ 2147483646 w 27"/>
                    <a:gd name="T19" fmla="*/ 2147483646 h 40"/>
                    <a:gd name="T20" fmla="*/ 2147483646 w 27"/>
                    <a:gd name="T21" fmla="*/ 2147483646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7" h="40">
                      <a:moveTo>
                        <a:pt x="27" y="12"/>
                      </a:moveTo>
                      <a:cubicBezTo>
                        <a:pt x="26" y="14"/>
                        <a:pt x="23" y="16"/>
                        <a:pt x="21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1" y="10"/>
                        <a:pt x="0" y="7"/>
                        <a:pt x="0" y="5"/>
                      </a:cubicBezTo>
                      <a:cubicBezTo>
                        <a:pt x="1" y="2"/>
                        <a:pt x="4" y="0"/>
                        <a:pt x="7" y="1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6" y="6"/>
                        <a:pt x="27" y="9"/>
                        <a:pt x="27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52" name="Freeform 941"/>
                <p:cNvSpPr/>
                <p:nvPr/>
              </p:nvSpPr>
              <p:spPr bwMode="auto">
                <a:xfrm>
                  <a:off x="6580188" y="2854326"/>
                  <a:ext cx="160338" cy="122238"/>
                </a:xfrm>
                <a:custGeom>
                  <a:avLst/>
                  <a:gdLst>
                    <a:gd name="T0" fmla="*/ 2147483646 w 80"/>
                    <a:gd name="T1" fmla="*/ 2147483646 h 62"/>
                    <a:gd name="T2" fmla="*/ 2147483646 w 80"/>
                    <a:gd name="T3" fmla="*/ 2147483646 h 62"/>
                    <a:gd name="T4" fmla="*/ 2147483646 w 80"/>
                    <a:gd name="T5" fmla="*/ 2147483646 h 62"/>
                    <a:gd name="T6" fmla="*/ 2147483646 w 80"/>
                    <a:gd name="T7" fmla="*/ 2147483646 h 62"/>
                    <a:gd name="T8" fmla="*/ 0 w 80"/>
                    <a:gd name="T9" fmla="*/ 2147483646 h 62"/>
                    <a:gd name="T10" fmla="*/ 0 w 80"/>
                    <a:gd name="T11" fmla="*/ 2147483646 h 62"/>
                    <a:gd name="T12" fmla="*/ 2147483646 w 80"/>
                    <a:gd name="T13" fmla="*/ 0 h 62"/>
                    <a:gd name="T14" fmla="*/ 2147483646 w 80"/>
                    <a:gd name="T15" fmla="*/ 2147483646 h 62"/>
                    <a:gd name="T16" fmla="*/ 2147483646 w 80"/>
                    <a:gd name="T17" fmla="*/ 0 h 62"/>
                    <a:gd name="T18" fmla="*/ 2147483646 w 80"/>
                    <a:gd name="T19" fmla="*/ 2147483646 h 6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80" h="62">
                      <a:moveTo>
                        <a:pt x="80" y="27"/>
                      </a:moveTo>
                      <a:cubicBezTo>
                        <a:pt x="80" y="56"/>
                        <a:pt x="80" y="62"/>
                        <a:pt x="80" y="62"/>
                      </a:cubicBezTo>
                      <a:cubicBezTo>
                        <a:pt x="50" y="62"/>
                        <a:pt x="50" y="62"/>
                        <a:pt x="50" y="62"/>
                      </a:cubicBezTo>
                      <a:cubicBezTo>
                        <a:pt x="30" y="62"/>
                        <a:pt x="30" y="62"/>
                        <a:pt x="30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2"/>
                        <a:pt x="0" y="56"/>
                        <a:pt x="0" y="27"/>
                      </a:cubicBezTo>
                      <a:cubicBezTo>
                        <a:pt x="0" y="11"/>
                        <a:pt x="13" y="3"/>
                        <a:pt x="25" y="0"/>
                      </a:cubicBezTo>
                      <a:cubicBezTo>
                        <a:pt x="40" y="43"/>
                        <a:pt x="40" y="43"/>
                        <a:pt x="40" y="43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7" y="3"/>
                        <a:pt x="80" y="11"/>
                        <a:pt x="8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53" name="Freeform 942"/>
                <p:cNvSpPr/>
                <p:nvPr/>
              </p:nvSpPr>
              <p:spPr bwMode="auto">
                <a:xfrm>
                  <a:off x="6648450" y="2862264"/>
                  <a:ext cx="23813" cy="58738"/>
                </a:xfrm>
                <a:custGeom>
                  <a:avLst/>
                  <a:gdLst>
                    <a:gd name="T0" fmla="*/ 2147483646 w 15"/>
                    <a:gd name="T1" fmla="*/ 2147483646 h 37"/>
                    <a:gd name="T2" fmla="*/ 0 w 15"/>
                    <a:gd name="T3" fmla="*/ 2147483646 h 37"/>
                    <a:gd name="T4" fmla="*/ 2147483646 w 15"/>
                    <a:gd name="T5" fmla="*/ 0 h 37"/>
                    <a:gd name="T6" fmla="*/ 2147483646 w 15"/>
                    <a:gd name="T7" fmla="*/ 0 h 37"/>
                    <a:gd name="T8" fmla="*/ 2147483646 w 15"/>
                    <a:gd name="T9" fmla="*/ 2147483646 h 37"/>
                    <a:gd name="T10" fmla="*/ 2147483646 w 15"/>
                    <a:gd name="T11" fmla="*/ 2147483646 h 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5" h="37">
                      <a:moveTo>
                        <a:pt x="8" y="37"/>
                      </a:moveTo>
                      <a:lnTo>
                        <a:pt x="0" y="18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5" y="18"/>
                      </a:lnTo>
                      <a:lnTo>
                        <a:pt x="8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54" name="Freeform 943"/>
                <p:cNvSpPr/>
                <p:nvPr/>
              </p:nvSpPr>
              <p:spPr bwMode="auto">
                <a:xfrm>
                  <a:off x="6630988" y="2779714"/>
                  <a:ext cx="57150" cy="76200"/>
                </a:xfrm>
                <a:custGeom>
                  <a:avLst/>
                  <a:gdLst>
                    <a:gd name="T0" fmla="*/ 2147483646 w 29"/>
                    <a:gd name="T1" fmla="*/ 2147483646 h 38"/>
                    <a:gd name="T2" fmla="*/ 0 w 29"/>
                    <a:gd name="T3" fmla="*/ 2147483646 h 38"/>
                    <a:gd name="T4" fmla="*/ 2147483646 w 29"/>
                    <a:gd name="T5" fmla="*/ 0 h 38"/>
                    <a:gd name="T6" fmla="*/ 2147483646 w 29"/>
                    <a:gd name="T7" fmla="*/ 2147483646 h 38"/>
                    <a:gd name="T8" fmla="*/ 2147483646 w 29"/>
                    <a:gd name="T9" fmla="*/ 2147483646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" h="38">
                      <a:moveTo>
                        <a:pt x="15" y="38"/>
                      </a:moveTo>
                      <a:cubicBezTo>
                        <a:pt x="8" y="38"/>
                        <a:pt x="0" y="29"/>
                        <a:pt x="0" y="19"/>
                      </a:cubicBezTo>
                      <a:cubicBezTo>
                        <a:pt x="0" y="8"/>
                        <a:pt x="3" y="0"/>
                        <a:pt x="15" y="0"/>
                      </a:cubicBezTo>
                      <a:cubicBezTo>
                        <a:pt x="26" y="0"/>
                        <a:pt x="29" y="8"/>
                        <a:pt x="29" y="19"/>
                      </a:cubicBezTo>
                      <a:cubicBezTo>
                        <a:pt x="29" y="29"/>
                        <a:pt x="21" y="38"/>
                        <a:pt x="15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55" name="Freeform 944"/>
                <p:cNvSpPr/>
                <p:nvPr/>
              </p:nvSpPr>
              <p:spPr bwMode="auto">
                <a:xfrm>
                  <a:off x="6386513" y="2990851"/>
                  <a:ext cx="536575" cy="31750"/>
                </a:xfrm>
                <a:custGeom>
                  <a:avLst/>
                  <a:gdLst>
                    <a:gd name="T0" fmla="*/ 2147483646 w 338"/>
                    <a:gd name="T1" fmla="*/ 2147483646 h 20"/>
                    <a:gd name="T2" fmla="*/ 2147483646 w 338"/>
                    <a:gd name="T3" fmla="*/ 2147483646 h 20"/>
                    <a:gd name="T4" fmla="*/ 0 w 338"/>
                    <a:gd name="T5" fmla="*/ 2147483646 h 20"/>
                    <a:gd name="T6" fmla="*/ 2147483646 w 338"/>
                    <a:gd name="T7" fmla="*/ 0 h 20"/>
                    <a:gd name="T8" fmla="*/ 2147483646 w 338"/>
                    <a:gd name="T9" fmla="*/ 0 h 20"/>
                    <a:gd name="T10" fmla="*/ 2147483646 w 338"/>
                    <a:gd name="T11" fmla="*/ 0 h 20"/>
                    <a:gd name="T12" fmla="*/ 2147483646 w 338"/>
                    <a:gd name="T13" fmla="*/ 0 h 20"/>
                    <a:gd name="T14" fmla="*/ 2147483646 w 338"/>
                    <a:gd name="T15" fmla="*/ 2147483646 h 20"/>
                    <a:gd name="T16" fmla="*/ 2147483646 w 338"/>
                    <a:gd name="T17" fmla="*/ 2147483646 h 2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38" h="20">
                      <a:moveTo>
                        <a:pt x="188" y="20"/>
                      </a:moveTo>
                      <a:lnTo>
                        <a:pt x="150" y="20"/>
                      </a:lnTo>
                      <a:lnTo>
                        <a:pt x="0" y="20"/>
                      </a:lnTo>
                      <a:lnTo>
                        <a:pt x="77" y="0"/>
                      </a:lnTo>
                      <a:lnTo>
                        <a:pt x="115" y="0"/>
                      </a:lnTo>
                      <a:lnTo>
                        <a:pt x="223" y="0"/>
                      </a:lnTo>
                      <a:lnTo>
                        <a:pt x="262" y="0"/>
                      </a:lnTo>
                      <a:lnTo>
                        <a:pt x="338" y="20"/>
                      </a:lnTo>
                      <a:lnTo>
                        <a:pt x="18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56" name="Freeform 945"/>
                <p:cNvSpPr/>
                <p:nvPr/>
              </p:nvSpPr>
              <p:spPr bwMode="auto">
                <a:xfrm>
                  <a:off x="6519863" y="2897189"/>
                  <a:ext cx="52388" cy="79375"/>
                </a:xfrm>
                <a:custGeom>
                  <a:avLst/>
                  <a:gdLst>
                    <a:gd name="T0" fmla="*/ 2147483646 w 27"/>
                    <a:gd name="T1" fmla="*/ 2147483646 h 40"/>
                    <a:gd name="T2" fmla="*/ 2147483646 w 27"/>
                    <a:gd name="T3" fmla="*/ 2147483646 h 40"/>
                    <a:gd name="T4" fmla="*/ 2147483646 w 27"/>
                    <a:gd name="T5" fmla="*/ 2147483646 h 40"/>
                    <a:gd name="T6" fmla="*/ 2147483646 w 27"/>
                    <a:gd name="T7" fmla="*/ 2147483646 h 40"/>
                    <a:gd name="T8" fmla="*/ 2147483646 w 27"/>
                    <a:gd name="T9" fmla="*/ 2147483646 h 40"/>
                    <a:gd name="T10" fmla="*/ 2147483646 w 27"/>
                    <a:gd name="T11" fmla="*/ 2147483646 h 40"/>
                    <a:gd name="T12" fmla="*/ 2147483646 w 27"/>
                    <a:gd name="T13" fmla="*/ 2147483646 h 40"/>
                    <a:gd name="T14" fmla="*/ 0 w 27"/>
                    <a:gd name="T15" fmla="*/ 2147483646 h 40"/>
                    <a:gd name="T16" fmla="*/ 2147483646 w 27"/>
                    <a:gd name="T17" fmla="*/ 2147483646 h 40"/>
                    <a:gd name="T18" fmla="*/ 2147483646 w 27"/>
                    <a:gd name="T19" fmla="*/ 2147483646 h 40"/>
                    <a:gd name="T20" fmla="*/ 2147483646 w 27"/>
                    <a:gd name="T21" fmla="*/ 2147483646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7" h="40">
                      <a:moveTo>
                        <a:pt x="27" y="5"/>
                      </a:moveTo>
                      <a:cubicBezTo>
                        <a:pt x="27" y="7"/>
                        <a:pt x="26" y="10"/>
                        <a:pt x="23" y="11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4" y="16"/>
                        <a:pt x="1" y="14"/>
                        <a:pt x="0" y="12"/>
                      </a:cubicBezTo>
                      <a:cubicBezTo>
                        <a:pt x="0" y="9"/>
                        <a:pt x="1" y="6"/>
                        <a:pt x="4" y="5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3" y="0"/>
                        <a:pt x="26" y="2"/>
                        <a:pt x="2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  <p:sp>
              <p:nvSpPr>
                <p:cNvPr id="57" name="Rectangle 946"/>
                <p:cNvSpPr>
                  <a:spLocks noChangeArrowheads="1"/>
                </p:cNvSpPr>
                <p:nvPr/>
              </p:nvSpPr>
              <p:spPr bwMode="auto">
                <a:xfrm>
                  <a:off x="6383338" y="3032126"/>
                  <a:ext cx="541338" cy="539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fontAlgn="auto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 sz="1800">
                    <a:latin typeface="字魂35号-经典雅黑" panose="00000500000000000000" pitchFamily="2" charset="-122"/>
                    <a:ea typeface="字魂35号-经典雅黑" panose="00000500000000000000" pitchFamily="2" charset="-122"/>
                    <a:cs typeface="+mn-ea"/>
                    <a:sym typeface="字魂35号-经典雅黑" panose="00000500000000000000" pitchFamily="2" charset="-122"/>
                  </a:endParaRPr>
                </a:p>
              </p:txBody>
            </p:sp>
          </p:grpSp>
        </p:grpSp>
        <p:cxnSp>
          <p:nvCxnSpPr>
            <p:cNvPr id="70" name="直接连接符 69"/>
            <p:cNvCxnSpPr/>
            <p:nvPr/>
          </p:nvCxnSpPr>
          <p:spPr>
            <a:xfrm>
              <a:off x="4148138" y="1447800"/>
              <a:ext cx="0" cy="462915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043863" y="1447800"/>
              <a:ext cx="0" cy="462915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995468" y="3198881"/>
            <a:ext cx="3412912" cy="576591"/>
            <a:chOff x="3996270" y="1906059"/>
            <a:chExt cx="4785997" cy="768788"/>
          </a:xfrm>
        </p:grpSpPr>
        <p:sp>
          <p:nvSpPr>
            <p:cNvPr id="75" name="矩形 74"/>
            <p:cNvSpPr/>
            <p:nvPr/>
          </p:nvSpPr>
          <p:spPr>
            <a:xfrm>
              <a:off x="4265656" y="2281320"/>
              <a:ext cx="4516611" cy="3935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3996270" y="1906059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488882" y="3591305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658764" y="3195889"/>
            <a:ext cx="3444561" cy="560045"/>
            <a:chOff x="3951888" y="1928121"/>
            <a:chExt cx="4830379" cy="746726"/>
          </a:xfrm>
        </p:grpSpPr>
        <p:sp>
          <p:nvSpPr>
            <p:cNvPr id="79" name="矩形 78"/>
            <p:cNvSpPr/>
            <p:nvPr/>
          </p:nvSpPr>
          <p:spPr>
            <a:xfrm>
              <a:off x="4265656" y="2281321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3951888" y="1928121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3183827" y="3571765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491175" y="3195889"/>
            <a:ext cx="3444561" cy="560045"/>
            <a:chOff x="3951888" y="1928121"/>
            <a:chExt cx="4830379" cy="746726"/>
          </a:xfrm>
        </p:grpSpPr>
        <p:sp>
          <p:nvSpPr>
            <p:cNvPr id="83" name="矩形 82"/>
            <p:cNvSpPr/>
            <p:nvPr/>
          </p:nvSpPr>
          <p:spPr>
            <a:xfrm>
              <a:off x="4265656" y="2281321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3951888" y="1928121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6016238" y="3571765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86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PART.01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PART.01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64571" y="1159859"/>
            <a:ext cx="1462937" cy="2179923"/>
            <a:chOff x="4835766" y="2132857"/>
            <a:chExt cx="1162595" cy="1732383"/>
          </a:xfrm>
          <a:solidFill>
            <a:srgbClr val="D19876"/>
          </a:solidFill>
        </p:grpSpPr>
        <p:sp>
          <p:nvSpPr>
            <p:cNvPr id="5" name="Rounded Rectangle 35"/>
            <p:cNvSpPr/>
            <p:nvPr/>
          </p:nvSpPr>
          <p:spPr>
            <a:xfrm>
              <a:off x="4835766" y="2132857"/>
              <a:ext cx="1162594" cy="1732383"/>
            </a:xfrm>
            <a:prstGeom prst="roundRect">
              <a:avLst>
                <a:gd name="adj" fmla="val 14445"/>
              </a:avLst>
            </a:prstGeom>
            <a:solidFill>
              <a:srgbClr val="113A82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ysClr val="window" lastClr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6" name="Oval 36"/>
            <p:cNvSpPr/>
            <p:nvPr/>
          </p:nvSpPr>
          <p:spPr>
            <a:xfrm>
              <a:off x="4941187" y="2275956"/>
              <a:ext cx="953123" cy="953195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7" name="Text Placeholder 7"/>
            <p:cNvSpPr txBox="1"/>
            <p:nvPr/>
          </p:nvSpPr>
          <p:spPr>
            <a:xfrm>
              <a:off x="4856001" y="3350516"/>
              <a:ext cx="1142360" cy="304535"/>
            </a:xfrm>
            <a:prstGeom prst="rect">
              <a:avLst/>
            </a:prstGeom>
            <a:noFill/>
          </p:spPr>
          <p:txBody>
            <a:bodyPr vert="horz" lIns="0" tIns="77903" rIns="0" bIns="77903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485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endParaRPr lang="es-ES_tradnl" sz="1000" b="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40625" y="1159859"/>
            <a:ext cx="1462937" cy="2179923"/>
            <a:chOff x="6170733" y="2132857"/>
            <a:chExt cx="1162595" cy="1732383"/>
          </a:xfrm>
        </p:grpSpPr>
        <p:sp>
          <p:nvSpPr>
            <p:cNvPr id="9" name="Rounded Rectangle 39"/>
            <p:cNvSpPr/>
            <p:nvPr/>
          </p:nvSpPr>
          <p:spPr>
            <a:xfrm>
              <a:off x="6170733" y="2132857"/>
              <a:ext cx="1162594" cy="1732383"/>
            </a:xfrm>
            <a:prstGeom prst="roundRect">
              <a:avLst>
                <a:gd name="adj" fmla="val 14445"/>
              </a:avLst>
            </a:prstGeom>
            <a:solidFill>
              <a:srgbClr val="2C849C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ysClr val="window" lastClr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0" name="Oval 40"/>
            <p:cNvSpPr/>
            <p:nvPr/>
          </p:nvSpPr>
          <p:spPr>
            <a:xfrm>
              <a:off x="6276154" y="2275956"/>
              <a:ext cx="953123" cy="95319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1" name="Text Placeholder 7"/>
            <p:cNvSpPr txBox="1"/>
            <p:nvPr/>
          </p:nvSpPr>
          <p:spPr>
            <a:xfrm>
              <a:off x="6190968" y="3350516"/>
              <a:ext cx="1142360" cy="304535"/>
            </a:xfrm>
            <a:prstGeom prst="rect">
              <a:avLst/>
            </a:prstGeom>
          </p:spPr>
          <p:txBody>
            <a:bodyPr vert="horz" lIns="0" tIns="77903" rIns="0" bIns="77903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485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endParaRPr lang="es-ES_tradnl" sz="1000" b="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2" name="Text Placeholder 7"/>
            <p:cNvSpPr txBox="1"/>
            <p:nvPr/>
          </p:nvSpPr>
          <p:spPr>
            <a:xfrm>
              <a:off x="6397419" y="2459713"/>
              <a:ext cx="737464" cy="586209"/>
            </a:xfrm>
            <a:prstGeom prst="rect">
              <a:avLst/>
            </a:prstGeom>
          </p:spPr>
          <p:txBody>
            <a:bodyPr vert="horz" lIns="0" tIns="77903" rIns="0" bIns="77903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370" b="1" kern="1200">
                  <a:solidFill>
                    <a:schemeClr val="accent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_tradnl" sz="1000" b="0" dirty="0">
                <a:solidFill>
                  <a:sysClr val="window" lastClr="FFFFFF">
                    <a:lumMod val="65000"/>
                  </a:sys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13851" y="1159859"/>
            <a:ext cx="1462938" cy="2179922"/>
            <a:chOff x="7559636" y="2132857"/>
            <a:chExt cx="1162596" cy="1732383"/>
          </a:xfrm>
          <a:solidFill>
            <a:srgbClr val="D19876"/>
          </a:solidFill>
        </p:grpSpPr>
        <p:sp>
          <p:nvSpPr>
            <p:cNvPr id="14" name="Rounded Rectangle 43"/>
            <p:cNvSpPr/>
            <p:nvPr/>
          </p:nvSpPr>
          <p:spPr>
            <a:xfrm>
              <a:off x="7559636" y="2132857"/>
              <a:ext cx="1162594" cy="1732383"/>
            </a:xfrm>
            <a:prstGeom prst="roundRect">
              <a:avLst>
                <a:gd name="adj" fmla="val 14445"/>
              </a:avLst>
            </a:prstGeom>
            <a:solidFill>
              <a:srgbClr val="D95E66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ysClr val="window" lastClr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5" name="Oval 44"/>
            <p:cNvSpPr/>
            <p:nvPr/>
          </p:nvSpPr>
          <p:spPr>
            <a:xfrm>
              <a:off x="7665058" y="2275956"/>
              <a:ext cx="953123" cy="953195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6" name="Text Placeholder 7"/>
            <p:cNvSpPr txBox="1"/>
            <p:nvPr/>
          </p:nvSpPr>
          <p:spPr>
            <a:xfrm>
              <a:off x="7579872" y="3350516"/>
              <a:ext cx="1142360" cy="304535"/>
            </a:xfrm>
            <a:prstGeom prst="rect">
              <a:avLst/>
            </a:prstGeom>
            <a:noFill/>
          </p:spPr>
          <p:txBody>
            <a:bodyPr vert="horz" lIns="0" tIns="77903" rIns="0" bIns="77903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485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endParaRPr lang="es-ES_tradnl" sz="1000" b="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7" name="Text Placeholder 7"/>
            <p:cNvSpPr txBox="1"/>
            <p:nvPr/>
          </p:nvSpPr>
          <p:spPr>
            <a:xfrm>
              <a:off x="7786324" y="2459713"/>
              <a:ext cx="737464" cy="586209"/>
            </a:xfrm>
            <a:prstGeom prst="rect">
              <a:avLst/>
            </a:prstGeom>
            <a:noFill/>
          </p:spPr>
          <p:txBody>
            <a:bodyPr vert="horz" lIns="0" tIns="77903" rIns="0" bIns="77903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370" b="1" kern="1200">
                  <a:solidFill>
                    <a:schemeClr val="accent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_tradnl" sz="1000" b="0" dirty="0">
                <a:solidFill>
                  <a:sysClr val="window" lastClr="FFFFFF">
                    <a:lumMod val="65000"/>
                  </a:sys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87081" y="1159859"/>
            <a:ext cx="1462938" cy="2179922"/>
            <a:chOff x="8965852" y="2132857"/>
            <a:chExt cx="1162596" cy="1732383"/>
          </a:xfrm>
        </p:grpSpPr>
        <p:sp>
          <p:nvSpPr>
            <p:cNvPr id="19" name="Rounded Rectangle 47"/>
            <p:cNvSpPr/>
            <p:nvPr/>
          </p:nvSpPr>
          <p:spPr>
            <a:xfrm>
              <a:off x="8965852" y="2132857"/>
              <a:ext cx="1162594" cy="1732383"/>
            </a:xfrm>
            <a:prstGeom prst="roundRect">
              <a:avLst>
                <a:gd name="adj" fmla="val 14445"/>
              </a:avLst>
            </a:prstGeom>
            <a:solidFill>
              <a:srgbClr val="113A82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ysClr val="window" lastClr="FFFFFF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0" name="Oval 48"/>
            <p:cNvSpPr/>
            <p:nvPr/>
          </p:nvSpPr>
          <p:spPr>
            <a:xfrm>
              <a:off x="9071273" y="2275956"/>
              <a:ext cx="953123" cy="95319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000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1" name="Text Placeholder 7"/>
            <p:cNvSpPr txBox="1"/>
            <p:nvPr/>
          </p:nvSpPr>
          <p:spPr>
            <a:xfrm>
              <a:off x="8986088" y="3350516"/>
              <a:ext cx="1142360" cy="304535"/>
            </a:xfrm>
            <a:prstGeom prst="rect">
              <a:avLst/>
            </a:prstGeom>
          </p:spPr>
          <p:txBody>
            <a:bodyPr vert="horz" lIns="0" tIns="77903" rIns="0" bIns="77903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485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endParaRPr lang="es-ES_tradnl" sz="1000" b="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22" name="Text Placeholder 7"/>
            <p:cNvSpPr txBox="1"/>
            <p:nvPr/>
          </p:nvSpPr>
          <p:spPr>
            <a:xfrm>
              <a:off x="9192539" y="2459713"/>
              <a:ext cx="737464" cy="586209"/>
            </a:xfrm>
            <a:prstGeom prst="rect">
              <a:avLst/>
            </a:prstGeom>
          </p:spPr>
          <p:txBody>
            <a:bodyPr vert="horz" lIns="0" tIns="77903" rIns="0" bIns="77903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370" b="1" kern="1200">
                  <a:solidFill>
                    <a:schemeClr val="accent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_tradnl" sz="1000" b="0" dirty="0">
                <a:solidFill>
                  <a:sysClr val="window" lastClr="FFFFFF">
                    <a:lumMod val="65000"/>
                  </a:sys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1139418" y="2780519"/>
            <a:ext cx="1254256" cy="19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921352" y="2796691"/>
            <a:ext cx="1254256" cy="19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4744955" y="2782164"/>
            <a:ext cx="1254256" cy="19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440435" y="2781975"/>
            <a:ext cx="1254256" cy="19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1" name="Freeform 11"/>
          <p:cNvSpPr>
            <a:spLocks noEditPoints="1"/>
          </p:cNvSpPr>
          <p:nvPr/>
        </p:nvSpPr>
        <p:spPr bwMode="auto">
          <a:xfrm>
            <a:off x="3436896" y="1829479"/>
            <a:ext cx="264741" cy="243477"/>
          </a:xfrm>
          <a:custGeom>
            <a:avLst/>
            <a:gdLst/>
            <a:ahLst/>
            <a:cxnLst>
              <a:cxn ang="0">
                <a:pos x="102" y="42"/>
              </a:cxn>
              <a:cxn ang="0">
                <a:pos x="102" y="41"/>
              </a:cxn>
              <a:cxn ang="0">
                <a:pos x="102" y="41"/>
              </a:cxn>
              <a:cxn ang="0">
                <a:pos x="102" y="41"/>
              </a:cxn>
              <a:cxn ang="0">
                <a:pos x="86" y="35"/>
              </a:cxn>
              <a:cxn ang="0">
                <a:pos x="100" y="13"/>
              </a:cxn>
              <a:cxn ang="0">
                <a:pos x="99" y="4"/>
              </a:cxn>
              <a:cxn ang="0">
                <a:pos x="97" y="2"/>
              </a:cxn>
              <a:cxn ang="0">
                <a:pos x="88" y="3"/>
              </a:cxn>
              <a:cxn ang="0">
                <a:pos x="57" y="32"/>
              </a:cxn>
              <a:cxn ang="0">
                <a:pos x="51" y="32"/>
              </a:cxn>
              <a:cxn ang="0">
                <a:pos x="0" y="41"/>
              </a:cxn>
              <a:cxn ang="0">
                <a:pos x="0" y="41"/>
              </a:cxn>
              <a:cxn ang="0">
                <a:pos x="0" y="41"/>
              </a:cxn>
              <a:cxn ang="0">
                <a:pos x="0" y="42"/>
              </a:cxn>
              <a:cxn ang="0">
                <a:pos x="0" y="42"/>
              </a:cxn>
              <a:cxn ang="0">
                <a:pos x="0" y="42"/>
              </a:cxn>
              <a:cxn ang="0">
                <a:pos x="51" y="94"/>
              </a:cxn>
              <a:cxn ang="0">
                <a:pos x="102" y="42"/>
              </a:cxn>
              <a:cxn ang="0">
                <a:pos x="102" y="42"/>
              </a:cxn>
              <a:cxn ang="0">
                <a:pos x="102" y="42"/>
              </a:cxn>
              <a:cxn ang="0">
                <a:pos x="85" y="10"/>
              </a:cxn>
              <a:cxn ang="0">
                <a:pos x="88" y="13"/>
              </a:cxn>
              <a:cxn ang="0">
                <a:pos x="85" y="15"/>
              </a:cxn>
              <a:cxn ang="0">
                <a:pos x="83" y="13"/>
              </a:cxn>
              <a:cxn ang="0">
                <a:pos x="85" y="10"/>
              </a:cxn>
              <a:cxn ang="0">
                <a:pos x="79" y="16"/>
              </a:cxn>
              <a:cxn ang="0">
                <a:pos x="81" y="16"/>
              </a:cxn>
              <a:cxn ang="0">
                <a:pos x="81" y="18"/>
              </a:cxn>
              <a:cxn ang="0">
                <a:pos x="60" y="40"/>
              </a:cxn>
              <a:cxn ang="0">
                <a:pos x="58" y="41"/>
              </a:cxn>
              <a:cxn ang="0">
                <a:pos x="57" y="40"/>
              </a:cxn>
              <a:cxn ang="0">
                <a:pos x="57" y="38"/>
              </a:cxn>
              <a:cxn ang="0">
                <a:pos x="79" y="16"/>
              </a:cxn>
              <a:cxn ang="0">
                <a:pos x="51" y="51"/>
              </a:cxn>
              <a:cxn ang="0">
                <a:pos x="9" y="44"/>
              </a:cxn>
              <a:cxn ang="0">
                <a:pos x="51" y="37"/>
              </a:cxn>
              <a:cxn ang="0">
                <a:pos x="52" y="37"/>
              </a:cxn>
              <a:cxn ang="0">
                <a:pos x="42" y="47"/>
              </a:cxn>
              <a:cxn ang="0">
                <a:pos x="79" y="46"/>
              </a:cxn>
              <a:cxn ang="0">
                <a:pos x="83" y="39"/>
              </a:cxn>
              <a:cxn ang="0">
                <a:pos x="93" y="44"/>
              </a:cxn>
              <a:cxn ang="0">
                <a:pos x="51" y="51"/>
              </a:cxn>
              <a:cxn ang="0">
                <a:pos x="51" y="51"/>
              </a:cxn>
              <a:cxn ang="0">
                <a:pos x="51" y="51"/>
              </a:cxn>
            </a:cxnLst>
            <a:rect l="0" t="0" r="r" b="b"/>
            <a:pathLst>
              <a:path w="102" h="94">
                <a:moveTo>
                  <a:pt x="102" y="42"/>
                </a:moveTo>
                <a:cubicBezTo>
                  <a:pt x="102" y="42"/>
                  <a:pt x="102" y="42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39"/>
                  <a:pt x="95" y="37"/>
                  <a:pt x="86" y="35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2" y="10"/>
                  <a:pt x="101" y="6"/>
                  <a:pt x="99" y="4"/>
                </a:cubicBezTo>
                <a:cubicBezTo>
                  <a:pt x="97" y="2"/>
                  <a:pt x="97" y="2"/>
                  <a:pt x="97" y="2"/>
                </a:cubicBezTo>
                <a:cubicBezTo>
                  <a:pt x="94" y="0"/>
                  <a:pt x="90" y="1"/>
                  <a:pt x="88" y="3"/>
                </a:cubicBezTo>
                <a:cubicBezTo>
                  <a:pt x="57" y="32"/>
                  <a:pt x="57" y="32"/>
                  <a:pt x="57" y="32"/>
                </a:cubicBezTo>
                <a:cubicBezTo>
                  <a:pt x="55" y="32"/>
                  <a:pt x="53" y="32"/>
                  <a:pt x="51" y="32"/>
                </a:cubicBezTo>
                <a:cubicBezTo>
                  <a:pt x="24" y="32"/>
                  <a:pt x="2" y="3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71"/>
                  <a:pt x="23" y="94"/>
                  <a:pt x="51" y="94"/>
                </a:cubicBezTo>
                <a:cubicBezTo>
                  <a:pt x="79" y="94"/>
                  <a:pt x="102" y="70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lose/>
                <a:moveTo>
                  <a:pt x="85" y="10"/>
                </a:moveTo>
                <a:cubicBezTo>
                  <a:pt x="87" y="10"/>
                  <a:pt x="88" y="11"/>
                  <a:pt x="88" y="13"/>
                </a:cubicBezTo>
                <a:cubicBezTo>
                  <a:pt x="88" y="14"/>
                  <a:pt x="87" y="15"/>
                  <a:pt x="85" y="15"/>
                </a:cubicBezTo>
                <a:cubicBezTo>
                  <a:pt x="84" y="15"/>
                  <a:pt x="83" y="14"/>
                  <a:pt x="83" y="13"/>
                </a:cubicBezTo>
                <a:cubicBezTo>
                  <a:pt x="83" y="11"/>
                  <a:pt x="84" y="10"/>
                  <a:pt x="85" y="10"/>
                </a:cubicBezTo>
                <a:close/>
                <a:moveTo>
                  <a:pt x="79" y="16"/>
                </a:moveTo>
                <a:cubicBezTo>
                  <a:pt x="79" y="15"/>
                  <a:pt x="81" y="15"/>
                  <a:pt x="81" y="16"/>
                </a:cubicBezTo>
                <a:cubicBezTo>
                  <a:pt x="82" y="17"/>
                  <a:pt x="82" y="18"/>
                  <a:pt x="81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1"/>
                  <a:pt x="59" y="41"/>
                  <a:pt x="58" y="41"/>
                </a:cubicBezTo>
                <a:cubicBezTo>
                  <a:pt x="58" y="41"/>
                  <a:pt x="57" y="41"/>
                  <a:pt x="57" y="40"/>
                </a:cubicBezTo>
                <a:cubicBezTo>
                  <a:pt x="56" y="40"/>
                  <a:pt x="56" y="38"/>
                  <a:pt x="57" y="38"/>
                </a:cubicBezTo>
                <a:lnTo>
                  <a:pt x="79" y="16"/>
                </a:lnTo>
                <a:close/>
                <a:moveTo>
                  <a:pt x="51" y="51"/>
                </a:moveTo>
                <a:cubicBezTo>
                  <a:pt x="28" y="51"/>
                  <a:pt x="9" y="48"/>
                  <a:pt x="9" y="44"/>
                </a:cubicBezTo>
                <a:cubicBezTo>
                  <a:pt x="9" y="40"/>
                  <a:pt x="28" y="37"/>
                  <a:pt x="51" y="37"/>
                </a:cubicBezTo>
                <a:cubicBezTo>
                  <a:pt x="51" y="37"/>
                  <a:pt x="52" y="37"/>
                  <a:pt x="52" y="3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61" y="49"/>
                  <a:pt x="79" y="46"/>
                </a:cubicBezTo>
                <a:cubicBezTo>
                  <a:pt x="83" y="39"/>
                  <a:pt x="83" y="39"/>
                  <a:pt x="83" y="39"/>
                </a:cubicBezTo>
                <a:cubicBezTo>
                  <a:pt x="89" y="41"/>
                  <a:pt x="93" y="42"/>
                  <a:pt x="93" y="44"/>
                </a:cubicBezTo>
                <a:cubicBezTo>
                  <a:pt x="93" y="48"/>
                  <a:pt x="74" y="51"/>
                  <a:pt x="51" y="51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</a:path>
            </a:pathLst>
          </a:custGeom>
          <a:solidFill>
            <a:srgbClr val="483B4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031875">
              <a:defRPr/>
            </a:pPr>
            <a:endParaRPr lang="en-US" sz="1600" kern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32" name="Group 14"/>
          <p:cNvGrpSpPr>
            <a:grpSpLocks noChangeAspect="1"/>
          </p:cNvGrpSpPr>
          <p:nvPr/>
        </p:nvGrpSpPr>
        <p:grpSpPr bwMode="auto">
          <a:xfrm>
            <a:off x="1678207" y="1854278"/>
            <a:ext cx="241440" cy="241440"/>
            <a:chOff x="2761" y="1501"/>
            <a:chExt cx="487" cy="487"/>
          </a:xfrm>
          <a:solidFill>
            <a:srgbClr val="483B44"/>
          </a:solidFill>
        </p:grpSpPr>
        <p:sp>
          <p:nvSpPr>
            <p:cNvPr id="33" name="Freeform 15"/>
            <p:cNvSpPr>
              <a:spLocks noEditPoints="1"/>
            </p:cNvSpPr>
            <p:nvPr/>
          </p:nvSpPr>
          <p:spPr bwMode="auto">
            <a:xfrm>
              <a:off x="2761" y="1549"/>
              <a:ext cx="487" cy="439"/>
            </a:xfrm>
            <a:custGeom>
              <a:avLst/>
              <a:gdLst/>
              <a:ahLst/>
              <a:cxnLst>
                <a:cxn ang="0">
                  <a:pos x="64" y="30"/>
                </a:cxn>
                <a:cxn ang="0">
                  <a:pos x="76" y="36"/>
                </a:cxn>
                <a:cxn ang="0">
                  <a:pos x="93" y="41"/>
                </a:cxn>
                <a:cxn ang="0">
                  <a:pos x="102" y="40"/>
                </a:cxn>
                <a:cxn ang="0">
                  <a:pos x="102" y="4"/>
                </a:cxn>
                <a:cxn ang="0">
                  <a:pos x="97" y="0"/>
                </a:cxn>
                <a:cxn ang="0">
                  <a:pos x="85" y="0"/>
                </a:cxn>
                <a:cxn ang="0">
                  <a:pos x="80" y="4"/>
                </a:cxn>
                <a:cxn ang="0">
                  <a:pos x="80" y="10"/>
                </a:cxn>
                <a:cxn ang="0">
                  <a:pos x="76" y="14"/>
                </a:cxn>
                <a:cxn ang="0">
                  <a:pos x="26" y="14"/>
                </a:cxn>
                <a:cxn ang="0">
                  <a:pos x="22" y="10"/>
                </a:cxn>
                <a:cxn ang="0">
                  <a:pos x="22" y="4"/>
                </a:cxn>
                <a:cxn ang="0">
                  <a:pos x="1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5"/>
                </a:cxn>
                <a:cxn ang="0">
                  <a:pos x="6" y="70"/>
                </a:cxn>
                <a:cxn ang="0">
                  <a:pos x="8" y="67"/>
                </a:cxn>
                <a:cxn ang="0">
                  <a:pos x="17" y="52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41"/>
                </a:cxn>
                <a:cxn ang="0">
                  <a:pos x="35" y="41"/>
                </a:cxn>
                <a:cxn ang="0">
                  <a:pos x="38" y="46"/>
                </a:cxn>
                <a:cxn ang="0">
                  <a:pos x="45" y="53"/>
                </a:cxn>
                <a:cxn ang="0">
                  <a:pos x="49" y="56"/>
                </a:cxn>
                <a:cxn ang="0">
                  <a:pos x="49" y="72"/>
                </a:cxn>
                <a:cxn ang="0">
                  <a:pos x="36" y="74"/>
                </a:cxn>
                <a:cxn ang="0">
                  <a:pos x="19" y="80"/>
                </a:cxn>
                <a:cxn ang="0">
                  <a:pos x="6" y="92"/>
                </a:cxn>
                <a:cxn ang="0">
                  <a:pos x="97" y="92"/>
                </a:cxn>
                <a:cxn ang="0">
                  <a:pos x="102" y="87"/>
                </a:cxn>
                <a:cxn ang="0">
                  <a:pos x="102" y="57"/>
                </a:cxn>
                <a:cxn ang="0">
                  <a:pos x="98" y="57"/>
                </a:cxn>
                <a:cxn ang="0">
                  <a:pos x="94" y="58"/>
                </a:cxn>
                <a:cxn ang="0">
                  <a:pos x="78" y="65"/>
                </a:cxn>
                <a:cxn ang="0">
                  <a:pos x="78" y="67"/>
                </a:cxn>
                <a:cxn ang="0">
                  <a:pos x="77" y="67"/>
                </a:cxn>
                <a:cxn ang="0">
                  <a:pos x="77" y="67"/>
                </a:cxn>
                <a:cxn ang="0">
                  <a:pos x="69" y="72"/>
                </a:cxn>
                <a:cxn ang="0">
                  <a:pos x="57" y="63"/>
                </a:cxn>
                <a:cxn ang="0">
                  <a:pos x="58" y="57"/>
                </a:cxn>
                <a:cxn ang="0">
                  <a:pos x="56" y="47"/>
                </a:cxn>
                <a:cxn ang="0">
                  <a:pos x="55" y="42"/>
                </a:cxn>
                <a:cxn ang="0">
                  <a:pos x="64" y="30"/>
                </a:cxn>
                <a:cxn ang="0">
                  <a:pos x="48" y="46"/>
                </a:cxn>
                <a:cxn ang="0">
                  <a:pos x="39" y="39"/>
                </a:cxn>
                <a:cxn ang="0">
                  <a:pos x="49" y="31"/>
                </a:cxn>
                <a:cxn ang="0">
                  <a:pos x="48" y="46"/>
                </a:cxn>
                <a:cxn ang="0">
                  <a:pos x="48" y="46"/>
                </a:cxn>
                <a:cxn ang="0">
                  <a:pos x="48" y="46"/>
                </a:cxn>
              </a:cxnLst>
              <a:rect l="0" t="0" r="r" b="b"/>
              <a:pathLst>
                <a:path w="102" h="92">
                  <a:moveTo>
                    <a:pt x="64" y="30"/>
                  </a:moveTo>
                  <a:cubicBezTo>
                    <a:pt x="69" y="30"/>
                    <a:pt x="74" y="32"/>
                    <a:pt x="76" y="36"/>
                  </a:cubicBezTo>
                  <a:cubicBezTo>
                    <a:pt x="76" y="38"/>
                    <a:pt x="80" y="42"/>
                    <a:pt x="93" y="41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2" y="0"/>
                    <a:pt x="80" y="2"/>
                    <a:pt x="80" y="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2"/>
                    <a:pt x="78" y="14"/>
                    <a:pt x="7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4" y="14"/>
                    <a:pt x="22" y="12"/>
                    <a:pt x="22" y="1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69"/>
                    <a:pt x="8" y="67"/>
                  </a:cubicBezTo>
                  <a:cubicBezTo>
                    <a:pt x="16" y="59"/>
                    <a:pt x="17" y="54"/>
                    <a:pt x="17" y="52"/>
                  </a:cubicBezTo>
                  <a:cubicBezTo>
                    <a:pt x="17" y="51"/>
                    <a:pt x="16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7"/>
                    <a:pt x="17" y="43"/>
                    <a:pt x="20" y="41"/>
                  </a:cubicBezTo>
                  <a:cubicBezTo>
                    <a:pt x="24" y="36"/>
                    <a:pt x="31" y="37"/>
                    <a:pt x="35" y="41"/>
                  </a:cubicBezTo>
                  <a:cubicBezTo>
                    <a:pt x="37" y="43"/>
                    <a:pt x="38" y="44"/>
                    <a:pt x="38" y="46"/>
                  </a:cubicBezTo>
                  <a:cubicBezTo>
                    <a:pt x="39" y="48"/>
                    <a:pt x="40" y="51"/>
                    <a:pt x="45" y="53"/>
                  </a:cubicBezTo>
                  <a:cubicBezTo>
                    <a:pt x="46" y="54"/>
                    <a:pt x="48" y="55"/>
                    <a:pt x="49" y="56"/>
                  </a:cubicBezTo>
                  <a:cubicBezTo>
                    <a:pt x="54" y="61"/>
                    <a:pt x="53" y="68"/>
                    <a:pt x="49" y="72"/>
                  </a:cubicBezTo>
                  <a:cubicBezTo>
                    <a:pt x="45" y="75"/>
                    <a:pt x="40" y="76"/>
                    <a:pt x="36" y="74"/>
                  </a:cubicBezTo>
                  <a:cubicBezTo>
                    <a:pt x="35" y="73"/>
                    <a:pt x="29" y="72"/>
                    <a:pt x="19" y="80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00" y="92"/>
                    <a:pt x="102" y="90"/>
                    <a:pt x="102" y="8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7" y="58"/>
                    <a:pt x="94" y="58"/>
                  </a:cubicBezTo>
                  <a:cubicBezTo>
                    <a:pt x="83" y="60"/>
                    <a:pt x="79" y="63"/>
                    <a:pt x="78" y="65"/>
                  </a:cubicBezTo>
                  <a:cubicBezTo>
                    <a:pt x="78" y="66"/>
                    <a:pt x="78" y="66"/>
                    <a:pt x="78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6" y="70"/>
                    <a:pt x="73" y="72"/>
                    <a:pt x="69" y="72"/>
                  </a:cubicBezTo>
                  <a:cubicBezTo>
                    <a:pt x="63" y="73"/>
                    <a:pt x="57" y="69"/>
                    <a:pt x="57" y="63"/>
                  </a:cubicBezTo>
                  <a:cubicBezTo>
                    <a:pt x="56" y="61"/>
                    <a:pt x="57" y="59"/>
                    <a:pt x="58" y="57"/>
                  </a:cubicBezTo>
                  <a:cubicBezTo>
                    <a:pt x="58" y="55"/>
                    <a:pt x="59" y="52"/>
                    <a:pt x="56" y="47"/>
                  </a:cubicBezTo>
                  <a:cubicBezTo>
                    <a:pt x="55" y="46"/>
                    <a:pt x="55" y="44"/>
                    <a:pt x="55" y="42"/>
                  </a:cubicBezTo>
                  <a:cubicBezTo>
                    <a:pt x="54" y="36"/>
                    <a:pt x="58" y="31"/>
                    <a:pt x="64" y="30"/>
                  </a:cubicBezTo>
                  <a:close/>
                  <a:moveTo>
                    <a:pt x="48" y="46"/>
                  </a:moveTo>
                  <a:cubicBezTo>
                    <a:pt x="45" y="47"/>
                    <a:pt x="39" y="39"/>
                    <a:pt x="39" y="39"/>
                  </a:cubicBezTo>
                  <a:cubicBezTo>
                    <a:pt x="35" y="34"/>
                    <a:pt x="47" y="30"/>
                    <a:pt x="49" y="31"/>
                  </a:cubicBezTo>
                  <a:cubicBezTo>
                    <a:pt x="51" y="33"/>
                    <a:pt x="51" y="46"/>
                    <a:pt x="48" y="46"/>
                  </a:cubicBez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4" name="Freeform 16"/>
            <p:cNvSpPr>
              <a:spLocks noEditPoints="1"/>
            </p:cNvSpPr>
            <p:nvPr/>
          </p:nvSpPr>
          <p:spPr bwMode="auto">
            <a:xfrm>
              <a:off x="2890" y="1501"/>
              <a:ext cx="229" cy="91"/>
            </a:xfrm>
            <a:custGeom>
              <a:avLst/>
              <a:gdLst/>
              <a:ahLst/>
              <a:cxnLst>
                <a:cxn ang="0">
                  <a:pos x="48" y="4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5"/>
                </a:cxn>
                <a:cxn ang="0">
                  <a:pos x="4" y="19"/>
                </a:cxn>
                <a:cxn ang="0">
                  <a:pos x="44" y="19"/>
                </a:cxn>
                <a:cxn ang="0">
                  <a:pos x="48" y="15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8" y="4"/>
                </a:cxn>
              </a:cxnLst>
              <a:rect l="0" t="0" r="r" b="b"/>
              <a:pathLst>
                <a:path w="48" h="19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17"/>
                    <a:pt x="48" y="15"/>
                  </a:cubicBezTo>
                  <a:lnTo>
                    <a:pt x="48" y="4"/>
                  </a:lnTo>
                  <a:close/>
                  <a:moveTo>
                    <a:pt x="48" y="4"/>
                  </a:move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35" name="Group 19"/>
          <p:cNvGrpSpPr>
            <a:grpSpLocks noChangeAspect="1"/>
          </p:cNvGrpSpPr>
          <p:nvPr/>
        </p:nvGrpSpPr>
        <p:grpSpPr bwMode="auto">
          <a:xfrm>
            <a:off x="5229319" y="1878075"/>
            <a:ext cx="232003" cy="230714"/>
            <a:chOff x="3008" y="1466"/>
            <a:chExt cx="540" cy="537"/>
          </a:xfrm>
          <a:solidFill>
            <a:srgbClr val="483B44"/>
          </a:solidFill>
        </p:grpSpPr>
        <p:sp>
          <p:nvSpPr>
            <p:cNvPr id="36" name="Freeform 20"/>
            <p:cNvSpPr>
              <a:spLocks noEditPoints="1"/>
            </p:cNvSpPr>
            <p:nvPr/>
          </p:nvSpPr>
          <p:spPr bwMode="auto">
            <a:xfrm>
              <a:off x="3208" y="1594"/>
              <a:ext cx="340" cy="310"/>
            </a:xfrm>
            <a:custGeom>
              <a:avLst/>
              <a:gdLst/>
              <a:ahLst/>
              <a:cxnLst>
                <a:cxn ang="0">
                  <a:pos x="274" y="68"/>
                </a:cxn>
                <a:cxn ang="0">
                  <a:pos x="73" y="40"/>
                </a:cxn>
                <a:cxn ang="0">
                  <a:pos x="0" y="0"/>
                </a:cxn>
                <a:cxn ang="0">
                  <a:pos x="0" y="240"/>
                </a:cxn>
                <a:cxn ang="0">
                  <a:pos x="14" y="223"/>
                </a:cxn>
                <a:cxn ang="0">
                  <a:pos x="66" y="208"/>
                </a:cxn>
                <a:cxn ang="0">
                  <a:pos x="81" y="209"/>
                </a:cxn>
                <a:cxn ang="0">
                  <a:pos x="96" y="209"/>
                </a:cxn>
                <a:cxn ang="0">
                  <a:pos x="112" y="208"/>
                </a:cxn>
                <a:cxn ang="0">
                  <a:pos x="116" y="208"/>
                </a:cxn>
                <a:cxn ang="0">
                  <a:pos x="145" y="227"/>
                </a:cxn>
                <a:cxn ang="0">
                  <a:pos x="161" y="255"/>
                </a:cxn>
                <a:cxn ang="0">
                  <a:pos x="181" y="302"/>
                </a:cxn>
                <a:cxn ang="0">
                  <a:pos x="155" y="362"/>
                </a:cxn>
                <a:cxn ang="0">
                  <a:pos x="154" y="363"/>
                </a:cxn>
                <a:cxn ang="0">
                  <a:pos x="153" y="364"/>
                </a:cxn>
                <a:cxn ang="0">
                  <a:pos x="154" y="363"/>
                </a:cxn>
                <a:cxn ang="0">
                  <a:pos x="167" y="362"/>
                </a:cxn>
                <a:cxn ang="0">
                  <a:pos x="219" y="388"/>
                </a:cxn>
                <a:cxn ang="0">
                  <a:pos x="237" y="430"/>
                </a:cxn>
                <a:cxn ang="0">
                  <a:pos x="248" y="459"/>
                </a:cxn>
                <a:cxn ang="0">
                  <a:pos x="240" y="497"/>
                </a:cxn>
                <a:cxn ang="0">
                  <a:pos x="239" y="498"/>
                </a:cxn>
                <a:cxn ang="0">
                  <a:pos x="274" y="499"/>
                </a:cxn>
                <a:cxn ang="0">
                  <a:pos x="547" y="407"/>
                </a:cxn>
                <a:cxn ang="0">
                  <a:pos x="547" y="343"/>
                </a:cxn>
                <a:cxn ang="0">
                  <a:pos x="311" y="416"/>
                </a:cxn>
                <a:cxn ang="0">
                  <a:pos x="283" y="389"/>
                </a:cxn>
                <a:cxn ang="0">
                  <a:pos x="283" y="174"/>
                </a:cxn>
                <a:cxn ang="0">
                  <a:pos x="309" y="147"/>
                </a:cxn>
                <a:cxn ang="0">
                  <a:pos x="547" y="83"/>
                </a:cxn>
                <a:cxn ang="0">
                  <a:pos x="547" y="0"/>
                </a:cxn>
                <a:cxn ang="0">
                  <a:pos x="474" y="40"/>
                </a:cxn>
                <a:cxn ang="0">
                  <a:pos x="274" y="68"/>
                </a:cxn>
                <a:cxn ang="0">
                  <a:pos x="274" y="68"/>
                </a:cxn>
                <a:cxn ang="0">
                  <a:pos x="274" y="68"/>
                </a:cxn>
              </a:cxnLst>
              <a:rect l="0" t="0" r="r" b="b"/>
              <a:pathLst>
                <a:path w="547" h="499">
                  <a:moveTo>
                    <a:pt x="274" y="68"/>
                  </a:moveTo>
                  <a:cubicBezTo>
                    <a:pt x="198" y="68"/>
                    <a:pt x="127" y="58"/>
                    <a:pt x="73" y="40"/>
                  </a:cubicBezTo>
                  <a:cubicBezTo>
                    <a:pt x="37" y="28"/>
                    <a:pt x="14" y="14"/>
                    <a:pt x="0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4" y="234"/>
                    <a:pt x="8" y="228"/>
                    <a:pt x="14" y="223"/>
                  </a:cubicBezTo>
                  <a:cubicBezTo>
                    <a:pt x="30" y="210"/>
                    <a:pt x="49" y="208"/>
                    <a:pt x="66" y="208"/>
                  </a:cubicBezTo>
                  <a:cubicBezTo>
                    <a:pt x="71" y="208"/>
                    <a:pt x="76" y="209"/>
                    <a:pt x="81" y="209"/>
                  </a:cubicBezTo>
                  <a:cubicBezTo>
                    <a:pt x="86" y="209"/>
                    <a:pt x="91" y="209"/>
                    <a:pt x="96" y="209"/>
                  </a:cubicBezTo>
                  <a:cubicBezTo>
                    <a:pt x="102" y="209"/>
                    <a:pt x="107" y="209"/>
                    <a:pt x="112" y="208"/>
                  </a:cubicBezTo>
                  <a:cubicBezTo>
                    <a:pt x="114" y="208"/>
                    <a:pt x="115" y="208"/>
                    <a:pt x="116" y="208"/>
                  </a:cubicBezTo>
                  <a:cubicBezTo>
                    <a:pt x="129" y="208"/>
                    <a:pt x="141" y="216"/>
                    <a:pt x="145" y="227"/>
                  </a:cubicBezTo>
                  <a:cubicBezTo>
                    <a:pt x="149" y="237"/>
                    <a:pt x="155" y="246"/>
                    <a:pt x="161" y="255"/>
                  </a:cubicBezTo>
                  <a:cubicBezTo>
                    <a:pt x="170" y="269"/>
                    <a:pt x="179" y="284"/>
                    <a:pt x="181" y="302"/>
                  </a:cubicBezTo>
                  <a:cubicBezTo>
                    <a:pt x="184" y="324"/>
                    <a:pt x="175" y="344"/>
                    <a:pt x="155" y="362"/>
                  </a:cubicBezTo>
                  <a:cubicBezTo>
                    <a:pt x="155" y="362"/>
                    <a:pt x="154" y="362"/>
                    <a:pt x="154" y="363"/>
                  </a:cubicBezTo>
                  <a:cubicBezTo>
                    <a:pt x="153" y="363"/>
                    <a:pt x="153" y="363"/>
                    <a:pt x="153" y="364"/>
                  </a:cubicBezTo>
                  <a:cubicBezTo>
                    <a:pt x="153" y="364"/>
                    <a:pt x="153" y="363"/>
                    <a:pt x="154" y="363"/>
                  </a:cubicBezTo>
                  <a:cubicBezTo>
                    <a:pt x="158" y="363"/>
                    <a:pt x="163" y="362"/>
                    <a:pt x="167" y="362"/>
                  </a:cubicBezTo>
                  <a:cubicBezTo>
                    <a:pt x="190" y="362"/>
                    <a:pt x="207" y="371"/>
                    <a:pt x="219" y="388"/>
                  </a:cubicBezTo>
                  <a:cubicBezTo>
                    <a:pt x="228" y="400"/>
                    <a:pt x="233" y="415"/>
                    <a:pt x="237" y="430"/>
                  </a:cubicBezTo>
                  <a:cubicBezTo>
                    <a:pt x="241" y="441"/>
                    <a:pt x="244" y="451"/>
                    <a:pt x="248" y="459"/>
                  </a:cubicBezTo>
                  <a:cubicBezTo>
                    <a:pt x="254" y="472"/>
                    <a:pt x="251" y="488"/>
                    <a:pt x="240" y="497"/>
                  </a:cubicBezTo>
                  <a:cubicBezTo>
                    <a:pt x="240" y="498"/>
                    <a:pt x="240" y="498"/>
                    <a:pt x="239" y="498"/>
                  </a:cubicBezTo>
                  <a:cubicBezTo>
                    <a:pt x="251" y="499"/>
                    <a:pt x="262" y="499"/>
                    <a:pt x="274" y="499"/>
                  </a:cubicBezTo>
                  <a:cubicBezTo>
                    <a:pt x="425" y="499"/>
                    <a:pt x="547" y="458"/>
                    <a:pt x="547" y="407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496" y="406"/>
                    <a:pt x="367" y="415"/>
                    <a:pt x="311" y="416"/>
                  </a:cubicBezTo>
                  <a:cubicBezTo>
                    <a:pt x="296" y="416"/>
                    <a:pt x="283" y="404"/>
                    <a:pt x="283" y="389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3" y="160"/>
                    <a:pt x="295" y="148"/>
                    <a:pt x="309" y="147"/>
                  </a:cubicBezTo>
                  <a:cubicBezTo>
                    <a:pt x="367" y="144"/>
                    <a:pt x="505" y="131"/>
                    <a:pt x="547" y="83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3" y="14"/>
                    <a:pt x="510" y="28"/>
                    <a:pt x="474" y="40"/>
                  </a:cubicBezTo>
                  <a:cubicBezTo>
                    <a:pt x="420" y="58"/>
                    <a:pt x="349" y="68"/>
                    <a:pt x="274" y="68"/>
                  </a:cubicBezTo>
                  <a:close/>
                  <a:moveTo>
                    <a:pt x="274" y="68"/>
                  </a:moveTo>
                  <a:cubicBezTo>
                    <a:pt x="274" y="68"/>
                    <a:pt x="274" y="68"/>
                    <a:pt x="274" y="6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7" name="Freeform 21"/>
            <p:cNvSpPr>
              <a:spLocks noEditPoints="1"/>
            </p:cNvSpPr>
            <p:nvPr/>
          </p:nvSpPr>
          <p:spPr bwMode="auto">
            <a:xfrm>
              <a:off x="3211" y="1466"/>
              <a:ext cx="335" cy="103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0" y="77"/>
                </a:cxn>
                <a:cxn ang="0">
                  <a:pos x="74" y="137"/>
                </a:cxn>
                <a:cxn ang="0">
                  <a:pos x="206" y="165"/>
                </a:cxn>
                <a:cxn ang="0">
                  <a:pos x="269" y="167"/>
                </a:cxn>
                <a:cxn ang="0">
                  <a:pos x="333" y="165"/>
                </a:cxn>
                <a:cxn ang="0">
                  <a:pos x="465" y="137"/>
                </a:cxn>
                <a:cxn ang="0">
                  <a:pos x="539" y="77"/>
                </a:cxn>
                <a:cxn ang="0">
                  <a:pos x="270" y="0"/>
                </a:cxn>
                <a:cxn ang="0">
                  <a:pos x="270" y="0"/>
                </a:cxn>
                <a:cxn ang="0">
                  <a:pos x="270" y="0"/>
                </a:cxn>
              </a:cxnLst>
              <a:rect l="0" t="0" r="r" b="b"/>
              <a:pathLst>
                <a:path w="539" h="167">
                  <a:moveTo>
                    <a:pt x="270" y="0"/>
                  </a:moveTo>
                  <a:cubicBezTo>
                    <a:pt x="133" y="0"/>
                    <a:pt x="20" y="34"/>
                    <a:pt x="0" y="77"/>
                  </a:cubicBezTo>
                  <a:cubicBezTo>
                    <a:pt x="2" y="98"/>
                    <a:pt x="30" y="120"/>
                    <a:pt x="74" y="137"/>
                  </a:cubicBezTo>
                  <a:cubicBezTo>
                    <a:pt x="111" y="151"/>
                    <a:pt x="157" y="160"/>
                    <a:pt x="206" y="165"/>
                  </a:cubicBezTo>
                  <a:cubicBezTo>
                    <a:pt x="227" y="166"/>
                    <a:pt x="248" y="167"/>
                    <a:pt x="269" y="167"/>
                  </a:cubicBezTo>
                  <a:cubicBezTo>
                    <a:pt x="291" y="167"/>
                    <a:pt x="312" y="166"/>
                    <a:pt x="333" y="165"/>
                  </a:cubicBezTo>
                  <a:cubicBezTo>
                    <a:pt x="382" y="160"/>
                    <a:pt x="428" y="151"/>
                    <a:pt x="465" y="137"/>
                  </a:cubicBezTo>
                  <a:cubicBezTo>
                    <a:pt x="509" y="120"/>
                    <a:pt x="537" y="98"/>
                    <a:pt x="539" y="77"/>
                  </a:cubicBezTo>
                  <a:cubicBezTo>
                    <a:pt x="519" y="34"/>
                    <a:pt x="406" y="0"/>
                    <a:pt x="270" y="0"/>
                  </a:cubicBezTo>
                  <a:close/>
                  <a:moveTo>
                    <a:pt x="270" y="0"/>
                  </a:moveTo>
                  <a:cubicBezTo>
                    <a:pt x="270" y="0"/>
                    <a:pt x="270" y="0"/>
                    <a:pt x="27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3208" y="1538"/>
              <a:ext cx="340" cy="84"/>
            </a:xfrm>
            <a:custGeom>
              <a:avLst/>
              <a:gdLst/>
              <a:ahLst/>
              <a:cxnLst>
                <a:cxn ang="0">
                  <a:pos x="476" y="42"/>
                </a:cxn>
                <a:cxn ang="0">
                  <a:pos x="456" y="49"/>
                </a:cxn>
                <a:cxn ang="0">
                  <a:pos x="274" y="74"/>
                </a:cxn>
                <a:cxn ang="0">
                  <a:pos x="91" y="49"/>
                </a:cxn>
                <a:cxn ang="0">
                  <a:pos x="71" y="42"/>
                </a:cxn>
                <a:cxn ang="0">
                  <a:pos x="0" y="0"/>
                </a:cxn>
                <a:cxn ang="0">
                  <a:pos x="0" y="45"/>
                </a:cxn>
                <a:cxn ang="0">
                  <a:pos x="0" y="49"/>
                </a:cxn>
                <a:cxn ang="0">
                  <a:pos x="274" y="136"/>
                </a:cxn>
                <a:cxn ang="0">
                  <a:pos x="547" y="49"/>
                </a:cxn>
                <a:cxn ang="0">
                  <a:pos x="547" y="45"/>
                </a:cxn>
                <a:cxn ang="0">
                  <a:pos x="547" y="0"/>
                </a:cxn>
                <a:cxn ang="0">
                  <a:pos x="476" y="42"/>
                </a:cxn>
                <a:cxn ang="0">
                  <a:pos x="476" y="42"/>
                </a:cxn>
                <a:cxn ang="0">
                  <a:pos x="476" y="42"/>
                </a:cxn>
              </a:cxnLst>
              <a:rect l="0" t="0" r="r" b="b"/>
              <a:pathLst>
                <a:path w="547" h="136">
                  <a:moveTo>
                    <a:pt x="476" y="42"/>
                  </a:moveTo>
                  <a:cubicBezTo>
                    <a:pt x="470" y="44"/>
                    <a:pt x="463" y="47"/>
                    <a:pt x="456" y="49"/>
                  </a:cubicBezTo>
                  <a:cubicBezTo>
                    <a:pt x="405" y="65"/>
                    <a:pt x="341" y="74"/>
                    <a:pt x="274" y="74"/>
                  </a:cubicBezTo>
                  <a:cubicBezTo>
                    <a:pt x="207" y="74"/>
                    <a:pt x="142" y="65"/>
                    <a:pt x="91" y="49"/>
                  </a:cubicBezTo>
                  <a:cubicBezTo>
                    <a:pt x="84" y="47"/>
                    <a:pt x="77" y="44"/>
                    <a:pt x="71" y="42"/>
                  </a:cubicBezTo>
                  <a:cubicBezTo>
                    <a:pt x="39" y="30"/>
                    <a:pt x="15" y="16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0" y="49"/>
                  </a:cubicBezTo>
                  <a:cubicBezTo>
                    <a:pt x="6" y="98"/>
                    <a:pt x="126" y="136"/>
                    <a:pt x="274" y="136"/>
                  </a:cubicBezTo>
                  <a:cubicBezTo>
                    <a:pt x="421" y="136"/>
                    <a:pt x="541" y="97"/>
                    <a:pt x="547" y="49"/>
                  </a:cubicBezTo>
                  <a:cubicBezTo>
                    <a:pt x="547" y="47"/>
                    <a:pt x="547" y="46"/>
                    <a:pt x="547" y="45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2" y="16"/>
                    <a:pt x="508" y="30"/>
                    <a:pt x="476" y="42"/>
                  </a:cubicBezTo>
                  <a:close/>
                  <a:moveTo>
                    <a:pt x="476" y="42"/>
                  </a:moveTo>
                  <a:cubicBezTo>
                    <a:pt x="476" y="42"/>
                    <a:pt x="476" y="42"/>
                    <a:pt x="476" y="4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9" name="Freeform 23"/>
            <p:cNvSpPr>
              <a:spLocks noEditPoints="1"/>
            </p:cNvSpPr>
            <p:nvPr/>
          </p:nvSpPr>
          <p:spPr bwMode="auto">
            <a:xfrm>
              <a:off x="3085" y="1705"/>
              <a:ext cx="31" cy="31"/>
            </a:xfrm>
            <a:custGeom>
              <a:avLst/>
              <a:gdLst/>
              <a:ahLst/>
              <a:cxnLst>
                <a:cxn ang="0">
                  <a:pos x="15" y="44"/>
                </a:cxn>
                <a:cxn ang="0">
                  <a:pos x="45" y="35"/>
                </a:cxn>
                <a:cxn ang="0">
                  <a:pos x="35" y="5"/>
                </a:cxn>
                <a:cxn ang="0">
                  <a:pos x="6" y="15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15" y="44"/>
                </a:cxn>
              </a:cxnLst>
              <a:rect l="0" t="0" r="r" b="b"/>
              <a:pathLst>
                <a:path w="50" h="50">
                  <a:moveTo>
                    <a:pt x="15" y="44"/>
                  </a:moveTo>
                  <a:cubicBezTo>
                    <a:pt x="26" y="50"/>
                    <a:pt x="39" y="45"/>
                    <a:pt x="45" y="35"/>
                  </a:cubicBezTo>
                  <a:cubicBezTo>
                    <a:pt x="50" y="24"/>
                    <a:pt x="46" y="11"/>
                    <a:pt x="35" y="5"/>
                  </a:cubicBezTo>
                  <a:cubicBezTo>
                    <a:pt x="24" y="0"/>
                    <a:pt x="11" y="4"/>
                    <a:pt x="6" y="15"/>
                  </a:cubicBezTo>
                  <a:cubicBezTo>
                    <a:pt x="0" y="25"/>
                    <a:pt x="5" y="39"/>
                    <a:pt x="15" y="44"/>
                  </a:cubicBezTo>
                  <a:close/>
                  <a:moveTo>
                    <a:pt x="15" y="44"/>
                  </a:moveTo>
                  <a:cubicBezTo>
                    <a:pt x="15" y="44"/>
                    <a:pt x="15" y="44"/>
                    <a:pt x="15" y="4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0" name="Freeform 24"/>
            <p:cNvSpPr>
              <a:spLocks noEditPoints="1"/>
            </p:cNvSpPr>
            <p:nvPr/>
          </p:nvSpPr>
          <p:spPr bwMode="auto">
            <a:xfrm>
              <a:off x="3008" y="1662"/>
              <a:ext cx="75" cy="72"/>
            </a:xfrm>
            <a:custGeom>
              <a:avLst/>
              <a:gdLst/>
              <a:ahLst/>
              <a:cxnLst>
                <a:cxn ang="0">
                  <a:pos x="45" y="115"/>
                </a:cxn>
                <a:cxn ang="0">
                  <a:pos x="110" y="100"/>
                </a:cxn>
                <a:cxn ang="0">
                  <a:pos x="113" y="96"/>
                </a:cxn>
                <a:cxn ang="0">
                  <a:pos x="109" y="86"/>
                </a:cxn>
                <a:cxn ang="0">
                  <a:pos x="59" y="67"/>
                </a:cxn>
                <a:cxn ang="0">
                  <a:pos x="59" y="66"/>
                </a:cxn>
                <a:cxn ang="0">
                  <a:pos x="59" y="66"/>
                </a:cxn>
                <a:cxn ang="0">
                  <a:pos x="111" y="78"/>
                </a:cxn>
                <a:cxn ang="0">
                  <a:pos x="120" y="72"/>
                </a:cxn>
                <a:cxn ang="0">
                  <a:pos x="120" y="67"/>
                </a:cxn>
                <a:cxn ang="0">
                  <a:pos x="74" y="18"/>
                </a:cxn>
                <a:cxn ang="0">
                  <a:pos x="21" y="29"/>
                </a:cxn>
                <a:cxn ang="0">
                  <a:pos x="3" y="46"/>
                </a:cxn>
                <a:cxn ang="0">
                  <a:pos x="1" y="49"/>
                </a:cxn>
                <a:cxn ang="0">
                  <a:pos x="1" y="53"/>
                </a:cxn>
                <a:cxn ang="0">
                  <a:pos x="7" y="76"/>
                </a:cxn>
                <a:cxn ang="0">
                  <a:pos x="45" y="115"/>
                </a:cxn>
                <a:cxn ang="0">
                  <a:pos x="45" y="115"/>
                </a:cxn>
                <a:cxn ang="0">
                  <a:pos x="45" y="115"/>
                </a:cxn>
              </a:cxnLst>
              <a:rect l="0" t="0" r="r" b="b"/>
              <a:pathLst>
                <a:path w="121" h="116">
                  <a:moveTo>
                    <a:pt x="45" y="115"/>
                  </a:moveTo>
                  <a:cubicBezTo>
                    <a:pt x="54" y="115"/>
                    <a:pt x="93" y="110"/>
                    <a:pt x="110" y="100"/>
                  </a:cubicBezTo>
                  <a:cubicBezTo>
                    <a:pt x="112" y="99"/>
                    <a:pt x="113" y="98"/>
                    <a:pt x="113" y="96"/>
                  </a:cubicBezTo>
                  <a:cubicBezTo>
                    <a:pt x="115" y="92"/>
                    <a:pt x="113" y="88"/>
                    <a:pt x="109" y="8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5" y="78"/>
                    <a:pt x="119" y="76"/>
                    <a:pt x="120" y="72"/>
                  </a:cubicBezTo>
                  <a:cubicBezTo>
                    <a:pt x="121" y="71"/>
                    <a:pt x="121" y="69"/>
                    <a:pt x="120" y="67"/>
                  </a:cubicBezTo>
                  <a:cubicBezTo>
                    <a:pt x="112" y="49"/>
                    <a:pt x="82" y="23"/>
                    <a:pt x="74" y="18"/>
                  </a:cubicBezTo>
                  <a:cubicBezTo>
                    <a:pt x="50" y="0"/>
                    <a:pt x="36" y="14"/>
                    <a:pt x="21" y="29"/>
                  </a:cubicBezTo>
                  <a:cubicBezTo>
                    <a:pt x="16" y="35"/>
                    <a:pt x="10" y="41"/>
                    <a:pt x="3" y="46"/>
                  </a:cubicBezTo>
                  <a:cubicBezTo>
                    <a:pt x="2" y="46"/>
                    <a:pt x="1" y="47"/>
                    <a:pt x="1" y="49"/>
                  </a:cubicBezTo>
                  <a:cubicBezTo>
                    <a:pt x="0" y="50"/>
                    <a:pt x="0" y="52"/>
                    <a:pt x="1" y="53"/>
                  </a:cubicBezTo>
                  <a:cubicBezTo>
                    <a:pt x="4" y="61"/>
                    <a:pt x="6" y="69"/>
                    <a:pt x="7" y="76"/>
                  </a:cubicBezTo>
                  <a:cubicBezTo>
                    <a:pt x="11" y="97"/>
                    <a:pt x="15" y="116"/>
                    <a:pt x="45" y="115"/>
                  </a:cubicBezTo>
                  <a:close/>
                  <a:moveTo>
                    <a:pt x="45" y="115"/>
                  </a:moveTo>
                  <a:cubicBezTo>
                    <a:pt x="45" y="115"/>
                    <a:pt x="45" y="115"/>
                    <a:pt x="45" y="11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1" name="Freeform 25"/>
            <p:cNvSpPr>
              <a:spLocks noEditPoints="1"/>
            </p:cNvSpPr>
            <p:nvPr/>
          </p:nvSpPr>
          <p:spPr bwMode="auto">
            <a:xfrm>
              <a:off x="3029" y="1733"/>
              <a:ext cx="68" cy="72"/>
            </a:xfrm>
            <a:custGeom>
              <a:avLst/>
              <a:gdLst/>
              <a:ahLst/>
              <a:cxnLst>
                <a:cxn ang="0">
                  <a:pos x="98" y="88"/>
                </a:cxn>
                <a:cxn ang="0">
                  <a:pos x="99" y="87"/>
                </a:cxn>
                <a:cxn ang="0">
                  <a:pos x="106" y="58"/>
                </a:cxn>
                <a:cxn ang="0">
                  <a:pos x="109" y="22"/>
                </a:cxn>
                <a:cxn ang="0">
                  <a:pos x="103" y="16"/>
                </a:cxn>
                <a:cxn ang="0">
                  <a:pos x="95" y="18"/>
                </a:cxn>
                <a:cxn ang="0">
                  <a:pos x="59" y="57"/>
                </a:cxn>
                <a:cxn ang="0">
                  <a:pos x="58" y="57"/>
                </a:cxn>
                <a:cxn ang="0">
                  <a:pos x="58" y="56"/>
                </a:cxn>
                <a:cxn ang="0">
                  <a:pos x="58" y="56"/>
                </a:cxn>
                <a:cxn ang="0">
                  <a:pos x="89" y="12"/>
                </a:cxn>
                <a:cxn ang="0">
                  <a:pos x="90" y="10"/>
                </a:cxn>
                <a:cxn ang="0">
                  <a:pos x="88" y="3"/>
                </a:cxn>
                <a:cxn ang="0">
                  <a:pos x="82" y="0"/>
                </a:cxn>
                <a:cxn ang="0">
                  <a:pos x="19" y="24"/>
                </a:cxn>
                <a:cxn ang="0">
                  <a:pos x="3" y="42"/>
                </a:cxn>
                <a:cxn ang="0">
                  <a:pos x="10" y="77"/>
                </a:cxn>
                <a:cxn ang="0">
                  <a:pos x="18" y="100"/>
                </a:cxn>
                <a:cxn ang="0">
                  <a:pos x="24" y="105"/>
                </a:cxn>
                <a:cxn ang="0">
                  <a:pos x="48" y="108"/>
                </a:cxn>
                <a:cxn ang="0">
                  <a:pos x="98" y="88"/>
                </a:cxn>
                <a:cxn ang="0">
                  <a:pos x="98" y="88"/>
                </a:cxn>
                <a:cxn ang="0">
                  <a:pos x="98" y="88"/>
                </a:cxn>
              </a:cxnLst>
              <a:rect l="0" t="0" r="r" b="b"/>
              <a:pathLst>
                <a:path w="110" h="116">
                  <a:moveTo>
                    <a:pt x="98" y="88"/>
                  </a:moveTo>
                  <a:cubicBezTo>
                    <a:pt x="98" y="88"/>
                    <a:pt x="99" y="88"/>
                    <a:pt x="99" y="87"/>
                  </a:cubicBezTo>
                  <a:cubicBezTo>
                    <a:pt x="100" y="83"/>
                    <a:pt x="103" y="72"/>
                    <a:pt x="106" y="58"/>
                  </a:cubicBezTo>
                  <a:cubicBezTo>
                    <a:pt x="108" y="47"/>
                    <a:pt x="110" y="32"/>
                    <a:pt x="109" y="22"/>
                  </a:cubicBezTo>
                  <a:cubicBezTo>
                    <a:pt x="108" y="19"/>
                    <a:pt x="106" y="16"/>
                    <a:pt x="103" y="16"/>
                  </a:cubicBezTo>
                  <a:cubicBezTo>
                    <a:pt x="100" y="15"/>
                    <a:pt x="97" y="16"/>
                    <a:pt x="95" y="1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1"/>
                    <a:pt x="90" y="10"/>
                  </a:cubicBezTo>
                  <a:cubicBezTo>
                    <a:pt x="90" y="8"/>
                    <a:pt x="90" y="5"/>
                    <a:pt x="88" y="3"/>
                  </a:cubicBezTo>
                  <a:cubicBezTo>
                    <a:pt x="87" y="1"/>
                    <a:pt x="85" y="0"/>
                    <a:pt x="82" y="0"/>
                  </a:cubicBezTo>
                  <a:cubicBezTo>
                    <a:pt x="62" y="1"/>
                    <a:pt x="27" y="19"/>
                    <a:pt x="19" y="24"/>
                  </a:cubicBezTo>
                  <a:cubicBezTo>
                    <a:pt x="11" y="29"/>
                    <a:pt x="6" y="35"/>
                    <a:pt x="3" y="42"/>
                  </a:cubicBezTo>
                  <a:cubicBezTo>
                    <a:pt x="0" y="53"/>
                    <a:pt x="5" y="65"/>
                    <a:pt x="10" y="77"/>
                  </a:cubicBezTo>
                  <a:cubicBezTo>
                    <a:pt x="13" y="85"/>
                    <a:pt x="16" y="92"/>
                    <a:pt x="18" y="100"/>
                  </a:cubicBezTo>
                  <a:cubicBezTo>
                    <a:pt x="19" y="103"/>
                    <a:pt x="21" y="105"/>
                    <a:pt x="24" y="105"/>
                  </a:cubicBezTo>
                  <a:cubicBezTo>
                    <a:pt x="32" y="105"/>
                    <a:pt x="40" y="107"/>
                    <a:pt x="48" y="108"/>
                  </a:cubicBezTo>
                  <a:cubicBezTo>
                    <a:pt x="69" y="112"/>
                    <a:pt x="88" y="116"/>
                    <a:pt x="98" y="88"/>
                  </a:cubicBezTo>
                  <a:close/>
                  <a:moveTo>
                    <a:pt x="98" y="88"/>
                  </a:moveTo>
                  <a:cubicBezTo>
                    <a:pt x="98" y="88"/>
                    <a:pt x="98" y="88"/>
                    <a:pt x="98" y="8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2" name="Freeform 26"/>
            <p:cNvSpPr>
              <a:spLocks noEditPoints="1"/>
            </p:cNvSpPr>
            <p:nvPr/>
          </p:nvSpPr>
          <p:spPr bwMode="auto">
            <a:xfrm>
              <a:off x="3121" y="1660"/>
              <a:ext cx="74" cy="70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13" y="89"/>
                </a:cxn>
                <a:cxn ang="0">
                  <a:pos x="9" y="94"/>
                </a:cxn>
                <a:cxn ang="0">
                  <a:pos x="13" y="103"/>
                </a:cxn>
                <a:cxn ang="0">
                  <a:pos x="79" y="114"/>
                </a:cxn>
                <a:cxn ang="0">
                  <a:pos x="110" y="94"/>
                </a:cxn>
                <a:cxn ang="0">
                  <a:pos x="114" y="73"/>
                </a:cxn>
                <a:cxn ang="0">
                  <a:pos x="119" y="50"/>
                </a:cxn>
                <a:cxn ang="0">
                  <a:pos x="116" y="42"/>
                </a:cxn>
                <a:cxn ang="0">
                  <a:pos x="97" y="27"/>
                </a:cxn>
                <a:cxn ang="0">
                  <a:pos x="44" y="19"/>
                </a:cxn>
                <a:cxn ang="0">
                  <a:pos x="1" y="71"/>
                </a:cxn>
                <a:cxn ang="0">
                  <a:pos x="3" y="79"/>
                </a:cxn>
                <a:cxn ang="0">
                  <a:pos x="10" y="81"/>
                </a:cxn>
                <a:cxn ang="0">
                  <a:pos x="62" y="66"/>
                </a:cxn>
                <a:cxn ang="0">
                  <a:pos x="62" y="66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</a:cxnLst>
              <a:rect l="0" t="0" r="r" b="b"/>
              <a:pathLst>
                <a:path w="120" h="114">
                  <a:moveTo>
                    <a:pt x="62" y="67"/>
                  </a:moveTo>
                  <a:cubicBezTo>
                    <a:pt x="13" y="89"/>
                    <a:pt x="13" y="89"/>
                    <a:pt x="13" y="89"/>
                  </a:cubicBezTo>
                  <a:cubicBezTo>
                    <a:pt x="11" y="90"/>
                    <a:pt x="10" y="92"/>
                    <a:pt x="9" y="94"/>
                  </a:cubicBezTo>
                  <a:cubicBezTo>
                    <a:pt x="8" y="97"/>
                    <a:pt x="10" y="101"/>
                    <a:pt x="13" y="103"/>
                  </a:cubicBezTo>
                  <a:cubicBezTo>
                    <a:pt x="30" y="112"/>
                    <a:pt x="70" y="114"/>
                    <a:pt x="79" y="114"/>
                  </a:cubicBezTo>
                  <a:cubicBezTo>
                    <a:pt x="96" y="114"/>
                    <a:pt x="105" y="108"/>
                    <a:pt x="110" y="94"/>
                  </a:cubicBezTo>
                  <a:cubicBezTo>
                    <a:pt x="112" y="88"/>
                    <a:pt x="113" y="81"/>
                    <a:pt x="114" y="73"/>
                  </a:cubicBezTo>
                  <a:cubicBezTo>
                    <a:pt x="115" y="65"/>
                    <a:pt x="116" y="57"/>
                    <a:pt x="119" y="50"/>
                  </a:cubicBezTo>
                  <a:cubicBezTo>
                    <a:pt x="120" y="47"/>
                    <a:pt x="119" y="44"/>
                    <a:pt x="116" y="42"/>
                  </a:cubicBezTo>
                  <a:cubicBezTo>
                    <a:pt x="109" y="38"/>
                    <a:pt x="103" y="33"/>
                    <a:pt x="97" y="27"/>
                  </a:cubicBezTo>
                  <a:cubicBezTo>
                    <a:pt x="81" y="13"/>
                    <a:pt x="67" y="0"/>
                    <a:pt x="44" y="19"/>
                  </a:cubicBezTo>
                  <a:cubicBezTo>
                    <a:pt x="37" y="25"/>
                    <a:pt x="8" y="52"/>
                    <a:pt x="1" y="71"/>
                  </a:cubicBezTo>
                  <a:cubicBezTo>
                    <a:pt x="0" y="73"/>
                    <a:pt x="1" y="76"/>
                    <a:pt x="3" y="79"/>
                  </a:cubicBezTo>
                  <a:cubicBezTo>
                    <a:pt x="5" y="81"/>
                    <a:pt x="8" y="82"/>
                    <a:pt x="10" y="81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lose/>
                  <a:moveTo>
                    <a:pt x="62" y="67"/>
                  </a:moveTo>
                  <a:cubicBezTo>
                    <a:pt x="62" y="67"/>
                    <a:pt x="62" y="67"/>
                    <a:pt x="62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3067" y="1623"/>
              <a:ext cx="72" cy="76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57" y="1"/>
                </a:cxn>
                <a:cxn ang="0">
                  <a:pos x="49" y="2"/>
                </a:cxn>
                <a:cxn ang="0">
                  <a:pos x="29" y="15"/>
                </a:cxn>
                <a:cxn ang="0">
                  <a:pos x="2" y="39"/>
                </a:cxn>
                <a:cxn ang="0">
                  <a:pos x="4" y="63"/>
                </a:cxn>
                <a:cxn ang="0">
                  <a:pos x="39" y="120"/>
                </a:cxn>
                <a:cxn ang="0">
                  <a:pos x="46" y="121"/>
                </a:cxn>
                <a:cxn ang="0">
                  <a:pos x="51" y="116"/>
                </a:cxn>
                <a:cxn ang="0">
                  <a:pos x="52" y="114"/>
                </a:cxn>
                <a:cxn ang="0">
                  <a:pos x="55" y="61"/>
                </a:cxn>
                <a:cxn ang="0">
                  <a:pos x="55" y="61"/>
                </a:cxn>
                <a:cxn ang="0">
                  <a:pos x="55" y="60"/>
                </a:cxn>
                <a:cxn ang="0">
                  <a:pos x="55" y="61"/>
                </a:cxn>
                <a:cxn ang="0">
                  <a:pos x="61" y="114"/>
                </a:cxn>
                <a:cxn ang="0">
                  <a:pos x="66" y="121"/>
                </a:cxn>
                <a:cxn ang="0">
                  <a:pos x="74" y="119"/>
                </a:cxn>
                <a:cxn ang="0">
                  <a:pos x="94" y="89"/>
                </a:cxn>
                <a:cxn ang="0">
                  <a:pos x="106" y="61"/>
                </a:cxn>
                <a:cxn ang="0">
                  <a:pos x="106" y="60"/>
                </a:cxn>
                <a:cxn ang="0">
                  <a:pos x="78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r" b="b"/>
              <a:pathLst>
                <a:path w="115" h="122">
                  <a:moveTo>
                    <a:pt x="78" y="13"/>
                  </a:moveTo>
                  <a:cubicBezTo>
                    <a:pt x="71" y="10"/>
                    <a:pt x="64" y="6"/>
                    <a:pt x="57" y="1"/>
                  </a:cubicBezTo>
                  <a:cubicBezTo>
                    <a:pt x="55" y="0"/>
                    <a:pt x="52" y="0"/>
                    <a:pt x="49" y="2"/>
                  </a:cubicBezTo>
                  <a:cubicBezTo>
                    <a:pt x="43" y="7"/>
                    <a:pt x="36" y="11"/>
                    <a:pt x="29" y="15"/>
                  </a:cubicBezTo>
                  <a:cubicBezTo>
                    <a:pt x="17" y="22"/>
                    <a:pt x="6" y="28"/>
                    <a:pt x="2" y="39"/>
                  </a:cubicBezTo>
                  <a:cubicBezTo>
                    <a:pt x="0" y="46"/>
                    <a:pt x="1" y="53"/>
                    <a:pt x="4" y="63"/>
                  </a:cubicBezTo>
                  <a:cubicBezTo>
                    <a:pt x="7" y="71"/>
                    <a:pt x="24" y="107"/>
                    <a:pt x="39" y="120"/>
                  </a:cubicBezTo>
                  <a:cubicBezTo>
                    <a:pt x="41" y="122"/>
                    <a:pt x="44" y="122"/>
                    <a:pt x="46" y="121"/>
                  </a:cubicBezTo>
                  <a:cubicBezTo>
                    <a:pt x="49" y="121"/>
                    <a:pt x="51" y="119"/>
                    <a:pt x="51" y="116"/>
                  </a:cubicBezTo>
                  <a:cubicBezTo>
                    <a:pt x="52" y="116"/>
                    <a:pt x="52" y="115"/>
                    <a:pt x="52" y="114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117"/>
                    <a:pt x="63" y="119"/>
                    <a:pt x="66" y="121"/>
                  </a:cubicBezTo>
                  <a:cubicBezTo>
                    <a:pt x="68" y="122"/>
                    <a:pt x="72" y="121"/>
                    <a:pt x="74" y="119"/>
                  </a:cubicBezTo>
                  <a:cubicBezTo>
                    <a:pt x="81" y="112"/>
                    <a:pt x="89" y="99"/>
                    <a:pt x="94" y="89"/>
                  </a:cubicBezTo>
                  <a:cubicBezTo>
                    <a:pt x="100" y="76"/>
                    <a:pt x="104" y="65"/>
                    <a:pt x="106" y="61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15" y="32"/>
                    <a:pt x="97" y="23"/>
                    <a:pt x="78" y="13"/>
                  </a:cubicBezTo>
                  <a:close/>
                  <a:moveTo>
                    <a:pt x="78" y="13"/>
                  </a:moveTo>
                  <a:cubicBezTo>
                    <a:pt x="78" y="13"/>
                    <a:pt x="78" y="13"/>
                    <a:pt x="78" y="1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4" name="Freeform 28"/>
            <p:cNvSpPr>
              <a:spLocks noEditPoints="1"/>
            </p:cNvSpPr>
            <p:nvPr/>
          </p:nvSpPr>
          <p:spPr bwMode="auto">
            <a:xfrm>
              <a:off x="3096" y="1745"/>
              <a:ext cx="107" cy="100"/>
            </a:xfrm>
            <a:custGeom>
              <a:avLst/>
              <a:gdLst/>
              <a:ahLst/>
              <a:cxnLst>
                <a:cxn ang="0">
                  <a:pos x="92" y="80"/>
                </a:cxn>
                <a:cxn ang="0">
                  <a:pos x="92" y="79"/>
                </a:cxn>
                <a:cxn ang="0">
                  <a:pos x="93" y="80"/>
                </a:cxn>
                <a:cxn ang="0">
                  <a:pos x="148" y="134"/>
                </a:cxn>
                <a:cxn ang="0">
                  <a:pos x="156" y="137"/>
                </a:cxn>
                <a:cxn ang="0">
                  <a:pos x="163" y="134"/>
                </a:cxn>
                <a:cxn ang="0">
                  <a:pos x="167" y="127"/>
                </a:cxn>
                <a:cxn ang="0">
                  <a:pos x="148" y="32"/>
                </a:cxn>
                <a:cxn ang="0">
                  <a:pos x="107" y="0"/>
                </a:cxn>
                <a:cxn ang="0">
                  <a:pos x="74" y="6"/>
                </a:cxn>
                <a:cxn ang="0">
                  <a:pos x="39" y="12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21" y="53"/>
                </a:cxn>
                <a:cxn ang="0">
                  <a:pos x="37" y="130"/>
                </a:cxn>
                <a:cxn ang="0">
                  <a:pos x="130" y="160"/>
                </a:cxn>
                <a:cxn ang="0">
                  <a:pos x="130" y="160"/>
                </a:cxn>
                <a:cxn ang="0">
                  <a:pos x="137" y="158"/>
                </a:cxn>
                <a:cxn ang="0">
                  <a:pos x="139" y="142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</a:cxnLst>
              <a:rect l="0" t="0" r="r" b="b"/>
              <a:pathLst>
                <a:path w="171" h="160">
                  <a:moveTo>
                    <a:pt x="92" y="80"/>
                  </a:moveTo>
                  <a:cubicBezTo>
                    <a:pt x="92" y="79"/>
                    <a:pt x="92" y="79"/>
                    <a:pt x="92" y="79"/>
                  </a:cubicBezTo>
                  <a:cubicBezTo>
                    <a:pt x="92" y="79"/>
                    <a:pt x="93" y="79"/>
                    <a:pt x="93" y="80"/>
                  </a:cubicBezTo>
                  <a:cubicBezTo>
                    <a:pt x="148" y="134"/>
                    <a:pt x="148" y="134"/>
                    <a:pt x="148" y="134"/>
                  </a:cubicBezTo>
                  <a:cubicBezTo>
                    <a:pt x="150" y="136"/>
                    <a:pt x="153" y="137"/>
                    <a:pt x="156" y="137"/>
                  </a:cubicBezTo>
                  <a:cubicBezTo>
                    <a:pt x="159" y="137"/>
                    <a:pt x="161" y="136"/>
                    <a:pt x="163" y="134"/>
                  </a:cubicBezTo>
                  <a:cubicBezTo>
                    <a:pt x="166" y="133"/>
                    <a:pt x="167" y="130"/>
                    <a:pt x="167" y="127"/>
                  </a:cubicBezTo>
                  <a:cubicBezTo>
                    <a:pt x="171" y="99"/>
                    <a:pt x="153" y="44"/>
                    <a:pt x="148" y="32"/>
                  </a:cubicBezTo>
                  <a:cubicBezTo>
                    <a:pt x="138" y="7"/>
                    <a:pt x="123" y="0"/>
                    <a:pt x="107" y="0"/>
                  </a:cubicBezTo>
                  <a:cubicBezTo>
                    <a:pt x="97" y="0"/>
                    <a:pt x="85" y="3"/>
                    <a:pt x="74" y="6"/>
                  </a:cubicBezTo>
                  <a:cubicBezTo>
                    <a:pt x="63" y="9"/>
                    <a:pt x="51" y="11"/>
                    <a:pt x="39" y="12"/>
                  </a:cubicBezTo>
                  <a:cubicBezTo>
                    <a:pt x="37" y="12"/>
                    <a:pt x="36" y="13"/>
                    <a:pt x="34" y="14"/>
                  </a:cubicBezTo>
                  <a:cubicBezTo>
                    <a:pt x="33" y="16"/>
                    <a:pt x="31" y="18"/>
                    <a:pt x="31" y="20"/>
                  </a:cubicBezTo>
                  <a:cubicBezTo>
                    <a:pt x="29" y="31"/>
                    <a:pt x="25" y="42"/>
                    <a:pt x="21" y="53"/>
                  </a:cubicBezTo>
                  <a:cubicBezTo>
                    <a:pt x="10" y="82"/>
                    <a:pt x="0" y="109"/>
                    <a:pt x="37" y="130"/>
                  </a:cubicBezTo>
                  <a:cubicBezTo>
                    <a:pt x="50" y="136"/>
                    <a:pt x="101" y="160"/>
                    <a:pt x="130" y="160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3" y="160"/>
                    <a:pt x="135" y="159"/>
                    <a:pt x="137" y="158"/>
                  </a:cubicBezTo>
                  <a:cubicBezTo>
                    <a:pt x="142" y="154"/>
                    <a:pt x="143" y="147"/>
                    <a:pt x="139" y="142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92" y="80"/>
                  </a:moveTo>
                  <a:cubicBezTo>
                    <a:pt x="92" y="80"/>
                    <a:pt x="92" y="80"/>
                    <a:pt x="92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5" name="Freeform 29"/>
            <p:cNvSpPr>
              <a:spLocks noEditPoints="1"/>
            </p:cNvSpPr>
            <p:nvPr/>
          </p:nvSpPr>
          <p:spPr bwMode="auto">
            <a:xfrm>
              <a:off x="3160" y="1893"/>
              <a:ext cx="105" cy="110"/>
            </a:xfrm>
            <a:custGeom>
              <a:avLst/>
              <a:gdLst/>
              <a:ahLst/>
              <a:cxnLst>
                <a:cxn ang="0">
                  <a:pos x="111" y="2"/>
                </a:cxn>
                <a:cxn ang="0">
                  <a:pos x="104" y="0"/>
                </a:cxn>
                <a:cxn ang="0">
                  <a:pos x="97" y="2"/>
                </a:cxn>
                <a:cxn ang="0">
                  <a:pos x="93" y="10"/>
                </a:cxn>
                <a:cxn ang="0">
                  <a:pos x="88" y="88"/>
                </a:cxn>
                <a:cxn ang="0">
                  <a:pos x="88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0" y="10"/>
                </a:cxn>
                <a:cxn ang="0">
                  <a:pos x="73" y="1"/>
                </a:cxn>
                <a:cxn ang="0">
                  <a:pos x="69" y="0"/>
                </a:cxn>
                <a:cxn ang="0">
                  <a:pos x="61" y="3"/>
                </a:cxn>
                <a:cxn ang="0">
                  <a:pos x="13" y="88"/>
                </a:cxn>
                <a:cxn ang="0">
                  <a:pos x="52" y="156"/>
                </a:cxn>
                <a:cxn ang="0">
                  <a:pos x="83" y="174"/>
                </a:cxn>
                <a:cxn ang="0">
                  <a:pos x="88" y="176"/>
                </a:cxn>
                <a:cxn ang="0">
                  <a:pos x="94" y="174"/>
                </a:cxn>
                <a:cxn ang="0">
                  <a:pos x="124" y="155"/>
                </a:cxn>
                <a:cxn ang="0">
                  <a:pos x="150" y="139"/>
                </a:cxn>
                <a:cxn ang="0">
                  <a:pos x="161" y="86"/>
                </a:cxn>
                <a:cxn ang="0">
                  <a:pos x="111" y="2"/>
                </a:cxn>
                <a:cxn ang="0">
                  <a:pos x="111" y="2"/>
                </a:cxn>
                <a:cxn ang="0">
                  <a:pos x="111" y="2"/>
                </a:cxn>
              </a:cxnLst>
              <a:rect l="0" t="0" r="r" b="b"/>
              <a:pathLst>
                <a:path w="169" h="176">
                  <a:moveTo>
                    <a:pt x="111" y="2"/>
                  </a:moveTo>
                  <a:cubicBezTo>
                    <a:pt x="109" y="1"/>
                    <a:pt x="106" y="0"/>
                    <a:pt x="104" y="0"/>
                  </a:cubicBezTo>
                  <a:cubicBezTo>
                    <a:pt x="101" y="0"/>
                    <a:pt x="99" y="1"/>
                    <a:pt x="97" y="2"/>
                  </a:cubicBezTo>
                  <a:cubicBezTo>
                    <a:pt x="94" y="4"/>
                    <a:pt x="93" y="7"/>
                    <a:pt x="93" y="1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9" y="6"/>
                    <a:pt x="77" y="3"/>
                    <a:pt x="73" y="1"/>
                  </a:cubicBezTo>
                  <a:cubicBezTo>
                    <a:pt x="72" y="0"/>
                    <a:pt x="70" y="0"/>
                    <a:pt x="69" y="0"/>
                  </a:cubicBezTo>
                  <a:cubicBezTo>
                    <a:pt x="66" y="0"/>
                    <a:pt x="63" y="1"/>
                    <a:pt x="61" y="3"/>
                  </a:cubicBezTo>
                  <a:cubicBezTo>
                    <a:pt x="40" y="22"/>
                    <a:pt x="18" y="75"/>
                    <a:pt x="13" y="88"/>
                  </a:cubicBezTo>
                  <a:cubicBezTo>
                    <a:pt x="0" y="128"/>
                    <a:pt x="25" y="142"/>
                    <a:pt x="52" y="156"/>
                  </a:cubicBezTo>
                  <a:cubicBezTo>
                    <a:pt x="63" y="161"/>
                    <a:pt x="73" y="167"/>
                    <a:pt x="83" y="174"/>
                  </a:cubicBezTo>
                  <a:cubicBezTo>
                    <a:pt x="84" y="175"/>
                    <a:pt x="86" y="176"/>
                    <a:pt x="88" y="176"/>
                  </a:cubicBezTo>
                  <a:cubicBezTo>
                    <a:pt x="90" y="176"/>
                    <a:pt x="92" y="175"/>
                    <a:pt x="94" y="174"/>
                  </a:cubicBezTo>
                  <a:cubicBezTo>
                    <a:pt x="103" y="166"/>
                    <a:pt x="113" y="161"/>
                    <a:pt x="124" y="155"/>
                  </a:cubicBezTo>
                  <a:cubicBezTo>
                    <a:pt x="133" y="150"/>
                    <a:pt x="142" y="145"/>
                    <a:pt x="150" y="139"/>
                  </a:cubicBezTo>
                  <a:cubicBezTo>
                    <a:pt x="166" y="125"/>
                    <a:pt x="169" y="109"/>
                    <a:pt x="161" y="86"/>
                  </a:cubicBezTo>
                  <a:cubicBezTo>
                    <a:pt x="156" y="73"/>
                    <a:pt x="133" y="21"/>
                    <a:pt x="111" y="2"/>
                  </a:cubicBezTo>
                  <a:close/>
                  <a:moveTo>
                    <a:pt x="111" y="2"/>
                  </a:moveTo>
                  <a:cubicBezTo>
                    <a:pt x="111" y="2"/>
                    <a:pt x="111" y="2"/>
                    <a:pt x="111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6" name="Freeform 30"/>
            <p:cNvSpPr>
              <a:spLocks noEditPoints="1"/>
            </p:cNvSpPr>
            <p:nvPr/>
          </p:nvSpPr>
          <p:spPr bwMode="auto">
            <a:xfrm>
              <a:off x="3077" y="1847"/>
              <a:ext cx="108" cy="95"/>
            </a:xfrm>
            <a:custGeom>
              <a:avLst/>
              <a:gdLst/>
              <a:ahLst/>
              <a:cxnLst>
                <a:cxn ang="0">
                  <a:pos x="171" y="54"/>
                </a:cxn>
                <a:cxn ang="0">
                  <a:pos x="162" y="50"/>
                </a:cxn>
                <a:cxn ang="0">
                  <a:pos x="159" y="50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0"/>
                </a:cxn>
                <a:cxn ang="0">
                  <a:pos x="84" y="70"/>
                </a:cxn>
                <a:cxn ang="0">
                  <a:pos x="155" y="39"/>
                </a:cxn>
                <a:cxn ang="0">
                  <a:pos x="158" y="37"/>
                </a:cxn>
                <a:cxn ang="0">
                  <a:pos x="162" y="27"/>
                </a:cxn>
                <a:cxn ang="0">
                  <a:pos x="156" y="18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27" y="10"/>
                </a:cxn>
                <a:cxn ang="0">
                  <a:pos x="8" y="59"/>
                </a:cxn>
                <a:cxn ang="0">
                  <a:pos x="1" y="94"/>
                </a:cxn>
                <a:cxn ang="0">
                  <a:pos x="5" y="104"/>
                </a:cxn>
                <a:cxn ang="0">
                  <a:pos x="32" y="126"/>
                </a:cxn>
                <a:cxn ang="0">
                  <a:pos x="78" y="153"/>
                </a:cxn>
                <a:cxn ang="0">
                  <a:pos x="109" y="140"/>
                </a:cxn>
                <a:cxn ang="0">
                  <a:pos x="110" y="139"/>
                </a:cxn>
                <a:cxn ang="0">
                  <a:pos x="142" y="108"/>
                </a:cxn>
                <a:cxn ang="0">
                  <a:pos x="172" y="66"/>
                </a:cxn>
                <a:cxn ang="0">
                  <a:pos x="171" y="54"/>
                </a:cxn>
                <a:cxn ang="0">
                  <a:pos x="171" y="54"/>
                </a:cxn>
                <a:cxn ang="0">
                  <a:pos x="171" y="54"/>
                </a:cxn>
              </a:cxnLst>
              <a:rect l="0" t="0" r="r" b="b"/>
              <a:pathLst>
                <a:path w="174" h="153">
                  <a:moveTo>
                    <a:pt x="171" y="54"/>
                  </a:moveTo>
                  <a:cubicBezTo>
                    <a:pt x="169" y="51"/>
                    <a:pt x="165" y="50"/>
                    <a:pt x="162" y="50"/>
                  </a:cubicBezTo>
                  <a:cubicBezTo>
                    <a:pt x="161" y="50"/>
                    <a:pt x="160" y="50"/>
                    <a:pt x="159" y="50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3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6" y="38"/>
                    <a:pt x="157" y="38"/>
                    <a:pt x="158" y="37"/>
                  </a:cubicBezTo>
                  <a:cubicBezTo>
                    <a:pt x="161" y="35"/>
                    <a:pt x="162" y="31"/>
                    <a:pt x="162" y="27"/>
                  </a:cubicBezTo>
                  <a:cubicBezTo>
                    <a:pt x="161" y="23"/>
                    <a:pt x="159" y="20"/>
                    <a:pt x="156" y="18"/>
                  </a:cubicBezTo>
                  <a:cubicBezTo>
                    <a:pt x="131" y="5"/>
                    <a:pt x="74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5" y="4"/>
                    <a:pt x="27" y="10"/>
                  </a:cubicBezTo>
                  <a:cubicBezTo>
                    <a:pt x="14" y="21"/>
                    <a:pt x="11" y="40"/>
                    <a:pt x="8" y="59"/>
                  </a:cubicBezTo>
                  <a:cubicBezTo>
                    <a:pt x="7" y="71"/>
                    <a:pt x="5" y="82"/>
                    <a:pt x="1" y="94"/>
                  </a:cubicBezTo>
                  <a:cubicBezTo>
                    <a:pt x="0" y="98"/>
                    <a:pt x="1" y="102"/>
                    <a:pt x="5" y="104"/>
                  </a:cubicBezTo>
                  <a:cubicBezTo>
                    <a:pt x="15" y="111"/>
                    <a:pt x="24" y="119"/>
                    <a:pt x="32" y="126"/>
                  </a:cubicBezTo>
                  <a:cubicBezTo>
                    <a:pt x="47" y="140"/>
                    <a:pt x="61" y="153"/>
                    <a:pt x="78" y="153"/>
                  </a:cubicBezTo>
                  <a:cubicBezTo>
                    <a:pt x="87" y="153"/>
                    <a:pt x="97" y="149"/>
                    <a:pt x="109" y="140"/>
                  </a:cubicBezTo>
                  <a:cubicBezTo>
                    <a:pt x="109" y="140"/>
                    <a:pt x="110" y="139"/>
                    <a:pt x="110" y="139"/>
                  </a:cubicBezTo>
                  <a:cubicBezTo>
                    <a:pt x="115" y="135"/>
                    <a:pt x="128" y="123"/>
                    <a:pt x="142" y="108"/>
                  </a:cubicBezTo>
                  <a:cubicBezTo>
                    <a:pt x="153" y="97"/>
                    <a:pt x="167" y="80"/>
                    <a:pt x="172" y="66"/>
                  </a:cubicBezTo>
                  <a:cubicBezTo>
                    <a:pt x="174" y="62"/>
                    <a:pt x="174" y="57"/>
                    <a:pt x="171" y="54"/>
                  </a:cubicBezTo>
                  <a:close/>
                  <a:moveTo>
                    <a:pt x="171" y="54"/>
                  </a:moveTo>
                  <a:cubicBezTo>
                    <a:pt x="171" y="54"/>
                    <a:pt x="171" y="54"/>
                    <a:pt x="171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7" name="Freeform 31"/>
            <p:cNvSpPr>
              <a:spLocks noEditPoints="1"/>
            </p:cNvSpPr>
            <p:nvPr/>
          </p:nvSpPr>
          <p:spPr bwMode="auto">
            <a:xfrm>
              <a:off x="3211" y="1737"/>
              <a:ext cx="105" cy="102"/>
            </a:xfrm>
            <a:custGeom>
              <a:avLst/>
              <a:gdLst/>
              <a:ahLst/>
              <a:cxnLst>
                <a:cxn ang="0">
                  <a:pos x="40" y="148"/>
                </a:cxn>
                <a:cxn ang="0">
                  <a:pos x="41" y="159"/>
                </a:cxn>
                <a:cxn ang="0">
                  <a:pos x="49" y="164"/>
                </a:cxn>
                <a:cxn ang="0">
                  <a:pos x="52" y="163"/>
                </a:cxn>
                <a:cxn ang="0">
                  <a:pos x="99" y="141"/>
                </a:cxn>
                <a:cxn ang="0">
                  <a:pos x="135" y="116"/>
                </a:cxn>
                <a:cxn ang="0">
                  <a:pos x="136" y="115"/>
                </a:cxn>
                <a:cxn ang="0">
                  <a:pos x="138" y="37"/>
                </a:cxn>
                <a:cxn ang="0">
                  <a:pos x="121" y="6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92" y="1"/>
                </a:cxn>
                <a:cxn ang="0">
                  <a:pos x="76" y="1"/>
                </a:cxn>
                <a:cxn ang="0">
                  <a:pos x="62" y="1"/>
                </a:cxn>
                <a:cxn ang="0">
                  <a:pos x="24" y="10"/>
                </a:cxn>
                <a:cxn ang="0">
                  <a:pos x="9" y="41"/>
                </a:cxn>
                <a:cxn ang="0">
                  <a:pos x="9" y="138"/>
                </a:cxn>
                <a:cxn ang="0">
                  <a:pos x="16" y="145"/>
                </a:cxn>
                <a:cxn ang="0">
                  <a:pos x="19" y="146"/>
                </a:cxn>
                <a:cxn ang="0">
                  <a:pos x="27" y="143"/>
                </a:cxn>
                <a:cxn ang="0">
                  <a:pos x="29" y="141"/>
                </a:cxn>
                <a:cxn ang="0">
                  <a:pos x="72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8"/>
                </a:cxn>
                <a:cxn ang="0">
                  <a:pos x="40" y="148"/>
                </a:cxn>
                <a:cxn ang="0">
                  <a:pos x="40" y="148"/>
                </a:cxn>
                <a:cxn ang="0">
                  <a:pos x="40" y="148"/>
                </a:cxn>
              </a:cxnLst>
              <a:rect l="0" t="0" r="r" b="b"/>
              <a:pathLst>
                <a:path w="169" h="164">
                  <a:moveTo>
                    <a:pt x="40" y="148"/>
                  </a:moveTo>
                  <a:cubicBezTo>
                    <a:pt x="38" y="152"/>
                    <a:pt x="38" y="156"/>
                    <a:pt x="41" y="159"/>
                  </a:cubicBezTo>
                  <a:cubicBezTo>
                    <a:pt x="43" y="162"/>
                    <a:pt x="46" y="164"/>
                    <a:pt x="49" y="164"/>
                  </a:cubicBezTo>
                  <a:cubicBezTo>
                    <a:pt x="50" y="164"/>
                    <a:pt x="51" y="164"/>
                    <a:pt x="52" y="163"/>
                  </a:cubicBezTo>
                  <a:cubicBezTo>
                    <a:pt x="67" y="160"/>
                    <a:pt x="86" y="150"/>
                    <a:pt x="99" y="141"/>
                  </a:cubicBezTo>
                  <a:cubicBezTo>
                    <a:pt x="116" y="130"/>
                    <a:pt x="130" y="120"/>
                    <a:pt x="135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69" y="87"/>
                    <a:pt x="154" y="62"/>
                    <a:pt x="138" y="37"/>
                  </a:cubicBezTo>
                  <a:cubicBezTo>
                    <a:pt x="132" y="27"/>
                    <a:pt x="125" y="17"/>
                    <a:pt x="121" y="6"/>
                  </a:cubicBezTo>
                  <a:cubicBezTo>
                    <a:pt x="119" y="2"/>
                    <a:pt x="116" y="0"/>
                    <a:pt x="112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05" y="1"/>
                    <a:pt x="98" y="1"/>
                    <a:pt x="92" y="1"/>
                  </a:cubicBezTo>
                  <a:cubicBezTo>
                    <a:pt x="86" y="1"/>
                    <a:pt x="81" y="1"/>
                    <a:pt x="76" y="1"/>
                  </a:cubicBezTo>
                  <a:cubicBezTo>
                    <a:pt x="71" y="1"/>
                    <a:pt x="66" y="1"/>
                    <a:pt x="62" y="1"/>
                  </a:cubicBezTo>
                  <a:cubicBezTo>
                    <a:pt x="47" y="1"/>
                    <a:pt x="34" y="2"/>
                    <a:pt x="24" y="10"/>
                  </a:cubicBezTo>
                  <a:cubicBezTo>
                    <a:pt x="17" y="17"/>
                    <a:pt x="11" y="27"/>
                    <a:pt x="9" y="41"/>
                  </a:cubicBezTo>
                  <a:cubicBezTo>
                    <a:pt x="6" y="54"/>
                    <a:pt x="0" y="111"/>
                    <a:pt x="9" y="138"/>
                  </a:cubicBezTo>
                  <a:cubicBezTo>
                    <a:pt x="10" y="142"/>
                    <a:pt x="13" y="145"/>
                    <a:pt x="16" y="145"/>
                  </a:cubicBezTo>
                  <a:cubicBezTo>
                    <a:pt x="17" y="146"/>
                    <a:pt x="18" y="146"/>
                    <a:pt x="19" y="146"/>
                  </a:cubicBezTo>
                  <a:cubicBezTo>
                    <a:pt x="22" y="146"/>
                    <a:pt x="24" y="145"/>
                    <a:pt x="27" y="143"/>
                  </a:cubicBezTo>
                  <a:cubicBezTo>
                    <a:pt x="27" y="143"/>
                    <a:pt x="28" y="142"/>
                    <a:pt x="29" y="141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77"/>
                    <a:pt x="74" y="77"/>
                    <a:pt x="73" y="78"/>
                  </a:cubicBezTo>
                  <a:lnTo>
                    <a:pt x="40" y="148"/>
                  </a:lnTo>
                  <a:close/>
                  <a:moveTo>
                    <a:pt x="40" y="148"/>
                  </a:moveTo>
                  <a:cubicBezTo>
                    <a:pt x="40" y="148"/>
                    <a:pt x="40" y="148"/>
                    <a:pt x="40" y="14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8" name="Freeform 32"/>
            <p:cNvSpPr>
              <a:spLocks noEditPoints="1"/>
            </p:cNvSpPr>
            <p:nvPr/>
          </p:nvSpPr>
          <p:spPr bwMode="auto">
            <a:xfrm>
              <a:off x="3241" y="1834"/>
              <a:ext cx="110" cy="95"/>
            </a:xfrm>
            <a:custGeom>
              <a:avLst/>
              <a:gdLst/>
              <a:ahLst/>
              <a:cxnLst>
                <a:cxn ang="0">
                  <a:pos x="163" y="52"/>
                </a:cxn>
                <a:cxn ang="0">
                  <a:pos x="114" y="0"/>
                </a:cxn>
                <a:cxn ang="0">
                  <a:pos x="104" y="1"/>
                </a:cxn>
                <a:cxn ang="0">
                  <a:pos x="11" y="32"/>
                </a:cxn>
                <a:cxn ang="0">
                  <a:pos x="7" y="43"/>
                </a:cxn>
                <a:cxn ang="0">
                  <a:pos x="15" y="52"/>
                </a:cxn>
                <a:cxn ang="0">
                  <a:pos x="90" y="73"/>
                </a:cxn>
                <a:cxn ang="0">
                  <a:pos x="90" y="73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13" y="64"/>
                </a:cxn>
                <a:cxn ang="0">
                  <a:pos x="11" y="64"/>
                </a:cxn>
                <a:cxn ang="0">
                  <a:pos x="4" y="67"/>
                </a:cxn>
                <a:cxn ang="0">
                  <a:pos x="0" y="77"/>
                </a:cxn>
                <a:cxn ang="0">
                  <a:pos x="1" y="81"/>
                </a:cxn>
                <a:cxn ang="0">
                  <a:pos x="75" y="145"/>
                </a:cxn>
                <a:cxn ang="0">
                  <a:pos x="102" y="154"/>
                </a:cxn>
                <a:cxn ang="0">
                  <a:pos x="128" y="144"/>
                </a:cxn>
                <a:cxn ang="0">
                  <a:pos x="149" y="121"/>
                </a:cxn>
                <a:cxn ang="0">
                  <a:pos x="157" y="112"/>
                </a:cxn>
                <a:cxn ang="0">
                  <a:pos x="173" y="96"/>
                </a:cxn>
                <a:cxn ang="0">
                  <a:pos x="175" y="85"/>
                </a:cxn>
                <a:cxn ang="0">
                  <a:pos x="163" y="52"/>
                </a:cxn>
                <a:cxn ang="0">
                  <a:pos x="163" y="52"/>
                </a:cxn>
                <a:cxn ang="0">
                  <a:pos x="163" y="52"/>
                </a:cxn>
              </a:cxnLst>
              <a:rect l="0" t="0" r="r" b="b"/>
              <a:pathLst>
                <a:path w="177" h="154">
                  <a:moveTo>
                    <a:pt x="163" y="52"/>
                  </a:moveTo>
                  <a:cubicBezTo>
                    <a:pt x="155" y="25"/>
                    <a:pt x="147" y="0"/>
                    <a:pt x="114" y="0"/>
                  </a:cubicBezTo>
                  <a:cubicBezTo>
                    <a:pt x="111" y="0"/>
                    <a:pt x="107" y="0"/>
                    <a:pt x="104" y="1"/>
                  </a:cubicBezTo>
                  <a:cubicBezTo>
                    <a:pt x="90" y="3"/>
                    <a:pt x="34" y="15"/>
                    <a:pt x="11" y="32"/>
                  </a:cubicBezTo>
                  <a:cubicBezTo>
                    <a:pt x="8" y="35"/>
                    <a:pt x="6" y="39"/>
                    <a:pt x="7" y="43"/>
                  </a:cubicBezTo>
                  <a:cubicBezTo>
                    <a:pt x="8" y="47"/>
                    <a:pt x="11" y="51"/>
                    <a:pt x="15" y="52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2" y="64"/>
                    <a:pt x="12" y="64"/>
                    <a:pt x="11" y="64"/>
                  </a:cubicBezTo>
                  <a:cubicBezTo>
                    <a:pt x="9" y="64"/>
                    <a:pt x="6" y="65"/>
                    <a:pt x="4" y="67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8"/>
                    <a:pt x="1" y="80"/>
                    <a:pt x="1" y="81"/>
                  </a:cubicBezTo>
                  <a:cubicBezTo>
                    <a:pt x="16" y="106"/>
                    <a:pt x="63" y="138"/>
                    <a:pt x="75" y="145"/>
                  </a:cubicBezTo>
                  <a:cubicBezTo>
                    <a:pt x="85" y="151"/>
                    <a:pt x="94" y="154"/>
                    <a:pt x="102" y="154"/>
                  </a:cubicBezTo>
                  <a:cubicBezTo>
                    <a:pt x="111" y="154"/>
                    <a:pt x="120" y="151"/>
                    <a:pt x="128" y="144"/>
                  </a:cubicBezTo>
                  <a:cubicBezTo>
                    <a:pt x="135" y="138"/>
                    <a:pt x="142" y="130"/>
                    <a:pt x="149" y="121"/>
                  </a:cubicBezTo>
                  <a:cubicBezTo>
                    <a:pt x="152" y="118"/>
                    <a:pt x="154" y="115"/>
                    <a:pt x="157" y="112"/>
                  </a:cubicBezTo>
                  <a:cubicBezTo>
                    <a:pt x="162" y="106"/>
                    <a:pt x="167" y="101"/>
                    <a:pt x="173" y="96"/>
                  </a:cubicBezTo>
                  <a:cubicBezTo>
                    <a:pt x="176" y="93"/>
                    <a:pt x="177" y="88"/>
                    <a:pt x="175" y="85"/>
                  </a:cubicBezTo>
                  <a:cubicBezTo>
                    <a:pt x="170" y="74"/>
                    <a:pt x="166" y="63"/>
                    <a:pt x="163" y="52"/>
                  </a:cubicBezTo>
                  <a:close/>
                  <a:moveTo>
                    <a:pt x="163" y="52"/>
                  </a:moveTo>
                  <a:cubicBezTo>
                    <a:pt x="163" y="52"/>
                    <a:pt x="163" y="52"/>
                    <a:pt x="163" y="5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9" name="Freeform 33"/>
            <p:cNvSpPr>
              <a:spLocks noEditPoints="1"/>
            </p:cNvSpPr>
            <p:nvPr/>
          </p:nvSpPr>
          <p:spPr bwMode="auto">
            <a:xfrm>
              <a:off x="3188" y="1839"/>
              <a:ext cx="43" cy="3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0" y="4"/>
                </a:cxn>
                <a:cxn ang="0">
                  <a:pos x="9" y="48"/>
                </a:cxn>
                <a:cxn ang="0">
                  <a:pos x="36" y="63"/>
                </a:cxn>
                <a:cxn ang="0">
                  <a:pos x="52" y="59"/>
                </a:cxn>
                <a:cxn ang="0">
                  <a:pos x="59" y="53"/>
                </a:cxn>
                <a:cxn ang="0">
                  <a:pos x="63" y="15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0" h="63">
                  <a:moveTo>
                    <a:pt x="33" y="0"/>
                  </a:moveTo>
                  <a:cubicBezTo>
                    <a:pt x="28" y="0"/>
                    <a:pt x="24" y="2"/>
                    <a:pt x="20" y="4"/>
                  </a:cubicBezTo>
                  <a:cubicBezTo>
                    <a:pt x="5" y="13"/>
                    <a:pt x="0" y="33"/>
                    <a:pt x="9" y="48"/>
                  </a:cubicBezTo>
                  <a:cubicBezTo>
                    <a:pt x="15" y="58"/>
                    <a:pt x="25" y="63"/>
                    <a:pt x="36" y="63"/>
                  </a:cubicBezTo>
                  <a:cubicBezTo>
                    <a:pt x="41" y="63"/>
                    <a:pt x="47" y="62"/>
                    <a:pt x="52" y="59"/>
                  </a:cubicBezTo>
                  <a:cubicBezTo>
                    <a:pt x="55" y="57"/>
                    <a:pt x="57" y="55"/>
                    <a:pt x="59" y="53"/>
                  </a:cubicBezTo>
                  <a:cubicBezTo>
                    <a:pt x="68" y="43"/>
                    <a:pt x="70" y="27"/>
                    <a:pt x="63" y="15"/>
                  </a:cubicBezTo>
                  <a:cubicBezTo>
                    <a:pt x="57" y="5"/>
                    <a:pt x="46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50" name="Group 36"/>
          <p:cNvGrpSpPr>
            <a:grpSpLocks noChangeAspect="1"/>
          </p:cNvGrpSpPr>
          <p:nvPr/>
        </p:nvGrpSpPr>
        <p:grpSpPr bwMode="auto">
          <a:xfrm>
            <a:off x="7013289" y="1899571"/>
            <a:ext cx="235986" cy="217368"/>
            <a:chOff x="419" y="2309"/>
            <a:chExt cx="507" cy="467"/>
          </a:xfrm>
          <a:solidFill>
            <a:srgbClr val="483B44"/>
          </a:solidFill>
        </p:grpSpPr>
        <p:sp>
          <p:nvSpPr>
            <p:cNvPr id="51" name="Freeform 37"/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close/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close/>
                  <a:moveTo>
                    <a:pt x="290" y="318"/>
                  </a:moveTo>
                  <a:lnTo>
                    <a:pt x="290" y="3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moveTo>
                    <a:pt x="290" y="318"/>
                  </a:moveTo>
                  <a:lnTo>
                    <a:pt x="290" y="318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53" name="Freeform 39"/>
            <p:cNvSpPr>
              <a:spLocks noEditPoints="1"/>
            </p:cNvSpPr>
            <p:nvPr/>
          </p:nvSpPr>
          <p:spPr bwMode="auto">
            <a:xfrm>
              <a:off x="419" y="2321"/>
              <a:ext cx="49" cy="101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4" y="58"/>
                </a:cxn>
                <a:cxn ang="0">
                  <a:pos x="28" y="35"/>
                </a:cxn>
                <a:cxn ang="0">
                  <a:pos x="1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5"/>
                </a:cxn>
              </a:cxnLst>
              <a:rect l="0" t="0" r="r" b="b"/>
              <a:pathLst>
                <a:path w="28" h="58">
                  <a:moveTo>
                    <a:pt x="0" y="35"/>
                  </a:moveTo>
                  <a:cubicBezTo>
                    <a:pt x="0" y="51"/>
                    <a:pt x="6" y="58"/>
                    <a:pt x="14" y="58"/>
                  </a:cubicBezTo>
                  <a:cubicBezTo>
                    <a:pt x="22" y="58"/>
                    <a:pt x="28" y="51"/>
                    <a:pt x="28" y="35"/>
                  </a:cubicBezTo>
                  <a:cubicBezTo>
                    <a:pt x="28" y="18"/>
                    <a:pt x="14" y="0"/>
                    <a:pt x="14" y="0"/>
                  </a:cubicBezTo>
                  <a:cubicBezTo>
                    <a:pt x="14" y="0"/>
                    <a:pt x="0" y="18"/>
                    <a:pt x="0" y="35"/>
                  </a:cubicBezTo>
                  <a:close/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31875">
                <a:defRPr/>
              </a:pPr>
              <a:endParaRPr lang="en-US" sz="1600" kern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72120" y="3678484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427678" y="3697294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462829" y="3678484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618387" y="3697294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60" grpId="0"/>
      <p:bldP spid="61" grpId="0"/>
      <p:bldP spid="68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PART.01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" name="圆角矩形 1"/>
          <p:cNvSpPr/>
          <p:nvPr/>
        </p:nvSpPr>
        <p:spPr>
          <a:xfrm>
            <a:off x="1695609" y="1441849"/>
            <a:ext cx="6209959" cy="257161"/>
          </a:xfrm>
          <a:prstGeom prst="roundRect">
            <a:avLst>
              <a:gd name="adj" fmla="val 50000"/>
            </a:avLst>
          </a:prstGeom>
          <a:noFill/>
          <a:ln>
            <a:solidFill>
              <a:srgbClr val="E2D9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25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" name="Freeform 803"/>
          <p:cNvSpPr/>
          <p:nvPr/>
        </p:nvSpPr>
        <p:spPr bwMode="auto">
          <a:xfrm>
            <a:off x="1145571" y="1298982"/>
            <a:ext cx="421458" cy="400028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113A82"/>
          </a:solidFill>
          <a:ln>
            <a:noFill/>
          </a:ln>
        </p:spPr>
        <p:txBody>
          <a:bodyPr/>
          <a:lstStyle/>
          <a:p>
            <a:endParaRPr lang="zh-CN" altLang="en-US" sz="1425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" name="圆角矩形 3"/>
          <p:cNvSpPr/>
          <p:nvPr/>
        </p:nvSpPr>
        <p:spPr>
          <a:xfrm>
            <a:off x="1770614" y="1518045"/>
            <a:ext cx="4083620" cy="119056"/>
          </a:xfrm>
          <a:prstGeom prst="roundRect">
            <a:avLst>
              <a:gd name="adj" fmla="val 50000"/>
            </a:avLst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25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5554213" y="1021582"/>
            <a:ext cx="641522" cy="3114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425">
                <a:solidFill>
                  <a:srgbClr val="483B44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65%</a:t>
            </a:r>
            <a:endParaRPr lang="zh-CN" altLang="en-US" sz="1425">
              <a:solidFill>
                <a:srgbClr val="483B44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5801848" y="1298982"/>
            <a:ext cx="0" cy="229778"/>
          </a:xfrm>
          <a:prstGeom prst="line">
            <a:avLst/>
          </a:prstGeom>
          <a:ln w="25400">
            <a:solidFill>
              <a:srgbClr val="483B4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7"/>
          <p:cNvSpPr/>
          <p:nvPr/>
        </p:nvSpPr>
        <p:spPr>
          <a:xfrm>
            <a:off x="1695609" y="2226428"/>
            <a:ext cx="6209959" cy="257161"/>
          </a:xfrm>
          <a:prstGeom prst="roundRect">
            <a:avLst>
              <a:gd name="adj" fmla="val 50000"/>
            </a:avLst>
          </a:prstGeom>
          <a:noFill/>
          <a:ln>
            <a:solidFill>
              <a:srgbClr val="E2D9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25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0" name="Freeform 803"/>
          <p:cNvSpPr/>
          <p:nvPr/>
        </p:nvSpPr>
        <p:spPr bwMode="auto">
          <a:xfrm>
            <a:off x="1145571" y="2083561"/>
            <a:ext cx="421458" cy="400028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D95E66"/>
          </a:solidFill>
          <a:ln>
            <a:noFill/>
          </a:ln>
        </p:spPr>
        <p:txBody>
          <a:bodyPr/>
          <a:lstStyle/>
          <a:p>
            <a:endParaRPr lang="zh-CN" altLang="en-US" sz="1425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1" name="圆角矩形 9"/>
          <p:cNvSpPr/>
          <p:nvPr/>
        </p:nvSpPr>
        <p:spPr>
          <a:xfrm>
            <a:off x="1770614" y="2305005"/>
            <a:ext cx="2235871" cy="116675"/>
          </a:xfrm>
          <a:prstGeom prst="roundRect">
            <a:avLst>
              <a:gd name="adj" fmla="val 50000"/>
            </a:avLst>
          </a:prstGeom>
          <a:solidFill>
            <a:srgbClr val="D95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25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3725513" y="1807351"/>
            <a:ext cx="641522" cy="3114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425" dirty="0">
                <a:solidFill>
                  <a:srgbClr val="483B44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35%</a:t>
            </a:r>
            <a:endParaRPr lang="zh-CN" altLang="en-US" sz="1425" dirty="0">
              <a:solidFill>
                <a:srgbClr val="483B44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3973150" y="2083561"/>
            <a:ext cx="0" cy="229778"/>
          </a:xfrm>
          <a:prstGeom prst="line">
            <a:avLst/>
          </a:prstGeom>
          <a:ln w="25400">
            <a:solidFill>
              <a:srgbClr val="483B4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1695609" y="2982433"/>
            <a:ext cx="6209959" cy="257161"/>
          </a:xfrm>
          <a:prstGeom prst="roundRect">
            <a:avLst>
              <a:gd name="adj" fmla="val 50000"/>
            </a:avLst>
          </a:prstGeom>
          <a:noFill/>
          <a:ln>
            <a:solidFill>
              <a:srgbClr val="E2D9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25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5" name="Freeform 803"/>
          <p:cNvSpPr/>
          <p:nvPr/>
        </p:nvSpPr>
        <p:spPr bwMode="auto">
          <a:xfrm>
            <a:off x="1145571" y="2839566"/>
            <a:ext cx="421458" cy="400028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2C849C"/>
          </a:solidFill>
          <a:ln>
            <a:noFill/>
          </a:ln>
        </p:spPr>
        <p:txBody>
          <a:bodyPr/>
          <a:lstStyle/>
          <a:p>
            <a:endParaRPr lang="zh-CN" altLang="en-US" sz="1425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770614" y="3056248"/>
            <a:ext cx="5463479" cy="121437"/>
          </a:xfrm>
          <a:prstGeom prst="roundRect">
            <a:avLst>
              <a:gd name="adj" fmla="val 50000"/>
            </a:avLst>
          </a:prstGeom>
          <a:solidFill>
            <a:srgbClr val="2C8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25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37961" y="2572419"/>
            <a:ext cx="547540" cy="530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425" dirty="0">
                <a:solidFill>
                  <a:srgbClr val="483B44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89%</a:t>
            </a:r>
            <a:endParaRPr lang="zh-CN" altLang="en-US" sz="1425" dirty="0">
              <a:solidFill>
                <a:srgbClr val="483B44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198375" y="2869331"/>
            <a:ext cx="0" cy="228587"/>
          </a:xfrm>
          <a:prstGeom prst="line">
            <a:avLst/>
          </a:prstGeom>
          <a:ln w="25400">
            <a:solidFill>
              <a:srgbClr val="483B4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96854" y="3641686"/>
            <a:ext cx="7922113" cy="114589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05142" y="3911021"/>
            <a:ext cx="6605697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95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</a:t>
            </a:r>
            <a:r>
              <a:rPr lang="zh-CN" altLang="en-US" sz="99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</a:t>
            </a:r>
            <a:r>
              <a:rPr lang="zh-CN" altLang="en-US" sz="995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</a:t>
            </a:r>
            <a:r>
              <a:rPr lang="zh-CN" altLang="en-US" sz="99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</a:t>
            </a:r>
            <a:r>
              <a:rPr lang="zh-CN" altLang="en-US" sz="995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</a:t>
            </a:r>
            <a:r>
              <a:rPr lang="zh-CN" altLang="en-US" sz="99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</a:t>
            </a:r>
            <a:r>
              <a:rPr lang="zh-CN" altLang="en-US" sz="995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endParaRPr lang="en-US" altLang="zh-CN" sz="995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05141" y="4203254"/>
            <a:ext cx="6605697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95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</a:t>
            </a:r>
            <a:r>
              <a:rPr lang="zh-CN" altLang="en-US" sz="99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r>
              <a:rPr lang="zh-CN" altLang="en-US" sz="995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</a:t>
            </a:r>
            <a:r>
              <a:rPr lang="zh-CN" altLang="en-US" sz="99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输入替换内容输入替换内容</a:t>
            </a:r>
            <a:r>
              <a:rPr lang="zh-CN" altLang="en-US" sz="995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</a:t>
            </a:r>
            <a:r>
              <a:rPr lang="zh-CN" altLang="en-US" sz="99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输入替换内容</a:t>
            </a:r>
            <a:endParaRPr lang="en-US" altLang="zh-CN" sz="995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9" grpId="0" animBg="1"/>
      <p:bldP spid="10" grpId="0" animBg="1"/>
      <p:bldP spid="11" grpId="0" animBg="1"/>
      <p:bldP spid="12" grpId="0"/>
      <p:bldP spid="14" grpId="0" animBg="1"/>
      <p:bldP spid="15" grpId="0" animBg="1"/>
      <p:bldP spid="16" grpId="0" animBg="1"/>
      <p:bldP spid="17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5" t="-11065" b="60629"/>
          <a:stretch>
            <a:fillRect/>
          </a:stretch>
        </p:blipFill>
        <p:spPr>
          <a:xfrm>
            <a:off x="0" y="-1489165"/>
            <a:ext cx="9144451" cy="6726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963587"/>
            <a:ext cx="8704162" cy="2766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5458" y="177392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新技术展示</a:t>
            </a:r>
            <a:endParaRPr lang="zh-CN" altLang="en-US" sz="2800" b="1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5458" y="2355472"/>
            <a:ext cx="33890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SELF INTRODUCTION</a:t>
            </a:r>
            <a:endParaRPr lang="zh-CN" altLang="en-US" sz="1000" spc="600" dirty="0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6" name="Text Placeholder 4"/>
          <p:cNvSpPr txBox="1"/>
          <p:nvPr/>
        </p:nvSpPr>
        <p:spPr>
          <a:xfrm>
            <a:off x="3600476" y="2642607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Ut wisi enim ad minim veniam, quis nostrud exerci tation ullamcorper nibh euismod tincidunt ut</a:t>
            </a:r>
            <a:endParaRPr kumimoji="0" lang="id-ID" sz="120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65" b="16822"/>
          <a:stretch>
            <a:fillRect/>
          </a:stretch>
        </p:blipFill>
        <p:spPr>
          <a:xfrm>
            <a:off x="0" y="943267"/>
            <a:ext cx="3448594" cy="2510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/>
        </p:nvSpPr>
        <p:spPr>
          <a:xfrm>
            <a:off x="226422" y="118342"/>
            <a:ext cx="2151017" cy="400110"/>
          </a:xfrm>
          <a:prstGeom prst="rect">
            <a:avLst/>
          </a:prstGeom>
          <a:solidFill>
            <a:srgbClr val="113A82"/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PART.02 The Road to Success </a:t>
            </a:r>
            <a:endParaRPr lang="zh-CN" altLang="en-US" sz="1000" dirty="0">
              <a:solidFill>
                <a:prstClr val="white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8342"/>
            <a:ext cx="156754" cy="246221"/>
          </a:xfrm>
          <a:prstGeom prst="rect">
            <a:avLst/>
          </a:prstGeom>
          <a:solidFill>
            <a:srgbClr val="113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87212" y="1354232"/>
            <a:ext cx="2873565" cy="2935323"/>
            <a:chOff x="4254392" y="1908176"/>
            <a:chExt cx="3683215" cy="3762374"/>
          </a:xfrm>
        </p:grpSpPr>
        <p:grpSp>
          <p:nvGrpSpPr>
            <p:cNvPr id="5" name="组合 4"/>
            <p:cNvGrpSpPr/>
            <p:nvPr/>
          </p:nvGrpSpPr>
          <p:grpSpPr>
            <a:xfrm>
              <a:off x="4475880" y="1908176"/>
              <a:ext cx="3461727" cy="3762374"/>
              <a:chOff x="4213224" y="1176338"/>
              <a:chExt cx="3838576" cy="4171950"/>
            </a:xfrm>
          </p:grpSpPr>
          <p:sp>
            <p:nvSpPr>
              <p:cNvPr id="19" name="îŝḷîḓé-任意多边形: 形状 51"/>
              <p:cNvSpPr/>
              <p:nvPr/>
            </p:nvSpPr>
            <p:spPr>
              <a:xfrm>
                <a:off x="4213224" y="1509712"/>
                <a:ext cx="3838576" cy="3838576"/>
              </a:xfrm>
              <a:custGeom>
                <a:avLst/>
                <a:gdLst>
                  <a:gd name="connsiteX0" fmla="*/ 1919288 w 3838576"/>
                  <a:gd name="connsiteY0" fmla="*/ 0 h 3838576"/>
                  <a:gd name="connsiteX1" fmla="*/ 3838576 w 3838576"/>
                  <a:gd name="connsiteY1" fmla="*/ 1919288 h 3838576"/>
                  <a:gd name="connsiteX2" fmla="*/ 1919288 w 3838576"/>
                  <a:gd name="connsiteY2" fmla="*/ 3838576 h 3838576"/>
                  <a:gd name="connsiteX3" fmla="*/ 0 w 3838576"/>
                  <a:gd name="connsiteY3" fmla="*/ 1919288 h 3838576"/>
                  <a:gd name="connsiteX4" fmla="*/ 959644 w 3838576"/>
                  <a:gd name="connsiteY4" fmla="*/ 1919288 h 3838576"/>
                  <a:gd name="connsiteX5" fmla="*/ 1919288 w 3838576"/>
                  <a:gd name="connsiteY5" fmla="*/ 2878932 h 3838576"/>
                  <a:gd name="connsiteX6" fmla="*/ 2878932 w 3838576"/>
                  <a:gd name="connsiteY6" fmla="*/ 1919288 h 3838576"/>
                  <a:gd name="connsiteX7" fmla="*/ 1919288 w 3838576"/>
                  <a:gd name="connsiteY7" fmla="*/ 959644 h 3838576"/>
                  <a:gd name="connsiteX8" fmla="*/ 1919288 w 3838576"/>
                  <a:gd name="connsiteY8" fmla="*/ 0 h 383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8576" h="3838576">
                    <a:moveTo>
                      <a:pt x="1919288" y="0"/>
                    </a:moveTo>
                    <a:cubicBezTo>
                      <a:pt x="2979281" y="0"/>
                      <a:pt x="3838576" y="859295"/>
                      <a:pt x="3838576" y="1919288"/>
                    </a:cubicBezTo>
                    <a:cubicBezTo>
                      <a:pt x="3838576" y="2979281"/>
                      <a:pt x="2979281" y="3838576"/>
                      <a:pt x="1919288" y="3838576"/>
                    </a:cubicBezTo>
                    <a:cubicBezTo>
                      <a:pt x="859295" y="3838576"/>
                      <a:pt x="0" y="2979281"/>
                      <a:pt x="0" y="1919288"/>
                    </a:cubicBezTo>
                    <a:lnTo>
                      <a:pt x="959644" y="1919288"/>
                    </a:lnTo>
                    <a:cubicBezTo>
                      <a:pt x="959644" y="2449285"/>
                      <a:pt x="1389291" y="2878932"/>
                      <a:pt x="1919288" y="2878932"/>
                    </a:cubicBezTo>
                    <a:cubicBezTo>
                      <a:pt x="2449285" y="2878932"/>
                      <a:pt x="2878932" y="2449285"/>
                      <a:pt x="2878932" y="1919288"/>
                    </a:cubicBezTo>
                    <a:cubicBezTo>
                      <a:pt x="2878932" y="1389291"/>
                      <a:pt x="2449285" y="959644"/>
                      <a:pt x="1919288" y="959644"/>
                    </a:cubicBezTo>
                    <a:lnTo>
                      <a:pt x="1919288" y="0"/>
                    </a:lnTo>
                    <a:close/>
                  </a:path>
                </a:pathLst>
              </a:custGeom>
              <a:solidFill>
                <a:srgbClr val="113A8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20" name="îŝḷîḓé-Isosceles Triangle 29"/>
              <p:cNvSpPr/>
              <p:nvPr/>
            </p:nvSpPr>
            <p:spPr>
              <a:xfrm rot="16200000">
                <a:off x="5028161" y="1691234"/>
                <a:ext cx="1619250" cy="589457"/>
              </a:xfrm>
              <a:prstGeom prst="triangle">
                <a:avLst/>
              </a:prstGeom>
              <a:solidFill>
                <a:schemeClr val="bg2">
                  <a:lumMod val="1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endParaRPr>
              </a:p>
            </p:txBody>
          </p:sp>
        </p:grpSp>
        <p:sp>
          <p:nvSpPr>
            <p:cNvPr id="6" name="îŝḷîḓé-矩形: 圆角 49"/>
            <p:cNvSpPr/>
            <p:nvPr/>
          </p:nvSpPr>
          <p:spPr>
            <a:xfrm>
              <a:off x="4254392" y="2652475"/>
              <a:ext cx="1287210" cy="128721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7" name="îŝḷîḓé-矩形: 圆角 50"/>
            <p:cNvSpPr/>
            <p:nvPr/>
          </p:nvSpPr>
          <p:spPr>
            <a:xfrm>
              <a:off x="4334565" y="2732647"/>
              <a:ext cx="1126865" cy="1126866"/>
            </a:xfrm>
            <a:prstGeom prst="round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8" name="îŝḷîḓé-Oval 16"/>
            <p:cNvSpPr/>
            <p:nvPr/>
          </p:nvSpPr>
          <p:spPr>
            <a:xfrm>
              <a:off x="6620206" y="2509852"/>
              <a:ext cx="635811" cy="635811"/>
            </a:xfrm>
            <a:prstGeom prst="ellipse">
              <a:avLst/>
            </a:prstGeom>
            <a:solidFill>
              <a:srgbClr val="D95E6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9" name="îŝḷîḓé-Oval 17"/>
            <p:cNvSpPr/>
            <p:nvPr/>
          </p:nvSpPr>
          <p:spPr>
            <a:xfrm>
              <a:off x="7187552" y="3621780"/>
              <a:ext cx="635811" cy="635811"/>
            </a:xfrm>
            <a:prstGeom prst="ellipse">
              <a:avLst/>
            </a:prstGeom>
            <a:solidFill>
              <a:srgbClr val="2C849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0" name="îŝḷîḓé-Oval 18"/>
            <p:cNvSpPr/>
            <p:nvPr/>
          </p:nvSpPr>
          <p:spPr>
            <a:xfrm>
              <a:off x="4664699" y="4039661"/>
              <a:ext cx="635811" cy="635811"/>
            </a:xfrm>
            <a:prstGeom prst="ellipse">
              <a:avLst/>
            </a:prstGeom>
            <a:solidFill>
              <a:srgbClr val="D95E6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1" name="îŝḷîḓé-Oval 19"/>
            <p:cNvSpPr/>
            <p:nvPr/>
          </p:nvSpPr>
          <p:spPr>
            <a:xfrm>
              <a:off x="5461429" y="4835088"/>
              <a:ext cx="635811" cy="635811"/>
            </a:xfrm>
            <a:prstGeom prst="ellipse">
              <a:avLst/>
            </a:prstGeom>
            <a:solidFill>
              <a:srgbClr val="2C849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2" name="îṥļîḑé-Oval 20"/>
            <p:cNvSpPr/>
            <p:nvPr/>
          </p:nvSpPr>
          <p:spPr>
            <a:xfrm>
              <a:off x="6699518" y="4646165"/>
              <a:ext cx="635811" cy="635811"/>
            </a:xfrm>
            <a:prstGeom prst="ellipse">
              <a:avLst/>
            </a:prstGeom>
            <a:solidFill>
              <a:srgbClr val="D95E6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3" name="îṥļîḑé-任意多边形: 形状 53"/>
            <p:cNvSpPr/>
            <p:nvPr/>
          </p:nvSpPr>
          <p:spPr bwMode="auto">
            <a:xfrm>
              <a:off x="4530311" y="2985359"/>
              <a:ext cx="735372" cy="62144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4" name="îŝḷîḓé-Oval 16"/>
            <p:cNvSpPr/>
            <p:nvPr/>
          </p:nvSpPr>
          <p:spPr>
            <a:xfrm>
              <a:off x="6822280" y="2713565"/>
              <a:ext cx="231664" cy="228386"/>
            </a:xfrm>
            <a:custGeom>
              <a:avLst/>
              <a:gdLst>
                <a:gd name="connsiteX0" fmla="*/ 481576 w 607554"/>
                <a:gd name="connsiteY0" fmla="*/ 446886 h 598959"/>
                <a:gd name="connsiteX1" fmla="*/ 481576 w 607554"/>
                <a:gd name="connsiteY1" fmla="*/ 503769 h 598959"/>
                <a:gd name="connsiteX2" fmla="*/ 519134 w 607554"/>
                <a:gd name="connsiteY2" fmla="*/ 503769 h 598959"/>
                <a:gd name="connsiteX3" fmla="*/ 519134 w 607554"/>
                <a:gd name="connsiteY3" fmla="*/ 446886 h 598959"/>
                <a:gd name="connsiteX4" fmla="*/ 481576 w 607554"/>
                <a:gd name="connsiteY4" fmla="*/ 270994 h 598959"/>
                <a:gd name="connsiteX5" fmla="*/ 481576 w 607554"/>
                <a:gd name="connsiteY5" fmla="*/ 327877 h 598959"/>
                <a:gd name="connsiteX6" fmla="*/ 519134 w 607554"/>
                <a:gd name="connsiteY6" fmla="*/ 327877 h 598959"/>
                <a:gd name="connsiteX7" fmla="*/ 519134 w 607554"/>
                <a:gd name="connsiteY7" fmla="*/ 270994 h 598959"/>
                <a:gd name="connsiteX8" fmla="*/ 195909 w 607554"/>
                <a:gd name="connsiteY8" fmla="*/ 265961 h 598959"/>
                <a:gd name="connsiteX9" fmla="*/ 358877 w 607554"/>
                <a:gd name="connsiteY9" fmla="*/ 265961 h 598959"/>
                <a:gd name="connsiteX10" fmla="*/ 378725 w 607554"/>
                <a:gd name="connsiteY10" fmla="*/ 285870 h 598959"/>
                <a:gd name="connsiteX11" fmla="*/ 358877 w 607554"/>
                <a:gd name="connsiteY11" fmla="*/ 305689 h 598959"/>
                <a:gd name="connsiteX12" fmla="*/ 195909 w 607554"/>
                <a:gd name="connsiteY12" fmla="*/ 305689 h 598959"/>
                <a:gd name="connsiteX13" fmla="*/ 176061 w 607554"/>
                <a:gd name="connsiteY13" fmla="*/ 285870 h 598959"/>
                <a:gd name="connsiteX14" fmla="*/ 195909 w 607554"/>
                <a:gd name="connsiteY14" fmla="*/ 265961 h 598959"/>
                <a:gd name="connsiteX15" fmla="*/ 195909 w 607554"/>
                <a:gd name="connsiteY15" fmla="*/ 169145 h 598959"/>
                <a:gd name="connsiteX16" fmla="*/ 358877 w 607554"/>
                <a:gd name="connsiteY16" fmla="*/ 169145 h 598959"/>
                <a:gd name="connsiteX17" fmla="*/ 378725 w 607554"/>
                <a:gd name="connsiteY17" fmla="*/ 189053 h 598959"/>
                <a:gd name="connsiteX18" fmla="*/ 358877 w 607554"/>
                <a:gd name="connsiteY18" fmla="*/ 208873 h 598959"/>
                <a:gd name="connsiteX19" fmla="*/ 195909 w 607554"/>
                <a:gd name="connsiteY19" fmla="*/ 208873 h 598959"/>
                <a:gd name="connsiteX20" fmla="*/ 176061 w 607554"/>
                <a:gd name="connsiteY20" fmla="*/ 189053 h 598959"/>
                <a:gd name="connsiteX21" fmla="*/ 195909 w 607554"/>
                <a:gd name="connsiteY21" fmla="*/ 169145 h 598959"/>
                <a:gd name="connsiteX22" fmla="*/ 481576 w 607554"/>
                <a:gd name="connsiteY22" fmla="*/ 95190 h 598959"/>
                <a:gd name="connsiteX23" fmla="*/ 481576 w 607554"/>
                <a:gd name="connsiteY23" fmla="*/ 152073 h 598959"/>
                <a:gd name="connsiteX24" fmla="*/ 552954 w 607554"/>
                <a:gd name="connsiteY24" fmla="*/ 152073 h 598959"/>
                <a:gd name="connsiteX25" fmla="*/ 565858 w 607554"/>
                <a:gd name="connsiteY25" fmla="*/ 123631 h 598959"/>
                <a:gd name="connsiteX26" fmla="*/ 552954 w 607554"/>
                <a:gd name="connsiteY26" fmla="*/ 95190 h 598959"/>
                <a:gd name="connsiteX27" fmla="*/ 118547 w 607554"/>
                <a:gd name="connsiteY27" fmla="*/ 39640 h 598959"/>
                <a:gd name="connsiteX28" fmla="*/ 118547 w 607554"/>
                <a:gd name="connsiteY28" fmla="*/ 559230 h 598959"/>
                <a:gd name="connsiteX29" fmla="*/ 441793 w 607554"/>
                <a:gd name="connsiteY29" fmla="*/ 559230 h 598959"/>
                <a:gd name="connsiteX30" fmla="*/ 441793 w 607554"/>
                <a:gd name="connsiteY30" fmla="*/ 39640 h 598959"/>
                <a:gd name="connsiteX31" fmla="*/ 39783 w 607554"/>
                <a:gd name="connsiteY31" fmla="*/ 39640 h 598959"/>
                <a:gd name="connsiteX32" fmla="*/ 39783 w 607554"/>
                <a:gd name="connsiteY32" fmla="*/ 559230 h 598959"/>
                <a:gd name="connsiteX33" fmla="*/ 78764 w 607554"/>
                <a:gd name="connsiteY33" fmla="*/ 559230 h 598959"/>
                <a:gd name="connsiteX34" fmla="*/ 78764 w 607554"/>
                <a:gd name="connsiteY34" fmla="*/ 39640 h 598959"/>
                <a:gd name="connsiteX35" fmla="*/ 19847 w 607554"/>
                <a:gd name="connsiteY35" fmla="*/ 0 h 598959"/>
                <a:gd name="connsiteX36" fmla="*/ 461729 w 607554"/>
                <a:gd name="connsiteY36" fmla="*/ 0 h 598959"/>
                <a:gd name="connsiteX37" fmla="*/ 481576 w 607554"/>
                <a:gd name="connsiteY37" fmla="*/ 19820 h 598959"/>
                <a:gd name="connsiteX38" fmla="*/ 481576 w 607554"/>
                <a:gd name="connsiteY38" fmla="*/ 55461 h 598959"/>
                <a:gd name="connsiteX39" fmla="*/ 565769 w 607554"/>
                <a:gd name="connsiteY39" fmla="*/ 55461 h 598959"/>
                <a:gd name="connsiteX40" fmla="*/ 583836 w 607554"/>
                <a:gd name="connsiteY40" fmla="*/ 67104 h 598959"/>
                <a:gd name="connsiteX41" fmla="*/ 605819 w 607554"/>
                <a:gd name="connsiteY41" fmla="*/ 115454 h 598959"/>
                <a:gd name="connsiteX42" fmla="*/ 605819 w 607554"/>
                <a:gd name="connsiteY42" fmla="*/ 131808 h 598959"/>
                <a:gd name="connsiteX43" fmla="*/ 583836 w 607554"/>
                <a:gd name="connsiteY43" fmla="*/ 180159 h 598959"/>
                <a:gd name="connsiteX44" fmla="*/ 565769 w 607554"/>
                <a:gd name="connsiteY44" fmla="*/ 191802 h 598959"/>
                <a:gd name="connsiteX45" fmla="*/ 481576 w 607554"/>
                <a:gd name="connsiteY45" fmla="*/ 191802 h 598959"/>
                <a:gd name="connsiteX46" fmla="*/ 481576 w 607554"/>
                <a:gd name="connsiteY46" fmla="*/ 231264 h 598959"/>
                <a:gd name="connsiteX47" fmla="*/ 539070 w 607554"/>
                <a:gd name="connsiteY47" fmla="*/ 231264 h 598959"/>
                <a:gd name="connsiteX48" fmla="*/ 558916 w 607554"/>
                <a:gd name="connsiteY48" fmla="*/ 251173 h 598959"/>
                <a:gd name="connsiteX49" fmla="*/ 558916 w 607554"/>
                <a:gd name="connsiteY49" fmla="*/ 347786 h 598959"/>
                <a:gd name="connsiteX50" fmla="*/ 539070 w 607554"/>
                <a:gd name="connsiteY50" fmla="*/ 367606 h 598959"/>
                <a:gd name="connsiteX51" fmla="*/ 481576 w 607554"/>
                <a:gd name="connsiteY51" fmla="*/ 367606 h 598959"/>
                <a:gd name="connsiteX52" fmla="*/ 481576 w 607554"/>
                <a:gd name="connsiteY52" fmla="*/ 407157 h 598959"/>
                <a:gd name="connsiteX53" fmla="*/ 539070 w 607554"/>
                <a:gd name="connsiteY53" fmla="*/ 407157 h 598959"/>
                <a:gd name="connsiteX54" fmla="*/ 558916 w 607554"/>
                <a:gd name="connsiteY54" fmla="*/ 426977 h 598959"/>
                <a:gd name="connsiteX55" fmla="*/ 558916 w 607554"/>
                <a:gd name="connsiteY55" fmla="*/ 523589 h 598959"/>
                <a:gd name="connsiteX56" fmla="*/ 539070 w 607554"/>
                <a:gd name="connsiteY56" fmla="*/ 543498 h 598959"/>
                <a:gd name="connsiteX57" fmla="*/ 481576 w 607554"/>
                <a:gd name="connsiteY57" fmla="*/ 543498 h 598959"/>
                <a:gd name="connsiteX58" fmla="*/ 481576 w 607554"/>
                <a:gd name="connsiteY58" fmla="*/ 579139 h 598959"/>
                <a:gd name="connsiteX59" fmla="*/ 461729 w 607554"/>
                <a:gd name="connsiteY59" fmla="*/ 598959 h 598959"/>
                <a:gd name="connsiteX60" fmla="*/ 19847 w 607554"/>
                <a:gd name="connsiteY60" fmla="*/ 598959 h 598959"/>
                <a:gd name="connsiteX61" fmla="*/ 0 w 607554"/>
                <a:gd name="connsiteY61" fmla="*/ 579139 h 598959"/>
                <a:gd name="connsiteX62" fmla="*/ 0 w 607554"/>
                <a:gd name="connsiteY62" fmla="*/ 19820 h 598959"/>
                <a:gd name="connsiteX63" fmla="*/ 19847 w 607554"/>
                <a:gd name="connsiteY63" fmla="*/ 0 h 59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07554" h="598959">
                  <a:moveTo>
                    <a:pt x="481576" y="446886"/>
                  </a:moveTo>
                  <a:lnTo>
                    <a:pt x="481576" y="503769"/>
                  </a:lnTo>
                  <a:lnTo>
                    <a:pt x="519134" y="503769"/>
                  </a:lnTo>
                  <a:lnTo>
                    <a:pt x="519134" y="446886"/>
                  </a:lnTo>
                  <a:close/>
                  <a:moveTo>
                    <a:pt x="481576" y="270994"/>
                  </a:moveTo>
                  <a:lnTo>
                    <a:pt x="481576" y="327877"/>
                  </a:lnTo>
                  <a:lnTo>
                    <a:pt x="519134" y="327877"/>
                  </a:lnTo>
                  <a:lnTo>
                    <a:pt x="519134" y="270994"/>
                  </a:lnTo>
                  <a:close/>
                  <a:moveTo>
                    <a:pt x="195909" y="265961"/>
                  </a:moveTo>
                  <a:lnTo>
                    <a:pt x="358877" y="265961"/>
                  </a:lnTo>
                  <a:cubicBezTo>
                    <a:pt x="369825" y="265961"/>
                    <a:pt x="378725" y="274849"/>
                    <a:pt x="378725" y="285870"/>
                  </a:cubicBezTo>
                  <a:cubicBezTo>
                    <a:pt x="378725" y="296801"/>
                    <a:pt x="369825" y="305689"/>
                    <a:pt x="358877" y="305689"/>
                  </a:cubicBezTo>
                  <a:lnTo>
                    <a:pt x="195909" y="305689"/>
                  </a:lnTo>
                  <a:cubicBezTo>
                    <a:pt x="184962" y="305689"/>
                    <a:pt x="176061" y="296801"/>
                    <a:pt x="176061" y="285870"/>
                  </a:cubicBezTo>
                  <a:cubicBezTo>
                    <a:pt x="176061" y="274849"/>
                    <a:pt x="184962" y="265961"/>
                    <a:pt x="195909" y="265961"/>
                  </a:cubicBezTo>
                  <a:close/>
                  <a:moveTo>
                    <a:pt x="195909" y="169145"/>
                  </a:moveTo>
                  <a:lnTo>
                    <a:pt x="358877" y="169145"/>
                  </a:lnTo>
                  <a:cubicBezTo>
                    <a:pt x="369825" y="169145"/>
                    <a:pt x="378725" y="178033"/>
                    <a:pt x="378725" y="189053"/>
                  </a:cubicBezTo>
                  <a:cubicBezTo>
                    <a:pt x="378725" y="199985"/>
                    <a:pt x="369825" y="208873"/>
                    <a:pt x="358877" y="208873"/>
                  </a:cubicBezTo>
                  <a:lnTo>
                    <a:pt x="195909" y="208873"/>
                  </a:lnTo>
                  <a:cubicBezTo>
                    <a:pt x="184962" y="208873"/>
                    <a:pt x="176061" y="199985"/>
                    <a:pt x="176061" y="189053"/>
                  </a:cubicBezTo>
                  <a:cubicBezTo>
                    <a:pt x="176061" y="178033"/>
                    <a:pt x="184962" y="169145"/>
                    <a:pt x="195909" y="169145"/>
                  </a:cubicBezTo>
                  <a:close/>
                  <a:moveTo>
                    <a:pt x="481576" y="95190"/>
                  </a:moveTo>
                  <a:lnTo>
                    <a:pt x="481576" y="152073"/>
                  </a:lnTo>
                  <a:lnTo>
                    <a:pt x="552954" y="152073"/>
                  </a:lnTo>
                  <a:lnTo>
                    <a:pt x="565858" y="123631"/>
                  </a:lnTo>
                  <a:lnTo>
                    <a:pt x="552954" y="95190"/>
                  </a:lnTo>
                  <a:close/>
                  <a:moveTo>
                    <a:pt x="118547" y="39640"/>
                  </a:moveTo>
                  <a:lnTo>
                    <a:pt x="118547" y="559230"/>
                  </a:lnTo>
                  <a:lnTo>
                    <a:pt x="441793" y="559230"/>
                  </a:lnTo>
                  <a:lnTo>
                    <a:pt x="441793" y="39640"/>
                  </a:lnTo>
                  <a:close/>
                  <a:moveTo>
                    <a:pt x="39783" y="39640"/>
                  </a:moveTo>
                  <a:lnTo>
                    <a:pt x="39783" y="559230"/>
                  </a:lnTo>
                  <a:lnTo>
                    <a:pt x="78764" y="559230"/>
                  </a:lnTo>
                  <a:lnTo>
                    <a:pt x="78764" y="39640"/>
                  </a:lnTo>
                  <a:close/>
                  <a:moveTo>
                    <a:pt x="19847" y="0"/>
                  </a:moveTo>
                  <a:lnTo>
                    <a:pt x="461729" y="0"/>
                  </a:lnTo>
                  <a:cubicBezTo>
                    <a:pt x="472676" y="0"/>
                    <a:pt x="481576" y="8888"/>
                    <a:pt x="481576" y="19820"/>
                  </a:cubicBezTo>
                  <a:lnTo>
                    <a:pt x="481576" y="55461"/>
                  </a:lnTo>
                  <a:lnTo>
                    <a:pt x="565769" y="55461"/>
                  </a:lnTo>
                  <a:cubicBezTo>
                    <a:pt x="573512" y="55461"/>
                    <a:pt x="580632" y="59994"/>
                    <a:pt x="583836" y="67104"/>
                  </a:cubicBezTo>
                  <a:lnTo>
                    <a:pt x="605819" y="115454"/>
                  </a:lnTo>
                  <a:cubicBezTo>
                    <a:pt x="608133" y="120609"/>
                    <a:pt x="608133" y="126653"/>
                    <a:pt x="605819" y="131808"/>
                  </a:cubicBezTo>
                  <a:lnTo>
                    <a:pt x="583836" y="180159"/>
                  </a:lnTo>
                  <a:cubicBezTo>
                    <a:pt x="580632" y="187269"/>
                    <a:pt x="573512" y="191802"/>
                    <a:pt x="565769" y="191802"/>
                  </a:cubicBezTo>
                  <a:lnTo>
                    <a:pt x="481576" y="191802"/>
                  </a:lnTo>
                  <a:lnTo>
                    <a:pt x="481576" y="231264"/>
                  </a:lnTo>
                  <a:lnTo>
                    <a:pt x="539070" y="231264"/>
                  </a:lnTo>
                  <a:cubicBezTo>
                    <a:pt x="550017" y="231264"/>
                    <a:pt x="558916" y="240152"/>
                    <a:pt x="558916" y="251173"/>
                  </a:cubicBezTo>
                  <a:lnTo>
                    <a:pt x="558916" y="347786"/>
                  </a:lnTo>
                  <a:cubicBezTo>
                    <a:pt x="558916" y="358718"/>
                    <a:pt x="550017" y="367606"/>
                    <a:pt x="539070" y="367606"/>
                  </a:cubicBezTo>
                  <a:lnTo>
                    <a:pt x="481576" y="367606"/>
                  </a:lnTo>
                  <a:lnTo>
                    <a:pt x="481576" y="407157"/>
                  </a:lnTo>
                  <a:lnTo>
                    <a:pt x="539070" y="407157"/>
                  </a:lnTo>
                  <a:cubicBezTo>
                    <a:pt x="550017" y="407157"/>
                    <a:pt x="558916" y="416045"/>
                    <a:pt x="558916" y="426977"/>
                  </a:cubicBezTo>
                  <a:lnTo>
                    <a:pt x="558916" y="523589"/>
                  </a:lnTo>
                  <a:cubicBezTo>
                    <a:pt x="558916" y="534610"/>
                    <a:pt x="550017" y="543498"/>
                    <a:pt x="539070" y="543498"/>
                  </a:cubicBezTo>
                  <a:lnTo>
                    <a:pt x="481576" y="543498"/>
                  </a:lnTo>
                  <a:lnTo>
                    <a:pt x="481576" y="579139"/>
                  </a:lnTo>
                  <a:cubicBezTo>
                    <a:pt x="481576" y="590071"/>
                    <a:pt x="472676" y="598959"/>
                    <a:pt x="461729" y="598959"/>
                  </a:cubicBezTo>
                  <a:lnTo>
                    <a:pt x="19847" y="598959"/>
                  </a:lnTo>
                  <a:cubicBezTo>
                    <a:pt x="8900" y="598959"/>
                    <a:pt x="0" y="590071"/>
                    <a:pt x="0" y="579139"/>
                  </a:cubicBezTo>
                  <a:lnTo>
                    <a:pt x="0" y="19820"/>
                  </a:lnTo>
                  <a:cubicBezTo>
                    <a:pt x="0" y="8888"/>
                    <a:pt x="8900" y="0"/>
                    <a:pt x="1984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5" name="îŝḷîḓé-Oval 17"/>
            <p:cNvSpPr/>
            <p:nvPr/>
          </p:nvSpPr>
          <p:spPr>
            <a:xfrm>
              <a:off x="7392146" y="3823854"/>
              <a:ext cx="226624" cy="231664"/>
            </a:xfrm>
            <a:custGeom>
              <a:avLst/>
              <a:gdLst>
                <a:gd name="connsiteX0" fmla="*/ 59789 w 593384"/>
                <a:gd name="connsiteY0" fmla="*/ 323835 h 606580"/>
                <a:gd name="connsiteX1" fmla="*/ 44670 w 593384"/>
                <a:gd name="connsiteY1" fmla="*/ 338857 h 606580"/>
                <a:gd name="connsiteX2" fmla="*/ 44670 w 593384"/>
                <a:gd name="connsiteY2" fmla="*/ 477027 h 606580"/>
                <a:gd name="connsiteX3" fmla="*/ 59713 w 593384"/>
                <a:gd name="connsiteY3" fmla="*/ 492048 h 606580"/>
                <a:gd name="connsiteX4" fmla="*/ 386834 w 593384"/>
                <a:gd name="connsiteY4" fmla="*/ 492048 h 606580"/>
                <a:gd name="connsiteX5" fmla="*/ 402946 w 593384"/>
                <a:gd name="connsiteY5" fmla="*/ 508138 h 606580"/>
                <a:gd name="connsiteX6" fmla="*/ 402946 w 593384"/>
                <a:gd name="connsiteY6" fmla="*/ 545959 h 606580"/>
                <a:gd name="connsiteX7" fmla="*/ 419058 w 593384"/>
                <a:gd name="connsiteY7" fmla="*/ 561972 h 606580"/>
                <a:gd name="connsiteX8" fmla="*/ 429137 w 593384"/>
                <a:gd name="connsiteY8" fmla="*/ 558388 h 606580"/>
                <a:gd name="connsiteX9" fmla="*/ 543981 w 593384"/>
                <a:gd name="connsiteY9" fmla="*/ 464369 h 606580"/>
                <a:gd name="connsiteX10" fmla="*/ 544897 w 593384"/>
                <a:gd name="connsiteY10" fmla="*/ 463606 h 606580"/>
                <a:gd name="connsiteX11" fmla="*/ 544897 w 593384"/>
                <a:gd name="connsiteY11" fmla="*/ 445000 h 606580"/>
                <a:gd name="connsiteX12" fmla="*/ 543904 w 593384"/>
                <a:gd name="connsiteY12" fmla="*/ 444162 h 606580"/>
                <a:gd name="connsiteX13" fmla="*/ 427533 w 593384"/>
                <a:gd name="connsiteY13" fmla="*/ 349990 h 606580"/>
                <a:gd name="connsiteX14" fmla="*/ 418065 w 593384"/>
                <a:gd name="connsiteY14" fmla="*/ 346634 h 606580"/>
                <a:gd name="connsiteX15" fmla="*/ 402946 w 593384"/>
                <a:gd name="connsiteY15" fmla="*/ 361656 h 606580"/>
                <a:gd name="connsiteX16" fmla="*/ 402946 w 593384"/>
                <a:gd name="connsiteY16" fmla="*/ 400469 h 606580"/>
                <a:gd name="connsiteX17" fmla="*/ 386834 w 593384"/>
                <a:gd name="connsiteY17" fmla="*/ 416482 h 606580"/>
                <a:gd name="connsiteX18" fmla="*/ 136453 w 593384"/>
                <a:gd name="connsiteY18" fmla="*/ 416482 h 606580"/>
                <a:gd name="connsiteX19" fmla="*/ 120342 w 593384"/>
                <a:gd name="connsiteY19" fmla="*/ 400469 h 606580"/>
                <a:gd name="connsiteX20" fmla="*/ 120342 w 593384"/>
                <a:gd name="connsiteY20" fmla="*/ 376602 h 606580"/>
                <a:gd name="connsiteX21" fmla="*/ 113469 w 593384"/>
                <a:gd name="connsiteY21" fmla="*/ 362342 h 606580"/>
                <a:gd name="connsiteX22" fmla="*/ 69105 w 593384"/>
                <a:gd name="connsiteY22" fmla="*/ 327114 h 606580"/>
                <a:gd name="connsiteX23" fmla="*/ 59789 w 593384"/>
                <a:gd name="connsiteY23" fmla="*/ 323835 h 606580"/>
                <a:gd name="connsiteX24" fmla="*/ 59757 w 593384"/>
                <a:gd name="connsiteY24" fmla="*/ 323324 h 606580"/>
                <a:gd name="connsiteX25" fmla="*/ 69379 w 593384"/>
                <a:gd name="connsiteY25" fmla="*/ 326755 h 606580"/>
                <a:gd name="connsiteX26" fmla="*/ 113750 w 593384"/>
                <a:gd name="connsiteY26" fmla="*/ 361977 h 606580"/>
                <a:gd name="connsiteX27" fmla="*/ 120852 w 593384"/>
                <a:gd name="connsiteY27" fmla="*/ 376615 h 606580"/>
                <a:gd name="connsiteX28" fmla="*/ 120852 w 593384"/>
                <a:gd name="connsiteY28" fmla="*/ 400477 h 606580"/>
                <a:gd name="connsiteX29" fmla="*/ 136431 w 593384"/>
                <a:gd name="connsiteY29" fmla="*/ 416030 h 606580"/>
                <a:gd name="connsiteX30" fmla="*/ 386846 w 593384"/>
                <a:gd name="connsiteY30" fmla="*/ 416030 h 606580"/>
                <a:gd name="connsiteX31" fmla="*/ 402425 w 593384"/>
                <a:gd name="connsiteY31" fmla="*/ 400477 h 606580"/>
                <a:gd name="connsiteX32" fmla="*/ 402425 w 593384"/>
                <a:gd name="connsiteY32" fmla="*/ 361672 h 606580"/>
                <a:gd name="connsiteX33" fmla="*/ 418081 w 593384"/>
                <a:gd name="connsiteY33" fmla="*/ 346119 h 606580"/>
                <a:gd name="connsiteX34" fmla="*/ 427856 w 593384"/>
                <a:gd name="connsiteY34" fmla="*/ 349626 h 606580"/>
                <a:gd name="connsiteX35" fmla="*/ 544319 w 593384"/>
                <a:gd name="connsiteY35" fmla="*/ 443781 h 606580"/>
                <a:gd name="connsiteX36" fmla="*/ 545312 w 593384"/>
                <a:gd name="connsiteY36" fmla="*/ 444696 h 606580"/>
                <a:gd name="connsiteX37" fmla="*/ 545236 w 593384"/>
                <a:gd name="connsiteY37" fmla="*/ 463908 h 606580"/>
                <a:gd name="connsiteX38" fmla="*/ 544319 w 593384"/>
                <a:gd name="connsiteY38" fmla="*/ 464746 h 606580"/>
                <a:gd name="connsiteX39" fmla="*/ 429460 w 593384"/>
                <a:gd name="connsiteY39" fmla="*/ 558748 h 606580"/>
                <a:gd name="connsiteX40" fmla="*/ 419074 w 593384"/>
                <a:gd name="connsiteY40" fmla="*/ 562484 h 606580"/>
                <a:gd name="connsiteX41" fmla="*/ 402425 w 593384"/>
                <a:gd name="connsiteY41" fmla="*/ 545940 h 606580"/>
                <a:gd name="connsiteX42" fmla="*/ 402425 w 593384"/>
                <a:gd name="connsiteY42" fmla="*/ 508126 h 606580"/>
                <a:gd name="connsiteX43" fmla="*/ 386846 w 593384"/>
                <a:gd name="connsiteY43" fmla="*/ 492573 h 606580"/>
                <a:gd name="connsiteX44" fmla="*/ 59680 w 593384"/>
                <a:gd name="connsiteY44" fmla="*/ 492573 h 606580"/>
                <a:gd name="connsiteX45" fmla="*/ 44101 w 593384"/>
                <a:gd name="connsiteY45" fmla="*/ 477021 h 606580"/>
                <a:gd name="connsiteX46" fmla="*/ 44101 w 593384"/>
                <a:gd name="connsiteY46" fmla="*/ 338877 h 606580"/>
                <a:gd name="connsiteX47" fmla="*/ 59757 w 593384"/>
                <a:gd name="connsiteY47" fmla="*/ 323324 h 606580"/>
                <a:gd name="connsiteX48" fmla="*/ 59789 w 593384"/>
                <a:gd name="connsiteY48" fmla="*/ 322767 h 606580"/>
                <a:gd name="connsiteX49" fmla="*/ 43677 w 593384"/>
                <a:gd name="connsiteY49" fmla="*/ 338857 h 606580"/>
                <a:gd name="connsiteX50" fmla="*/ 43677 w 593384"/>
                <a:gd name="connsiteY50" fmla="*/ 477027 h 606580"/>
                <a:gd name="connsiteX51" fmla="*/ 59713 w 593384"/>
                <a:gd name="connsiteY51" fmla="*/ 493116 h 606580"/>
                <a:gd name="connsiteX52" fmla="*/ 386834 w 593384"/>
                <a:gd name="connsiteY52" fmla="*/ 493116 h 606580"/>
                <a:gd name="connsiteX53" fmla="*/ 401953 w 593384"/>
                <a:gd name="connsiteY53" fmla="*/ 508138 h 606580"/>
                <a:gd name="connsiteX54" fmla="*/ 401953 w 593384"/>
                <a:gd name="connsiteY54" fmla="*/ 545959 h 606580"/>
                <a:gd name="connsiteX55" fmla="*/ 419058 w 593384"/>
                <a:gd name="connsiteY55" fmla="*/ 563040 h 606580"/>
                <a:gd name="connsiteX56" fmla="*/ 429748 w 593384"/>
                <a:gd name="connsiteY56" fmla="*/ 559151 h 606580"/>
                <a:gd name="connsiteX57" fmla="*/ 544592 w 593384"/>
                <a:gd name="connsiteY57" fmla="*/ 465131 h 606580"/>
                <a:gd name="connsiteX58" fmla="*/ 545584 w 593384"/>
                <a:gd name="connsiteY58" fmla="*/ 464292 h 606580"/>
                <a:gd name="connsiteX59" fmla="*/ 545584 w 593384"/>
                <a:gd name="connsiteY59" fmla="*/ 444314 h 606580"/>
                <a:gd name="connsiteX60" fmla="*/ 544592 w 593384"/>
                <a:gd name="connsiteY60" fmla="*/ 443399 h 606580"/>
                <a:gd name="connsiteX61" fmla="*/ 428144 w 593384"/>
                <a:gd name="connsiteY61" fmla="*/ 349227 h 606580"/>
                <a:gd name="connsiteX62" fmla="*/ 418065 w 593384"/>
                <a:gd name="connsiteY62" fmla="*/ 345567 h 606580"/>
                <a:gd name="connsiteX63" fmla="*/ 401953 w 593384"/>
                <a:gd name="connsiteY63" fmla="*/ 361656 h 606580"/>
                <a:gd name="connsiteX64" fmla="*/ 401953 w 593384"/>
                <a:gd name="connsiteY64" fmla="*/ 400469 h 606580"/>
                <a:gd name="connsiteX65" fmla="*/ 386834 w 593384"/>
                <a:gd name="connsiteY65" fmla="*/ 415491 h 606580"/>
                <a:gd name="connsiteX66" fmla="*/ 136453 w 593384"/>
                <a:gd name="connsiteY66" fmla="*/ 415491 h 606580"/>
                <a:gd name="connsiteX67" fmla="*/ 121334 w 593384"/>
                <a:gd name="connsiteY67" fmla="*/ 400469 h 606580"/>
                <a:gd name="connsiteX68" fmla="*/ 121334 w 593384"/>
                <a:gd name="connsiteY68" fmla="*/ 376602 h 606580"/>
                <a:gd name="connsiteX69" fmla="*/ 114080 w 593384"/>
                <a:gd name="connsiteY69" fmla="*/ 361580 h 606580"/>
                <a:gd name="connsiteX70" fmla="*/ 69716 w 593384"/>
                <a:gd name="connsiteY70" fmla="*/ 326351 h 606580"/>
                <a:gd name="connsiteX71" fmla="*/ 59789 w 593384"/>
                <a:gd name="connsiteY71" fmla="*/ 322767 h 606580"/>
                <a:gd name="connsiteX72" fmla="*/ 59789 w 593384"/>
                <a:gd name="connsiteY72" fmla="*/ 280218 h 606580"/>
                <a:gd name="connsiteX73" fmla="*/ 96289 w 593384"/>
                <a:gd name="connsiteY73" fmla="*/ 293029 h 606580"/>
                <a:gd name="connsiteX74" fmla="*/ 140653 w 593384"/>
                <a:gd name="connsiteY74" fmla="*/ 328258 h 606580"/>
                <a:gd name="connsiteX75" fmla="*/ 157834 w 593384"/>
                <a:gd name="connsiteY75" fmla="*/ 349761 h 606580"/>
                <a:gd name="connsiteX76" fmla="*/ 163790 w 593384"/>
                <a:gd name="connsiteY76" fmla="*/ 372484 h 606580"/>
                <a:gd name="connsiteX77" fmla="*/ 163866 w 593384"/>
                <a:gd name="connsiteY77" fmla="*/ 372942 h 606580"/>
                <a:gd name="connsiteX78" fmla="*/ 359345 w 593384"/>
                <a:gd name="connsiteY78" fmla="*/ 372942 h 606580"/>
                <a:gd name="connsiteX79" fmla="*/ 359345 w 593384"/>
                <a:gd name="connsiteY79" fmla="*/ 361656 h 606580"/>
                <a:gd name="connsiteX80" fmla="*/ 364308 w 593384"/>
                <a:gd name="connsiteY80" fmla="*/ 337942 h 606580"/>
                <a:gd name="connsiteX81" fmla="*/ 377671 w 593384"/>
                <a:gd name="connsiteY81" fmla="*/ 319107 h 606580"/>
                <a:gd name="connsiteX82" fmla="*/ 418065 w 593384"/>
                <a:gd name="connsiteY82" fmla="*/ 303018 h 606580"/>
                <a:gd name="connsiteX83" fmla="*/ 454946 w 593384"/>
                <a:gd name="connsiteY83" fmla="*/ 316133 h 606580"/>
                <a:gd name="connsiteX84" fmla="*/ 571393 w 593384"/>
                <a:gd name="connsiteY84" fmla="*/ 410305 h 606580"/>
                <a:gd name="connsiteX85" fmla="*/ 575822 w 593384"/>
                <a:gd name="connsiteY85" fmla="*/ 414271 h 606580"/>
                <a:gd name="connsiteX86" fmla="*/ 575670 w 593384"/>
                <a:gd name="connsiteY86" fmla="*/ 494412 h 606580"/>
                <a:gd name="connsiteX87" fmla="*/ 571623 w 593384"/>
                <a:gd name="connsiteY87" fmla="*/ 498072 h 606580"/>
                <a:gd name="connsiteX88" fmla="*/ 456779 w 593384"/>
                <a:gd name="connsiteY88" fmla="*/ 592016 h 606580"/>
                <a:gd name="connsiteX89" fmla="*/ 419058 w 593384"/>
                <a:gd name="connsiteY89" fmla="*/ 605589 h 606580"/>
                <a:gd name="connsiteX90" fmla="*/ 377976 w 593384"/>
                <a:gd name="connsiteY90" fmla="*/ 589271 h 606580"/>
                <a:gd name="connsiteX91" fmla="*/ 364385 w 593384"/>
                <a:gd name="connsiteY91" fmla="*/ 570131 h 606580"/>
                <a:gd name="connsiteX92" fmla="*/ 359345 w 593384"/>
                <a:gd name="connsiteY92" fmla="*/ 545959 h 606580"/>
                <a:gd name="connsiteX93" fmla="*/ 359345 w 593384"/>
                <a:gd name="connsiteY93" fmla="*/ 535665 h 606580"/>
                <a:gd name="connsiteX94" fmla="*/ 59713 w 593384"/>
                <a:gd name="connsiteY94" fmla="*/ 535665 h 606580"/>
                <a:gd name="connsiteX95" fmla="*/ 1069 w 593384"/>
                <a:gd name="connsiteY95" fmla="*/ 477027 h 606580"/>
                <a:gd name="connsiteX96" fmla="*/ 1069 w 593384"/>
                <a:gd name="connsiteY96" fmla="*/ 338857 h 606580"/>
                <a:gd name="connsiteX97" fmla="*/ 6032 w 593384"/>
                <a:gd name="connsiteY97" fmla="*/ 315142 h 606580"/>
                <a:gd name="connsiteX98" fmla="*/ 19395 w 593384"/>
                <a:gd name="connsiteY98" fmla="*/ 296308 h 606580"/>
                <a:gd name="connsiteX99" fmla="*/ 59789 w 593384"/>
                <a:gd name="connsiteY99" fmla="*/ 280218 h 606580"/>
                <a:gd name="connsiteX100" fmla="*/ 59757 w 593384"/>
                <a:gd name="connsiteY100" fmla="*/ 279792 h 606580"/>
                <a:gd name="connsiteX101" fmla="*/ 18975 w 593384"/>
                <a:gd name="connsiteY101" fmla="*/ 295955 h 606580"/>
                <a:gd name="connsiteX102" fmla="*/ 5534 w 593384"/>
                <a:gd name="connsiteY102" fmla="*/ 315014 h 606580"/>
                <a:gd name="connsiteX103" fmla="*/ 494 w 593384"/>
                <a:gd name="connsiteY103" fmla="*/ 338877 h 606580"/>
                <a:gd name="connsiteX104" fmla="*/ 494 w 593384"/>
                <a:gd name="connsiteY104" fmla="*/ 477021 h 606580"/>
                <a:gd name="connsiteX105" fmla="*/ 59680 w 593384"/>
                <a:gd name="connsiteY105" fmla="*/ 536105 h 606580"/>
                <a:gd name="connsiteX106" fmla="*/ 358818 w 593384"/>
                <a:gd name="connsiteY106" fmla="*/ 536105 h 606580"/>
                <a:gd name="connsiteX107" fmla="*/ 358818 w 593384"/>
                <a:gd name="connsiteY107" fmla="*/ 545940 h 606580"/>
                <a:gd name="connsiteX108" fmla="*/ 363935 w 593384"/>
                <a:gd name="connsiteY108" fmla="*/ 570260 h 606580"/>
                <a:gd name="connsiteX109" fmla="*/ 377605 w 593384"/>
                <a:gd name="connsiteY109" fmla="*/ 589625 h 606580"/>
                <a:gd name="connsiteX110" fmla="*/ 419074 w 593384"/>
                <a:gd name="connsiteY110" fmla="*/ 606016 h 606580"/>
                <a:gd name="connsiteX111" fmla="*/ 457106 w 593384"/>
                <a:gd name="connsiteY111" fmla="*/ 592446 h 606580"/>
                <a:gd name="connsiteX112" fmla="*/ 571965 w 593384"/>
                <a:gd name="connsiteY112" fmla="*/ 498444 h 606580"/>
                <a:gd name="connsiteX113" fmla="*/ 576089 w 593384"/>
                <a:gd name="connsiteY113" fmla="*/ 494784 h 606580"/>
                <a:gd name="connsiteX114" fmla="*/ 576165 w 593384"/>
                <a:gd name="connsiteY114" fmla="*/ 413895 h 606580"/>
                <a:gd name="connsiteX115" fmla="*/ 571736 w 593384"/>
                <a:gd name="connsiteY115" fmla="*/ 409931 h 606580"/>
                <a:gd name="connsiteX116" fmla="*/ 455273 w 593384"/>
                <a:gd name="connsiteY116" fmla="*/ 315777 h 606580"/>
                <a:gd name="connsiteX117" fmla="*/ 418081 w 593384"/>
                <a:gd name="connsiteY117" fmla="*/ 302587 h 606580"/>
                <a:gd name="connsiteX118" fmla="*/ 377300 w 593384"/>
                <a:gd name="connsiteY118" fmla="*/ 318750 h 606580"/>
                <a:gd name="connsiteX119" fmla="*/ 363859 w 593384"/>
                <a:gd name="connsiteY119" fmla="*/ 337733 h 606580"/>
                <a:gd name="connsiteX120" fmla="*/ 358818 w 593384"/>
                <a:gd name="connsiteY120" fmla="*/ 361672 h 606580"/>
                <a:gd name="connsiteX121" fmla="*/ 358818 w 593384"/>
                <a:gd name="connsiteY121" fmla="*/ 372422 h 606580"/>
                <a:gd name="connsiteX122" fmla="*/ 164306 w 593384"/>
                <a:gd name="connsiteY122" fmla="*/ 372422 h 606580"/>
                <a:gd name="connsiteX123" fmla="*/ 158273 w 593384"/>
                <a:gd name="connsiteY123" fmla="*/ 349550 h 606580"/>
                <a:gd name="connsiteX124" fmla="*/ 140937 w 593384"/>
                <a:gd name="connsiteY124" fmla="*/ 327898 h 606580"/>
                <a:gd name="connsiteX125" fmla="*/ 96566 w 593384"/>
                <a:gd name="connsiteY125" fmla="*/ 292676 h 606580"/>
                <a:gd name="connsiteX126" fmla="*/ 59757 w 593384"/>
                <a:gd name="connsiteY126" fmla="*/ 279792 h 606580"/>
                <a:gd name="connsiteX127" fmla="*/ 59789 w 593384"/>
                <a:gd name="connsiteY127" fmla="*/ 279227 h 606580"/>
                <a:gd name="connsiteX128" fmla="*/ 96899 w 593384"/>
                <a:gd name="connsiteY128" fmla="*/ 292266 h 606580"/>
                <a:gd name="connsiteX129" fmla="*/ 141264 w 593384"/>
                <a:gd name="connsiteY129" fmla="*/ 327495 h 606580"/>
                <a:gd name="connsiteX130" fmla="*/ 158750 w 593384"/>
                <a:gd name="connsiteY130" fmla="*/ 349303 h 606580"/>
                <a:gd name="connsiteX131" fmla="*/ 164782 w 593384"/>
                <a:gd name="connsiteY131" fmla="*/ 371950 h 606580"/>
                <a:gd name="connsiteX132" fmla="*/ 358276 w 593384"/>
                <a:gd name="connsiteY132" fmla="*/ 371950 h 606580"/>
                <a:gd name="connsiteX133" fmla="*/ 358276 w 593384"/>
                <a:gd name="connsiteY133" fmla="*/ 361656 h 606580"/>
                <a:gd name="connsiteX134" fmla="*/ 363392 w 593384"/>
                <a:gd name="connsiteY134" fmla="*/ 337560 h 606580"/>
                <a:gd name="connsiteX135" fmla="*/ 376984 w 593384"/>
                <a:gd name="connsiteY135" fmla="*/ 318345 h 606580"/>
                <a:gd name="connsiteX136" fmla="*/ 418065 w 593384"/>
                <a:gd name="connsiteY136" fmla="*/ 302027 h 606580"/>
                <a:gd name="connsiteX137" fmla="*/ 455557 w 593384"/>
                <a:gd name="connsiteY137" fmla="*/ 315371 h 606580"/>
                <a:gd name="connsiteX138" fmla="*/ 572004 w 593384"/>
                <a:gd name="connsiteY138" fmla="*/ 409543 h 606580"/>
                <a:gd name="connsiteX139" fmla="*/ 576510 w 593384"/>
                <a:gd name="connsiteY139" fmla="*/ 413584 h 606580"/>
                <a:gd name="connsiteX140" fmla="*/ 576357 w 593384"/>
                <a:gd name="connsiteY140" fmla="*/ 495099 h 606580"/>
                <a:gd name="connsiteX141" fmla="*/ 572233 w 593384"/>
                <a:gd name="connsiteY141" fmla="*/ 498835 h 606580"/>
                <a:gd name="connsiteX142" fmla="*/ 457390 w 593384"/>
                <a:gd name="connsiteY142" fmla="*/ 592855 h 606580"/>
                <a:gd name="connsiteX143" fmla="*/ 419058 w 593384"/>
                <a:gd name="connsiteY143" fmla="*/ 606580 h 606580"/>
                <a:gd name="connsiteX144" fmla="*/ 377289 w 593384"/>
                <a:gd name="connsiteY144" fmla="*/ 589957 h 606580"/>
                <a:gd name="connsiteX145" fmla="*/ 363468 w 593384"/>
                <a:gd name="connsiteY145" fmla="*/ 570512 h 606580"/>
                <a:gd name="connsiteX146" fmla="*/ 358276 w 593384"/>
                <a:gd name="connsiteY146" fmla="*/ 545959 h 606580"/>
                <a:gd name="connsiteX147" fmla="*/ 358276 w 593384"/>
                <a:gd name="connsiteY147" fmla="*/ 536656 h 606580"/>
                <a:gd name="connsiteX148" fmla="*/ 59713 w 593384"/>
                <a:gd name="connsiteY148" fmla="*/ 536656 h 606580"/>
                <a:gd name="connsiteX149" fmla="*/ 0 w 593384"/>
                <a:gd name="connsiteY149" fmla="*/ 477027 h 606580"/>
                <a:gd name="connsiteX150" fmla="*/ 0 w 593384"/>
                <a:gd name="connsiteY150" fmla="*/ 338857 h 606580"/>
                <a:gd name="connsiteX151" fmla="*/ 5116 w 593384"/>
                <a:gd name="connsiteY151" fmla="*/ 314761 h 606580"/>
                <a:gd name="connsiteX152" fmla="*/ 18632 w 593384"/>
                <a:gd name="connsiteY152" fmla="*/ 295621 h 606580"/>
                <a:gd name="connsiteX153" fmla="*/ 59789 w 593384"/>
                <a:gd name="connsiteY153" fmla="*/ 279227 h 606580"/>
                <a:gd name="connsiteX154" fmla="*/ 174327 w 593384"/>
                <a:gd name="connsiteY154" fmla="*/ 44608 h 606580"/>
                <a:gd name="connsiteX155" fmla="*/ 164247 w 593384"/>
                <a:gd name="connsiteY155" fmla="*/ 48192 h 606580"/>
                <a:gd name="connsiteX156" fmla="*/ 49403 w 593384"/>
                <a:gd name="connsiteY156" fmla="*/ 142211 h 606580"/>
                <a:gd name="connsiteX157" fmla="*/ 48487 w 593384"/>
                <a:gd name="connsiteY157" fmla="*/ 142974 h 606580"/>
                <a:gd name="connsiteX158" fmla="*/ 48487 w 593384"/>
                <a:gd name="connsiteY158" fmla="*/ 161580 h 606580"/>
                <a:gd name="connsiteX159" fmla="*/ 49480 w 593384"/>
                <a:gd name="connsiteY159" fmla="*/ 162418 h 606580"/>
                <a:gd name="connsiteX160" fmla="*/ 165851 w 593384"/>
                <a:gd name="connsiteY160" fmla="*/ 256590 h 606580"/>
                <a:gd name="connsiteX161" fmla="*/ 175319 w 593384"/>
                <a:gd name="connsiteY161" fmla="*/ 259946 h 606580"/>
                <a:gd name="connsiteX162" fmla="*/ 190438 w 593384"/>
                <a:gd name="connsiteY162" fmla="*/ 244924 h 606580"/>
                <a:gd name="connsiteX163" fmla="*/ 190438 w 593384"/>
                <a:gd name="connsiteY163" fmla="*/ 206111 h 606580"/>
                <a:gd name="connsiteX164" fmla="*/ 206550 w 593384"/>
                <a:gd name="connsiteY164" fmla="*/ 190098 h 606580"/>
                <a:gd name="connsiteX165" fmla="*/ 456931 w 593384"/>
                <a:gd name="connsiteY165" fmla="*/ 190098 h 606580"/>
                <a:gd name="connsiteX166" fmla="*/ 473042 w 593384"/>
                <a:gd name="connsiteY166" fmla="*/ 206111 h 606580"/>
                <a:gd name="connsiteX167" fmla="*/ 473042 w 593384"/>
                <a:gd name="connsiteY167" fmla="*/ 229978 h 606580"/>
                <a:gd name="connsiteX168" fmla="*/ 479915 w 593384"/>
                <a:gd name="connsiteY168" fmla="*/ 244238 h 606580"/>
                <a:gd name="connsiteX169" fmla="*/ 524279 w 593384"/>
                <a:gd name="connsiteY169" fmla="*/ 279466 h 606580"/>
                <a:gd name="connsiteX170" fmla="*/ 533595 w 593384"/>
                <a:gd name="connsiteY170" fmla="*/ 282745 h 606580"/>
                <a:gd name="connsiteX171" fmla="*/ 548714 w 593384"/>
                <a:gd name="connsiteY171" fmla="*/ 267723 h 606580"/>
                <a:gd name="connsiteX172" fmla="*/ 548714 w 593384"/>
                <a:gd name="connsiteY172" fmla="*/ 129553 h 606580"/>
                <a:gd name="connsiteX173" fmla="*/ 533671 w 593384"/>
                <a:gd name="connsiteY173" fmla="*/ 114532 h 606580"/>
                <a:gd name="connsiteX174" fmla="*/ 206550 w 593384"/>
                <a:gd name="connsiteY174" fmla="*/ 114532 h 606580"/>
                <a:gd name="connsiteX175" fmla="*/ 190438 w 593384"/>
                <a:gd name="connsiteY175" fmla="*/ 98442 h 606580"/>
                <a:gd name="connsiteX176" fmla="*/ 190438 w 593384"/>
                <a:gd name="connsiteY176" fmla="*/ 60621 h 606580"/>
                <a:gd name="connsiteX177" fmla="*/ 174327 w 593384"/>
                <a:gd name="connsiteY177" fmla="*/ 44608 h 606580"/>
                <a:gd name="connsiteX178" fmla="*/ 174289 w 593384"/>
                <a:gd name="connsiteY178" fmla="*/ 44097 h 606580"/>
                <a:gd name="connsiteX179" fmla="*/ 190936 w 593384"/>
                <a:gd name="connsiteY179" fmla="*/ 60641 h 606580"/>
                <a:gd name="connsiteX180" fmla="*/ 190936 w 593384"/>
                <a:gd name="connsiteY180" fmla="*/ 98455 h 606580"/>
                <a:gd name="connsiteX181" fmla="*/ 206513 w 593384"/>
                <a:gd name="connsiteY181" fmla="*/ 114008 h 606580"/>
                <a:gd name="connsiteX182" fmla="*/ 533641 w 593384"/>
                <a:gd name="connsiteY182" fmla="*/ 114008 h 606580"/>
                <a:gd name="connsiteX183" fmla="*/ 549218 w 593384"/>
                <a:gd name="connsiteY183" fmla="*/ 129560 h 606580"/>
                <a:gd name="connsiteX184" fmla="*/ 549218 w 593384"/>
                <a:gd name="connsiteY184" fmla="*/ 267704 h 606580"/>
                <a:gd name="connsiteX185" fmla="*/ 533564 w 593384"/>
                <a:gd name="connsiteY185" fmla="*/ 283257 h 606580"/>
                <a:gd name="connsiteX186" fmla="*/ 523943 w 593384"/>
                <a:gd name="connsiteY186" fmla="*/ 279826 h 606580"/>
                <a:gd name="connsiteX187" fmla="*/ 479578 w 593384"/>
                <a:gd name="connsiteY187" fmla="*/ 244604 h 606580"/>
                <a:gd name="connsiteX188" fmla="*/ 472476 w 593384"/>
                <a:gd name="connsiteY188" fmla="*/ 229966 h 606580"/>
                <a:gd name="connsiteX189" fmla="*/ 472476 w 593384"/>
                <a:gd name="connsiteY189" fmla="*/ 206104 h 606580"/>
                <a:gd name="connsiteX190" fmla="*/ 456899 w 593384"/>
                <a:gd name="connsiteY190" fmla="*/ 190551 h 606580"/>
                <a:gd name="connsiteX191" fmla="*/ 206513 w 593384"/>
                <a:gd name="connsiteY191" fmla="*/ 190551 h 606580"/>
                <a:gd name="connsiteX192" fmla="*/ 190936 w 593384"/>
                <a:gd name="connsiteY192" fmla="*/ 206104 h 606580"/>
                <a:gd name="connsiteX193" fmla="*/ 190936 w 593384"/>
                <a:gd name="connsiteY193" fmla="*/ 244909 h 606580"/>
                <a:gd name="connsiteX194" fmla="*/ 175282 w 593384"/>
                <a:gd name="connsiteY194" fmla="*/ 260462 h 606580"/>
                <a:gd name="connsiteX195" fmla="*/ 165508 w 593384"/>
                <a:gd name="connsiteY195" fmla="*/ 256955 h 606580"/>
                <a:gd name="connsiteX196" fmla="*/ 49058 w 593384"/>
                <a:gd name="connsiteY196" fmla="*/ 162800 h 606580"/>
                <a:gd name="connsiteX197" fmla="*/ 48066 w 593384"/>
                <a:gd name="connsiteY197" fmla="*/ 161885 h 606580"/>
                <a:gd name="connsiteX198" fmla="*/ 48142 w 593384"/>
                <a:gd name="connsiteY198" fmla="*/ 142673 h 606580"/>
                <a:gd name="connsiteX199" fmla="*/ 49058 w 593384"/>
                <a:gd name="connsiteY199" fmla="*/ 141835 h 606580"/>
                <a:gd name="connsiteX200" fmla="*/ 163904 w 593384"/>
                <a:gd name="connsiteY200" fmla="*/ 47833 h 606580"/>
                <a:gd name="connsiteX201" fmla="*/ 174289 w 593384"/>
                <a:gd name="connsiteY201" fmla="*/ 44097 h 606580"/>
                <a:gd name="connsiteX202" fmla="*/ 174327 w 593384"/>
                <a:gd name="connsiteY202" fmla="*/ 43540 h 606580"/>
                <a:gd name="connsiteX203" fmla="*/ 163636 w 593384"/>
                <a:gd name="connsiteY203" fmla="*/ 47429 h 606580"/>
                <a:gd name="connsiteX204" fmla="*/ 48793 w 593384"/>
                <a:gd name="connsiteY204" fmla="*/ 141449 h 606580"/>
                <a:gd name="connsiteX205" fmla="*/ 47800 w 593384"/>
                <a:gd name="connsiteY205" fmla="*/ 142288 h 606580"/>
                <a:gd name="connsiteX206" fmla="*/ 47800 w 593384"/>
                <a:gd name="connsiteY206" fmla="*/ 162266 h 606580"/>
                <a:gd name="connsiteX207" fmla="*/ 48793 w 593384"/>
                <a:gd name="connsiteY207" fmla="*/ 163181 h 606580"/>
                <a:gd name="connsiteX208" fmla="*/ 165240 w 593384"/>
                <a:gd name="connsiteY208" fmla="*/ 257353 h 606580"/>
                <a:gd name="connsiteX209" fmla="*/ 175319 w 593384"/>
                <a:gd name="connsiteY209" fmla="*/ 261013 h 606580"/>
                <a:gd name="connsiteX210" fmla="*/ 191431 w 593384"/>
                <a:gd name="connsiteY210" fmla="*/ 244924 h 606580"/>
                <a:gd name="connsiteX211" fmla="*/ 191431 w 593384"/>
                <a:gd name="connsiteY211" fmla="*/ 206111 h 606580"/>
                <a:gd name="connsiteX212" fmla="*/ 206550 w 593384"/>
                <a:gd name="connsiteY212" fmla="*/ 191089 h 606580"/>
                <a:gd name="connsiteX213" fmla="*/ 456931 w 593384"/>
                <a:gd name="connsiteY213" fmla="*/ 191089 h 606580"/>
                <a:gd name="connsiteX214" fmla="*/ 472050 w 593384"/>
                <a:gd name="connsiteY214" fmla="*/ 206111 h 606580"/>
                <a:gd name="connsiteX215" fmla="*/ 472050 w 593384"/>
                <a:gd name="connsiteY215" fmla="*/ 229978 h 606580"/>
                <a:gd name="connsiteX216" fmla="*/ 479304 w 593384"/>
                <a:gd name="connsiteY216" fmla="*/ 245000 h 606580"/>
                <a:gd name="connsiteX217" fmla="*/ 523668 w 593384"/>
                <a:gd name="connsiteY217" fmla="*/ 280229 h 606580"/>
                <a:gd name="connsiteX218" fmla="*/ 533595 w 593384"/>
                <a:gd name="connsiteY218" fmla="*/ 283813 h 606580"/>
                <a:gd name="connsiteX219" fmla="*/ 549707 w 593384"/>
                <a:gd name="connsiteY219" fmla="*/ 267723 h 606580"/>
                <a:gd name="connsiteX220" fmla="*/ 549707 w 593384"/>
                <a:gd name="connsiteY220" fmla="*/ 129553 h 606580"/>
                <a:gd name="connsiteX221" fmla="*/ 533671 w 593384"/>
                <a:gd name="connsiteY221" fmla="*/ 113464 h 606580"/>
                <a:gd name="connsiteX222" fmla="*/ 206550 w 593384"/>
                <a:gd name="connsiteY222" fmla="*/ 113464 h 606580"/>
                <a:gd name="connsiteX223" fmla="*/ 191431 w 593384"/>
                <a:gd name="connsiteY223" fmla="*/ 98442 h 606580"/>
                <a:gd name="connsiteX224" fmla="*/ 191431 w 593384"/>
                <a:gd name="connsiteY224" fmla="*/ 60621 h 606580"/>
                <a:gd name="connsiteX225" fmla="*/ 174327 w 593384"/>
                <a:gd name="connsiteY225" fmla="*/ 43540 h 606580"/>
                <a:gd name="connsiteX226" fmla="*/ 174327 w 593384"/>
                <a:gd name="connsiteY226" fmla="*/ 991 h 606580"/>
                <a:gd name="connsiteX227" fmla="*/ 215408 w 593384"/>
                <a:gd name="connsiteY227" fmla="*/ 17309 h 606580"/>
                <a:gd name="connsiteX228" fmla="*/ 228999 w 593384"/>
                <a:gd name="connsiteY228" fmla="*/ 36449 h 606580"/>
                <a:gd name="connsiteX229" fmla="*/ 234039 w 593384"/>
                <a:gd name="connsiteY229" fmla="*/ 60621 h 606580"/>
                <a:gd name="connsiteX230" fmla="*/ 234039 w 593384"/>
                <a:gd name="connsiteY230" fmla="*/ 70915 h 606580"/>
                <a:gd name="connsiteX231" fmla="*/ 533671 w 593384"/>
                <a:gd name="connsiteY231" fmla="*/ 70915 h 606580"/>
                <a:gd name="connsiteX232" fmla="*/ 592315 w 593384"/>
                <a:gd name="connsiteY232" fmla="*/ 129553 h 606580"/>
                <a:gd name="connsiteX233" fmla="*/ 592315 w 593384"/>
                <a:gd name="connsiteY233" fmla="*/ 267723 h 606580"/>
                <a:gd name="connsiteX234" fmla="*/ 587352 w 593384"/>
                <a:gd name="connsiteY234" fmla="*/ 291438 h 606580"/>
                <a:gd name="connsiteX235" fmla="*/ 573989 w 593384"/>
                <a:gd name="connsiteY235" fmla="*/ 310272 h 606580"/>
                <a:gd name="connsiteX236" fmla="*/ 533595 w 593384"/>
                <a:gd name="connsiteY236" fmla="*/ 326285 h 606580"/>
                <a:gd name="connsiteX237" fmla="*/ 497095 w 593384"/>
                <a:gd name="connsiteY237" fmla="*/ 313551 h 606580"/>
                <a:gd name="connsiteX238" fmla="*/ 452731 w 593384"/>
                <a:gd name="connsiteY238" fmla="*/ 278323 h 606580"/>
                <a:gd name="connsiteX239" fmla="*/ 435550 w 593384"/>
                <a:gd name="connsiteY239" fmla="*/ 256819 h 606580"/>
                <a:gd name="connsiteX240" fmla="*/ 429594 w 593384"/>
                <a:gd name="connsiteY240" fmla="*/ 234096 h 606580"/>
                <a:gd name="connsiteX241" fmla="*/ 429518 w 593384"/>
                <a:gd name="connsiteY241" fmla="*/ 233638 h 606580"/>
                <a:gd name="connsiteX242" fmla="*/ 234039 w 593384"/>
                <a:gd name="connsiteY242" fmla="*/ 233638 h 606580"/>
                <a:gd name="connsiteX243" fmla="*/ 234039 w 593384"/>
                <a:gd name="connsiteY243" fmla="*/ 244924 h 606580"/>
                <a:gd name="connsiteX244" fmla="*/ 229076 w 593384"/>
                <a:gd name="connsiteY244" fmla="*/ 268638 h 606580"/>
                <a:gd name="connsiteX245" fmla="*/ 215713 w 593384"/>
                <a:gd name="connsiteY245" fmla="*/ 287473 h 606580"/>
                <a:gd name="connsiteX246" fmla="*/ 175319 w 593384"/>
                <a:gd name="connsiteY246" fmla="*/ 303562 h 606580"/>
                <a:gd name="connsiteX247" fmla="*/ 138438 w 593384"/>
                <a:gd name="connsiteY247" fmla="*/ 290447 h 606580"/>
                <a:gd name="connsiteX248" fmla="*/ 21991 w 593384"/>
                <a:gd name="connsiteY248" fmla="*/ 196275 h 606580"/>
                <a:gd name="connsiteX249" fmla="*/ 17562 w 593384"/>
                <a:gd name="connsiteY249" fmla="*/ 192309 h 606580"/>
                <a:gd name="connsiteX250" fmla="*/ 17714 w 593384"/>
                <a:gd name="connsiteY250" fmla="*/ 112168 h 606580"/>
                <a:gd name="connsiteX251" fmla="*/ 21762 w 593384"/>
                <a:gd name="connsiteY251" fmla="*/ 108508 h 606580"/>
                <a:gd name="connsiteX252" fmla="*/ 136605 w 593384"/>
                <a:gd name="connsiteY252" fmla="*/ 14564 h 606580"/>
                <a:gd name="connsiteX253" fmla="*/ 174327 w 593384"/>
                <a:gd name="connsiteY253" fmla="*/ 991 h 606580"/>
                <a:gd name="connsiteX254" fmla="*/ 174289 w 593384"/>
                <a:gd name="connsiteY254" fmla="*/ 565 h 606580"/>
                <a:gd name="connsiteX255" fmla="*/ 136262 w 593384"/>
                <a:gd name="connsiteY255" fmla="*/ 14135 h 606580"/>
                <a:gd name="connsiteX256" fmla="*/ 21416 w 593384"/>
                <a:gd name="connsiteY256" fmla="*/ 108137 h 606580"/>
                <a:gd name="connsiteX257" fmla="*/ 17293 w 593384"/>
                <a:gd name="connsiteY257" fmla="*/ 111797 h 606580"/>
                <a:gd name="connsiteX258" fmla="*/ 17216 w 593384"/>
                <a:gd name="connsiteY258" fmla="*/ 192686 h 606580"/>
                <a:gd name="connsiteX259" fmla="*/ 21645 w 593384"/>
                <a:gd name="connsiteY259" fmla="*/ 196650 h 606580"/>
                <a:gd name="connsiteX260" fmla="*/ 138095 w 593384"/>
                <a:gd name="connsiteY260" fmla="*/ 290805 h 606580"/>
                <a:gd name="connsiteX261" fmla="*/ 175282 w 593384"/>
                <a:gd name="connsiteY261" fmla="*/ 303994 h 606580"/>
                <a:gd name="connsiteX262" fmla="*/ 216058 w 593384"/>
                <a:gd name="connsiteY262" fmla="*/ 287831 h 606580"/>
                <a:gd name="connsiteX263" fmla="*/ 229498 w 593384"/>
                <a:gd name="connsiteY263" fmla="*/ 268848 h 606580"/>
                <a:gd name="connsiteX264" fmla="*/ 234538 w 593384"/>
                <a:gd name="connsiteY264" fmla="*/ 244909 h 606580"/>
                <a:gd name="connsiteX265" fmla="*/ 234538 w 593384"/>
                <a:gd name="connsiteY265" fmla="*/ 234159 h 606580"/>
                <a:gd name="connsiteX266" fmla="*/ 429027 w 593384"/>
                <a:gd name="connsiteY266" fmla="*/ 234159 h 606580"/>
                <a:gd name="connsiteX267" fmla="*/ 435060 w 593384"/>
                <a:gd name="connsiteY267" fmla="*/ 257031 h 606580"/>
                <a:gd name="connsiteX268" fmla="*/ 452393 w 593384"/>
                <a:gd name="connsiteY268" fmla="*/ 278683 h 606580"/>
                <a:gd name="connsiteX269" fmla="*/ 496759 w 593384"/>
                <a:gd name="connsiteY269" fmla="*/ 313905 h 606580"/>
                <a:gd name="connsiteX270" fmla="*/ 533564 w 593384"/>
                <a:gd name="connsiteY270" fmla="*/ 326789 h 606580"/>
                <a:gd name="connsiteX271" fmla="*/ 574341 w 593384"/>
                <a:gd name="connsiteY271" fmla="*/ 310550 h 606580"/>
                <a:gd name="connsiteX272" fmla="*/ 587780 w 593384"/>
                <a:gd name="connsiteY272" fmla="*/ 291567 h 606580"/>
                <a:gd name="connsiteX273" fmla="*/ 592820 w 593384"/>
                <a:gd name="connsiteY273" fmla="*/ 267704 h 606580"/>
                <a:gd name="connsiteX274" fmla="*/ 592820 w 593384"/>
                <a:gd name="connsiteY274" fmla="*/ 129560 h 606580"/>
                <a:gd name="connsiteX275" fmla="*/ 533641 w 593384"/>
                <a:gd name="connsiteY275" fmla="*/ 70476 h 606580"/>
                <a:gd name="connsiteX276" fmla="*/ 234538 w 593384"/>
                <a:gd name="connsiteY276" fmla="*/ 70476 h 606580"/>
                <a:gd name="connsiteX277" fmla="*/ 234538 w 593384"/>
                <a:gd name="connsiteY277" fmla="*/ 60641 h 606580"/>
                <a:gd name="connsiteX278" fmla="*/ 229421 w 593384"/>
                <a:gd name="connsiteY278" fmla="*/ 36321 h 606580"/>
                <a:gd name="connsiteX279" fmla="*/ 215753 w 593384"/>
                <a:gd name="connsiteY279" fmla="*/ 16956 h 606580"/>
                <a:gd name="connsiteX280" fmla="*/ 174289 w 593384"/>
                <a:gd name="connsiteY280" fmla="*/ 565 h 606580"/>
                <a:gd name="connsiteX281" fmla="*/ 174327 w 593384"/>
                <a:gd name="connsiteY281" fmla="*/ 0 h 606580"/>
                <a:gd name="connsiteX282" fmla="*/ 216095 w 593384"/>
                <a:gd name="connsiteY282" fmla="*/ 16623 h 606580"/>
                <a:gd name="connsiteX283" fmla="*/ 229916 w 593384"/>
                <a:gd name="connsiteY283" fmla="*/ 36068 h 606580"/>
                <a:gd name="connsiteX284" fmla="*/ 235108 w 593384"/>
                <a:gd name="connsiteY284" fmla="*/ 60621 h 606580"/>
                <a:gd name="connsiteX285" fmla="*/ 235108 w 593384"/>
                <a:gd name="connsiteY285" fmla="*/ 69924 h 606580"/>
                <a:gd name="connsiteX286" fmla="*/ 533671 w 593384"/>
                <a:gd name="connsiteY286" fmla="*/ 69924 h 606580"/>
                <a:gd name="connsiteX287" fmla="*/ 593384 w 593384"/>
                <a:gd name="connsiteY287" fmla="*/ 129553 h 606580"/>
                <a:gd name="connsiteX288" fmla="*/ 593384 w 593384"/>
                <a:gd name="connsiteY288" fmla="*/ 267723 h 606580"/>
                <a:gd name="connsiteX289" fmla="*/ 588268 w 593384"/>
                <a:gd name="connsiteY289" fmla="*/ 291819 h 606580"/>
                <a:gd name="connsiteX290" fmla="*/ 574752 w 593384"/>
                <a:gd name="connsiteY290" fmla="*/ 310959 h 606580"/>
                <a:gd name="connsiteX291" fmla="*/ 533595 w 593384"/>
                <a:gd name="connsiteY291" fmla="*/ 327353 h 606580"/>
                <a:gd name="connsiteX292" fmla="*/ 496485 w 593384"/>
                <a:gd name="connsiteY292" fmla="*/ 314314 h 606580"/>
                <a:gd name="connsiteX293" fmla="*/ 452120 w 593384"/>
                <a:gd name="connsiteY293" fmla="*/ 279085 h 606580"/>
                <a:gd name="connsiteX294" fmla="*/ 434634 w 593384"/>
                <a:gd name="connsiteY294" fmla="*/ 257277 h 606580"/>
                <a:gd name="connsiteX295" fmla="*/ 428602 w 593384"/>
                <a:gd name="connsiteY295" fmla="*/ 234630 h 606580"/>
                <a:gd name="connsiteX296" fmla="*/ 235108 w 593384"/>
                <a:gd name="connsiteY296" fmla="*/ 234630 h 606580"/>
                <a:gd name="connsiteX297" fmla="*/ 235108 w 593384"/>
                <a:gd name="connsiteY297" fmla="*/ 244924 h 606580"/>
                <a:gd name="connsiteX298" fmla="*/ 229992 w 593384"/>
                <a:gd name="connsiteY298" fmla="*/ 269020 h 606580"/>
                <a:gd name="connsiteX299" fmla="*/ 216400 w 593384"/>
                <a:gd name="connsiteY299" fmla="*/ 288235 h 606580"/>
                <a:gd name="connsiteX300" fmla="*/ 175319 w 593384"/>
                <a:gd name="connsiteY300" fmla="*/ 304553 h 606580"/>
                <a:gd name="connsiteX301" fmla="*/ 137827 w 593384"/>
                <a:gd name="connsiteY301" fmla="*/ 291209 h 606580"/>
                <a:gd name="connsiteX302" fmla="*/ 21380 w 593384"/>
                <a:gd name="connsiteY302" fmla="*/ 197037 h 606580"/>
                <a:gd name="connsiteX303" fmla="*/ 16875 w 593384"/>
                <a:gd name="connsiteY303" fmla="*/ 192996 h 606580"/>
                <a:gd name="connsiteX304" fmla="*/ 17027 w 593384"/>
                <a:gd name="connsiteY304" fmla="*/ 111405 h 606580"/>
                <a:gd name="connsiteX305" fmla="*/ 21151 w 593384"/>
                <a:gd name="connsiteY305" fmla="*/ 107745 h 606580"/>
                <a:gd name="connsiteX306" fmla="*/ 135994 w 593384"/>
                <a:gd name="connsiteY306" fmla="*/ 13725 h 606580"/>
                <a:gd name="connsiteX307" fmla="*/ 174327 w 593384"/>
                <a:gd name="connsiteY307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593384" h="606580">
                  <a:moveTo>
                    <a:pt x="59789" y="323835"/>
                  </a:moveTo>
                  <a:cubicBezTo>
                    <a:pt x="52535" y="323835"/>
                    <a:pt x="44670" y="329554"/>
                    <a:pt x="44670" y="338857"/>
                  </a:cubicBezTo>
                  <a:lnTo>
                    <a:pt x="44670" y="477027"/>
                  </a:lnTo>
                  <a:cubicBezTo>
                    <a:pt x="44670" y="485338"/>
                    <a:pt x="51390" y="492048"/>
                    <a:pt x="59713" y="492048"/>
                  </a:cubicBezTo>
                  <a:lnTo>
                    <a:pt x="386834" y="492048"/>
                  </a:lnTo>
                  <a:cubicBezTo>
                    <a:pt x="395692" y="492048"/>
                    <a:pt x="402946" y="499292"/>
                    <a:pt x="402946" y="508138"/>
                  </a:cubicBezTo>
                  <a:lnTo>
                    <a:pt x="402946" y="545959"/>
                  </a:lnTo>
                  <a:cubicBezTo>
                    <a:pt x="402946" y="555872"/>
                    <a:pt x="411269" y="561972"/>
                    <a:pt x="419058" y="561972"/>
                  </a:cubicBezTo>
                  <a:cubicBezTo>
                    <a:pt x="422723" y="561972"/>
                    <a:pt x="426159" y="560752"/>
                    <a:pt x="429137" y="558388"/>
                  </a:cubicBezTo>
                  <a:lnTo>
                    <a:pt x="543981" y="464369"/>
                  </a:lnTo>
                  <a:cubicBezTo>
                    <a:pt x="544286" y="464140"/>
                    <a:pt x="544592" y="463835"/>
                    <a:pt x="544897" y="463606"/>
                  </a:cubicBezTo>
                  <a:cubicBezTo>
                    <a:pt x="550013" y="458497"/>
                    <a:pt x="550013" y="450109"/>
                    <a:pt x="544897" y="445000"/>
                  </a:cubicBezTo>
                  <a:cubicBezTo>
                    <a:pt x="544592" y="444695"/>
                    <a:pt x="544210" y="444390"/>
                    <a:pt x="543904" y="444162"/>
                  </a:cubicBezTo>
                  <a:lnTo>
                    <a:pt x="427533" y="349990"/>
                  </a:lnTo>
                  <a:cubicBezTo>
                    <a:pt x="424784" y="347778"/>
                    <a:pt x="421501" y="346634"/>
                    <a:pt x="418065" y="346634"/>
                  </a:cubicBezTo>
                  <a:cubicBezTo>
                    <a:pt x="410811" y="346634"/>
                    <a:pt x="402946" y="352353"/>
                    <a:pt x="402946" y="361656"/>
                  </a:cubicBezTo>
                  <a:lnTo>
                    <a:pt x="402946" y="400469"/>
                  </a:lnTo>
                  <a:cubicBezTo>
                    <a:pt x="402946" y="409314"/>
                    <a:pt x="395692" y="416482"/>
                    <a:pt x="386834" y="416482"/>
                  </a:cubicBezTo>
                  <a:lnTo>
                    <a:pt x="136453" y="416482"/>
                  </a:lnTo>
                  <a:cubicBezTo>
                    <a:pt x="127519" y="416482"/>
                    <a:pt x="120342" y="409314"/>
                    <a:pt x="120342" y="400469"/>
                  </a:cubicBezTo>
                  <a:lnTo>
                    <a:pt x="120342" y="376602"/>
                  </a:lnTo>
                  <a:cubicBezTo>
                    <a:pt x="120342" y="371035"/>
                    <a:pt x="117822" y="365850"/>
                    <a:pt x="113469" y="362342"/>
                  </a:cubicBezTo>
                  <a:lnTo>
                    <a:pt x="69105" y="327114"/>
                  </a:lnTo>
                  <a:cubicBezTo>
                    <a:pt x="66356" y="324979"/>
                    <a:pt x="63149" y="323835"/>
                    <a:pt x="59789" y="323835"/>
                  </a:cubicBezTo>
                  <a:close/>
                  <a:moveTo>
                    <a:pt x="59757" y="323324"/>
                  </a:moveTo>
                  <a:cubicBezTo>
                    <a:pt x="63040" y="323324"/>
                    <a:pt x="66401" y="324391"/>
                    <a:pt x="69379" y="326755"/>
                  </a:cubicBezTo>
                  <a:lnTo>
                    <a:pt x="113750" y="361977"/>
                  </a:lnTo>
                  <a:cubicBezTo>
                    <a:pt x="118255" y="365484"/>
                    <a:pt x="120852" y="370897"/>
                    <a:pt x="120852" y="376615"/>
                  </a:cubicBezTo>
                  <a:lnTo>
                    <a:pt x="120852" y="400477"/>
                  </a:lnTo>
                  <a:cubicBezTo>
                    <a:pt x="120852" y="409016"/>
                    <a:pt x="127802" y="416030"/>
                    <a:pt x="136431" y="416030"/>
                  </a:cubicBezTo>
                  <a:lnTo>
                    <a:pt x="386846" y="416030"/>
                  </a:lnTo>
                  <a:cubicBezTo>
                    <a:pt x="395476" y="416030"/>
                    <a:pt x="402425" y="409016"/>
                    <a:pt x="402425" y="400477"/>
                  </a:cubicBezTo>
                  <a:lnTo>
                    <a:pt x="402425" y="361672"/>
                  </a:lnTo>
                  <a:cubicBezTo>
                    <a:pt x="402425" y="352447"/>
                    <a:pt x="410062" y="346119"/>
                    <a:pt x="418081" y="346119"/>
                  </a:cubicBezTo>
                  <a:cubicBezTo>
                    <a:pt x="421441" y="346119"/>
                    <a:pt x="424878" y="347187"/>
                    <a:pt x="427856" y="349626"/>
                  </a:cubicBezTo>
                  <a:lnTo>
                    <a:pt x="544319" y="443781"/>
                  </a:lnTo>
                  <a:cubicBezTo>
                    <a:pt x="544625" y="444086"/>
                    <a:pt x="545007" y="444314"/>
                    <a:pt x="545312" y="444696"/>
                  </a:cubicBezTo>
                  <a:cubicBezTo>
                    <a:pt x="550582" y="449956"/>
                    <a:pt x="550582" y="458647"/>
                    <a:pt x="545236" y="463908"/>
                  </a:cubicBezTo>
                  <a:cubicBezTo>
                    <a:pt x="544930" y="464213"/>
                    <a:pt x="544625" y="464518"/>
                    <a:pt x="544319" y="464746"/>
                  </a:cubicBezTo>
                  <a:lnTo>
                    <a:pt x="429460" y="558748"/>
                  </a:lnTo>
                  <a:cubicBezTo>
                    <a:pt x="426252" y="561340"/>
                    <a:pt x="422587" y="562484"/>
                    <a:pt x="419074" y="562484"/>
                  </a:cubicBezTo>
                  <a:cubicBezTo>
                    <a:pt x="410520" y="562484"/>
                    <a:pt x="402425" y="555775"/>
                    <a:pt x="402425" y="545940"/>
                  </a:cubicBezTo>
                  <a:lnTo>
                    <a:pt x="402425" y="508126"/>
                  </a:lnTo>
                  <a:cubicBezTo>
                    <a:pt x="402425" y="499511"/>
                    <a:pt x="395476" y="492573"/>
                    <a:pt x="386846" y="492573"/>
                  </a:cubicBezTo>
                  <a:lnTo>
                    <a:pt x="59680" y="492573"/>
                  </a:lnTo>
                  <a:cubicBezTo>
                    <a:pt x="51127" y="492573"/>
                    <a:pt x="44101" y="485636"/>
                    <a:pt x="44101" y="477021"/>
                  </a:cubicBezTo>
                  <a:lnTo>
                    <a:pt x="44101" y="338877"/>
                  </a:lnTo>
                  <a:cubicBezTo>
                    <a:pt x="44101" y="329652"/>
                    <a:pt x="51738" y="323324"/>
                    <a:pt x="59757" y="323324"/>
                  </a:cubicBezTo>
                  <a:close/>
                  <a:moveTo>
                    <a:pt x="59789" y="322767"/>
                  </a:moveTo>
                  <a:cubicBezTo>
                    <a:pt x="52000" y="322767"/>
                    <a:pt x="43677" y="328944"/>
                    <a:pt x="43677" y="338857"/>
                  </a:cubicBezTo>
                  <a:lnTo>
                    <a:pt x="43677" y="477027"/>
                  </a:lnTo>
                  <a:cubicBezTo>
                    <a:pt x="43677" y="485872"/>
                    <a:pt x="50855" y="493116"/>
                    <a:pt x="59713" y="493116"/>
                  </a:cubicBezTo>
                  <a:lnTo>
                    <a:pt x="386834" y="493116"/>
                  </a:lnTo>
                  <a:cubicBezTo>
                    <a:pt x="395157" y="493116"/>
                    <a:pt x="401953" y="499826"/>
                    <a:pt x="401953" y="508138"/>
                  </a:cubicBezTo>
                  <a:lnTo>
                    <a:pt x="401953" y="545959"/>
                  </a:lnTo>
                  <a:cubicBezTo>
                    <a:pt x="401953" y="556482"/>
                    <a:pt x="410811" y="563040"/>
                    <a:pt x="419058" y="563040"/>
                  </a:cubicBezTo>
                  <a:cubicBezTo>
                    <a:pt x="422952" y="563040"/>
                    <a:pt x="426617" y="561667"/>
                    <a:pt x="429748" y="559151"/>
                  </a:cubicBezTo>
                  <a:lnTo>
                    <a:pt x="544592" y="465131"/>
                  </a:lnTo>
                  <a:cubicBezTo>
                    <a:pt x="544973" y="464902"/>
                    <a:pt x="545279" y="464597"/>
                    <a:pt x="545584" y="464292"/>
                  </a:cubicBezTo>
                  <a:cubicBezTo>
                    <a:pt x="551082" y="458802"/>
                    <a:pt x="551082" y="449804"/>
                    <a:pt x="545584" y="444314"/>
                  </a:cubicBezTo>
                  <a:cubicBezTo>
                    <a:pt x="545279" y="443933"/>
                    <a:pt x="544897" y="443628"/>
                    <a:pt x="544592" y="443399"/>
                  </a:cubicBezTo>
                  <a:lnTo>
                    <a:pt x="428144" y="349227"/>
                  </a:lnTo>
                  <a:cubicBezTo>
                    <a:pt x="425243" y="346863"/>
                    <a:pt x="421730" y="345567"/>
                    <a:pt x="418065" y="345567"/>
                  </a:cubicBezTo>
                  <a:cubicBezTo>
                    <a:pt x="410276" y="345567"/>
                    <a:pt x="401953" y="351743"/>
                    <a:pt x="401953" y="361656"/>
                  </a:cubicBezTo>
                  <a:lnTo>
                    <a:pt x="401953" y="400469"/>
                  </a:lnTo>
                  <a:cubicBezTo>
                    <a:pt x="401953" y="408704"/>
                    <a:pt x="395157" y="415491"/>
                    <a:pt x="386834" y="415491"/>
                  </a:cubicBezTo>
                  <a:lnTo>
                    <a:pt x="136453" y="415491"/>
                  </a:lnTo>
                  <a:cubicBezTo>
                    <a:pt x="128130" y="415491"/>
                    <a:pt x="121334" y="408704"/>
                    <a:pt x="121334" y="400469"/>
                  </a:cubicBezTo>
                  <a:lnTo>
                    <a:pt x="121334" y="376602"/>
                  </a:lnTo>
                  <a:cubicBezTo>
                    <a:pt x="121334" y="370730"/>
                    <a:pt x="118738" y="365240"/>
                    <a:pt x="114080" y="361580"/>
                  </a:cubicBezTo>
                  <a:lnTo>
                    <a:pt x="69716" y="326351"/>
                  </a:lnTo>
                  <a:cubicBezTo>
                    <a:pt x="66814" y="323987"/>
                    <a:pt x="63378" y="322767"/>
                    <a:pt x="59789" y="322767"/>
                  </a:cubicBezTo>
                  <a:close/>
                  <a:moveTo>
                    <a:pt x="59789" y="280218"/>
                  </a:moveTo>
                  <a:cubicBezTo>
                    <a:pt x="72923" y="280218"/>
                    <a:pt x="85904" y="284793"/>
                    <a:pt x="96289" y="293029"/>
                  </a:cubicBezTo>
                  <a:lnTo>
                    <a:pt x="140653" y="328258"/>
                  </a:lnTo>
                  <a:cubicBezTo>
                    <a:pt x="147831" y="334053"/>
                    <a:pt x="153787" y="341449"/>
                    <a:pt x="157834" y="349761"/>
                  </a:cubicBezTo>
                  <a:cubicBezTo>
                    <a:pt x="161194" y="356776"/>
                    <a:pt x="163255" y="364630"/>
                    <a:pt x="163790" y="372484"/>
                  </a:cubicBezTo>
                  <a:lnTo>
                    <a:pt x="163866" y="372942"/>
                  </a:lnTo>
                  <a:lnTo>
                    <a:pt x="359345" y="372942"/>
                  </a:lnTo>
                  <a:lnTo>
                    <a:pt x="359345" y="361656"/>
                  </a:lnTo>
                  <a:cubicBezTo>
                    <a:pt x="359345" y="353421"/>
                    <a:pt x="361025" y="345414"/>
                    <a:pt x="364308" y="337942"/>
                  </a:cubicBezTo>
                  <a:cubicBezTo>
                    <a:pt x="367439" y="330850"/>
                    <a:pt x="371944" y="324445"/>
                    <a:pt x="377671" y="319107"/>
                  </a:cubicBezTo>
                  <a:cubicBezTo>
                    <a:pt x="388667" y="308737"/>
                    <a:pt x="403022" y="303018"/>
                    <a:pt x="418065" y="303018"/>
                  </a:cubicBezTo>
                  <a:cubicBezTo>
                    <a:pt x="431428" y="303018"/>
                    <a:pt x="444485" y="307669"/>
                    <a:pt x="454946" y="316133"/>
                  </a:cubicBezTo>
                  <a:lnTo>
                    <a:pt x="571393" y="410305"/>
                  </a:lnTo>
                  <a:cubicBezTo>
                    <a:pt x="572386" y="411144"/>
                    <a:pt x="573990" y="412517"/>
                    <a:pt x="575822" y="414271"/>
                  </a:cubicBezTo>
                  <a:cubicBezTo>
                    <a:pt x="597890" y="436384"/>
                    <a:pt x="597814" y="472375"/>
                    <a:pt x="575670" y="494412"/>
                  </a:cubicBezTo>
                  <a:cubicBezTo>
                    <a:pt x="574066" y="496014"/>
                    <a:pt x="572539" y="497310"/>
                    <a:pt x="571623" y="498072"/>
                  </a:cubicBezTo>
                  <a:lnTo>
                    <a:pt x="456779" y="592016"/>
                  </a:lnTo>
                  <a:cubicBezTo>
                    <a:pt x="446089" y="600785"/>
                    <a:pt x="432726" y="605589"/>
                    <a:pt x="419058" y="605589"/>
                  </a:cubicBezTo>
                  <a:cubicBezTo>
                    <a:pt x="403709" y="605589"/>
                    <a:pt x="389125" y="599793"/>
                    <a:pt x="377976" y="589271"/>
                  </a:cubicBezTo>
                  <a:cubicBezTo>
                    <a:pt x="372173" y="583780"/>
                    <a:pt x="367592" y="577375"/>
                    <a:pt x="364385" y="570131"/>
                  </a:cubicBezTo>
                  <a:cubicBezTo>
                    <a:pt x="361025" y="562506"/>
                    <a:pt x="359345" y="554423"/>
                    <a:pt x="359345" y="545959"/>
                  </a:cubicBezTo>
                  <a:lnTo>
                    <a:pt x="359345" y="535665"/>
                  </a:lnTo>
                  <a:lnTo>
                    <a:pt x="59713" y="535665"/>
                  </a:lnTo>
                  <a:cubicBezTo>
                    <a:pt x="27336" y="535665"/>
                    <a:pt x="1069" y="509358"/>
                    <a:pt x="1069" y="477027"/>
                  </a:cubicBezTo>
                  <a:lnTo>
                    <a:pt x="1069" y="338857"/>
                  </a:lnTo>
                  <a:cubicBezTo>
                    <a:pt x="1069" y="330621"/>
                    <a:pt x="2749" y="322615"/>
                    <a:pt x="6032" y="315142"/>
                  </a:cubicBezTo>
                  <a:cubicBezTo>
                    <a:pt x="9163" y="308051"/>
                    <a:pt x="13668" y="301722"/>
                    <a:pt x="19395" y="296308"/>
                  </a:cubicBezTo>
                  <a:cubicBezTo>
                    <a:pt x="30314" y="285937"/>
                    <a:pt x="44746" y="280218"/>
                    <a:pt x="59789" y="280218"/>
                  </a:cubicBezTo>
                  <a:close/>
                  <a:moveTo>
                    <a:pt x="59757" y="279792"/>
                  </a:moveTo>
                  <a:cubicBezTo>
                    <a:pt x="44559" y="279792"/>
                    <a:pt x="30049" y="285510"/>
                    <a:pt x="18975" y="295955"/>
                  </a:cubicBezTo>
                  <a:cubicBezTo>
                    <a:pt x="13248" y="301367"/>
                    <a:pt x="8742" y="307771"/>
                    <a:pt x="5534" y="315014"/>
                  </a:cubicBezTo>
                  <a:cubicBezTo>
                    <a:pt x="2174" y="322562"/>
                    <a:pt x="494" y="330567"/>
                    <a:pt x="494" y="338877"/>
                  </a:cubicBezTo>
                  <a:lnTo>
                    <a:pt x="494" y="477021"/>
                  </a:lnTo>
                  <a:cubicBezTo>
                    <a:pt x="494" y="509574"/>
                    <a:pt x="27070" y="536105"/>
                    <a:pt x="59680" y="536105"/>
                  </a:cubicBezTo>
                  <a:lnTo>
                    <a:pt x="358818" y="536105"/>
                  </a:lnTo>
                  <a:lnTo>
                    <a:pt x="358818" y="545940"/>
                  </a:lnTo>
                  <a:cubicBezTo>
                    <a:pt x="358818" y="554403"/>
                    <a:pt x="360575" y="562636"/>
                    <a:pt x="363935" y="570260"/>
                  </a:cubicBezTo>
                  <a:cubicBezTo>
                    <a:pt x="367143" y="577579"/>
                    <a:pt x="371801" y="584059"/>
                    <a:pt x="377605" y="589625"/>
                  </a:cubicBezTo>
                  <a:cubicBezTo>
                    <a:pt x="388908" y="600222"/>
                    <a:pt x="403571" y="606016"/>
                    <a:pt x="419074" y="606016"/>
                  </a:cubicBezTo>
                  <a:cubicBezTo>
                    <a:pt x="432820" y="606016"/>
                    <a:pt x="446338" y="601213"/>
                    <a:pt x="457106" y="592446"/>
                  </a:cubicBezTo>
                  <a:lnTo>
                    <a:pt x="571965" y="498444"/>
                  </a:lnTo>
                  <a:cubicBezTo>
                    <a:pt x="572958" y="497681"/>
                    <a:pt x="574409" y="496385"/>
                    <a:pt x="576089" y="494784"/>
                  </a:cubicBezTo>
                  <a:cubicBezTo>
                    <a:pt x="598389" y="472523"/>
                    <a:pt x="598465" y="436233"/>
                    <a:pt x="576165" y="413895"/>
                  </a:cubicBezTo>
                  <a:cubicBezTo>
                    <a:pt x="574409" y="412142"/>
                    <a:pt x="572805" y="410770"/>
                    <a:pt x="571736" y="409931"/>
                  </a:cubicBezTo>
                  <a:lnTo>
                    <a:pt x="455273" y="315777"/>
                  </a:lnTo>
                  <a:cubicBezTo>
                    <a:pt x="444734" y="307238"/>
                    <a:pt x="431522" y="302587"/>
                    <a:pt x="418081" y="302587"/>
                  </a:cubicBezTo>
                  <a:cubicBezTo>
                    <a:pt x="402883" y="302587"/>
                    <a:pt x="388373" y="308305"/>
                    <a:pt x="377300" y="318750"/>
                  </a:cubicBezTo>
                  <a:cubicBezTo>
                    <a:pt x="371572" y="324163"/>
                    <a:pt x="367066" y="330567"/>
                    <a:pt x="363859" y="337733"/>
                  </a:cubicBezTo>
                  <a:cubicBezTo>
                    <a:pt x="360499" y="345281"/>
                    <a:pt x="358818" y="353362"/>
                    <a:pt x="358818" y="361672"/>
                  </a:cubicBezTo>
                  <a:lnTo>
                    <a:pt x="358818" y="372422"/>
                  </a:lnTo>
                  <a:lnTo>
                    <a:pt x="164306" y="372422"/>
                  </a:lnTo>
                  <a:cubicBezTo>
                    <a:pt x="163771" y="364569"/>
                    <a:pt x="161709" y="356717"/>
                    <a:pt x="158273" y="349550"/>
                  </a:cubicBezTo>
                  <a:cubicBezTo>
                    <a:pt x="154225" y="341164"/>
                    <a:pt x="148192" y="333693"/>
                    <a:pt x="140937" y="327898"/>
                  </a:cubicBezTo>
                  <a:lnTo>
                    <a:pt x="96566" y="292676"/>
                  </a:lnTo>
                  <a:cubicBezTo>
                    <a:pt x="86104" y="284366"/>
                    <a:pt x="73045" y="279792"/>
                    <a:pt x="59757" y="279792"/>
                  </a:cubicBezTo>
                  <a:close/>
                  <a:moveTo>
                    <a:pt x="59789" y="279227"/>
                  </a:moveTo>
                  <a:cubicBezTo>
                    <a:pt x="73152" y="279227"/>
                    <a:pt x="86362" y="283878"/>
                    <a:pt x="96899" y="292266"/>
                  </a:cubicBezTo>
                  <a:lnTo>
                    <a:pt x="141264" y="327495"/>
                  </a:lnTo>
                  <a:cubicBezTo>
                    <a:pt x="148594" y="333290"/>
                    <a:pt x="154627" y="340839"/>
                    <a:pt x="158750" y="349303"/>
                  </a:cubicBezTo>
                  <a:cubicBezTo>
                    <a:pt x="162110" y="356319"/>
                    <a:pt x="164172" y="364096"/>
                    <a:pt x="164782" y="371950"/>
                  </a:cubicBezTo>
                  <a:lnTo>
                    <a:pt x="358276" y="371950"/>
                  </a:lnTo>
                  <a:lnTo>
                    <a:pt x="358276" y="361656"/>
                  </a:lnTo>
                  <a:cubicBezTo>
                    <a:pt x="358276" y="353268"/>
                    <a:pt x="360032" y="345186"/>
                    <a:pt x="363392" y="337560"/>
                  </a:cubicBezTo>
                  <a:cubicBezTo>
                    <a:pt x="366599" y="330316"/>
                    <a:pt x="371180" y="323835"/>
                    <a:pt x="376984" y="318345"/>
                  </a:cubicBezTo>
                  <a:cubicBezTo>
                    <a:pt x="388132" y="307822"/>
                    <a:pt x="402717" y="302027"/>
                    <a:pt x="418065" y="302027"/>
                  </a:cubicBezTo>
                  <a:cubicBezTo>
                    <a:pt x="431657" y="302027"/>
                    <a:pt x="444943" y="306754"/>
                    <a:pt x="455557" y="315371"/>
                  </a:cubicBezTo>
                  <a:lnTo>
                    <a:pt x="572004" y="409543"/>
                  </a:lnTo>
                  <a:cubicBezTo>
                    <a:pt x="573073" y="410382"/>
                    <a:pt x="574677" y="411754"/>
                    <a:pt x="576510" y="413584"/>
                  </a:cubicBezTo>
                  <a:cubicBezTo>
                    <a:pt x="598959" y="436079"/>
                    <a:pt x="598959" y="472680"/>
                    <a:pt x="576357" y="495099"/>
                  </a:cubicBezTo>
                  <a:cubicBezTo>
                    <a:pt x="574753" y="496776"/>
                    <a:pt x="573226" y="498072"/>
                    <a:pt x="572233" y="498835"/>
                  </a:cubicBezTo>
                  <a:lnTo>
                    <a:pt x="457390" y="592855"/>
                  </a:lnTo>
                  <a:cubicBezTo>
                    <a:pt x="446547" y="601700"/>
                    <a:pt x="432955" y="606580"/>
                    <a:pt x="419058" y="606580"/>
                  </a:cubicBezTo>
                  <a:cubicBezTo>
                    <a:pt x="403480" y="606580"/>
                    <a:pt x="388590" y="600709"/>
                    <a:pt x="377289" y="589957"/>
                  </a:cubicBezTo>
                  <a:cubicBezTo>
                    <a:pt x="371333" y="584467"/>
                    <a:pt x="366752" y="577909"/>
                    <a:pt x="363468" y="570512"/>
                  </a:cubicBezTo>
                  <a:cubicBezTo>
                    <a:pt x="360032" y="562811"/>
                    <a:pt x="358276" y="554499"/>
                    <a:pt x="358276" y="545959"/>
                  </a:cubicBezTo>
                  <a:lnTo>
                    <a:pt x="358276" y="536656"/>
                  </a:lnTo>
                  <a:lnTo>
                    <a:pt x="59713" y="536656"/>
                  </a:lnTo>
                  <a:cubicBezTo>
                    <a:pt x="26802" y="536656"/>
                    <a:pt x="0" y="509892"/>
                    <a:pt x="0" y="477027"/>
                  </a:cubicBezTo>
                  <a:lnTo>
                    <a:pt x="0" y="338857"/>
                  </a:lnTo>
                  <a:cubicBezTo>
                    <a:pt x="0" y="330469"/>
                    <a:pt x="1756" y="322386"/>
                    <a:pt x="5116" y="314761"/>
                  </a:cubicBezTo>
                  <a:cubicBezTo>
                    <a:pt x="8323" y="307517"/>
                    <a:pt x="12905" y="301035"/>
                    <a:pt x="18632" y="295621"/>
                  </a:cubicBezTo>
                  <a:cubicBezTo>
                    <a:pt x="29856" y="285022"/>
                    <a:pt x="44441" y="279227"/>
                    <a:pt x="59789" y="279227"/>
                  </a:cubicBezTo>
                  <a:close/>
                  <a:moveTo>
                    <a:pt x="174327" y="44608"/>
                  </a:moveTo>
                  <a:cubicBezTo>
                    <a:pt x="170661" y="44608"/>
                    <a:pt x="167225" y="45828"/>
                    <a:pt x="164247" y="48192"/>
                  </a:cubicBezTo>
                  <a:lnTo>
                    <a:pt x="49403" y="142211"/>
                  </a:lnTo>
                  <a:cubicBezTo>
                    <a:pt x="49098" y="142440"/>
                    <a:pt x="48793" y="142745"/>
                    <a:pt x="48487" y="142974"/>
                  </a:cubicBezTo>
                  <a:cubicBezTo>
                    <a:pt x="43371" y="148083"/>
                    <a:pt x="43371" y="156394"/>
                    <a:pt x="48487" y="161580"/>
                  </a:cubicBezTo>
                  <a:cubicBezTo>
                    <a:pt x="48793" y="161885"/>
                    <a:pt x="49098" y="162113"/>
                    <a:pt x="49480" y="162418"/>
                  </a:cubicBezTo>
                  <a:lnTo>
                    <a:pt x="165851" y="256590"/>
                  </a:lnTo>
                  <a:cubicBezTo>
                    <a:pt x="168600" y="258802"/>
                    <a:pt x="171883" y="259946"/>
                    <a:pt x="175319" y="259946"/>
                  </a:cubicBezTo>
                  <a:cubicBezTo>
                    <a:pt x="182573" y="259946"/>
                    <a:pt x="190438" y="254227"/>
                    <a:pt x="190438" y="244924"/>
                  </a:cubicBezTo>
                  <a:lnTo>
                    <a:pt x="190438" y="206111"/>
                  </a:lnTo>
                  <a:cubicBezTo>
                    <a:pt x="190438" y="197266"/>
                    <a:pt x="197616" y="190098"/>
                    <a:pt x="206550" y="190098"/>
                  </a:cubicBezTo>
                  <a:lnTo>
                    <a:pt x="456931" y="190098"/>
                  </a:lnTo>
                  <a:cubicBezTo>
                    <a:pt x="465788" y="190098"/>
                    <a:pt x="473042" y="197266"/>
                    <a:pt x="473042" y="206111"/>
                  </a:cubicBezTo>
                  <a:lnTo>
                    <a:pt x="473042" y="229978"/>
                  </a:lnTo>
                  <a:cubicBezTo>
                    <a:pt x="473042" y="235545"/>
                    <a:pt x="475562" y="240730"/>
                    <a:pt x="479915" y="244238"/>
                  </a:cubicBezTo>
                  <a:lnTo>
                    <a:pt x="524279" y="279466"/>
                  </a:lnTo>
                  <a:cubicBezTo>
                    <a:pt x="526952" y="281601"/>
                    <a:pt x="530235" y="282745"/>
                    <a:pt x="533595" y="282745"/>
                  </a:cubicBezTo>
                  <a:cubicBezTo>
                    <a:pt x="540849" y="282745"/>
                    <a:pt x="548714" y="277026"/>
                    <a:pt x="548714" y="267723"/>
                  </a:cubicBezTo>
                  <a:lnTo>
                    <a:pt x="548714" y="129553"/>
                  </a:lnTo>
                  <a:cubicBezTo>
                    <a:pt x="548714" y="121242"/>
                    <a:pt x="541995" y="114532"/>
                    <a:pt x="533671" y="114532"/>
                  </a:cubicBezTo>
                  <a:lnTo>
                    <a:pt x="206550" y="114532"/>
                  </a:lnTo>
                  <a:cubicBezTo>
                    <a:pt x="197616" y="114532"/>
                    <a:pt x="190438" y="107288"/>
                    <a:pt x="190438" y="98442"/>
                  </a:cubicBezTo>
                  <a:lnTo>
                    <a:pt x="190438" y="60621"/>
                  </a:lnTo>
                  <a:cubicBezTo>
                    <a:pt x="190438" y="50708"/>
                    <a:pt x="182115" y="44608"/>
                    <a:pt x="174327" y="44608"/>
                  </a:cubicBezTo>
                  <a:close/>
                  <a:moveTo>
                    <a:pt x="174289" y="44097"/>
                  </a:moveTo>
                  <a:cubicBezTo>
                    <a:pt x="182842" y="44097"/>
                    <a:pt x="190936" y="50806"/>
                    <a:pt x="190936" y="60641"/>
                  </a:cubicBezTo>
                  <a:lnTo>
                    <a:pt x="190936" y="98455"/>
                  </a:lnTo>
                  <a:cubicBezTo>
                    <a:pt x="190936" y="107070"/>
                    <a:pt x="197885" y="114008"/>
                    <a:pt x="206513" y="114008"/>
                  </a:cubicBezTo>
                  <a:lnTo>
                    <a:pt x="533641" y="114008"/>
                  </a:lnTo>
                  <a:cubicBezTo>
                    <a:pt x="542193" y="114008"/>
                    <a:pt x="549218" y="120945"/>
                    <a:pt x="549218" y="129560"/>
                  </a:cubicBezTo>
                  <a:lnTo>
                    <a:pt x="549218" y="267704"/>
                  </a:lnTo>
                  <a:cubicBezTo>
                    <a:pt x="549218" y="276929"/>
                    <a:pt x="541582" y="283257"/>
                    <a:pt x="533564" y="283257"/>
                  </a:cubicBezTo>
                  <a:cubicBezTo>
                    <a:pt x="530281" y="283257"/>
                    <a:pt x="526845" y="282190"/>
                    <a:pt x="523943" y="279826"/>
                  </a:cubicBezTo>
                  <a:lnTo>
                    <a:pt x="479578" y="244604"/>
                  </a:lnTo>
                  <a:cubicBezTo>
                    <a:pt x="475072" y="241021"/>
                    <a:pt x="472476" y="235684"/>
                    <a:pt x="472476" y="229966"/>
                  </a:cubicBezTo>
                  <a:lnTo>
                    <a:pt x="472476" y="206104"/>
                  </a:lnTo>
                  <a:cubicBezTo>
                    <a:pt x="472476" y="197565"/>
                    <a:pt x="465527" y="190551"/>
                    <a:pt x="456899" y="190551"/>
                  </a:cubicBezTo>
                  <a:lnTo>
                    <a:pt x="206513" y="190551"/>
                  </a:lnTo>
                  <a:cubicBezTo>
                    <a:pt x="197885" y="190551"/>
                    <a:pt x="190936" y="197565"/>
                    <a:pt x="190936" y="206104"/>
                  </a:cubicBezTo>
                  <a:lnTo>
                    <a:pt x="190936" y="244909"/>
                  </a:lnTo>
                  <a:cubicBezTo>
                    <a:pt x="190936" y="254134"/>
                    <a:pt x="183300" y="260462"/>
                    <a:pt x="175282" y="260462"/>
                  </a:cubicBezTo>
                  <a:cubicBezTo>
                    <a:pt x="171922" y="260462"/>
                    <a:pt x="168486" y="259394"/>
                    <a:pt x="165508" y="256955"/>
                  </a:cubicBezTo>
                  <a:lnTo>
                    <a:pt x="49058" y="162800"/>
                  </a:lnTo>
                  <a:cubicBezTo>
                    <a:pt x="48753" y="162495"/>
                    <a:pt x="48371" y="162190"/>
                    <a:pt x="48066" y="161885"/>
                  </a:cubicBezTo>
                  <a:cubicBezTo>
                    <a:pt x="42797" y="156625"/>
                    <a:pt x="42797" y="147934"/>
                    <a:pt x="48142" y="142673"/>
                  </a:cubicBezTo>
                  <a:cubicBezTo>
                    <a:pt x="48448" y="142368"/>
                    <a:pt x="48753" y="142063"/>
                    <a:pt x="49058" y="141835"/>
                  </a:cubicBezTo>
                  <a:lnTo>
                    <a:pt x="163904" y="47833"/>
                  </a:lnTo>
                  <a:cubicBezTo>
                    <a:pt x="167111" y="45241"/>
                    <a:pt x="170777" y="44097"/>
                    <a:pt x="174289" y="44097"/>
                  </a:cubicBezTo>
                  <a:close/>
                  <a:moveTo>
                    <a:pt x="174327" y="43540"/>
                  </a:moveTo>
                  <a:cubicBezTo>
                    <a:pt x="170432" y="43540"/>
                    <a:pt x="166767" y="44913"/>
                    <a:pt x="163636" y="47429"/>
                  </a:cubicBezTo>
                  <a:lnTo>
                    <a:pt x="48793" y="141449"/>
                  </a:lnTo>
                  <a:cubicBezTo>
                    <a:pt x="48411" y="141678"/>
                    <a:pt x="48105" y="141983"/>
                    <a:pt x="47800" y="142288"/>
                  </a:cubicBezTo>
                  <a:cubicBezTo>
                    <a:pt x="42302" y="147778"/>
                    <a:pt x="42226" y="156776"/>
                    <a:pt x="47800" y="162266"/>
                  </a:cubicBezTo>
                  <a:cubicBezTo>
                    <a:pt x="48105" y="162647"/>
                    <a:pt x="48487" y="162876"/>
                    <a:pt x="48793" y="163181"/>
                  </a:cubicBezTo>
                  <a:lnTo>
                    <a:pt x="165240" y="257353"/>
                  </a:lnTo>
                  <a:cubicBezTo>
                    <a:pt x="168141" y="259717"/>
                    <a:pt x="171654" y="261013"/>
                    <a:pt x="175319" y="261013"/>
                  </a:cubicBezTo>
                  <a:cubicBezTo>
                    <a:pt x="183031" y="261013"/>
                    <a:pt x="191431" y="254837"/>
                    <a:pt x="191431" y="244924"/>
                  </a:cubicBezTo>
                  <a:lnTo>
                    <a:pt x="191431" y="206111"/>
                  </a:lnTo>
                  <a:cubicBezTo>
                    <a:pt x="191431" y="197876"/>
                    <a:pt x="198227" y="191089"/>
                    <a:pt x="206550" y="191089"/>
                  </a:cubicBezTo>
                  <a:lnTo>
                    <a:pt x="456931" y="191089"/>
                  </a:lnTo>
                  <a:cubicBezTo>
                    <a:pt x="465254" y="191089"/>
                    <a:pt x="472050" y="197876"/>
                    <a:pt x="472050" y="206111"/>
                  </a:cubicBezTo>
                  <a:lnTo>
                    <a:pt x="472050" y="229978"/>
                  </a:lnTo>
                  <a:cubicBezTo>
                    <a:pt x="472050" y="235850"/>
                    <a:pt x="474646" y="241340"/>
                    <a:pt x="479304" y="245000"/>
                  </a:cubicBezTo>
                  <a:lnTo>
                    <a:pt x="523668" y="280229"/>
                  </a:lnTo>
                  <a:cubicBezTo>
                    <a:pt x="526570" y="282593"/>
                    <a:pt x="530006" y="283813"/>
                    <a:pt x="533595" y="283813"/>
                  </a:cubicBezTo>
                  <a:cubicBezTo>
                    <a:pt x="541384" y="283813"/>
                    <a:pt x="549707" y="277636"/>
                    <a:pt x="549707" y="267723"/>
                  </a:cubicBezTo>
                  <a:lnTo>
                    <a:pt x="549707" y="129553"/>
                  </a:lnTo>
                  <a:cubicBezTo>
                    <a:pt x="549707" y="120708"/>
                    <a:pt x="542529" y="113464"/>
                    <a:pt x="533671" y="113464"/>
                  </a:cubicBezTo>
                  <a:lnTo>
                    <a:pt x="206550" y="113464"/>
                  </a:lnTo>
                  <a:cubicBezTo>
                    <a:pt x="198227" y="113464"/>
                    <a:pt x="191431" y="106754"/>
                    <a:pt x="191431" y="98442"/>
                  </a:cubicBezTo>
                  <a:lnTo>
                    <a:pt x="191431" y="60621"/>
                  </a:lnTo>
                  <a:cubicBezTo>
                    <a:pt x="191431" y="50098"/>
                    <a:pt x="182573" y="43540"/>
                    <a:pt x="174327" y="43540"/>
                  </a:cubicBezTo>
                  <a:close/>
                  <a:moveTo>
                    <a:pt x="174327" y="991"/>
                  </a:moveTo>
                  <a:cubicBezTo>
                    <a:pt x="189675" y="991"/>
                    <a:pt x="204259" y="6786"/>
                    <a:pt x="215408" y="17309"/>
                  </a:cubicBezTo>
                  <a:cubicBezTo>
                    <a:pt x="221211" y="22800"/>
                    <a:pt x="225792" y="29205"/>
                    <a:pt x="228999" y="36449"/>
                  </a:cubicBezTo>
                  <a:cubicBezTo>
                    <a:pt x="232359" y="44074"/>
                    <a:pt x="234039" y="52157"/>
                    <a:pt x="234039" y="60621"/>
                  </a:cubicBezTo>
                  <a:lnTo>
                    <a:pt x="234039" y="70915"/>
                  </a:lnTo>
                  <a:lnTo>
                    <a:pt x="533671" y="70915"/>
                  </a:lnTo>
                  <a:cubicBezTo>
                    <a:pt x="565971" y="70915"/>
                    <a:pt x="592315" y="97222"/>
                    <a:pt x="592315" y="129553"/>
                  </a:cubicBezTo>
                  <a:lnTo>
                    <a:pt x="592315" y="267723"/>
                  </a:lnTo>
                  <a:cubicBezTo>
                    <a:pt x="592315" y="275959"/>
                    <a:pt x="590635" y="283965"/>
                    <a:pt x="587352" y="291438"/>
                  </a:cubicBezTo>
                  <a:cubicBezTo>
                    <a:pt x="584221" y="298529"/>
                    <a:pt x="579716" y="304858"/>
                    <a:pt x="573989" y="310272"/>
                  </a:cubicBezTo>
                  <a:cubicBezTo>
                    <a:pt x="562993" y="320643"/>
                    <a:pt x="548638" y="326285"/>
                    <a:pt x="533595" y="326285"/>
                  </a:cubicBezTo>
                  <a:cubicBezTo>
                    <a:pt x="520461" y="326285"/>
                    <a:pt x="507480" y="321787"/>
                    <a:pt x="497095" y="313551"/>
                  </a:cubicBezTo>
                  <a:lnTo>
                    <a:pt x="452731" y="278323"/>
                  </a:lnTo>
                  <a:cubicBezTo>
                    <a:pt x="445477" y="272527"/>
                    <a:pt x="439597" y="265131"/>
                    <a:pt x="435550" y="256819"/>
                  </a:cubicBezTo>
                  <a:cubicBezTo>
                    <a:pt x="432190" y="249804"/>
                    <a:pt x="430129" y="241950"/>
                    <a:pt x="429594" y="234096"/>
                  </a:cubicBezTo>
                  <a:lnTo>
                    <a:pt x="429518" y="233638"/>
                  </a:lnTo>
                  <a:lnTo>
                    <a:pt x="234039" y="233638"/>
                  </a:lnTo>
                  <a:lnTo>
                    <a:pt x="234039" y="244924"/>
                  </a:lnTo>
                  <a:cubicBezTo>
                    <a:pt x="234039" y="253159"/>
                    <a:pt x="232359" y="261166"/>
                    <a:pt x="229076" y="268638"/>
                  </a:cubicBezTo>
                  <a:cubicBezTo>
                    <a:pt x="225945" y="275730"/>
                    <a:pt x="221440" y="282059"/>
                    <a:pt x="215713" y="287473"/>
                  </a:cubicBezTo>
                  <a:cubicBezTo>
                    <a:pt x="204717" y="297843"/>
                    <a:pt x="190362" y="303562"/>
                    <a:pt x="175319" y="303562"/>
                  </a:cubicBezTo>
                  <a:cubicBezTo>
                    <a:pt x="161956" y="303562"/>
                    <a:pt x="148899" y="298911"/>
                    <a:pt x="138438" y="290447"/>
                  </a:cubicBezTo>
                  <a:lnTo>
                    <a:pt x="21991" y="196275"/>
                  </a:lnTo>
                  <a:cubicBezTo>
                    <a:pt x="20922" y="195436"/>
                    <a:pt x="19394" y="194063"/>
                    <a:pt x="17562" y="192309"/>
                  </a:cubicBezTo>
                  <a:cubicBezTo>
                    <a:pt x="-4506" y="170196"/>
                    <a:pt x="-4430" y="134205"/>
                    <a:pt x="17714" y="112168"/>
                  </a:cubicBezTo>
                  <a:cubicBezTo>
                    <a:pt x="19394" y="110490"/>
                    <a:pt x="20845" y="109270"/>
                    <a:pt x="21762" y="108508"/>
                  </a:cubicBezTo>
                  <a:lnTo>
                    <a:pt x="136605" y="14564"/>
                  </a:lnTo>
                  <a:cubicBezTo>
                    <a:pt x="147296" y="5795"/>
                    <a:pt x="160658" y="991"/>
                    <a:pt x="174327" y="991"/>
                  </a:cubicBezTo>
                  <a:close/>
                  <a:moveTo>
                    <a:pt x="174289" y="565"/>
                  </a:moveTo>
                  <a:cubicBezTo>
                    <a:pt x="160544" y="565"/>
                    <a:pt x="147029" y="5368"/>
                    <a:pt x="136262" y="14135"/>
                  </a:cubicBezTo>
                  <a:lnTo>
                    <a:pt x="21416" y="108137"/>
                  </a:lnTo>
                  <a:cubicBezTo>
                    <a:pt x="20423" y="108900"/>
                    <a:pt x="18973" y="110120"/>
                    <a:pt x="17293" y="111797"/>
                  </a:cubicBezTo>
                  <a:cubicBezTo>
                    <a:pt x="-5005" y="134058"/>
                    <a:pt x="-5081" y="170348"/>
                    <a:pt x="17216" y="192686"/>
                  </a:cubicBezTo>
                  <a:cubicBezTo>
                    <a:pt x="18973" y="194439"/>
                    <a:pt x="20576" y="195811"/>
                    <a:pt x="21645" y="196650"/>
                  </a:cubicBezTo>
                  <a:lnTo>
                    <a:pt x="138095" y="290805"/>
                  </a:lnTo>
                  <a:cubicBezTo>
                    <a:pt x="148632" y="299343"/>
                    <a:pt x="161843" y="303994"/>
                    <a:pt x="175282" y="303994"/>
                  </a:cubicBezTo>
                  <a:cubicBezTo>
                    <a:pt x="190478" y="303994"/>
                    <a:pt x="204986" y="298276"/>
                    <a:pt x="216058" y="287831"/>
                  </a:cubicBezTo>
                  <a:cubicBezTo>
                    <a:pt x="221785" y="282418"/>
                    <a:pt x="226291" y="276014"/>
                    <a:pt x="229498" y="268848"/>
                  </a:cubicBezTo>
                  <a:cubicBezTo>
                    <a:pt x="232858" y="261300"/>
                    <a:pt x="234538" y="253219"/>
                    <a:pt x="234538" y="244909"/>
                  </a:cubicBezTo>
                  <a:lnTo>
                    <a:pt x="234538" y="234159"/>
                  </a:lnTo>
                  <a:lnTo>
                    <a:pt x="429027" y="234159"/>
                  </a:lnTo>
                  <a:cubicBezTo>
                    <a:pt x="429562" y="242012"/>
                    <a:pt x="431623" y="249864"/>
                    <a:pt x="435060" y="257031"/>
                  </a:cubicBezTo>
                  <a:cubicBezTo>
                    <a:pt x="439107" y="265417"/>
                    <a:pt x="445139" y="272888"/>
                    <a:pt x="452393" y="278683"/>
                  </a:cubicBezTo>
                  <a:lnTo>
                    <a:pt x="496759" y="313905"/>
                  </a:lnTo>
                  <a:cubicBezTo>
                    <a:pt x="507220" y="322215"/>
                    <a:pt x="520278" y="326789"/>
                    <a:pt x="533564" y="326789"/>
                  </a:cubicBezTo>
                  <a:cubicBezTo>
                    <a:pt x="548760" y="326789"/>
                    <a:pt x="563269" y="321071"/>
                    <a:pt x="574341" y="310550"/>
                  </a:cubicBezTo>
                  <a:cubicBezTo>
                    <a:pt x="580068" y="305137"/>
                    <a:pt x="584573" y="298810"/>
                    <a:pt x="587780" y="291567"/>
                  </a:cubicBezTo>
                  <a:cubicBezTo>
                    <a:pt x="591140" y="284019"/>
                    <a:pt x="592820" y="276014"/>
                    <a:pt x="592820" y="267704"/>
                  </a:cubicBezTo>
                  <a:lnTo>
                    <a:pt x="592820" y="129560"/>
                  </a:lnTo>
                  <a:cubicBezTo>
                    <a:pt x="592820" y="97007"/>
                    <a:pt x="566247" y="70476"/>
                    <a:pt x="533641" y="70476"/>
                  </a:cubicBezTo>
                  <a:lnTo>
                    <a:pt x="234538" y="70476"/>
                  </a:lnTo>
                  <a:lnTo>
                    <a:pt x="234538" y="60641"/>
                  </a:lnTo>
                  <a:cubicBezTo>
                    <a:pt x="234538" y="52102"/>
                    <a:pt x="232781" y="43945"/>
                    <a:pt x="229421" y="36321"/>
                  </a:cubicBezTo>
                  <a:cubicBezTo>
                    <a:pt x="226138" y="29002"/>
                    <a:pt x="221556" y="22522"/>
                    <a:pt x="215753" y="16956"/>
                  </a:cubicBezTo>
                  <a:cubicBezTo>
                    <a:pt x="204452" y="6359"/>
                    <a:pt x="189790" y="565"/>
                    <a:pt x="174289" y="565"/>
                  </a:cubicBezTo>
                  <a:close/>
                  <a:moveTo>
                    <a:pt x="174327" y="0"/>
                  </a:moveTo>
                  <a:cubicBezTo>
                    <a:pt x="189904" y="0"/>
                    <a:pt x="204794" y="5871"/>
                    <a:pt x="216095" y="16623"/>
                  </a:cubicBezTo>
                  <a:cubicBezTo>
                    <a:pt x="221974" y="22113"/>
                    <a:pt x="226632" y="28671"/>
                    <a:pt x="229916" y="36068"/>
                  </a:cubicBezTo>
                  <a:cubicBezTo>
                    <a:pt x="233352" y="43769"/>
                    <a:pt x="235108" y="52081"/>
                    <a:pt x="235108" y="60621"/>
                  </a:cubicBezTo>
                  <a:lnTo>
                    <a:pt x="235108" y="69924"/>
                  </a:lnTo>
                  <a:lnTo>
                    <a:pt x="533671" y="69924"/>
                  </a:lnTo>
                  <a:cubicBezTo>
                    <a:pt x="566582" y="69924"/>
                    <a:pt x="593384" y="96688"/>
                    <a:pt x="593384" y="129553"/>
                  </a:cubicBezTo>
                  <a:lnTo>
                    <a:pt x="593384" y="267723"/>
                  </a:lnTo>
                  <a:cubicBezTo>
                    <a:pt x="593384" y="276111"/>
                    <a:pt x="591628" y="284194"/>
                    <a:pt x="588268" y="291819"/>
                  </a:cubicBezTo>
                  <a:cubicBezTo>
                    <a:pt x="585061" y="299063"/>
                    <a:pt x="580479" y="305545"/>
                    <a:pt x="574752" y="310959"/>
                  </a:cubicBezTo>
                  <a:cubicBezTo>
                    <a:pt x="563528" y="321558"/>
                    <a:pt x="548943" y="327353"/>
                    <a:pt x="533595" y="327353"/>
                  </a:cubicBezTo>
                  <a:cubicBezTo>
                    <a:pt x="520232" y="327353"/>
                    <a:pt x="507022" y="322702"/>
                    <a:pt x="496485" y="314314"/>
                  </a:cubicBezTo>
                  <a:lnTo>
                    <a:pt x="452120" y="279085"/>
                  </a:lnTo>
                  <a:cubicBezTo>
                    <a:pt x="444790" y="273290"/>
                    <a:pt x="438757" y="265665"/>
                    <a:pt x="434634" y="257277"/>
                  </a:cubicBezTo>
                  <a:cubicBezTo>
                    <a:pt x="431274" y="250261"/>
                    <a:pt x="429136" y="242407"/>
                    <a:pt x="428602" y="234630"/>
                  </a:cubicBezTo>
                  <a:lnTo>
                    <a:pt x="235108" y="234630"/>
                  </a:lnTo>
                  <a:lnTo>
                    <a:pt x="235108" y="244924"/>
                  </a:lnTo>
                  <a:cubicBezTo>
                    <a:pt x="235108" y="253312"/>
                    <a:pt x="233352" y="261394"/>
                    <a:pt x="229992" y="269020"/>
                  </a:cubicBezTo>
                  <a:cubicBezTo>
                    <a:pt x="226785" y="276264"/>
                    <a:pt x="222204" y="282745"/>
                    <a:pt x="216400" y="288235"/>
                  </a:cubicBezTo>
                  <a:cubicBezTo>
                    <a:pt x="205252" y="298758"/>
                    <a:pt x="190667" y="304553"/>
                    <a:pt x="175319" y="304553"/>
                  </a:cubicBezTo>
                  <a:cubicBezTo>
                    <a:pt x="161727" y="304553"/>
                    <a:pt x="148441" y="299826"/>
                    <a:pt x="137827" y="291209"/>
                  </a:cubicBezTo>
                  <a:lnTo>
                    <a:pt x="21380" y="197037"/>
                  </a:lnTo>
                  <a:cubicBezTo>
                    <a:pt x="20311" y="196198"/>
                    <a:pt x="18707" y="194826"/>
                    <a:pt x="16875" y="192996"/>
                  </a:cubicBezTo>
                  <a:cubicBezTo>
                    <a:pt x="-5575" y="170501"/>
                    <a:pt x="-5575" y="133900"/>
                    <a:pt x="17027" y="111405"/>
                  </a:cubicBezTo>
                  <a:cubicBezTo>
                    <a:pt x="18707" y="109804"/>
                    <a:pt x="20158" y="108508"/>
                    <a:pt x="21151" y="107745"/>
                  </a:cubicBezTo>
                  <a:lnTo>
                    <a:pt x="135994" y="13725"/>
                  </a:lnTo>
                  <a:cubicBezTo>
                    <a:pt x="146837" y="4880"/>
                    <a:pt x="160429" y="0"/>
                    <a:pt x="17432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6" name="îŝḷîḓé-Oval 18"/>
            <p:cNvSpPr/>
            <p:nvPr/>
          </p:nvSpPr>
          <p:spPr>
            <a:xfrm>
              <a:off x="4869985" y="4241735"/>
              <a:ext cx="225240" cy="23166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7" name="îŝḷîḓé-Oval 19"/>
            <p:cNvSpPr/>
            <p:nvPr/>
          </p:nvSpPr>
          <p:spPr>
            <a:xfrm>
              <a:off x="5663503" y="5046161"/>
              <a:ext cx="231664" cy="213665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18" name="îṥļîḑé-Oval 20"/>
            <p:cNvSpPr/>
            <p:nvPr/>
          </p:nvSpPr>
          <p:spPr>
            <a:xfrm>
              <a:off x="6901592" y="4848392"/>
              <a:ext cx="231664" cy="231359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00278" y="1521965"/>
            <a:ext cx="3295300" cy="550938"/>
            <a:chOff x="4161200" y="1940262"/>
            <a:chExt cx="4621067" cy="734584"/>
          </a:xfrm>
        </p:grpSpPr>
        <p:sp>
          <p:nvSpPr>
            <p:cNvPr id="30" name="矩形 29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161200" y="19402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476080" y="1888736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00278" y="2821893"/>
            <a:ext cx="3295300" cy="550938"/>
            <a:chOff x="4161200" y="1940262"/>
            <a:chExt cx="4621067" cy="734584"/>
          </a:xfrm>
        </p:grpSpPr>
        <p:sp>
          <p:nvSpPr>
            <p:cNvPr id="34" name="矩形 33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161200" y="19402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76080" y="3188664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722219" y="1521965"/>
            <a:ext cx="3295300" cy="550938"/>
            <a:chOff x="4161200" y="1940262"/>
            <a:chExt cx="4621067" cy="734584"/>
          </a:xfrm>
        </p:grpSpPr>
        <p:sp>
          <p:nvSpPr>
            <p:cNvPr id="38" name="矩形 37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161200" y="19402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6098021" y="1888736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722219" y="2821893"/>
            <a:ext cx="3295300" cy="550938"/>
            <a:chOff x="4161200" y="1940262"/>
            <a:chExt cx="4621067" cy="734584"/>
          </a:xfrm>
        </p:grpSpPr>
        <p:sp>
          <p:nvSpPr>
            <p:cNvPr id="42" name="矩形 41"/>
            <p:cNvSpPr/>
            <p:nvPr/>
          </p:nvSpPr>
          <p:spPr>
            <a:xfrm>
              <a:off x="4265656" y="2281320"/>
              <a:ext cx="4516611" cy="3935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161200" y="19402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ea"/>
                  <a:sym typeface="字魂35号-经典雅黑" panose="00000500000000000000" pitchFamily="2" charset="-122"/>
                </a:rPr>
                <a:t>标题文字添加此处</a:t>
              </a: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6098021" y="3188664"/>
            <a:ext cx="2609862" cy="5268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字魂35号-经典雅黑" panose="00000500000000000000" pitchFamily="2" charset="-122"/>
              </a:rPr>
              <a:t>用户可以在投影仪或者计算机上进行演示，也可以将演示文稿打印出来，制作成胶片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字魂35号-经典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70722214156"/>
  <p:tag name="MH_LIBRARY" val="GRAPHIC"/>
  <p:tag name="MH_TYPE" val="Text"/>
  <p:tag name="MH_ORDER" val="1"/>
</p:tagLst>
</file>

<file path=ppt/tags/tag2.xml><?xml version="1.0" encoding="utf-8"?>
<p:tagLst xmlns:p="http://schemas.openxmlformats.org/presentationml/2006/main">
  <p:tag name="MH" val="20170722214156"/>
  <p:tag name="MH_LIBRARY" val="GRAPHIC"/>
  <p:tag name="MH_TYPE" val="Other"/>
  <p:tag name="MH_ORDER" val="21"/>
</p:tagLst>
</file>

<file path=ppt/tags/tag3.xml><?xml version="1.0" encoding="utf-8"?>
<p:tagLst xmlns:p="http://schemas.openxmlformats.org/presentationml/2006/main">
  <p:tag name="MH" val="20170722214156"/>
  <p:tag name="MH_LIBRARY" val="GRAPHIC"/>
  <p:tag name="MH_TYPE" val="Other"/>
  <p:tag name="MH_ORDER" val="17"/>
</p:tagLst>
</file>

<file path=ppt/tags/tag4.xml><?xml version="1.0" encoding="utf-8"?>
<p:tagLst xmlns:p="http://schemas.openxmlformats.org/presentationml/2006/main">
  <p:tag name="MH" val="20170722214156"/>
  <p:tag name="MH_LIBRARY" val="GRAPHIC"/>
  <p:tag name="MH_TYPE" val="Text"/>
  <p:tag name="MH_ORDER" val="2"/>
</p:tagLst>
</file>

<file path=ppt/tags/tag5.xml><?xml version="1.0" encoding="utf-8"?>
<p:tagLst xmlns:p="http://schemas.openxmlformats.org/presentationml/2006/main">
  <p:tag name="MH" val="20170722214156"/>
  <p:tag name="MH_LIBRARY" val="GRAPHIC"/>
  <p:tag name="MH_TYPE" val="Text"/>
  <p:tag name="MH_ORDER" val="3"/>
</p:tagLst>
</file>

<file path=ppt/tags/tag6.xml><?xml version="1.0" encoding="utf-8"?>
<p:tagLst xmlns:p="http://schemas.openxmlformats.org/presentationml/2006/main">
  <p:tag name="MH" val="20170722214156"/>
  <p:tag name="MH_LIBRARY" val="GRAPHIC"/>
  <p:tag name="MH_TYPE" val="Other"/>
  <p:tag name="MH_ORDER" val="19"/>
</p:tagLst>
</file>

<file path=ppt/tags/tag7.xml><?xml version="1.0" encoding="utf-8"?>
<p:tagLst xmlns:p="http://schemas.openxmlformats.org/presentationml/2006/main">
  <p:tag name="ISPRING_PRESENTATION_TITLE" val="888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xotis2v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3952</Words>
  <Application>WPS 演示</Application>
  <PresentationFormat>自定义</PresentationFormat>
  <Paragraphs>352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字魂35号-经典雅黑</vt:lpstr>
      <vt:lpstr>黑体</vt:lpstr>
      <vt:lpstr>Calibri</vt:lpstr>
      <vt:lpstr>League Gothic Regular</vt:lpstr>
      <vt:lpstr>FontAwesome</vt:lpstr>
      <vt:lpstr>微软雅黑</vt:lpstr>
      <vt:lpstr>Arial Unicode MS</vt:lpstr>
      <vt:lpstr>等线</vt:lpstr>
      <vt:lpstr>Menk Amglang Tig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888</dc:title>
  <dc:creator>User</dc:creator>
  <cp:lastModifiedBy>铭</cp:lastModifiedBy>
  <cp:revision>18</cp:revision>
  <dcterms:created xsi:type="dcterms:W3CDTF">2017-11-25T13:25:00Z</dcterms:created>
  <dcterms:modified xsi:type="dcterms:W3CDTF">2022-01-17T01:14:38Z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7AC2C6E1CF844A14A1685CBFB7FC2A31</vt:lpwstr>
  </property>
  <property fmtid="{D5CDD505-2E9C-101B-9397-08002B2CF9AE}" pid="3" name="KSOProductBuildVer">
    <vt:lpwstr>2052-11.1.0.11194</vt:lpwstr>
  </property>
</Properties>
</file>