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3"/>
    <p:sldId id="258" r:id="rId4"/>
    <p:sldId id="259" r:id="rId5"/>
    <p:sldId id="263" r:id="rId6"/>
    <p:sldId id="264" r:id="rId7"/>
    <p:sldId id="265" r:id="rId8"/>
    <p:sldId id="266" r:id="rId9"/>
    <p:sldId id="260" r:id="rId10"/>
    <p:sldId id="281" r:id="rId11"/>
    <p:sldId id="268" r:id="rId12"/>
    <p:sldId id="269" r:id="rId13"/>
    <p:sldId id="270" r:id="rId14"/>
    <p:sldId id="261" r:id="rId15"/>
    <p:sldId id="271" r:id="rId16"/>
    <p:sldId id="272" r:id="rId17"/>
    <p:sldId id="273" r:id="rId18"/>
    <p:sldId id="274" r:id="rId19"/>
    <p:sldId id="275" r:id="rId20"/>
    <p:sldId id="276" r:id="rId21"/>
    <p:sldId id="277" r:id="rId22"/>
    <p:sldId id="278" r:id="rId23"/>
    <p:sldId id="262" r:id="rId24"/>
    <p:sldId id="279" r:id="rId25"/>
    <p:sldId id="280" r:id="rId26"/>
    <p:sldId id="25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95"/>
    <a:srgbClr val="FFA74F"/>
    <a:srgbClr val="FFDEBF"/>
    <a:srgbClr val="FFC58E"/>
    <a:srgbClr val="FFEDDB"/>
    <a:srgbClr val="FF8E00"/>
    <a:srgbClr val="FFC900"/>
    <a:srgbClr val="00F5D8"/>
    <a:srgbClr val="00FFD5"/>
    <a:srgbClr val="BA5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00"/>
    <p:restoredTop sz="96327"/>
  </p:normalViewPr>
  <p:slideViewPr>
    <p:cSldViewPr snapToGrid="0" snapToObjects="1">
      <p:cViewPr varScale="1">
        <p:scale>
          <a:sx n="118" d="100"/>
          <a:sy n="118" d="100"/>
        </p:scale>
        <p:origin x="552"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1663"/>
          <c:y val="0.0567087"/>
          <c:w val="0.944704"/>
          <c:h val="0.851564"/>
        </c:manualLayout>
      </c:layout>
      <c:areaChart>
        <c:grouping val="standard"/>
        <c:varyColors val="0"/>
        <c:ser>
          <c:idx val="1"/>
          <c:order val="0"/>
          <c:tx>
            <c:strRef>
              <c:f>Sheet1!$C$1</c:f>
              <c:strCache>
                <c:ptCount val="1"/>
                <c:pt idx="0">
                  <c:v>Series One</c:v>
                </c:pt>
              </c:strCache>
            </c:strRef>
          </c:tx>
          <c:spPr>
            <a:solidFill>
              <a:schemeClr val="bg1">
                <a:alpha val="33000"/>
              </a:schemeClr>
            </a:solidFill>
            <a:ln>
              <a:noFill/>
            </a:ln>
            <a:effectLst/>
          </c:spPr>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ser>
        <c:ser>
          <c:idx val="0"/>
          <c:order val="1"/>
          <c:tx>
            <c:strRef>
              <c:f>Sheet1!$B$1</c:f>
              <c:strCache>
                <c:ptCount val="1"/>
                <c:pt idx="0">
                  <c:v>Series Two</c:v>
                </c:pt>
              </c:strCache>
            </c:strRef>
          </c:tx>
          <c:spPr>
            <a:solidFill>
              <a:schemeClr val="bg1">
                <a:alpha val="48000"/>
              </a:schemeClr>
            </a:solidFill>
            <a:ln>
              <a:noFill/>
            </a:ln>
            <a:effectLst/>
          </c:spPr>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ser>
        <c:dLbls>
          <c:showLegendKey val="0"/>
          <c:showVal val="0"/>
          <c:showCatName val="0"/>
          <c:showSerName val="0"/>
          <c:showPercent val="0"/>
          <c:showBubbleSize val="0"/>
        </c:dLbls>
        <c:axId val="149350016"/>
        <c:axId val="89939504"/>
      </c:areaChart>
      <c:catAx>
        <c:axId val="149350016"/>
        <c:scaling>
          <c:orientation val="minMax"/>
        </c:scaling>
        <c:delete val="0"/>
        <c:axPos val="b"/>
        <c:numFmt formatCode="General" sourceLinked="0"/>
        <c:majorTickMark val="out"/>
        <c:minorTickMark val="none"/>
        <c:tickLblPos val="low"/>
        <c:spPr>
          <a:noFill/>
          <a:ln w="9525" cap="flat" cmpd="sng" algn="ctr">
            <a:solidFill>
              <a:schemeClr val="tx2">
                <a:lumMod val="15000"/>
                <a:lumOff val="85000"/>
              </a:schemeClr>
            </a:solidFill>
            <a:round/>
          </a:ln>
          <a:effectLst/>
        </c:spPr>
        <c:txPr>
          <a:bodyPr rot="0" spcFirstLastPara="1" vertOverflow="ellipsis" vert="horz" wrap="square" anchor="ctr" anchorCtr="1"/>
          <a:lstStyle/>
          <a:p>
            <a:pPr>
              <a:defRPr lang="zh-CN" sz="1195" b="0" i="0" u="none" strike="noStrike" kern="1200" baseline="0">
                <a:solidFill>
                  <a:schemeClr val="bg1"/>
                </a:solidFill>
                <a:latin typeface="黑体" panose="02010609060101010101" pitchFamily="49" charset="-122"/>
                <a:ea typeface="黑体" panose="02010609060101010101" pitchFamily="49" charset="-122"/>
                <a:cs typeface="+mn-cs"/>
              </a:defRPr>
            </a:pPr>
          </a:p>
        </c:txPr>
        <c:crossAx val="89939504"/>
        <c:crosses val="autoZero"/>
        <c:auto val="1"/>
        <c:lblAlgn val="ctr"/>
        <c:lblOffset val="100"/>
        <c:noMultiLvlLbl val="1"/>
      </c:catAx>
      <c:valAx>
        <c:axId val="89939504"/>
        <c:scaling>
          <c:orientation val="minMax"/>
          <c:max val="600"/>
        </c:scaling>
        <c:delete val="0"/>
        <c:axPos val="l"/>
        <c:majorGridlines>
          <c:spPr>
            <a:ln w="9525" cap="flat" cmpd="sng" algn="ctr">
              <a:solidFill>
                <a:schemeClr val="bg1">
                  <a:alpha val="41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vert="horz" wrap="square" anchor="ctr" anchorCtr="1"/>
          <a:lstStyle/>
          <a:p>
            <a:pPr>
              <a:defRPr lang="zh-CN" sz="1195" b="0" i="0" u="none" strike="noStrike" kern="1200" baseline="0">
                <a:solidFill>
                  <a:schemeClr val="bg1"/>
                </a:solidFill>
                <a:latin typeface="黑体" panose="02010609060101010101" pitchFamily="49" charset="-122"/>
                <a:ea typeface="黑体" panose="02010609060101010101" pitchFamily="49" charset="-122"/>
                <a:cs typeface="+mn-cs"/>
              </a:defRPr>
            </a:pPr>
          </a:p>
        </c:txPr>
        <c:crossAx val="149350016"/>
        <c:crosses val="autoZero"/>
        <c:crossBetween val="midCat"/>
        <c:majorUnit val="150"/>
        <c:minorUnit val="75"/>
      </c:valAx>
      <c:spPr>
        <a:noFill/>
        <a:ln>
          <a:noFill/>
        </a:ln>
        <a:effectLst/>
      </c:spPr>
    </c:plotArea>
    <c:plotVisOnly val="1"/>
    <c:dispBlanksAs val="gap"/>
    <c:showDLblsOverMax val="1"/>
  </c:chart>
  <c:spPr>
    <a:noFill/>
    <a:ln>
      <a:noFill/>
    </a:ln>
    <a:effectLst/>
  </c:spPr>
  <c:txPr>
    <a:bodyPr/>
    <a:lstStyle/>
    <a:p>
      <a:pPr>
        <a:defRPr lang="zh-CN">
          <a:solidFill>
            <a:schemeClr val="bg1"/>
          </a:solidFill>
          <a:latin typeface="黑体" panose="02010609060101010101" pitchFamily="49" charset="-122"/>
          <a:ea typeface="黑体" panose="02010609060101010101" pitchFamily="49" charset="-122"/>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1663"/>
          <c:y val="0.0567087"/>
          <c:w val="0.944704"/>
          <c:h val="0.851564"/>
        </c:manualLayout>
      </c:layout>
      <c:barChart>
        <c:barDir val="col"/>
        <c:grouping val="clustered"/>
        <c:varyColors val="0"/>
        <c:ser>
          <c:idx val="1"/>
          <c:order val="0"/>
          <c:tx>
            <c:strRef>
              <c:f>Sheet1!$C$1</c:f>
              <c:strCache>
                <c:ptCount val="1"/>
                <c:pt idx="0">
                  <c:v>Series One</c:v>
                </c:pt>
              </c:strCache>
            </c:strRef>
          </c:tx>
          <c:spPr>
            <a:solidFill>
              <a:schemeClr val="bg1">
                <a:alpha val="26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lang="zh-CN" sz="900" b="0" i="0" u="none" strike="noStrike" kern="1200" baseline="0">
                    <a:solidFill>
                      <a:schemeClr val="bg1"/>
                    </a:solidFill>
                    <a:latin typeface="黑体" panose="02010609060101010101" pitchFamily="49" charset="-122"/>
                    <a:ea typeface="黑体" panose="02010609060101010101" pitchFamily="49"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ser>
        <c:ser>
          <c:idx val="0"/>
          <c:order val="1"/>
          <c:tx>
            <c:strRef>
              <c:f>Sheet1!$B$1</c:f>
              <c:strCache>
                <c:ptCount val="1"/>
                <c:pt idx="0">
                  <c:v>Series Two</c:v>
                </c:pt>
              </c:strCache>
            </c:strRef>
          </c:tx>
          <c:spPr>
            <a:solidFill>
              <a:schemeClr val="bg1">
                <a:alpha val="53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lang="zh-CN" sz="900" b="0" i="0" u="none" strike="noStrike" kern="1200" baseline="0">
                    <a:solidFill>
                      <a:schemeClr val="bg1"/>
                    </a:solidFill>
                    <a:latin typeface="黑体" panose="02010609060101010101" pitchFamily="49" charset="-122"/>
                    <a:ea typeface="黑体" panose="02010609060101010101" pitchFamily="49"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ser>
        <c:dLbls>
          <c:showLegendKey val="0"/>
          <c:showVal val="1"/>
          <c:showCatName val="0"/>
          <c:showSerName val="0"/>
          <c:showPercent val="0"/>
          <c:showBubbleSize val="0"/>
        </c:dLbls>
        <c:gapWidth val="444"/>
        <c:overlap val="-90"/>
        <c:axId val="149350016"/>
        <c:axId val="89939504"/>
      </c:barChart>
      <c:catAx>
        <c:axId val="149350016"/>
        <c:scaling>
          <c:orientation val="minMax"/>
        </c:scaling>
        <c:delete val="0"/>
        <c:axPos val="b"/>
        <c:majorGridlines>
          <c:spPr>
            <a:ln w="9525" cap="flat" cmpd="sng" algn="ctr">
              <a:solidFill>
                <a:schemeClr val="bg1">
                  <a:alpha val="30000"/>
                </a:schemeClr>
              </a:solidFill>
              <a:round/>
            </a:ln>
            <a:effectLst/>
          </c:spPr>
        </c:majorGridlines>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vert="horz" wrap="square" anchor="ctr" anchorCtr="1"/>
          <a:lstStyle/>
          <a:p>
            <a:pPr>
              <a:defRPr lang="zh-CN" sz="900" b="0" i="0" u="none" strike="noStrike" kern="1200" cap="all" spc="120" normalizeH="0" baseline="0">
                <a:solidFill>
                  <a:schemeClr val="bg1"/>
                </a:solidFill>
                <a:latin typeface="黑体" panose="02010609060101010101" pitchFamily="49" charset="-122"/>
                <a:ea typeface="黑体" panose="02010609060101010101" pitchFamily="49" charset="-122"/>
                <a:cs typeface="+mn-cs"/>
              </a:defRPr>
            </a:pPr>
          </a:p>
        </c:txPr>
        <c:crossAx val="89939504"/>
        <c:crosses val="autoZero"/>
        <c:auto val="1"/>
        <c:lblAlgn val="ctr"/>
        <c:lblOffset val="100"/>
        <c:noMultiLvlLbl val="1"/>
      </c:catAx>
      <c:valAx>
        <c:axId val="89939504"/>
        <c:scaling>
          <c:orientation val="minMax"/>
          <c:max val="600"/>
        </c:scaling>
        <c:delete val="1"/>
        <c:axPos val="l"/>
        <c:numFmt formatCode="0&quot;%&quot;" sourceLinked="0"/>
        <c:majorTickMark val="none"/>
        <c:minorTickMark val="none"/>
        <c:tickLblPos val="none"/>
        <c:txPr>
          <a:bodyPr rot="-60000000" spcFirstLastPara="0" vertOverflow="ellipsis" vert="horz" wrap="square" anchor="ctr" anchorCtr="1"/>
          <a:lstStyle/>
          <a:p>
            <a:pPr>
              <a:defRPr lang="zh-CN" sz="900" b="0" i="0" u="none" strike="noStrike" kern="1200" baseline="0">
                <a:solidFill>
                  <a:schemeClr val="bg1"/>
                </a:solidFill>
                <a:latin typeface="黑体" panose="02010609060101010101" pitchFamily="49" charset="-122"/>
                <a:ea typeface="黑体" panose="02010609060101010101" pitchFamily="49" charset="-122"/>
                <a:cs typeface="+mn-cs"/>
              </a:defRPr>
            </a:pPr>
          </a:p>
        </c:txPr>
        <c:crossAx val="149350016"/>
        <c:crosses val="autoZero"/>
        <c:crossBetween val="between"/>
        <c:majorUnit val="150"/>
        <c:minorUnit val="75"/>
      </c:valAx>
      <c:spPr>
        <a:noFill/>
        <a:ln>
          <a:noFill/>
        </a:ln>
        <a:effectLst/>
      </c:spPr>
    </c:plotArea>
    <c:plotVisOnly val="1"/>
    <c:dispBlanksAs val="gap"/>
    <c:showDLblsOverMax val="1"/>
  </c:chart>
  <c:spPr>
    <a:noFill/>
    <a:ln w="9525" cap="flat" cmpd="sng" algn="ctr">
      <a:noFill/>
      <a:round/>
    </a:ln>
    <a:effectLst/>
  </c:spPr>
  <c:txPr>
    <a:bodyPr/>
    <a:lstStyle/>
    <a:p>
      <a:pPr>
        <a:defRPr lang="zh-CN" sz="900">
          <a:solidFill>
            <a:schemeClr val="bg1"/>
          </a:solidFill>
          <a:latin typeface="黑体" panose="02010609060101010101" pitchFamily="49" charset="-122"/>
          <a:ea typeface="黑体" panose="02010609060101010101" pitchFamily="49" charset="-122"/>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EDDB"/>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FFDEBF"/>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FFC58E"/>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500"/>
        <c:overlap val="-16"/>
        <c:axId val="24279559"/>
        <c:axId val="101404007"/>
      </c:barChart>
      <c:catAx>
        <c:axId val="24279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黑体" panose="02010609060101010101" pitchFamily="49" charset="-122"/>
                <a:ea typeface="黑体" panose="02010609060101010101" pitchFamily="49" charset="-122"/>
                <a:cs typeface="+mn-cs"/>
              </a:defRPr>
            </a:pPr>
          </a:p>
        </c:txPr>
        <c:crossAx val="101404007"/>
        <c:crosses val="autoZero"/>
        <c:auto val="1"/>
        <c:lblAlgn val="ctr"/>
        <c:lblOffset val="100"/>
        <c:noMultiLvlLbl val="0"/>
      </c:catAx>
      <c:valAx>
        <c:axId val="1014040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lang="zh-CN" sz="1195" b="0" i="0" u="none" strike="noStrike" kern="1200" baseline="0">
                <a:solidFill>
                  <a:schemeClr val="bg1"/>
                </a:solidFill>
                <a:latin typeface="黑体" panose="02010609060101010101" pitchFamily="49" charset="-122"/>
                <a:ea typeface="黑体" panose="02010609060101010101" pitchFamily="49" charset="-122"/>
                <a:cs typeface="+mn-cs"/>
              </a:defRPr>
            </a:pPr>
          </a:p>
        </c:txPr>
        <c:crossAx val="24279559"/>
        <c:crosses val="autoZero"/>
        <c:crossBetween val="between"/>
      </c:valAx>
      <c:spPr>
        <a:noFill/>
        <a:ln>
          <a:noFill/>
        </a:ln>
        <a:effectLst/>
      </c:spPr>
    </c:plotArea>
    <c:legend>
      <c:legendPos val="b"/>
      <c:layout>
        <c:manualLayout>
          <c:xMode val="edge"/>
          <c:yMode val="edge"/>
          <c:x val="0.0387859039233928"/>
          <c:y val="0.0661616936701545"/>
          <c:w val="0.191929805187201"/>
          <c:h val="0.0761696814925161"/>
        </c:manualLayout>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bg1"/>
              </a:solidFill>
              <a:latin typeface="黑体" panose="02010609060101010101" pitchFamily="49" charset="-122"/>
              <a:ea typeface="黑体" panose="02010609060101010101" pitchFamily="49" charset="-122"/>
              <a:cs typeface="+mn-cs"/>
            </a:defRPr>
          </a:pPr>
        </a:p>
      </c:txPr>
    </c:legend>
    <c:plotVisOnly val="1"/>
    <c:dispBlanksAs val="gap"/>
    <c:showDLblsOverMax val="0"/>
  </c:chart>
  <c:spPr>
    <a:noFill/>
    <a:ln>
      <a:noFill/>
    </a:ln>
    <a:effectLst/>
  </c:spPr>
  <c:txPr>
    <a:bodyPr/>
    <a:lstStyle/>
    <a:p>
      <a:pPr>
        <a:defRPr lang="zh-CN">
          <a:solidFill>
            <a:schemeClr val="bg1"/>
          </a:solidFill>
          <a:latin typeface="黑体" panose="02010609060101010101" pitchFamily="49" charset="-122"/>
          <a:ea typeface="黑体" panose="02010609060101010101" pitchFamily="49"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1">
  <cs:axisTitle>
    <cs:lnRef idx="0"/>
    <cs:fillRef idx="0"/>
    <cs:effectRef idx="0"/>
    <cs:fontRef idx="minor">
      <a:schemeClr val="tx2"/>
    </cs:fontRef>
    <cs:defRPr sz="1195"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5" kern="1200"/>
  </cs:chartArea>
  <cs:dataLabel>
    <cs:lnRef idx="0"/>
    <cs:fillRef idx="0"/>
    <cs:effectRef idx="0"/>
    <cs:fontRef idx="minor">
      <a:schemeClr val="tx2"/>
    </cs:fontRef>
    <cs:defRPr sz="1195"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spPr>
      <a:ln w="9525" cap="flat" cmpd="sng" algn="ctr">
        <a:solidFill>
          <a:schemeClr val="tx2">
            <a:lumMod val="40000"/>
            <a:lumOff val="60000"/>
          </a:schemeClr>
        </a:solidFill>
        <a:round/>
      </a:ln>
    </cs:spPr>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5"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5"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3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5"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5"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5"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5"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50000"/>
        <a:lumOff val="50000"/>
      </a:schemeClr>
    </cs:fontRef>
    <cs:defRPr sz="1065"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5"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5"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5"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b="0" i="0">
                <a:latin typeface="黑体" panose="02010609060101010101" pitchFamily="49" charset="-122"/>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dirty="0"/>
              <a:t>单击此处编辑母版副标题样式</a:t>
            </a:r>
            <a:endParaRPr kumimoji="1" lang="zh-CN" altLang="en-US" dirty="0"/>
          </a:p>
        </p:txBody>
      </p:sp>
      <p:sp>
        <p:nvSpPr>
          <p:cNvPr id="4" name="日期占位符 3"/>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竖排文字占位符 2"/>
          <p:cNvSpPr>
            <a:spLocks noGrp="1"/>
          </p:cNvSpPr>
          <p:nvPr>
            <p:ph type="body" orient="vert" idx="1"/>
          </p:nvPr>
        </p:nvSpPr>
        <p:spPr/>
        <p:txBody>
          <a:bodyPr vert="eaVert"/>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日期占位符 3"/>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竖排文字占位符 2"/>
          <p:cNvSpPr>
            <a:spLocks noGrp="1"/>
          </p:cNvSpPr>
          <p:nvPr>
            <p:ph type="body" orient="vert" idx="1"/>
          </p:nvPr>
        </p:nvSpPr>
        <p:spPr>
          <a:xfrm>
            <a:off x="838200" y="365125"/>
            <a:ext cx="7734300" cy="5811838"/>
          </a:xfrm>
        </p:spPr>
        <p:txBody>
          <a:bodyPr vert="eaVert"/>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日期占位符 3"/>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内容占位符 2"/>
          <p:cNvSpPr>
            <a:spLocks noGrp="1"/>
          </p:cNvSpPr>
          <p:nvPr>
            <p:ph idx="1"/>
          </p:nvPr>
        </p:nvSpPr>
        <p:spPr/>
        <p:txBody>
          <a:bodyPr/>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日期占位符 3"/>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文本占位符 2"/>
          <p:cNvSpPr>
            <a:spLocks noGrp="1"/>
          </p:cNvSpPr>
          <p:nvPr>
            <p:ph type="body" idx="1"/>
          </p:nvPr>
        </p:nvSpPr>
        <p:spPr>
          <a:xfrm>
            <a:off x="831850" y="4589463"/>
            <a:ext cx="10515600" cy="1500187"/>
          </a:xfrm>
        </p:spPr>
        <p:txBody>
          <a:bodyPr/>
          <a:lstStyle>
            <a:lvl1pPr marL="0" indent="0">
              <a:buNone/>
              <a:defRPr sz="2400" b="0" i="0">
                <a:solidFill>
                  <a:schemeClr val="tx1">
                    <a:tint val="75000"/>
                  </a:schemeClr>
                </a:solidFill>
                <a:latin typeface="黑体" panose="02010609060101010101" pitchFamily="49" charset="-122"/>
                <a:ea typeface="黑体" panose="02010609060101010101" pitchFamily="49"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dirty="0"/>
              <a:t>单击此处编辑母版文本样式</a:t>
            </a:r>
            <a:endParaRPr kumimoji="1" lang="zh-CN" altLang="en-US" dirty="0"/>
          </a:p>
        </p:txBody>
      </p:sp>
      <p:sp>
        <p:nvSpPr>
          <p:cNvPr id="4" name="日期占位符 3"/>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内容占位符 2"/>
          <p:cNvSpPr>
            <a:spLocks noGrp="1"/>
          </p:cNvSpPr>
          <p:nvPr>
            <p:ph sz="half" idx="1"/>
          </p:nvPr>
        </p:nvSpPr>
        <p:spPr>
          <a:xfrm>
            <a:off x="838200" y="1825625"/>
            <a:ext cx="5181600" cy="4351338"/>
          </a:xfrm>
        </p:spPr>
        <p:txBody>
          <a:bodyPr/>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内容占位符 3"/>
          <p:cNvSpPr>
            <a:spLocks noGrp="1"/>
          </p:cNvSpPr>
          <p:nvPr>
            <p:ph sz="half" idx="2"/>
          </p:nvPr>
        </p:nvSpPr>
        <p:spPr>
          <a:xfrm>
            <a:off x="6172200" y="1825625"/>
            <a:ext cx="5181600" cy="4351338"/>
          </a:xfrm>
        </p:spPr>
        <p:txBody>
          <a:bodyPr/>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5" name="日期占位符 4"/>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6" name="页脚占位符 5"/>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7" name="灯片编号占位符 6"/>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0" i="0">
                <a:latin typeface="黑体" panose="02010609060101010101" pitchFamily="49" charset="-122"/>
                <a:ea typeface="黑体" panose="020106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dirty="0"/>
              <a:t>单击此处编辑母版文本样式</a:t>
            </a:r>
            <a:endParaRPr kumimoji="1" lang="zh-CN" altLang="en-US" dirty="0"/>
          </a:p>
        </p:txBody>
      </p:sp>
      <p:sp>
        <p:nvSpPr>
          <p:cNvPr id="4" name="内容占位符 3"/>
          <p:cNvSpPr>
            <a:spLocks noGrp="1"/>
          </p:cNvSpPr>
          <p:nvPr>
            <p:ph sz="half" idx="2"/>
          </p:nvPr>
        </p:nvSpPr>
        <p:spPr>
          <a:xfrm>
            <a:off x="839788" y="2505075"/>
            <a:ext cx="5157787" cy="3684588"/>
          </a:xfrm>
        </p:spPr>
        <p:txBody>
          <a:bodyPr/>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0" i="0">
                <a:latin typeface="黑体" panose="02010609060101010101" pitchFamily="49" charset="-122"/>
                <a:ea typeface="黑体" panose="020106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dirty="0"/>
              <a:t>单击此处编辑母版文本样式</a:t>
            </a:r>
            <a:endParaRPr kumimoji="1" lang="zh-CN" altLang="en-US" dirty="0"/>
          </a:p>
        </p:txBody>
      </p:sp>
      <p:sp>
        <p:nvSpPr>
          <p:cNvPr id="6" name="内容占位符 5"/>
          <p:cNvSpPr>
            <a:spLocks noGrp="1"/>
          </p:cNvSpPr>
          <p:nvPr>
            <p:ph sz="quarter" idx="4"/>
          </p:nvPr>
        </p:nvSpPr>
        <p:spPr>
          <a:xfrm>
            <a:off x="6172200" y="2505075"/>
            <a:ext cx="5183188" cy="3684588"/>
          </a:xfrm>
        </p:spPr>
        <p:txBody>
          <a:bodyPr/>
          <a:lstStyle>
            <a:lvl1pPr>
              <a:defRPr b="0" i="0">
                <a:latin typeface="黑体" panose="02010609060101010101" pitchFamily="49" charset="-122"/>
                <a:ea typeface="黑体" panose="02010609060101010101" pitchFamily="49" charset="-122"/>
              </a:defRPr>
            </a:lvl1pPr>
            <a:lvl2pPr>
              <a:defRPr b="0" i="0">
                <a:latin typeface="黑体" panose="02010609060101010101" pitchFamily="49" charset="-122"/>
                <a:ea typeface="黑体" panose="02010609060101010101" pitchFamily="49" charset="-122"/>
              </a:defRPr>
            </a:lvl2pPr>
            <a:lvl3pPr>
              <a:defRPr b="0" i="0">
                <a:latin typeface="黑体" panose="02010609060101010101" pitchFamily="49" charset="-122"/>
                <a:ea typeface="黑体" panose="02010609060101010101" pitchFamily="49" charset="-122"/>
              </a:defRPr>
            </a:lvl3pPr>
            <a:lvl4pPr>
              <a:defRPr b="0" i="0">
                <a:latin typeface="黑体" panose="02010609060101010101" pitchFamily="49" charset="-122"/>
                <a:ea typeface="黑体" panose="02010609060101010101" pitchFamily="49" charset="-122"/>
              </a:defRPr>
            </a:lvl4pPr>
            <a:lvl5pPr>
              <a:defRPr b="0" i="0">
                <a:latin typeface="黑体" panose="02010609060101010101" pitchFamily="49" charset="-122"/>
                <a:ea typeface="黑体" panose="02010609060101010101" pitchFamily="49" charset="-122"/>
              </a:defRPr>
            </a:lvl5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7" name="日期占位符 6"/>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8" name="页脚占位符 7"/>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9" name="灯片编号占位符 8"/>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日期占位符 2"/>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4" name="页脚占位符 3"/>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5" name="灯片编号占位符 4"/>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3" name="页脚占位符 2"/>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4" name="灯片编号占位符 3"/>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内容占位符 2"/>
          <p:cNvSpPr>
            <a:spLocks noGrp="1"/>
          </p:cNvSpPr>
          <p:nvPr>
            <p:ph idx="1"/>
          </p:nvPr>
        </p:nvSpPr>
        <p:spPr>
          <a:xfrm>
            <a:off x="5183188" y="987425"/>
            <a:ext cx="6172200" cy="4873625"/>
          </a:xfrm>
        </p:spPr>
        <p:txBody>
          <a:bodyPr/>
          <a:lstStyle>
            <a:lvl1pPr>
              <a:defRPr sz="3200" b="0" i="0">
                <a:latin typeface="黑体" panose="02010609060101010101" pitchFamily="49" charset="-122"/>
                <a:ea typeface="黑体" panose="02010609060101010101" pitchFamily="49" charset="-122"/>
              </a:defRPr>
            </a:lvl1pPr>
            <a:lvl2pPr>
              <a:defRPr sz="2800" b="0" i="0">
                <a:latin typeface="黑体" panose="02010609060101010101" pitchFamily="49" charset="-122"/>
                <a:ea typeface="黑体" panose="02010609060101010101" pitchFamily="49" charset="-122"/>
              </a:defRPr>
            </a:lvl2pPr>
            <a:lvl3pPr>
              <a:defRPr sz="2400" b="0" i="0">
                <a:latin typeface="黑体" panose="02010609060101010101" pitchFamily="49" charset="-122"/>
                <a:ea typeface="黑体" panose="02010609060101010101" pitchFamily="49" charset="-122"/>
              </a:defRPr>
            </a:lvl3pPr>
            <a:lvl4pPr>
              <a:defRPr sz="2000" b="0" i="0">
                <a:latin typeface="黑体" panose="02010609060101010101" pitchFamily="49" charset="-122"/>
                <a:ea typeface="黑体" panose="02010609060101010101" pitchFamily="49" charset="-122"/>
              </a:defRPr>
            </a:lvl4pPr>
            <a:lvl5pPr>
              <a:defRPr sz="2000" b="0" i="0">
                <a:latin typeface="黑体" panose="02010609060101010101" pitchFamily="49" charset="-122"/>
                <a:ea typeface="黑体" panose="02010609060101010101" pitchFamily="49" charset="-122"/>
              </a:defRPr>
            </a:lvl5pPr>
            <a:lvl6pPr>
              <a:defRPr sz="2000"/>
            </a:lvl6pPr>
            <a:lvl7pPr>
              <a:defRPr sz="2000"/>
            </a:lvl7pPr>
            <a:lvl8pPr>
              <a:defRPr sz="2000"/>
            </a:lvl8pPr>
            <a:lvl9pPr>
              <a:defRPr sz="2000"/>
            </a:lvl9p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b="0" i="0">
                <a:latin typeface="黑体" panose="02010609060101010101" pitchFamily="49" charset="-122"/>
                <a:ea typeface="黑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dirty="0"/>
              <a:t>单击此处编辑母版文本样式</a:t>
            </a:r>
            <a:endParaRPr kumimoji="1" lang="zh-CN" altLang="en-US" dirty="0"/>
          </a:p>
        </p:txBody>
      </p:sp>
      <p:sp>
        <p:nvSpPr>
          <p:cNvPr id="5" name="日期占位符 4"/>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6" name="页脚占位符 5"/>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7" name="灯片编号占位符 6"/>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b="0" i="0">
                <a:latin typeface="黑体" panose="02010609060101010101" pitchFamily="49" charset="-122"/>
                <a:ea typeface="黑体" panose="02010609060101010101" pitchFamily="49" charset="-122"/>
              </a:defRPr>
            </a:lvl1pPr>
          </a:lstStyle>
          <a:p>
            <a:r>
              <a:rPr kumimoji="1" lang="zh-CN" altLang="en-US" dirty="0"/>
              <a:t>单击此处编辑母版标题样式</a:t>
            </a:r>
            <a:endParaRPr kumimoji="1" lang="zh-CN" altLang="en-US" dirty="0"/>
          </a:p>
        </p:txBody>
      </p:sp>
      <p:sp>
        <p:nvSpPr>
          <p:cNvPr id="3" name="图片占位符 2"/>
          <p:cNvSpPr>
            <a:spLocks noGrp="1"/>
          </p:cNvSpPr>
          <p:nvPr>
            <p:ph type="pic" idx="1"/>
          </p:nvPr>
        </p:nvSpPr>
        <p:spPr>
          <a:xfrm>
            <a:off x="5183188" y="987425"/>
            <a:ext cx="6172200" cy="4873625"/>
          </a:xfrm>
        </p:spPr>
        <p:txBody>
          <a:bodyPr/>
          <a:lstStyle>
            <a:lvl1pPr marL="0" indent="0">
              <a:buNone/>
              <a:defRPr sz="3200" b="0" i="0">
                <a:latin typeface="黑体" panose="02010609060101010101" pitchFamily="49" charset="-122"/>
                <a:ea typeface="黑体" panose="02010609060101010101" pitchFamily="49"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dirty="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b="0" i="0">
                <a:latin typeface="黑体" panose="02010609060101010101" pitchFamily="49" charset="-122"/>
                <a:ea typeface="黑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dirty="0"/>
              <a:t>单击此处编辑母版文本样式</a:t>
            </a:r>
            <a:endParaRPr kumimoji="1" lang="zh-CN" altLang="en-US" dirty="0"/>
          </a:p>
        </p:txBody>
      </p:sp>
      <p:sp>
        <p:nvSpPr>
          <p:cNvPr id="5" name="日期占位符 4"/>
          <p:cNvSpPr>
            <a:spLocks noGrp="1"/>
          </p:cNvSpPr>
          <p:nvPr>
            <p:ph type="dt" sz="half" idx="10"/>
          </p:nvPr>
        </p:nvSpPr>
        <p:spPr/>
        <p:txBody>
          <a:bodyPr/>
          <a:lstStyle>
            <a:lvl1pPr>
              <a:defRPr b="0" i="0">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6" name="页脚占位符 5"/>
          <p:cNvSpPr>
            <a:spLocks noGrp="1"/>
          </p:cNvSpPr>
          <p:nvPr>
            <p:ph type="ftr" sz="quarter" idx="11"/>
          </p:nvPr>
        </p:nvSpPr>
        <p:spPr/>
        <p:txBody>
          <a:bodyPr/>
          <a:lstStyle>
            <a:lvl1pPr>
              <a:defRPr b="0" i="0">
                <a:latin typeface="黑体" panose="02010609060101010101" pitchFamily="49" charset="-122"/>
                <a:ea typeface="黑体" panose="02010609060101010101" pitchFamily="49" charset="-122"/>
              </a:defRPr>
            </a:lvl1pPr>
          </a:lstStyle>
          <a:p>
            <a:endParaRPr kumimoji="1" lang="zh-CN" altLang="en-US" dirty="0"/>
          </a:p>
        </p:txBody>
      </p:sp>
      <p:sp>
        <p:nvSpPr>
          <p:cNvPr id="7" name="灯片编号占位符 6"/>
          <p:cNvSpPr>
            <a:spLocks noGrp="1"/>
          </p:cNvSpPr>
          <p:nvPr>
            <p:ph type="sldNum" sz="quarter" idx="12"/>
          </p:nvPr>
        </p:nvSpPr>
        <p:spPr/>
        <p:txBody>
          <a:bodyPr/>
          <a:lstStyle>
            <a:lvl1pPr>
              <a:defRPr b="0" i="0">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8E0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dirty="0"/>
              <a:t>单击此处编辑母版标题样式</a:t>
            </a:r>
            <a:endParaRPr kumimoji="1"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黑体" panose="02010609060101010101" pitchFamily="49" charset="-122"/>
                <a:ea typeface="黑体" panose="02010609060101010101" pitchFamily="49" charset="-122"/>
              </a:defRPr>
            </a:lvl1pPr>
          </a:lstStyle>
          <a:p>
            <a:fld id="{B53EE760-93CA-E240-9F07-D1A34F63AEFB}" type="datetimeFigureOut">
              <a:rPr kumimoji="1" lang="zh-CN" altLang="en-US" smtClean="0"/>
            </a:fld>
            <a:endParaRPr kumimoji="1"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黑体" panose="02010609060101010101" pitchFamily="49" charset="-122"/>
                <a:ea typeface="黑体" panose="02010609060101010101" pitchFamily="49" charset="-122"/>
              </a:defRPr>
            </a:lvl1pPr>
          </a:lstStyle>
          <a:p>
            <a:endParaRPr kumimoji="1"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黑体" panose="02010609060101010101" pitchFamily="49" charset="-122"/>
                <a:ea typeface="黑体" panose="02010609060101010101" pitchFamily="49" charset="-122"/>
              </a:defRPr>
            </a:lvl1pPr>
          </a:lstStyle>
          <a:p>
            <a:fld id="{BBB2C1F8-5D03-FC4B-BB03-3A8A55CDBBE5}" type="slidenum">
              <a:rPr kumimoji="1" lang="zh-CN" altLang="en-US" smtClean="0"/>
            </a:fld>
            <a:endParaRPr kumimoji="1"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黑体" panose="02010609060101010101" pitchFamily="49" charset="-122"/>
          <a:ea typeface="黑体" panose="020106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黑体" panose="02010609060101010101" pitchFamily="49" charset="-122"/>
          <a:ea typeface="黑体" panose="020106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黑体" panose="02010609060101010101" pitchFamily="49" charset="-122"/>
          <a:ea typeface="黑体" panose="020106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黑体" panose="02010609060101010101" pitchFamily="49" charset="-122"/>
          <a:ea typeface="黑体" panose="020106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黑体" panose="02010609060101010101" pitchFamily="49" charset="-122"/>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chart" Target="../charts/chart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02526" y="4471120"/>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5" name="椭圆 4"/>
          <p:cNvSpPr/>
          <p:nvPr/>
        </p:nvSpPr>
        <p:spPr>
          <a:xfrm>
            <a:off x="-631823" y="5126028"/>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6" name="椭圆 5"/>
          <p:cNvSpPr/>
          <p:nvPr/>
        </p:nvSpPr>
        <p:spPr>
          <a:xfrm>
            <a:off x="-1544594" y="-2570205"/>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7" name="椭圆 6"/>
          <p:cNvSpPr/>
          <p:nvPr/>
        </p:nvSpPr>
        <p:spPr>
          <a:xfrm>
            <a:off x="9545564" y="-2854411"/>
            <a:ext cx="6271054" cy="6271054"/>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8" name="椭圆 7"/>
          <p:cNvSpPr/>
          <p:nvPr/>
        </p:nvSpPr>
        <p:spPr>
          <a:xfrm>
            <a:off x="9922475" y="-2204406"/>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 name="椭圆 8"/>
          <p:cNvSpPr/>
          <p:nvPr/>
        </p:nvSpPr>
        <p:spPr>
          <a:xfrm>
            <a:off x="9786551" y="5150200"/>
            <a:ext cx="2726171" cy="2726171"/>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0" name="文本框 13"/>
          <p:cNvSpPr txBox="1">
            <a:spLocks noChangeArrowheads="1"/>
          </p:cNvSpPr>
          <p:nvPr/>
        </p:nvSpPr>
        <p:spPr bwMode="auto">
          <a:xfrm>
            <a:off x="780567" y="2730501"/>
            <a:ext cx="105203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橙色系求职竞聘</a:t>
            </a:r>
            <a:r>
              <a:rPr lang="en-US" altLang="zh-CN"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PPT</a:t>
            </a:r>
            <a:r>
              <a:rPr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模板</a:t>
            </a:r>
            <a:endParaRPr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12" name="文本框 11"/>
          <p:cNvSpPr txBox="1"/>
          <p:nvPr/>
        </p:nvSpPr>
        <p:spPr>
          <a:xfrm>
            <a:off x="3905124" y="4271065"/>
            <a:ext cx="2825148" cy="400110"/>
          </a:xfrm>
          <a:prstGeom prst="rect">
            <a:avLst/>
          </a:prstGeom>
          <a:noFill/>
        </p:spPr>
        <p:txBody>
          <a:bodyPr wrap="square">
            <a:spAutoFit/>
          </a:bodyPr>
          <a:lstStyle/>
          <a:p>
            <a:pPr algn="just" eaLnBrk="1" hangingPunct="1">
              <a:defRPr/>
            </a:pPr>
            <a:r>
              <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rPr>
              <a:t>汇报人：</a:t>
            </a:r>
            <a:r>
              <a:rPr kumimoji="1" lang="en-US" altLang="zh-CN" sz="2000" dirty="0">
                <a:solidFill>
                  <a:schemeClr val="bg1"/>
                </a:solidFill>
                <a:latin typeface="黑体" panose="02010609060101010101" pitchFamily="49" charset="-122"/>
                <a:ea typeface="黑体" panose="02010609060101010101" pitchFamily="49" charset="-122"/>
                <a:cs typeface="Yuanti SC" panose="02010600040101010101" charset="-122"/>
              </a:rPr>
              <a:t>XXX</a:t>
            </a:r>
            <a:endPar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endParaRPr>
          </a:p>
        </p:txBody>
      </p:sp>
      <p:sp>
        <p:nvSpPr>
          <p:cNvPr id="13" name="文本框 12"/>
          <p:cNvSpPr txBox="1"/>
          <p:nvPr/>
        </p:nvSpPr>
        <p:spPr>
          <a:xfrm>
            <a:off x="3133710" y="4784155"/>
            <a:ext cx="5782376" cy="369332"/>
          </a:xfrm>
          <a:prstGeom prst="rect">
            <a:avLst/>
          </a:prstGeom>
          <a:noFill/>
        </p:spPr>
        <p:txBody>
          <a:bodyPr wrap="square">
            <a:spAutoFit/>
          </a:bodyPr>
          <a:lstStyle/>
          <a:p>
            <a:pPr algn="ctr" eaLnBrk="1" hangingPunct="1">
              <a:defRPr/>
            </a:pPr>
            <a:r>
              <a:rPr kumimoji="1" lang="en-US" altLang="zh-CN" sz="900" dirty="0">
                <a:solidFill>
                  <a:schemeClr val="bg1"/>
                </a:solidFill>
                <a:latin typeface="黑体" panose="02010609060101010101" pitchFamily="49" charset="-122"/>
                <a:ea typeface="黑体" panose="02010609060101010101" pitchFamily="49" charset="-122"/>
                <a:cs typeface="黑体" panose="02010609060101010101" pitchFamily="49" charset="-122"/>
              </a:rPr>
              <a:t>TEMPLATE FOR E-COMMERCE PROMOTION FOR E-COMMERCE PROMOTION PLANNING. TEMPLATE FOR E-COMMERCE PROMOTION FOR E-COMMERCE PROMOTION.</a:t>
            </a:r>
            <a:endParaRPr kumimoji="1" lang="en-US" altLang="zh-CN"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4" name="椭圆 13"/>
          <p:cNvSpPr/>
          <p:nvPr/>
        </p:nvSpPr>
        <p:spPr>
          <a:xfrm>
            <a:off x="453113" y="-3050869"/>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cxnSp>
        <p:nvCxnSpPr>
          <p:cNvPr id="18" name="直接连接符 22"/>
          <p:cNvCxnSpPr/>
          <p:nvPr/>
        </p:nvCxnSpPr>
        <p:spPr>
          <a:xfrm>
            <a:off x="1162463" y="4032253"/>
            <a:ext cx="973619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4"/>
          <p:cNvSpPr txBox="1">
            <a:spLocks noChangeArrowheads="1"/>
          </p:cNvSpPr>
          <p:nvPr/>
        </p:nvSpPr>
        <p:spPr bwMode="auto">
          <a:xfrm>
            <a:off x="1054874" y="2070534"/>
            <a:ext cx="99697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rPr>
              <a:t>POWERPOINT TEMPLATE</a:t>
            </a:r>
            <a:endParaRPr kumimoji="1"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rot="6800799">
            <a:off x="3467581" y="4268274"/>
            <a:ext cx="379687" cy="429486"/>
            <a:chOff x="2136091" y="2889455"/>
            <a:chExt cx="4494984" cy="5084551"/>
          </a:xfrm>
        </p:grpSpPr>
        <p:sp>
          <p:nvSpPr>
            <p:cNvPr id="20" name="椭圆 19"/>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1" name="椭圆 20"/>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2" name="文本框 21"/>
          <p:cNvSpPr txBox="1"/>
          <p:nvPr/>
        </p:nvSpPr>
        <p:spPr>
          <a:xfrm>
            <a:off x="6697731" y="4271065"/>
            <a:ext cx="2825148" cy="400110"/>
          </a:xfrm>
          <a:prstGeom prst="rect">
            <a:avLst/>
          </a:prstGeom>
          <a:noFill/>
        </p:spPr>
        <p:txBody>
          <a:bodyPr wrap="square">
            <a:spAutoFit/>
          </a:bodyPr>
          <a:lstStyle/>
          <a:p>
            <a:pPr eaLnBrk="1" hangingPunct="1">
              <a:defRPr/>
            </a:pPr>
            <a:r>
              <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rPr>
              <a:t>汇报时间：</a:t>
            </a:r>
            <a:r>
              <a:rPr kumimoji="1" lang="en-US" altLang="zh-CN" sz="2000" dirty="0">
                <a:solidFill>
                  <a:schemeClr val="bg1"/>
                </a:solidFill>
                <a:latin typeface="黑体" panose="02010609060101010101" pitchFamily="49" charset="-122"/>
                <a:ea typeface="黑体" panose="02010609060101010101" pitchFamily="49" charset="-122"/>
                <a:cs typeface="Yuanti SC" panose="02010600040101010101" charset="-122"/>
              </a:rPr>
              <a:t>XXXX</a:t>
            </a:r>
            <a:endPar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endParaRPr>
          </a:p>
        </p:txBody>
      </p:sp>
      <p:grpSp>
        <p:nvGrpSpPr>
          <p:cNvPr id="23" name="组合 22"/>
          <p:cNvGrpSpPr/>
          <p:nvPr/>
        </p:nvGrpSpPr>
        <p:grpSpPr>
          <a:xfrm rot="6800799">
            <a:off x="6235492" y="4268274"/>
            <a:ext cx="379687" cy="429486"/>
            <a:chOff x="2136091" y="2889455"/>
            <a:chExt cx="4494984" cy="5084551"/>
          </a:xfrm>
        </p:grpSpPr>
        <p:sp>
          <p:nvSpPr>
            <p:cNvPr id="24" name="椭圆 23"/>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5" name="椭圆 24"/>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531339" y="-932311"/>
            <a:ext cx="3593993" cy="1864621"/>
            <a:chOff x="-531339" y="-932311"/>
            <a:chExt cx="3593993" cy="1864621"/>
          </a:xfrm>
        </p:grpSpPr>
        <p:grpSp>
          <p:nvGrpSpPr>
            <p:cNvPr id="20" name="组合 19"/>
            <p:cNvGrpSpPr/>
            <p:nvPr/>
          </p:nvGrpSpPr>
          <p:grpSpPr>
            <a:xfrm>
              <a:off x="-531339" y="-932311"/>
              <a:ext cx="1751442" cy="1864621"/>
              <a:chOff x="-565316" y="-3295690"/>
              <a:chExt cx="4337568" cy="4617863"/>
            </a:xfrm>
          </p:grpSpPr>
          <p:sp>
            <p:nvSpPr>
              <p:cNvPr id="23" name="椭圆 22"/>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4" name="椭圆 23"/>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1"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岗位认知</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2"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
        <p:nvSpPr>
          <p:cNvPr id="9" name="圆角矩形 14"/>
          <p:cNvSpPr/>
          <p:nvPr/>
        </p:nvSpPr>
        <p:spPr>
          <a:xfrm>
            <a:off x="5050732" y="1191400"/>
            <a:ext cx="635000" cy="635001"/>
          </a:xfrm>
          <a:prstGeom prst="roundRect">
            <a:avLst>
              <a:gd name="adj" fmla="val 8297"/>
            </a:avLst>
          </a:prstGeom>
          <a:solidFill>
            <a:schemeClr val="bg1">
              <a:alpha val="47000"/>
            </a:schemeClr>
          </a:solidFill>
          <a:ln w="12700" cap="flat">
            <a:noFill/>
            <a:miter lim="400000"/>
          </a:ln>
          <a:effectLst/>
        </p:spPr>
        <p:txBody>
          <a:bodyPr wrap="square" lIns="45719" tIns="45719" rIns="45719" bIns="45719" numCol="1" anchor="ctr">
            <a:noAutofit/>
          </a:bodyPr>
          <a:lstStyle/>
          <a:p>
            <a:endParaRPr dirty="0">
              <a:solidFill>
                <a:schemeClr val="bg1"/>
              </a:solidFill>
              <a:latin typeface="黑体" panose="02010609060101010101" pitchFamily="49" charset="-122"/>
              <a:sym typeface="+mn-lt"/>
            </a:endParaRPr>
          </a:p>
        </p:txBody>
      </p:sp>
      <p:sp>
        <p:nvSpPr>
          <p:cNvPr id="12" name="圆角矩形 13"/>
          <p:cNvSpPr/>
          <p:nvPr/>
        </p:nvSpPr>
        <p:spPr>
          <a:xfrm>
            <a:off x="5050732" y="2513841"/>
            <a:ext cx="635000" cy="635001"/>
          </a:xfrm>
          <a:prstGeom prst="roundRect">
            <a:avLst>
              <a:gd name="adj" fmla="val 8297"/>
            </a:avLst>
          </a:prstGeom>
          <a:solidFill>
            <a:schemeClr val="bg1">
              <a:alpha val="47000"/>
            </a:schemeClr>
          </a:solidFill>
          <a:ln w="12700" cap="flat">
            <a:noFill/>
            <a:miter lim="400000"/>
          </a:ln>
          <a:effectLst/>
        </p:spPr>
        <p:txBody>
          <a:bodyPr wrap="square" lIns="45719" tIns="45719" rIns="45719" bIns="45719" numCol="1" anchor="ctr">
            <a:noAutofit/>
          </a:bodyPr>
          <a:lstStyle/>
          <a:p>
            <a:endParaRPr dirty="0">
              <a:solidFill>
                <a:schemeClr val="bg1"/>
              </a:solidFill>
              <a:latin typeface="黑体" panose="02010609060101010101" pitchFamily="49" charset="-122"/>
              <a:sym typeface="+mn-lt"/>
            </a:endParaRPr>
          </a:p>
        </p:txBody>
      </p:sp>
      <p:sp>
        <p:nvSpPr>
          <p:cNvPr id="15" name="圆角矩形 12"/>
          <p:cNvSpPr/>
          <p:nvPr/>
        </p:nvSpPr>
        <p:spPr>
          <a:xfrm>
            <a:off x="5050732" y="3836283"/>
            <a:ext cx="635000" cy="635000"/>
          </a:xfrm>
          <a:prstGeom prst="roundRect">
            <a:avLst>
              <a:gd name="adj" fmla="val 8297"/>
            </a:avLst>
          </a:prstGeom>
          <a:solidFill>
            <a:schemeClr val="bg1">
              <a:alpha val="47000"/>
            </a:schemeClr>
          </a:solidFill>
          <a:ln w="12700" cap="flat">
            <a:noFill/>
            <a:miter lim="400000"/>
          </a:ln>
          <a:effectLst/>
        </p:spPr>
        <p:txBody>
          <a:bodyPr wrap="square" lIns="45719" tIns="45719" rIns="45719" bIns="45719" numCol="1" anchor="ctr">
            <a:noAutofit/>
          </a:bodyPr>
          <a:lstStyle/>
          <a:p>
            <a:endParaRPr dirty="0">
              <a:solidFill>
                <a:schemeClr val="bg1"/>
              </a:solidFill>
              <a:latin typeface="黑体" panose="02010609060101010101" pitchFamily="49" charset="-122"/>
              <a:sym typeface="+mn-lt"/>
            </a:endParaRPr>
          </a:p>
        </p:txBody>
      </p:sp>
      <p:sp>
        <p:nvSpPr>
          <p:cNvPr id="18" name="圆角矩形 1"/>
          <p:cNvSpPr/>
          <p:nvPr/>
        </p:nvSpPr>
        <p:spPr>
          <a:xfrm>
            <a:off x="5050732" y="5158724"/>
            <a:ext cx="635000" cy="635000"/>
          </a:xfrm>
          <a:prstGeom prst="roundRect">
            <a:avLst>
              <a:gd name="adj" fmla="val 8297"/>
            </a:avLst>
          </a:prstGeom>
          <a:solidFill>
            <a:schemeClr val="bg1">
              <a:alpha val="47000"/>
            </a:schemeClr>
          </a:solidFill>
          <a:ln w="12700" cap="flat">
            <a:noFill/>
            <a:miter lim="400000"/>
          </a:ln>
          <a:effectLst/>
        </p:spPr>
        <p:txBody>
          <a:bodyPr wrap="square" lIns="45719" tIns="45719" rIns="45719" bIns="45719" numCol="1" anchor="ctr">
            <a:noAutofit/>
          </a:bodyPr>
          <a:lstStyle/>
          <a:p>
            <a:endParaRPr dirty="0">
              <a:solidFill>
                <a:schemeClr val="bg1"/>
              </a:solidFill>
              <a:latin typeface="黑体" panose="02010609060101010101" pitchFamily="49" charset="-122"/>
              <a:sym typeface="+mn-lt"/>
            </a:endParaRPr>
          </a:p>
        </p:txBody>
      </p:sp>
      <p:graphicFrame>
        <p:nvGraphicFramePr>
          <p:cNvPr id="29" name="图表 2"/>
          <p:cNvGraphicFramePr/>
          <p:nvPr/>
        </p:nvGraphicFramePr>
        <p:xfrm>
          <a:off x="6184900" y="1123584"/>
          <a:ext cx="5194300" cy="2239517"/>
        </p:xfrm>
        <a:graphic>
          <a:graphicData uri="http://schemas.openxmlformats.org/drawingml/2006/chart">
            <c:chart xmlns:c="http://schemas.openxmlformats.org/drawingml/2006/chart" xmlns:r="http://schemas.openxmlformats.org/officeDocument/2006/relationships" r:id="rId1"/>
          </a:graphicData>
        </a:graphic>
      </p:graphicFrame>
      <p:sp>
        <p:nvSpPr>
          <p:cNvPr id="34" name="任意形状 12"/>
          <p:cNvSpPr>
            <a:spLocks noChangeAspect="1"/>
          </p:cNvSpPr>
          <p:nvPr/>
        </p:nvSpPr>
        <p:spPr>
          <a:xfrm>
            <a:off x="5206020" y="3984473"/>
            <a:ext cx="345344" cy="345344"/>
          </a:xfrm>
          <a:custGeom>
            <a:avLst/>
            <a:gdLst>
              <a:gd name="connsiteX0" fmla="*/ 3271995 w 3952875"/>
              <a:gd name="connsiteY0" fmla="*/ 1234994 h 3952875"/>
              <a:gd name="connsiteX1" fmla="*/ 3930173 w 3952875"/>
              <a:gd name="connsiteY1" fmla="*/ 576817 h 3952875"/>
              <a:gd name="connsiteX2" fmla="*/ 3931125 w 3952875"/>
              <a:gd name="connsiteY2" fmla="*/ 469184 h 3952875"/>
              <a:gd name="connsiteX3" fmla="*/ 3879690 w 3952875"/>
              <a:gd name="connsiteY3" fmla="*/ 446324 h 3952875"/>
              <a:gd name="connsiteX4" fmla="*/ 3881595 w 3952875"/>
              <a:gd name="connsiteY4" fmla="*/ 451087 h 3952875"/>
              <a:gd name="connsiteX5" fmla="*/ 3523455 w 3952875"/>
              <a:gd name="connsiteY5" fmla="*/ 438704 h 3952875"/>
              <a:gd name="connsiteX6" fmla="*/ 3511073 w 3952875"/>
              <a:gd name="connsiteY6" fmla="*/ 80564 h 3952875"/>
              <a:gd name="connsiteX7" fmla="*/ 3432015 w 3952875"/>
              <a:gd name="connsiteY7" fmla="*/ 7222 h 3952875"/>
              <a:gd name="connsiteX8" fmla="*/ 3380580 w 3952875"/>
              <a:gd name="connsiteY8" fmla="*/ 30082 h 3952875"/>
              <a:gd name="connsiteX9" fmla="*/ 2723355 w 3952875"/>
              <a:gd name="connsiteY9" fmla="*/ 684449 h 3952875"/>
              <a:gd name="connsiteX10" fmla="*/ 2701448 w 3952875"/>
              <a:gd name="connsiteY10" fmla="*/ 740647 h 3952875"/>
              <a:gd name="connsiteX11" fmla="*/ 2701448 w 3952875"/>
              <a:gd name="connsiteY11" fmla="*/ 816847 h 3952875"/>
              <a:gd name="connsiteX12" fmla="*/ 310673 w 3952875"/>
              <a:gd name="connsiteY12" fmla="*/ 1256902 h 3952875"/>
              <a:gd name="connsiteX13" fmla="*/ 750728 w 3952875"/>
              <a:gd name="connsiteY13" fmla="*/ 3648629 h 3952875"/>
              <a:gd name="connsiteX14" fmla="*/ 3141503 w 3952875"/>
              <a:gd name="connsiteY14" fmla="*/ 3208574 h 3952875"/>
              <a:gd name="connsiteX15" fmla="*/ 3141503 w 3952875"/>
              <a:gd name="connsiteY15" fmla="*/ 1257854 h 3952875"/>
              <a:gd name="connsiteX16" fmla="*/ 3217703 w 3952875"/>
              <a:gd name="connsiteY16" fmla="*/ 1257854 h 3952875"/>
              <a:gd name="connsiteX17" fmla="*/ 3271995 w 3952875"/>
              <a:gd name="connsiteY17" fmla="*/ 1234994 h 3952875"/>
              <a:gd name="connsiteX18" fmla="*/ 3294855 w 3952875"/>
              <a:gd name="connsiteY18" fmla="*/ 2233214 h 3952875"/>
              <a:gd name="connsiteX19" fmla="*/ 1728945 w 3952875"/>
              <a:gd name="connsiteY19" fmla="*/ 3803887 h 3952875"/>
              <a:gd name="connsiteX20" fmla="*/ 158273 w 3952875"/>
              <a:gd name="connsiteY20" fmla="*/ 2237977 h 3952875"/>
              <a:gd name="connsiteX21" fmla="*/ 1724183 w 3952875"/>
              <a:gd name="connsiteY21" fmla="*/ 667304 h 3952875"/>
              <a:gd name="connsiteX22" fmla="*/ 2710020 w 3952875"/>
              <a:gd name="connsiteY22" fmla="*/ 1014014 h 3952875"/>
              <a:gd name="connsiteX23" fmla="*/ 2713830 w 3952875"/>
              <a:gd name="connsiteY23" fmla="*/ 1141649 h 3952875"/>
              <a:gd name="connsiteX24" fmla="*/ 2409030 w 3952875"/>
              <a:gd name="connsiteY24" fmla="*/ 1446449 h 3952875"/>
              <a:gd name="connsiteX25" fmla="*/ 935513 w 3952875"/>
              <a:gd name="connsiteY25" fmla="*/ 1543604 h 3952875"/>
              <a:gd name="connsiteX26" fmla="*/ 1033620 w 3952875"/>
              <a:gd name="connsiteY26" fmla="*/ 3016169 h 3952875"/>
              <a:gd name="connsiteX27" fmla="*/ 2507138 w 3952875"/>
              <a:gd name="connsiteY27" fmla="*/ 2919014 h 3952875"/>
              <a:gd name="connsiteX28" fmla="*/ 2516663 w 3952875"/>
              <a:gd name="connsiteY28" fmla="*/ 1554082 h 3952875"/>
              <a:gd name="connsiteX29" fmla="*/ 2821463 w 3952875"/>
              <a:gd name="connsiteY29" fmla="*/ 1249282 h 3952875"/>
              <a:gd name="connsiteX30" fmla="*/ 2947193 w 3952875"/>
              <a:gd name="connsiteY30" fmla="*/ 1254044 h 3952875"/>
              <a:gd name="connsiteX31" fmla="*/ 3294855 w 3952875"/>
              <a:gd name="connsiteY31" fmla="*/ 2233214 h 3952875"/>
              <a:gd name="connsiteX32" fmla="*/ 1677510 w 3952875"/>
              <a:gd name="connsiteY32" fmla="*/ 2284649 h 3952875"/>
              <a:gd name="connsiteX33" fmla="*/ 1785143 w 3952875"/>
              <a:gd name="connsiteY33" fmla="*/ 2284649 h 3952875"/>
              <a:gd name="connsiteX34" fmla="*/ 1937543 w 3952875"/>
              <a:gd name="connsiteY34" fmla="*/ 2132249 h 3952875"/>
              <a:gd name="connsiteX35" fmla="*/ 1960403 w 3952875"/>
              <a:gd name="connsiteY35" fmla="*/ 2230357 h 3952875"/>
              <a:gd name="connsiteX36" fmla="*/ 1731803 w 3952875"/>
              <a:gd name="connsiteY36" fmla="*/ 2458957 h 3952875"/>
              <a:gd name="connsiteX37" fmla="*/ 1503203 w 3952875"/>
              <a:gd name="connsiteY37" fmla="*/ 2230357 h 3952875"/>
              <a:gd name="connsiteX38" fmla="*/ 1731803 w 3952875"/>
              <a:gd name="connsiteY38" fmla="*/ 2001757 h 3952875"/>
              <a:gd name="connsiteX39" fmla="*/ 1829910 w 3952875"/>
              <a:gd name="connsiteY39" fmla="*/ 2024617 h 3952875"/>
              <a:gd name="connsiteX40" fmla="*/ 1677510 w 3952875"/>
              <a:gd name="connsiteY40" fmla="*/ 2177017 h 3952875"/>
              <a:gd name="connsiteX41" fmla="*/ 1677510 w 3952875"/>
              <a:gd name="connsiteY41" fmla="*/ 2284649 h 3952875"/>
              <a:gd name="connsiteX42" fmla="*/ 1941353 w 3952875"/>
              <a:gd name="connsiteY42" fmla="*/ 1913174 h 3952875"/>
              <a:gd name="connsiteX43" fmla="*/ 1413668 w 3952875"/>
              <a:gd name="connsiteY43" fmla="*/ 2020807 h 3952875"/>
              <a:gd name="connsiteX44" fmla="*/ 1521300 w 3952875"/>
              <a:gd name="connsiteY44" fmla="*/ 2548492 h 3952875"/>
              <a:gd name="connsiteX45" fmla="*/ 2048985 w 3952875"/>
              <a:gd name="connsiteY45" fmla="*/ 2440859 h 3952875"/>
              <a:gd name="connsiteX46" fmla="*/ 2048985 w 3952875"/>
              <a:gd name="connsiteY46" fmla="*/ 2019854 h 3952875"/>
              <a:gd name="connsiteX47" fmla="*/ 2409983 w 3952875"/>
              <a:gd name="connsiteY47" fmla="*/ 1658857 h 3952875"/>
              <a:gd name="connsiteX48" fmla="*/ 2302350 w 3952875"/>
              <a:gd name="connsiteY48" fmla="*/ 2913299 h 3952875"/>
              <a:gd name="connsiteX49" fmla="*/ 1047908 w 3952875"/>
              <a:gd name="connsiteY49" fmla="*/ 2805667 h 3952875"/>
              <a:gd name="connsiteX50" fmla="*/ 1155540 w 3952875"/>
              <a:gd name="connsiteY50" fmla="*/ 1551224 h 3952875"/>
              <a:gd name="connsiteX51" fmla="*/ 2302350 w 3952875"/>
              <a:gd name="connsiteY51" fmla="*/ 1551224 h 3952875"/>
              <a:gd name="connsiteX52" fmla="*/ 1941353 w 3952875"/>
              <a:gd name="connsiteY52" fmla="*/ 1913174 h 3952875"/>
              <a:gd name="connsiteX53" fmla="*/ 2868135 w 3952875"/>
              <a:gd name="connsiteY53" fmla="*/ 1094024 h 3952875"/>
              <a:gd name="connsiteX54" fmla="*/ 2857658 w 3952875"/>
              <a:gd name="connsiteY54" fmla="*/ 769222 h 3952875"/>
              <a:gd name="connsiteX55" fmla="*/ 3368198 w 3952875"/>
              <a:gd name="connsiteY55" fmla="*/ 258682 h 3952875"/>
              <a:gd name="connsiteX56" fmla="*/ 3376770 w 3952875"/>
              <a:gd name="connsiteY56" fmla="*/ 512047 h 3952875"/>
              <a:gd name="connsiteX57" fmla="*/ 3452970 w 3952875"/>
              <a:gd name="connsiteY57" fmla="*/ 588247 h 3952875"/>
              <a:gd name="connsiteX58" fmla="*/ 3706335 w 3952875"/>
              <a:gd name="connsiteY58" fmla="*/ 596819 h 3952875"/>
              <a:gd name="connsiteX59" fmla="*/ 3192938 w 3952875"/>
              <a:gd name="connsiteY59" fmla="*/ 1104502 h 3952875"/>
              <a:gd name="connsiteX60" fmla="*/ 2868135 w 3952875"/>
              <a:gd name="connsiteY60" fmla="*/ 1094024 h 395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952875" h="3952875">
                <a:moveTo>
                  <a:pt x="3271995" y="1234994"/>
                </a:moveTo>
                <a:lnTo>
                  <a:pt x="3930173" y="576817"/>
                </a:lnTo>
                <a:cubicBezTo>
                  <a:pt x="3959700" y="547289"/>
                  <a:pt x="3960653" y="498712"/>
                  <a:pt x="3931125" y="469184"/>
                </a:cubicBezTo>
                <a:cubicBezTo>
                  <a:pt x="3917790" y="454897"/>
                  <a:pt x="3898740" y="447277"/>
                  <a:pt x="3879690" y="446324"/>
                </a:cubicBezTo>
                <a:lnTo>
                  <a:pt x="3881595" y="451087"/>
                </a:lnTo>
                <a:lnTo>
                  <a:pt x="3523455" y="438704"/>
                </a:lnTo>
                <a:lnTo>
                  <a:pt x="3511073" y="80564"/>
                </a:lnTo>
                <a:cubicBezTo>
                  <a:pt x="3510120" y="38654"/>
                  <a:pt x="3474878" y="5317"/>
                  <a:pt x="3432015" y="7222"/>
                </a:cubicBezTo>
                <a:cubicBezTo>
                  <a:pt x="3412965" y="8174"/>
                  <a:pt x="3393915" y="15794"/>
                  <a:pt x="3380580" y="30082"/>
                </a:cubicBezTo>
                <a:lnTo>
                  <a:pt x="2723355" y="684449"/>
                </a:lnTo>
                <a:cubicBezTo>
                  <a:pt x="2708115" y="699689"/>
                  <a:pt x="2700495" y="719692"/>
                  <a:pt x="2701448" y="740647"/>
                </a:cubicBezTo>
                <a:lnTo>
                  <a:pt x="2701448" y="816847"/>
                </a:lnTo>
                <a:cubicBezTo>
                  <a:pt x="1919445" y="278684"/>
                  <a:pt x="848835" y="475852"/>
                  <a:pt x="310673" y="1256902"/>
                </a:cubicBezTo>
                <a:cubicBezTo>
                  <a:pt x="-227490" y="2037952"/>
                  <a:pt x="-31275" y="3109514"/>
                  <a:pt x="750728" y="3648629"/>
                </a:cubicBezTo>
                <a:cubicBezTo>
                  <a:pt x="1532730" y="4186792"/>
                  <a:pt x="2603340" y="3989624"/>
                  <a:pt x="3141503" y="3208574"/>
                </a:cubicBezTo>
                <a:cubicBezTo>
                  <a:pt x="3546315" y="2620882"/>
                  <a:pt x="3546315" y="1845547"/>
                  <a:pt x="3141503" y="1257854"/>
                </a:cubicBezTo>
                <a:lnTo>
                  <a:pt x="3217703" y="1257854"/>
                </a:lnTo>
                <a:cubicBezTo>
                  <a:pt x="3238658" y="1257854"/>
                  <a:pt x="3257708" y="1249282"/>
                  <a:pt x="3271995" y="1234994"/>
                </a:cubicBezTo>
                <a:close/>
                <a:moveTo>
                  <a:pt x="3294855" y="2233214"/>
                </a:moveTo>
                <a:cubicBezTo>
                  <a:pt x="3295808" y="3099037"/>
                  <a:pt x="2594768" y="3801982"/>
                  <a:pt x="1728945" y="3803887"/>
                </a:cubicBezTo>
                <a:cubicBezTo>
                  <a:pt x="863123" y="3805792"/>
                  <a:pt x="159225" y="3103799"/>
                  <a:pt x="158273" y="2237977"/>
                </a:cubicBezTo>
                <a:cubicBezTo>
                  <a:pt x="157320" y="1371202"/>
                  <a:pt x="858360" y="668257"/>
                  <a:pt x="1724183" y="667304"/>
                </a:cubicBezTo>
                <a:cubicBezTo>
                  <a:pt x="2082323" y="666352"/>
                  <a:pt x="2430938" y="789224"/>
                  <a:pt x="2710020" y="1014014"/>
                </a:cubicBezTo>
                <a:lnTo>
                  <a:pt x="2713830" y="1141649"/>
                </a:lnTo>
                <a:lnTo>
                  <a:pt x="2409030" y="1446449"/>
                </a:lnTo>
                <a:cubicBezTo>
                  <a:pt x="1975643" y="1066402"/>
                  <a:pt x="1315560" y="1110217"/>
                  <a:pt x="935513" y="1543604"/>
                </a:cubicBezTo>
                <a:cubicBezTo>
                  <a:pt x="555465" y="1976992"/>
                  <a:pt x="599280" y="2636122"/>
                  <a:pt x="1033620" y="3016169"/>
                </a:cubicBezTo>
                <a:cubicBezTo>
                  <a:pt x="1467960" y="3396217"/>
                  <a:pt x="2127090" y="3352402"/>
                  <a:pt x="2507138" y="2919014"/>
                </a:cubicBezTo>
                <a:cubicBezTo>
                  <a:pt x="2848133" y="2529442"/>
                  <a:pt x="2852895" y="1948417"/>
                  <a:pt x="2516663" y="1554082"/>
                </a:cubicBezTo>
                <a:lnTo>
                  <a:pt x="2821463" y="1249282"/>
                </a:lnTo>
                <a:lnTo>
                  <a:pt x="2947193" y="1254044"/>
                </a:lnTo>
                <a:cubicBezTo>
                  <a:pt x="3171030" y="1531222"/>
                  <a:pt x="3293903" y="1876979"/>
                  <a:pt x="3294855" y="2233214"/>
                </a:cubicBezTo>
                <a:close/>
                <a:moveTo>
                  <a:pt x="1677510" y="2284649"/>
                </a:moveTo>
                <a:cubicBezTo>
                  <a:pt x="1707038" y="2314177"/>
                  <a:pt x="1755615" y="2314177"/>
                  <a:pt x="1785143" y="2284649"/>
                </a:cubicBezTo>
                <a:lnTo>
                  <a:pt x="1937543" y="2132249"/>
                </a:lnTo>
                <a:cubicBezTo>
                  <a:pt x="1952783" y="2162729"/>
                  <a:pt x="1960403" y="2196067"/>
                  <a:pt x="1960403" y="2230357"/>
                </a:cubicBezTo>
                <a:cubicBezTo>
                  <a:pt x="1960403" y="2357039"/>
                  <a:pt x="1858485" y="2458957"/>
                  <a:pt x="1731803" y="2458957"/>
                </a:cubicBezTo>
                <a:cubicBezTo>
                  <a:pt x="1605120" y="2458957"/>
                  <a:pt x="1503203" y="2357039"/>
                  <a:pt x="1503203" y="2230357"/>
                </a:cubicBezTo>
                <a:cubicBezTo>
                  <a:pt x="1503203" y="2103674"/>
                  <a:pt x="1605120" y="2001757"/>
                  <a:pt x="1731803" y="2001757"/>
                </a:cubicBezTo>
                <a:cubicBezTo>
                  <a:pt x="1766093" y="2001757"/>
                  <a:pt x="1799430" y="2009377"/>
                  <a:pt x="1829910" y="2024617"/>
                </a:cubicBezTo>
                <a:lnTo>
                  <a:pt x="1677510" y="2177017"/>
                </a:lnTo>
                <a:cubicBezTo>
                  <a:pt x="1647983" y="2206544"/>
                  <a:pt x="1647983" y="2255122"/>
                  <a:pt x="1677510" y="2284649"/>
                </a:cubicBezTo>
                <a:close/>
                <a:moveTo>
                  <a:pt x="1941353" y="1913174"/>
                </a:moveTo>
                <a:cubicBezTo>
                  <a:pt x="1766093" y="1796969"/>
                  <a:pt x="1529873" y="1845547"/>
                  <a:pt x="1413668" y="2020807"/>
                </a:cubicBezTo>
                <a:cubicBezTo>
                  <a:pt x="1297463" y="2196067"/>
                  <a:pt x="1346040" y="2432287"/>
                  <a:pt x="1521300" y="2548492"/>
                </a:cubicBezTo>
                <a:cubicBezTo>
                  <a:pt x="1696560" y="2664697"/>
                  <a:pt x="1932780" y="2616119"/>
                  <a:pt x="2048985" y="2440859"/>
                </a:cubicBezTo>
                <a:cubicBezTo>
                  <a:pt x="2133758" y="2313224"/>
                  <a:pt x="2133758" y="2147489"/>
                  <a:pt x="2048985" y="2019854"/>
                </a:cubicBezTo>
                <a:lnTo>
                  <a:pt x="2409983" y="1658857"/>
                </a:lnTo>
                <a:cubicBezTo>
                  <a:pt x="2726213" y="2035094"/>
                  <a:pt x="2678588" y="2596117"/>
                  <a:pt x="2302350" y="2913299"/>
                </a:cubicBezTo>
                <a:cubicBezTo>
                  <a:pt x="1926113" y="3230482"/>
                  <a:pt x="1365090" y="3181904"/>
                  <a:pt x="1047908" y="2805667"/>
                </a:cubicBezTo>
                <a:cubicBezTo>
                  <a:pt x="730725" y="2429429"/>
                  <a:pt x="779303" y="1868407"/>
                  <a:pt x="1155540" y="1551224"/>
                </a:cubicBezTo>
                <a:cubicBezTo>
                  <a:pt x="1487010" y="1272142"/>
                  <a:pt x="1970880" y="1272142"/>
                  <a:pt x="2302350" y="1551224"/>
                </a:cubicBezTo>
                <a:lnTo>
                  <a:pt x="1941353" y="1913174"/>
                </a:lnTo>
                <a:close/>
                <a:moveTo>
                  <a:pt x="2868135" y="1094024"/>
                </a:moveTo>
                <a:lnTo>
                  <a:pt x="2857658" y="769222"/>
                </a:lnTo>
                <a:lnTo>
                  <a:pt x="3368198" y="258682"/>
                </a:lnTo>
                <a:lnTo>
                  <a:pt x="3376770" y="512047"/>
                </a:lnTo>
                <a:cubicBezTo>
                  <a:pt x="3376770" y="553957"/>
                  <a:pt x="3411060" y="588247"/>
                  <a:pt x="3452970" y="588247"/>
                </a:cubicBezTo>
                <a:lnTo>
                  <a:pt x="3706335" y="596819"/>
                </a:lnTo>
                <a:lnTo>
                  <a:pt x="3192938" y="1104502"/>
                </a:lnTo>
                <a:lnTo>
                  <a:pt x="2868135" y="1094024"/>
                </a:lnTo>
                <a:close/>
              </a:path>
            </a:pathLst>
          </a:custGeom>
          <a:solidFill>
            <a:schemeClr val="bg1"/>
          </a:solidFill>
          <a:ln w="9525" cap="flat">
            <a:noFill/>
            <a:prstDash val="solid"/>
            <a:miter/>
          </a:ln>
        </p:spPr>
        <p:txBody>
          <a:bodyPr rtlCol="0" anchor="ctr"/>
          <a:lstStyle/>
          <a:p>
            <a:endParaRPr lang="en-US" sz="3600" dirty="0">
              <a:latin typeface="黑体" panose="02010609060101010101" pitchFamily="49" charset="-122"/>
            </a:endParaRPr>
          </a:p>
        </p:txBody>
      </p:sp>
      <p:sp>
        <p:nvSpPr>
          <p:cNvPr id="35" name="任意形状 1"/>
          <p:cNvSpPr>
            <a:spLocks noChangeAspect="1"/>
          </p:cNvSpPr>
          <p:nvPr/>
        </p:nvSpPr>
        <p:spPr>
          <a:xfrm>
            <a:off x="5244960" y="2663673"/>
            <a:ext cx="232922" cy="345344"/>
          </a:xfrm>
          <a:custGeom>
            <a:avLst/>
            <a:gdLst>
              <a:gd name="connsiteX0" fmla="*/ 3222784 w 3295650"/>
              <a:gd name="connsiteY0" fmla="*/ 3958114 h 4886325"/>
              <a:gd name="connsiteX1" fmla="*/ 3151346 w 3295650"/>
              <a:gd name="connsiteY1" fmla="*/ 4029551 h 4886325"/>
              <a:gd name="connsiteX2" fmla="*/ 3151346 w 3295650"/>
              <a:gd name="connsiteY2" fmla="*/ 4701064 h 4886325"/>
              <a:gd name="connsiteX3" fmla="*/ 3112294 w 3295650"/>
              <a:gd name="connsiteY3" fmla="*/ 4740116 h 4886325"/>
              <a:gd name="connsiteX4" fmla="*/ 2728436 w 3295650"/>
              <a:gd name="connsiteY4" fmla="*/ 4740116 h 4886325"/>
              <a:gd name="connsiteX5" fmla="*/ 2728436 w 3295650"/>
              <a:gd name="connsiteY5" fmla="*/ 3334226 h 4886325"/>
              <a:gd name="connsiteX6" fmla="*/ 2656999 w 3295650"/>
              <a:gd name="connsiteY6" fmla="*/ 3262789 h 4886325"/>
              <a:gd name="connsiteX7" fmla="*/ 2585561 w 3295650"/>
              <a:gd name="connsiteY7" fmla="*/ 3334226 h 4886325"/>
              <a:gd name="connsiteX8" fmla="*/ 2585561 w 3295650"/>
              <a:gd name="connsiteY8" fmla="*/ 4741069 h 4886325"/>
              <a:gd name="connsiteX9" fmla="*/ 1812131 w 3295650"/>
              <a:gd name="connsiteY9" fmla="*/ 4741069 h 4886325"/>
              <a:gd name="connsiteX10" fmla="*/ 2035969 w 3295650"/>
              <a:gd name="connsiteY10" fmla="*/ 4494372 h 4886325"/>
              <a:gd name="connsiteX11" fmla="*/ 2066449 w 3295650"/>
              <a:gd name="connsiteY11" fmla="*/ 4391501 h 4886325"/>
              <a:gd name="connsiteX12" fmla="*/ 2066449 w 3295650"/>
              <a:gd name="connsiteY12" fmla="*/ 4389597 h 4886325"/>
              <a:gd name="connsiteX13" fmla="*/ 1853089 w 3295650"/>
              <a:gd name="connsiteY13" fmla="*/ 3127534 h 4886325"/>
              <a:gd name="connsiteX14" fmla="*/ 1910239 w 3295650"/>
              <a:gd name="connsiteY14" fmla="*/ 3040856 h 4886325"/>
              <a:gd name="connsiteX15" fmla="*/ 2012156 w 3295650"/>
              <a:gd name="connsiteY15" fmla="*/ 3085624 h 4886325"/>
              <a:gd name="connsiteX16" fmla="*/ 2124551 w 3295650"/>
              <a:gd name="connsiteY16" fmla="*/ 3016091 h 4886325"/>
              <a:gd name="connsiteX17" fmla="*/ 2124551 w 3295650"/>
              <a:gd name="connsiteY17" fmla="*/ 3016091 h 4886325"/>
              <a:gd name="connsiteX18" fmla="*/ 2349341 w 3295650"/>
              <a:gd name="connsiteY18" fmla="*/ 2564606 h 4886325"/>
              <a:gd name="connsiteX19" fmla="*/ 2862739 w 3295650"/>
              <a:gd name="connsiteY19" fmla="*/ 2763679 h 4886325"/>
              <a:gd name="connsiteX20" fmla="*/ 3151346 w 3295650"/>
              <a:gd name="connsiteY20" fmla="*/ 3213259 h 4886325"/>
              <a:gd name="connsiteX21" fmla="*/ 3151346 w 3295650"/>
              <a:gd name="connsiteY21" fmla="*/ 3696176 h 4886325"/>
              <a:gd name="connsiteX22" fmla="*/ 3222784 w 3295650"/>
              <a:gd name="connsiteY22" fmla="*/ 3767614 h 4886325"/>
              <a:gd name="connsiteX23" fmla="*/ 3294221 w 3295650"/>
              <a:gd name="connsiteY23" fmla="*/ 3696176 h 4886325"/>
              <a:gd name="connsiteX24" fmla="*/ 3294221 w 3295650"/>
              <a:gd name="connsiteY24" fmla="*/ 3213259 h 4886325"/>
              <a:gd name="connsiteX25" fmla="*/ 2917031 w 3295650"/>
              <a:gd name="connsiteY25" fmla="*/ 2631281 h 4886325"/>
              <a:gd name="connsiteX26" fmla="*/ 2916079 w 3295650"/>
              <a:gd name="connsiteY26" fmla="*/ 2630329 h 4886325"/>
              <a:gd name="connsiteX27" fmla="*/ 2061686 w 3295650"/>
              <a:gd name="connsiteY27" fmla="*/ 2299811 h 4886325"/>
              <a:gd name="connsiteX28" fmla="*/ 2061686 w 3295650"/>
              <a:gd name="connsiteY28" fmla="*/ 2099786 h 4886325"/>
              <a:gd name="connsiteX29" fmla="*/ 2315051 w 3295650"/>
              <a:gd name="connsiteY29" fmla="*/ 1659731 h 4886325"/>
              <a:gd name="connsiteX30" fmla="*/ 2496979 w 3295650"/>
              <a:gd name="connsiteY30" fmla="*/ 1585436 h 4886325"/>
              <a:gd name="connsiteX31" fmla="*/ 2602706 w 3295650"/>
              <a:gd name="connsiteY31" fmla="*/ 1355884 h 4886325"/>
              <a:gd name="connsiteX32" fmla="*/ 2529364 w 3295650"/>
              <a:gd name="connsiteY32" fmla="*/ 1157764 h 4886325"/>
              <a:gd name="connsiteX33" fmla="*/ 2529364 w 3295650"/>
              <a:gd name="connsiteY33" fmla="*/ 892969 h 4886325"/>
              <a:gd name="connsiteX34" fmla="*/ 1643539 w 3295650"/>
              <a:gd name="connsiteY34" fmla="*/ 7144 h 4886325"/>
              <a:gd name="connsiteX35" fmla="*/ 757714 w 3295650"/>
              <a:gd name="connsiteY35" fmla="*/ 892969 h 4886325"/>
              <a:gd name="connsiteX36" fmla="*/ 757714 w 3295650"/>
              <a:gd name="connsiteY36" fmla="*/ 1164431 h 4886325"/>
              <a:gd name="connsiteX37" fmla="*/ 684371 w 3295650"/>
              <a:gd name="connsiteY37" fmla="*/ 1355884 h 4886325"/>
              <a:gd name="connsiteX38" fmla="*/ 790099 w 3295650"/>
              <a:gd name="connsiteY38" fmla="*/ 1585436 h 4886325"/>
              <a:gd name="connsiteX39" fmla="*/ 972026 w 3295650"/>
              <a:gd name="connsiteY39" fmla="*/ 1659731 h 4886325"/>
              <a:gd name="connsiteX40" fmla="*/ 1239679 w 3295650"/>
              <a:gd name="connsiteY40" fmla="*/ 2110264 h 4886325"/>
              <a:gd name="connsiteX41" fmla="*/ 1239679 w 3295650"/>
              <a:gd name="connsiteY41" fmla="*/ 2299811 h 4886325"/>
              <a:gd name="connsiteX42" fmla="*/ 386239 w 3295650"/>
              <a:gd name="connsiteY42" fmla="*/ 2630329 h 4886325"/>
              <a:gd name="connsiteX43" fmla="*/ 385286 w 3295650"/>
              <a:gd name="connsiteY43" fmla="*/ 2631281 h 4886325"/>
              <a:gd name="connsiteX44" fmla="*/ 7144 w 3295650"/>
              <a:gd name="connsiteY44" fmla="*/ 3213259 h 4886325"/>
              <a:gd name="connsiteX45" fmla="*/ 7144 w 3295650"/>
              <a:gd name="connsiteY45" fmla="*/ 4701064 h 4886325"/>
              <a:gd name="connsiteX46" fmla="*/ 189071 w 3295650"/>
              <a:gd name="connsiteY46" fmla="*/ 4883944 h 4886325"/>
              <a:gd name="connsiteX47" fmla="*/ 870109 w 3295650"/>
              <a:gd name="connsiteY47" fmla="*/ 4883944 h 4886325"/>
              <a:gd name="connsiteX48" fmla="*/ 941546 w 3295650"/>
              <a:gd name="connsiteY48" fmla="*/ 4812506 h 4886325"/>
              <a:gd name="connsiteX49" fmla="*/ 870109 w 3295650"/>
              <a:gd name="connsiteY49" fmla="*/ 4741069 h 4886325"/>
              <a:gd name="connsiteX50" fmla="*/ 716756 w 3295650"/>
              <a:gd name="connsiteY50" fmla="*/ 4741069 h 4886325"/>
              <a:gd name="connsiteX51" fmla="*/ 716756 w 3295650"/>
              <a:gd name="connsiteY51" fmla="*/ 3334226 h 4886325"/>
              <a:gd name="connsiteX52" fmla="*/ 645319 w 3295650"/>
              <a:gd name="connsiteY52" fmla="*/ 3262789 h 4886325"/>
              <a:gd name="connsiteX53" fmla="*/ 573881 w 3295650"/>
              <a:gd name="connsiteY53" fmla="*/ 3334226 h 4886325"/>
              <a:gd name="connsiteX54" fmla="*/ 573881 w 3295650"/>
              <a:gd name="connsiteY54" fmla="*/ 4741069 h 4886325"/>
              <a:gd name="connsiteX55" fmla="*/ 189071 w 3295650"/>
              <a:gd name="connsiteY55" fmla="*/ 4741069 h 4886325"/>
              <a:gd name="connsiteX56" fmla="*/ 150019 w 3295650"/>
              <a:gd name="connsiteY56" fmla="*/ 4702016 h 4886325"/>
              <a:gd name="connsiteX57" fmla="*/ 150019 w 3295650"/>
              <a:gd name="connsiteY57" fmla="*/ 3213259 h 4886325"/>
              <a:gd name="connsiteX58" fmla="*/ 437674 w 3295650"/>
              <a:gd name="connsiteY58" fmla="*/ 2763679 h 4886325"/>
              <a:gd name="connsiteX59" fmla="*/ 950119 w 3295650"/>
              <a:gd name="connsiteY59" fmla="*/ 2564606 h 4886325"/>
              <a:gd name="connsiteX60" fmla="*/ 1175861 w 3295650"/>
              <a:gd name="connsiteY60" fmla="*/ 3016091 h 4886325"/>
              <a:gd name="connsiteX61" fmla="*/ 1288256 w 3295650"/>
              <a:gd name="connsiteY61" fmla="*/ 3085624 h 4886325"/>
              <a:gd name="connsiteX62" fmla="*/ 1390174 w 3295650"/>
              <a:gd name="connsiteY62" fmla="*/ 3040856 h 4886325"/>
              <a:gd name="connsiteX63" fmla="*/ 1447324 w 3295650"/>
              <a:gd name="connsiteY63" fmla="*/ 3127534 h 4886325"/>
              <a:gd name="connsiteX64" fmla="*/ 1233964 w 3295650"/>
              <a:gd name="connsiteY64" fmla="*/ 4389597 h 4886325"/>
              <a:gd name="connsiteX65" fmla="*/ 1233964 w 3295650"/>
              <a:gd name="connsiteY65" fmla="*/ 4391501 h 4886325"/>
              <a:gd name="connsiteX66" fmla="*/ 1264444 w 3295650"/>
              <a:gd name="connsiteY66" fmla="*/ 4494372 h 4886325"/>
              <a:gd name="connsiteX67" fmla="*/ 1488281 w 3295650"/>
              <a:gd name="connsiteY67" fmla="*/ 4741069 h 4886325"/>
              <a:gd name="connsiteX68" fmla="*/ 1202531 w 3295650"/>
              <a:gd name="connsiteY68" fmla="*/ 4741069 h 4886325"/>
              <a:gd name="connsiteX69" fmla="*/ 1131094 w 3295650"/>
              <a:gd name="connsiteY69" fmla="*/ 4812506 h 4886325"/>
              <a:gd name="connsiteX70" fmla="*/ 1202531 w 3295650"/>
              <a:gd name="connsiteY70" fmla="*/ 4883944 h 4886325"/>
              <a:gd name="connsiteX71" fmla="*/ 3112294 w 3295650"/>
              <a:gd name="connsiteY71" fmla="*/ 4883944 h 4886325"/>
              <a:gd name="connsiteX72" fmla="*/ 3294221 w 3295650"/>
              <a:gd name="connsiteY72" fmla="*/ 4702016 h 4886325"/>
              <a:gd name="connsiteX73" fmla="*/ 3294221 w 3295650"/>
              <a:gd name="connsiteY73" fmla="*/ 4030504 h 4886325"/>
              <a:gd name="connsiteX74" fmla="*/ 3222784 w 3295650"/>
              <a:gd name="connsiteY74" fmla="*/ 3958114 h 4886325"/>
              <a:gd name="connsiteX75" fmla="*/ 2215991 w 3295650"/>
              <a:gd name="connsiteY75" fmla="*/ 2513171 h 4886325"/>
              <a:gd name="connsiteX76" fmla="*/ 2006441 w 3295650"/>
              <a:gd name="connsiteY76" fmla="*/ 2934176 h 4886325"/>
              <a:gd name="connsiteX77" fmla="*/ 1754029 w 3295650"/>
              <a:gd name="connsiteY77" fmla="*/ 2755106 h 4886325"/>
              <a:gd name="connsiteX78" fmla="*/ 2013109 w 3295650"/>
              <a:gd name="connsiteY78" fmla="*/ 2435066 h 4886325"/>
              <a:gd name="connsiteX79" fmla="*/ 2215991 w 3295650"/>
              <a:gd name="connsiteY79" fmla="*/ 2513171 h 4886325"/>
              <a:gd name="connsiteX80" fmla="*/ 1794034 w 3295650"/>
              <a:gd name="connsiteY80" fmla="*/ 2957989 h 4886325"/>
              <a:gd name="connsiteX81" fmla="*/ 1739741 w 3295650"/>
              <a:gd name="connsiteY81" fmla="*/ 3039904 h 4886325"/>
              <a:gd name="connsiteX82" fmla="*/ 1561624 w 3295650"/>
              <a:gd name="connsiteY82" fmla="*/ 3039904 h 4886325"/>
              <a:gd name="connsiteX83" fmla="*/ 1507331 w 3295650"/>
              <a:gd name="connsiteY83" fmla="*/ 2957989 h 4886325"/>
              <a:gd name="connsiteX84" fmla="*/ 1651159 w 3295650"/>
              <a:gd name="connsiteY84" fmla="*/ 2856071 h 4886325"/>
              <a:gd name="connsiteX85" fmla="*/ 1794034 w 3295650"/>
              <a:gd name="connsiteY85" fmla="*/ 2957989 h 4886325"/>
              <a:gd name="connsiteX86" fmla="*/ 1381601 w 3295650"/>
              <a:gd name="connsiteY86" fmla="*/ 2322671 h 4886325"/>
              <a:gd name="connsiteX87" fmla="*/ 1381601 w 3295650"/>
              <a:gd name="connsiteY87" fmla="*/ 2189321 h 4886325"/>
              <a:gd name="connsiteX88" fmla="*/ 1652111 w 3295650"/>
              <a:gd name="connsiteY88" fmla="*/ 2240756 h 4886325"/>
              <a:gd name="connsiteX89" fmla="*/ 1919764 w 3295650"/>
              <a:gd name="connsiteY89" fmla="*/ 2185511 h 4886325"/>
              <a:gd name="connsiteX90" fmla="*/ 1919764 w 3295650"/>
              <a:gd name="connsiteY90" fmla="*/ 2324576 h 4886325"/>
              <a:gd name="connsiteX91" fmla="*/ 1650206 w 3295650"/>
              <a:gd name="connsiteY91" fmla="*/ 2655094 h 4886325"/>
              <a:gd name="connsiteX92" fmla="*/ 1381601 w 3295650"/>
              <a:gd name="connsiteY92" fmla="*/ 2322671 h 4886325"/>
              <a:gd name="connsiteX93" fmla="*/ 2458879 w 3295650"/>
              <a:gd name="connsiteY93" fmla="*/ 1354931 h 4886325"/>
              <a:gd name="connsiteX94" fmla="*/ 2403634 w 3295650"/>
              <a:gd name="connsiteY94" fmla="*/ 1476851 h 4886325"/>
              <a:gd name="connsiteX95" fmla="*/ 2320766 w 3295650"/>
              <a:gd name="connsiteY95" fmla="*/ 1514951 h 4886325"/>
              <a:gd name="connsiteX96" fmla="*/ 2320766 w 3295650"/>
              <a:gd name="connsiteY96" fmla="*/ 1195864 h 4886325"/>
              <a:gd name="connsiteX97" fmla="*/ 2458879 w 3295650"/>
              <a:gd name="connsiteY97" fmla="*/ 1354931 h 4886325"/>
              <a:gd name="connsiteX98" fmla="*/ 965359 w 3295650"/>
              <a:gd name="connsiteY98" fmla="*/ 1514951 h 4886325"/>
              <a:gd name="connsiteX99" fmla="*/ 827246 w 3295650"/>
              <a:gd name="connsiteY99" fmla="*/ 1355884 h 4886325"/>
              <a:gd name="connsiteX100" fmla="*/ 965359 w 3295650"/>
              <a:gd name="connsiteY100" fmla="*/ 1199674 h 4886325"/>
              <a:gd name="connsiteX101" fmla="*/ 965359 w 3295650"/>
              <a:gd name="connsiteY101" fmla="*/ 1514951 h 4886325"/>
              <a:gd name="connsiteX102" fmla="*/ 969169 w 3295650"/>
              <a:gd name="connsiteY102" fmla="*/ 1053941 h 4886325"/>
              <a:gd name="connsiteX103" fmla="*/ 900589 w 3295650"/>
              <a:gd name="connsiteY103" fmla="*/ 1069181 h 4886325"/>
              <a:gd name="connsiteX104" fmla="*/ 900589 w 3295650"/>
              <a:gd name="connsiteY104" fmla="*/ 892969 h 4886325"/>
              <a:gd name="connsiteX105" fmla="*/ 1643539 w 3295650"/>
              <a:gd name="connsiteY105" fmla="*/ 150019 h 4886325"/>
              <a:gd name="connsiteX106" fmla="*/ 2386489 w 3295650"/>
              <a:gd name="connsiteY106" fmla="*/ 892969 h 4886325"/>
              <a:gd name="connsiteX107" fmla="*/ 2386489 w 3295650"/>
              <a:gd name="connsiteY107" fmla="*/ 1064419 h 4886325"/>
              <a:gd name="connsiteX108" fmla="*/ 2321719 w 3295650"/>
              <a:gd name="connsiteY108" fmla="*/ 1052036 h 4886325"/>
              <a:gd name="connsiteX109" fmla="*/ 2096929 w 3295650"/>
              <a:gd name="connsiteY109" fmla="*/ 753904 h 4886325"/>
              <a:gd name="connsiteX110" fmla="*/ 1935004 w 3295650"/>
              <a:gd name="connsiteY110" fmla="*/ 733901 h 4886325"/>
              <a:gd name="connsiteX111" fmla="*/ 1102519 w 3295650"/>
              <a:gd name="connsiteY111" fmla="*/ 957739 h 4886325"/>
              <a:gd name="connsiteX112" fmla="*/ 969169 w 3295650"/>
              <a:gd name="connsiteY112" fmla="*/ 1053941 h 4886325"/>
              <a:gd name="connsiteX113" fmla="*/ 1108234 w 3295650"/>
              <a:gd name="connsiteY113" fmla="*/ 1571149 h 4886325"/>
              <a:gd name="connsiteX114" fmla="*/ 1108234 w 3295650"/>
              <a:gd name="connsiteY114" fmla="*/ 1125379 h 4886325"/>
              <a:gd name="connsiteX115" fmla="*/ 1108234 w 3295650"/>
              <a:gd name="connsiteY115" fmla="*/ 1101566 h 4886325"/>
              <a:gd name="connsiteX116" fmla="*/ 2000726 w 3295650"/>
              <a:gd name="connsiteY116" fmla="*/ 860584 h 4886325"/>
              <a:gd name="connsiteX117" fmla="*/ 2177891 w 3295650"/>
              <a:gd name="connsiteY117" fmla="*/ 1052036 h 4886325"/>
              <a:gd name="connsiteX118" fmla="*/ 2177891 w 3295650"/>
              <a:gd name="connsiteY118" fmla="*/ 1570196 h 4886325"/>
              <a:gd name="connsiteX119" fmla="*/ 1651159 w 3295650"/>
              <a:gd name="connsiteY119" fmla="*/ 2096929 h 4886325"/>
              <a:gd name="connsiteX120" fmla="*/ 1108234 w 3295650"/>
              <a:gd name="connsiteY120" fmla="*/ 1571149 h 4886325"/>
              <a:gd name="connsiteX121" fmla="*/ 1294924 w 3295650"/>
              <a:gd name="connsiteY121" fmla="*/ 2934176 h 4886325"/>
              <a:gd name="connsiteX122" fmla="*/ 1085374 w 3295650"/>
              <a:gd name="connsiteY122" fmla="*/ 2513171 h 4886325"/>
              <a:gd name="connsiteX123" fmla="*/ 1288256 w 3295650"/>
              <a:gd name="connsiteY123" fmla="*/ 2435066 h 4886325"/>
              <a:gd name="connsiteX124" fmla="*/ 1547336 w 3295650"/>
              <a:gd name="connsiteY124" fmla="*/ 2755106 h 4886325"/>
              <a:gd name="connsiteX125" fmla="*/ 1294924 w 3295650"/>
              <a:gd name="connsiteY125" fmla="*/ 2934176 h 4886325"/>
              <a:gd name="connsiteX126" fmla="*/ 1376839 w 3295650"/>
              <a:gd name="connsiteY126" fmla="*/ 4404837 h 4886325"/>
              <a:gd name="connsiteX127" fmla="*/ 1583531 w 3295650"/>
              <a:gd name="connsiteY127" fmla="*/ 3182779 h 4886325"/>
              <a:gd name="connsiteX128" fmla="*/ 1717834 w 3295650"/>
              <a:gd name="connsiteY128" fmla="*/ 3182779 h 4886325"/>
              <a:gd name="connsiteX129" fmla="*/ 1924526 w 3295650"/>
              <a:gd name="connsiteY129" fmla="*/ 4404837 h 4886325"/>
              <a:gd name="connsiteX130" fmla="*/ 1651159 w 3295650"/>
              <a:gd name="connsiteY130" fmla="*/ 4705826 h 4886325"/>
              <a:gd name="connsiteX131" fmla="*/ 1376839 w 3295650"/>
              <a:gd name="connsiteY131" fmla="*/ 4404837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295650" h="4886325">
                <a:moveTo>
                  <a:pt x="3222784" y="3958114"/>
                </a:moveTo>
                <a:cubicBezTo>
                  <a:pt x="3183731" y="3958114"/>
                  <a:pt x="3151346" y="3990499"/>
                  <a:pt x="3151346" y="4029551"/>
                </a:cubicBezTo>
                <a:lnTo>
                  <a:pt x="3151346" y="4701064"/>
                </a:lnTo>
                <a:cubicBezTo>
                  <a:pt x="3151346" y="4722972"/>
                  <a:pt x="3133249" y="4740116"/>
                  <a:pt x="3112294" y="4740116"/>
                </a:cubicBezTo>
                <a:lnTo>
                  <a:pt x="2728436" y="4740116"/>
                </a:lnTo>
                <a:lnTo>
                  <a:pt x="2728436" y="3334226"/>
                </a:lnTo>
                <a:cubicBezTo>
                  <a:pt x="2728436" y="3295174"/>
                  <a:pt x="2696051" y="3262789"/>
                  <a:pt x="2656999" y="3262789"/>
                </a:cubicBezTo>
                <a:cubicBezTo>
                  <a:pt x="2617946" y="3262789"/>
                  <a:pt x="2585561" y="3295174"/>
                  <a:pt x="2585561" y="3334226"/>
                </a:cubicBezTo>
                <a:lnTo>
                  <a:pt x="2585561" y="4741069"/>
                </a:lnTo>
                <a:lnTo>
                  <a:pt x="1812131" y="4741069"/>
                </a:lnTo>
                <a:lnTo>
                  <a:pt x="2035969" y="4494372"/>
                </a:lnTo>
                <a:cubicBezTo>
                  <a:pt x="2060734" y="4467701"/>
                  <a:pt x="2072164" y="4428649"/>
                  <a:pt x="2066449" y="4391501"/>
                </a:cubicBezTo>
                <a:cubicBezTo>
                  <a:pt x="2066449" y="4390549"/>
                  <a:pt x="2066449" y="4389597"/>
                  <a:pt x="2066449" y="4389597"/>
                </a:cubicBezTo>
                <a:lnTo>
                  <a:pt x="1853089" y="3127534"/>
                </a:lnTo>
                <a:lnTo>
                  <a:pt x="1910239" y="3040856"/>
                </a:lnTo>
                <a:cubicBezTo>
                  <a:pt x="1941671" y="3063716"/>
                  <a:pt x="1966436" y="3085624"/>
                  <a:pt x="2012156" y="3085624"/>
                </a:cubicBezTo>
                <a:cubicBezTo>
                  <a:pt x="2058829" y="3085624"/>
                  <a:pt x="2102644" y="3059906"/>
                  <a:pt x="2124551" y="3016091"/>
                </a:cubicBezTo>
                <a:lnTo>
                  <a:pt x="2124551" y="3016091"/>
                </a:lnTo>
                <a:lnTo>
                  <a:pt x="2349341" y="2564606"/>
                </a:lnTo>
                <a:lnTo>
                  <a:pt x="2862739" y="2763679"/>
                </a:lnTo>
                <a:cubicBezTo>
                  <a:pt x="2880836" y="2771299"/>
                  <a:pt x="3151346" y="2893219"/>
                  <a:pt x="3151346" y="3213259"/>
                </a:cubicBezTo>
                <a:lnTo>
                  <a:pt x="3151346" y="3696176"/>
                </a:lnTo>
                <a:cubicBezTo>
                  <a:pt x="3151346" y="3735229"/>
                  <a:pt x="3183731" y="3767614"/>
                  <a:pt x="3222784" y="3767614"/>
                </a:cubicBezTo>
                <a:cubicBezTo>
                  <a:pt x="3261836" y="3767614"/>
                  <a:pt x="3294221" y="3735229"/>
                  <a:pt x="3294221" y="3696176"/>
                </a:cubicBezTo>
                <a:lnTo>
                  <a:pt x="3294221" y="3213259"/>
                </a:lnTo>
                <a:cubicBezTo>
                  <a:pt x="3294221" y="2791301"/>
                  <a:pt x="2932271" y="2636996"/>
                  <a:pt x="2917031" y="2631281"/>
                </a:cubicBezTo>
                <a:cubicBezTo>
                  <a:pt x="2917031" y="2631281"/>
                  <a:pt x="2916079" y="2631281"/>
                  <a:pt x="2916079" y="2630329"/>
                </a:cubicBezTo>
                <a:lnTo>
                  <a:pt x="2061686" y="2299811"/>
                </a:lnTo>
                <a:lnTo>
                  <a:pt x="2061686" y="2099786"/>
                </a:lnTo>
                <a:cubicBezTo>
                  <a:pt x="2196941" y="1994059"/>
                  <a:pt x="2291239" y="1837849"/>
                  <a:pt x="2315051" y="1659731"/>
                </a:cubicBezTo>
                <a:cubicBezTo>
                  <a:pt x="2382679" y="1654969"/>
                  <a:pt x="2445544" y="1629251"/>
                  <a:pt x="2496979" y="1585436"/>
                </a:cubicBezTo>
                <a:cubicBezTo>
                  <a:pt x="2563654" y="1528286"/>
                  <a:pt x="2602706" y="1444466"/>
                  <a:pt x="2602706" y="1355884"/>
                </a:cubicBezTo>
                <a:cubicBezTo>
                  <a:pt x="2602706" y="1282541"/>
                  <a:pt x="2576036" y="1212056"/>
                  <a:pt x="2529364" y="1157764"/>
                </a:cubicBezTo>
                <a:lnTo>
                  <a:pt x="2529364" y="892969"/>
                </a:lnTo>
                <a:cubicBezTo>
                  <a:pt x="2529364" y="404336"/>
                  <a:pt x="2132171" y="7144"/>
                  <a:pt x="1643539" y="7144"/>
                </a:cubicBezTo>
                <a:cubicBezTo>
                  <a:pt x="1154906" y="7144"/>
                  <a:pt x="757714" y="404336"/>
                  <a:pt x="757714" y="892969"/>
                </a:cubicBezTo>
                <a:lnTo>
                  <a:pt x="757714" y="1164431"/>
                </a:lnTo>
                <a:cubicBezTo>
                  <a:pt x="710089" y="1218724"/>
                  <a:pt x="684371" y="1285399"/>
                  <a:pt x="684371" y="1355884"/>
                </a:cubicBezTo>
                <a:cubicBezTo>
                  <a:pt x="684371" y="1444466"/>
                  <a:pt x="722471" y="1528286"/>
                  <a:pt x="790099" y="1585436"/>
                </a:cubicBezTo>
                <a:cubicBezTo>
                  <a:pt x="841534" y="1629251"/>
                  <a:pt x="904399" y="1654969"/>
                  <a:pt x="972026" y="1659731"/>
                </a:cubicBezTo>
                <a:cubicBezTo>
                  <a:pt x="995839" y="1841659"/>
                  <a:pt x="1092994" y="2003584"/>
                  <a:pt x="1239679" y="2110264"/>
                </a:cubicBezTo>
                <a:lnTo>
                  <a:pt x="1239679" y="2299811"/>
                </a:lnTo>
                <a:lnTo>
                  <a:pt x="386239" y="2630329"/>
                </a:lnTo>
                <a:cubicBezTo>
                  <a:pt x="386239" y="2630329"/>
                  <a:pt x="385286" y="2630329"/>
                  <a:pt x="385286" y="2631281"/>
                </a:cubicBezTo>
                <a:cubicBezTo>
                  <a:pt x="369094" y="2636996"/>
                  <a:pt x="7144" y="2791301"/>
                  <a:pt x="7144" y="3213259"/>
                </a:cubicBezTo>
                <a:lnTo>
                  <a:pt x="7144" y="4701064"/>
                </a:lnTo>
                <a:cubicBezTo>
                  <a:pt x="7144" y="4802029"/>
                  <a:pt x="89059" y="4883944"/>
                  <a:pt x="189071" y="4883944"/>
                </a:cubicBezTo>
                <a:lnTo>
                  <a:pt x="870109" y="4883944"/>
                </a:lnTo>
                <a:cubicBezTo>
                  <a:pt x="909161" y="4883944"/>
                  <a:pt x="941546" y="4851559"/>
                  <a:pt x="941546" y="4812506"/>
                </a:cubicBezTo>
                <a:cubicBezTo>
                  <a:pt x="941546" y="4773454"/>
                  <a:pt x="909161" y="4741069"/>
                  <a:pt x="870109" y="4741069"/>
                </a:cubicBezTo>
                <a:lnTo>
                  <a:pt x="716756" y="4741069"/>
                </a:lnTo>
                <a:lnTo>
                  <a:pt x="716756" y="3334226"/>
                </a:lnTo>
                <a:cubicBezTo>
                  <a:pt x="716756" y="3295174"/>
                  <a:pt x="684371" y="3262789"/>
                  <a:pt x="645319" y="3262789"/>
                </a:cubicBezTo>
                <a:cubicBezTo>
                  <a:pt x="606266" y="3262789"/>
                  <a:pt x="573881" y="3295174"/>
                  <a:pt x="573881" y="3334226"/>
                </a:cubicBezTo>
                <a:lnTo>
                  <a:pt x="573881" y="4741069"/>
                </a:lnTo>
                <a:lnTo>
                  <a:pt x="189071" y="4741069"/>
                </a:lnTo>
                <a:cubicBezTo>
                  <a:pt x="167164" y="4741069"/>
                  <a:pt x="150019" y="4722972"/>
                  <a:pt x="150019" y="4702016"/>
                </a:cubicBezTo>
                <a:lnTo>
                  <a:pt x="150019" y="3213259"/>
                </a:lnTo>
                <a:cubicBezTo>
                  <a:pt x="150019" y="2891314"/>
                  <a:pt x="421481" y="2770346"/>
                  <a:pt x="437674" y="2763679"/>
                </a:cubicBezTo>
                <a:lnTo>
                  <a:pt x="950119" y="2564606"/>
                </a:lnTo>
                <a:lnTo>
                  <a:pt x="1175861" y="3016091"/>
                </a:lnTo>
                <a:cubicBezTo>
                  <a:pt x="1197769" y="3058954"/>
                  <a:pt x="1241584" y="3085624"/>
                  <a:pt x="1288256" y="3085624"/>
                </a:cubicBezTo>
                <a:cubicBezTo>
                  <a:pt x="1333976" y="3085624"/>
                  <a:pt x="1357789" y="3064669"/>
                  <a:pt x="1390174" y="3040856"/>
                </a:cubicBezTo>
                <a:lnTo>
                  <a:pt x="1447324" y="3127534"/>
                </a:lnTo>
                <a:lnTo>
                  <a:pt x="1233964" y="4389597"/>
                </a:lnTo>
                <a:cubicBezTo>
                  <a:pt x="1233964" y="4390549"/>
                  <a:pt x="1233964" y="4390549"/>
                  <a:pt x="1233964" y="4391501"/>
                </a:cubicBezTo>
                <a:cubicBezTo>
                  <a:pt x="1229201" y="4428649"/>
                  <a:pt x="1240631" y="4467701"/>
                  <a:pt x="1264444" y="4494372"/>
                </a:cubicBezTo>
                <a:lnTo>
                  <a:pt x="1488281" y="4741069"/>
                </a:lnTo>
                <a:lnTo>
                  <a:pt x="1202531" y="4741069"/>
                </a:lnTo>
                <a:cubicBezTo>
                  <a:pt x="1163479" y="4741069"/>
                  <a:pt x="1131094" y="4773454"/>
                  <a:pt x="1131094" y="4812506"/>
                </a:cubicBezTo>
                <a:cubicBezTo>
                  <a:pt x="1131094" y="4851559"/>
                  <a:pt x="1163479" y="4883944"/>
                  <a:pt x="1202531" y="4883944"/>
                </a:cubicBezTo>
                <a:lnTo>
                  <a:pt x="3112294" y="4883944"/>
                </a:lnTo>
                <a:cubicBezTo>
                  <a:pt x="3213259" y="4883944"/>
                  <a:pt x="3294221" y="4802029"/>
                  <a:pt x="3294221" y="4702016"/>
                </a:cubicBezTo>
                <a:lnTo>
                  <a:pt x="3294221" y="4030504"/>
                </a:lnTo>
                <a:cubicBezTo>
                  <a:pt x="3294221" y="3990499"/>
                  <a:pt x="3261836" y="3958114"/>
                  <a:pt x="3222784" y="3958114"/>
                </a:cubicBezTo>
                <a:close/>
                <a:moveTo>
                  <a:pt x="2215991" y="2513171"/>
                </a:moveTo>
                <a:lnTo>
                  <a:pt x="2006441" y="2934176"/>
                </a:lnTo>
                <a:cubicBezTo>
                  <a:pt x="2001679" y="2930366"/>
                  <a:pt x="1890236" y="2851309"/>
                  <a:pt x="1754029" y="2755106"/>
                </a:cubicBezTo>
                <a:cubicBezTo>
                  <a:pt x="1813084" y="2681764"/>
                  <a:pt x="1743551" y="2767489"/>
                  <a:pt x="2013109" y="2435066"/>
                </a:cubicBezTo>
                <a:lnTo>
                  <a:pt x="2215991" y="2513171"/>
                </a:lnTo>
                <a:close/>
                <a:moveTo>
                  <a:pt x="1794034" y="2957989"/>
                </a:moveTo>
                <a:lnTo>
                  <a:pt x="1739741" y="3039904"/>
                </a:lnTo>
                <a:lnTo>
                  <a:pt x="1561624" y="3039904"/>
                </a:lnTo>
                <a:lnTo>
                  <a:pt x="1507331" y="2957989"/>
                </a:lnTo>
                <a:lnTo>
                  <a:pt x="1651159" y="2856071"/>
                </a:lnTo>
                <a:lnTo>
                  <a:pt x="1794034" y="2957989"/>
                </a:lnTo>
                <a:close/>
                <a:moveTo>
                  <a:pt x="1381601" y="2322671"/>
                </a:moveTo>
                <a:lnTo>
                  <a:pt x="1381601" y="2189321"/>
                </a:lnTo>
                <a:cubicBezTo>
                  <a:pt x="1468279" y="2224564"/>
                  <a:pt x="1561624" y="2240756"/>
                  <a:pt x="1652111" y="2240756"/>
                </a:cubicBezTo>
                <a:cubicBezTo>
                  <a:pt x="1745456" y="2240756"/>
                  <a:pt x="1837849" y="2220754"/>
                  <a:pt x="1919764" y="2185511"/>
                </a:cubicBezTo>
                <a:lnTo>
                  <a:pt x="1919764" y="2324576"/>
                </a:lnTo>
                <a:lnTo>
                  <a:pt x="1650206" y="2655094"/>
                </a:lnTo>
                <a:lnTo>
                  <a:pt x="1381601" y="2322671"/>
                </a:lnTo>
                <a:close/>
                <a:moveTo>
                  <a:pt x="2458879" y="1354931"/>
                </a:moveTo>
                <a:cubicBezTo>
                  <a:pt x="2458879" y="1401604"/>
                  <a:pt x="2438876" y="1446371"/>
                  <a:pt x="2403634" y="1476851"/>
                </a:cubicBezTo>
                <a:cubicBezTo>
                  <a:pt x="2379821" y="1496854"/>
                  <a:pt x="2352199" y="1510189"/>
                  <a:pt x="2320766" y="1514951"/>
                </a:cubicBezTo>
                <a:lnTo>
                  <a:pt x="2320766" y="1195864"/>
                </a:lnTo>
                <a:cubicBezTo>
                  <a:pt x="2403634" y="1209199"/>
                  <a:pt x="2458879" y="1277779"/>
                  <a:pt x="2458879" y="1354931"/>
                </a:cubicBezTo>
                <a:close/>
                <a:moveTo>
                  <a:pt x="965359" y="1514951"/>
                </a:moveTo>
                <a:cubicBezTo>
                  <a:pt x="882491" y="1501616"/>
                  <a:pt x="827246" y="1433036"/>
                  <a:pt x="827246" y="1355884"/>
                </a:cubicBezTo>
                <a:cubicBezTo>
                  <a:pt x="827246" y="1279684"/>
                  <a:pt x="890111" y="1217771"/>
                  <a:pt x="965359" y="1199674"/>
                </a:cubicBezTo>
                <a:lnTo>
                  <a:pt x="965359" y="1514951"/>
                </a:lnTo>
                <a:close/>
                <a:moveTo>
                  <a:pt x="969169" y="1053941"/>
                </a:moveTo>
                <a:cubicBezTo>
                  <a:pt x="946309" y="1056799"/>
                  <a:pt x="920591" y="1062514"/>
                  <a:pt x="900589" y="1069181"/>
                </a:cubicBezTo>
                <a:lnTo>
                  <a:pt x="900589" y="892969"/>
                </a:lnTo>
                <a:cubicBezTo>
                  <a:pt x="900589" y="483394"/>
                  <a:pt x="1233964" y="150019"/>
                  <a:pt x="1643539" y="150019"/>
                </a:cubicBezTo>
                <a:cubicBezTo>
                  <a:pt x="2053114" y="150019"/>
                  <a:pt x="2386489" y="483394"/>
                  <a:pt x="2386489" y="892969"/>
                </a:cubicBezTo>
                <a:lnTo>
                  <a:pt x="2386489" y="1064419"/>
                </a:lnTo>
                <a:cubicBezTo>
                  <a:pt x="2365534" y="1057751"/>
                  <a:pt x="2344579" y="1053941"/>
                  <a:pt x="2321719" y="1052036"/>
                </a:cubicBezTo>
                <a:cubicBezTo>
                  <a:pt x="2321719" y="983456"/>
                  <a:pt x="2322671" y="996791"/>
                  <a:pt x="2096929" y="753904"/>
                </a:cubicBezTo>
                <a:cubicBezTo>
                  <a:pt x="2055019" y="709136"/>
                  <a:pt x="1986439" y="699611"/>
                  <a:pt x="1935004" y="733901"/>
                </a:cubicBezTo>
                <a:cubicBezTo>
                  <a:pt x="1686401" y="896779"/>
                  <a:pt x="1382554" y="977741"/>
                  <a:pt x="1102519" y="957739"/>
                </a:cubicBezTo>
                <a:cubicBezTo>
                  <a:pt x="1039654" y="953929"/>
                  <a:pt x="983456" y="993934"/>
                  <a:pt x="969169" y="1053941"/>
                </a:cubicBezTo>
                <a:close/>
                <a:moveTo>
                  <a:pt x="1108234" y="1571149"/>
                </a:moveTo>
                <a:lnTo>
                  <a:pt x="1108234" y="1125379"/>
                </a:lnTo>
                <a:lnTo>
                  <a:pt x="1108234" y="1101566"/>
                </a:lnTo>
                <a:cubicBezTo>
                  <a:pt x="1416844" y="1119664"/>
                  <a:pt x="1739741" y="1028224"/>
                  <a:pt x="2000726" y="860584"/>
                </a:cubicBezTo>
                <a:cubicBezTo>
                  <a:pt x="2104549" y="972026"/>
                  <a:pt x="2159794" y="1030129"/>
                  <a:pt x="2177891" y="1052036"/>
                </a:cubicBezTo>
                <a:cubicBezTo>
                  <a:pt x="2177891" y="1108234"/>
                  <a:pt x="2177891" y="1506379"/>
                  <a:pt x="2177891" y="1570196"/>
                </a:cubicBezTo>
                <a:cubicBezTo>
                  <a:pt x="2177891" y="1859756"/>
                  <a:pt x="1941671" y="2096929"/>
                  <a:pt x="1651159" y="2096929"/>
                </a:cubicBezTo>
                <a:cubicBezTo>
                  <a:pt x="1326356" y="2097881"/>
                  <a:pt x="1108234" y="1844516"/>
                  <a:pt x="1108234" y="1571149"/>
                </a:cubicBezTo>
                <a:close/>
                <a:moveTo>
                  <a:pt x="1294924" y="2934176"/>
                </a:moveTo>
                <a:lnTo>
                  <a:pt x="1085374" y="2513171"/>
                </a:lnTo>
                <a:lnTo>
                  <a:pt x="1288256" y="2435066"/>
                </a:lnTo>
                <a:lnTo>
                  <a:pt x="1547336" y="2755106"/>
                </a:lnTo>
                <a:cubicBezTo>
                  <a:pt x="1414939" y="2848451"/>
                  <a:pt x="1306354" y="2925604"/>
                  <a:pt x="1294924" y="2934176"/>
                </a:cubicBezTo>
                <a:close/>
                <a:moveTo>
                  <a:pt x="1376839" y="4404837"/>
                </a:moveTo>
                <a:lnTo>
                  <a:pt x="1583531" y="3182779"/>
                </a:lnTo>
                <a:lnTo>
                  <a:pt x="1717834" y="3182779"/>
                </a:lnTo>
                <a:lnTo>
                  <a:pt x="1924526" y="4404837"/>
                </a:lnTo>
                <a:lnTo>
                  <a:pt x="1651159" y="4705826"/>
                </a:lnTo>
                <a:lnTo>
                  <a:pt x="1376839" y="4404837"/>
                </a:lnTo>
                <a:close/>
              </a:path>
            </a:pathLst>
          </a:custGeom>
          <a:solidFill>
            <a:schemeClr val="bg1"/>
          </a:solidFill>
          <a:ln w="9525" cap="flat">
            <a:noFill/>
            <a:prstDash val="solid"/>
            <a:miter/>
          </a:ln>
        </p:spPr>
        <p:txBody>
          <a:bodyPr rtlCol="0" anchor="ctr"/>
          <a:lstStyle/>
          <a:p>
            <a:endParaRPr lang="en-US" sz="3600" dirty="0">
              <a:latin typeface="黑体" panose="02010609060101010101" pitchFamily="49" charset="-122"/>
            </a:endParaRPr>
          </a:p>
        </p:txBody>
      </p:sp>
      <p:sp>
        <p:nvSpPr>
          <p:cNvPr id="40" name="任意形状 39"/>
          <p:cNvSpPr/>
          <p:nvPr/>
        </p:nvSpPr>
        <p:spPr>
          <a:xfrm>
            <a:off x="5194160" y="1343801"/>
            <a:ext cx="357204" cy="345299"/>
          </a:xfrm>
          <a:custGeom>
            <a:avLst/>
            <a:gdLst>
              <a:gd name="connsiteX0" fmla="*/ 431878 w 648563"/>
              <a:gd name="connsiteY0" fmla="*/ 566547 h 626948"/>
              <a:gd name="connsiteX1" fmla="*/ 431878 w 648563"/>
              <a:gd name="connsiteY1" fmla="*/ 583611 h 626948"/>
              <a:gd name="connsiteX2" fmla="*/ 529386 w 648563"/>
              <a:gd name="connsiteY2" fmla="*/ 605279 h 626948"/>
              <a:gd name="connsiteX3" fmla="*/ 626894 w 648563"/>
              <a:gd name="connsiteY3" fmla="*/ 583475 h 626948"/>
              <a:gd name="connsiteX4" fmla="*/ 626894 w 648563"/>
              <a:gd name="connsiteY4" fmla="*/ 566547 h 626948"/>
              <a:gd name="connsiteX5" fmla="*/ 529386 w 648563"/>
              <a:gd name="connsiteY5" fmla="*/ 583611 h 626948"/>
              <a:gd name="connsiteX6" fmla="*/ 431878 w 648563"/>
              <a:gd name="connsiteY6" fmla="*/ 566547 h 626948"/>
              <a:gd name="connsiteX7" fmla="*/ 431878 w 648563"/>
              <a:gd name="connsiteY7" fmla="*/ 523210 h 626948"/>
              <a:gd name="connsiteX8" fmla="*/ 431878 w 648563"/>
              <a:gd name="connsiteY8" fmla="*/ 540274 h 626948"/>
              <a:gd name="connsiteX9" fmla="*/ 529386 w 648563"/>
              <a:gd name="connsiteY9" fmla="*/ 561943 h 626948"/>
              <a:gd name="connsiteX10" fmla="*/ 626894 w 648563"/>
              <a:gd name="connsiteY10" fmla="*/ 540139 h 626948"/>
              <a:gd name="connsiteX11" fmla="*/ 626894 w 648563"/>
              <a:gd name="connsiteY11" fmla="*/ 523210 h 626948"/>
              <a:gd name="connsiteX12" fmla="*/ 529386 w 648563"/>
              <a:gd name="connsiteY12" fmla="*/ 540274 h 626948"/>
              <a:gd name="connsiteX13" fmla="*/ 431878 w 648563"/>
              <a:gd name="connsiteY13" fmla="*/ 523210 h 626948"/>
              <a:gd name="connsiteX14" fmla="*/ 431878 w 648563"/>
              <a:gd name="connsiteY14" fmla="*/ 479874 h 626948"/>
              <a:gd name="connsiteX15" fmla="*/ 431878 w 648563"/>
              <a:gd name="connsiteY15" fmla="*/ 496937 h 626948"/>
              <a:gd name="connsiteX16" fmla="*/ 529386 w 648563"/>
              <a:gd name="connsiteY16" fmla="*/ 518606 h 626948"/>
              <a:gd name="connsiteX17" fmla="*/ 626894 w 648563"/>
              <a:gd name="connsiteY17" fmla="*/ 496802 h 626948"/>
              <a:gd name="connsiteX18" fmla="*/ 626894 w 648563"/>
              <a:gd name="connsiteY18" fmla="*/ 479874 h 626948"/>
              <a:gd name="connsiteX19" fmla="*/ 529386 w 648563"/>
              <a:gd name="connsiteY19" fmla="*/ 496937 h 626948"/>
              <a:gd name="connsiteX20" fmla="*/ 431878 w 648563"/>
              <a:gd name="connsiteY20" fmla="*/ 479874 h 626948"/>
              <a:gd name="connsiteX21" fmla="*/ 431878 w 648563"/>
              <a:gd name="connsiteY21" fmla="*/ 436537 h 626948"/>
              <a:gd name="connsiteX22" fmla="*/ 431878 w 648563"/>
              <a:gd name="connsiteY22" fmla="*/ 453601 h 626948"/>
              <a:gd name="connsiteX23" fmla="*/ 529386 w 648563"/>
              <a:gd name="connsiteY23" fmla="*/ 475269 h 626948"/>
              <a:gd name="connsiteX24" fmla="*/ 626894 w 648563"/>
              <a:gd name="connsiteY24" fmla="*/ 453465 h 626948"/>
              <a:gd name="connsiteX25" fmla="*/ 626894 w 648563"/>
              <a:gd name="connsiteY25" fmla="*/ 436537 h 626948"/>
              <a:gd name="connsiteX26" fmla="*/ 529386 w 648563"/>
              <a:gd name="connsiteY26" fmla="*/ 453601 h 626948"/>
              <a:gd name="connsiteX27" fmla="*/ 431878 w 648563"/>
              <a:gd name="connsiteY27" fmla="*/ 436537 h 626948"/>
              <a:gd name="connsiteX28" fmla="*/ 431878 w 648563"/>
              <a:gd name="connsiteY28" fmla="*/ 393200 h 626948"/>
              <a:gd name="connsiteX29" fmla="*/ 431878 w 648563"/>
              <a:gd name="connsiteY29" fmla="*/ 410264 h 626948"/>
              <a:gd name="connsiteX30" fmla="*/ 529386 w 648563"/>
              <a:gd name="connsiteY30" fmla="*/ 431932 h 626948"/>
              <a:gd name="connsiteX31" fmla="*/ 626894 w 648563"/>
              <a:gd name="connsiteY31" fmla="*/ 410129 h 626948"/>
              <a:gd name="connsiteX32" fmla="*/ 626894 w 648563"/>
              <a:gd name="connsiteY32" fmla="*/ 393200 h 626948"/>
              <a:gd name="connsiteX33" fmla="*/ 529386 w 648563"/>
              <a:gd name="connsiteY33" fmla="*/ 410264 h 626948"/>
              <a:gd name="connsiteX34" fmla="*/ 431878 w 648563"/>
              <a:gd name="connsiteY34" fmla="*/ 393200 h 626948"/>
              <a:gd name="connsiteX35" fmla="*/ 431878 w 648563"/>
              <a:gd name="connsiteY35" fmla="*/ 349863 h 626948"/>
              <a:gd name="connsiteX36" fmla="*/ 431878 w 648563"/>
              <a:gd name="connsiteY36" fmla="*/ 366927 h 626948"/>
              <a:gd name="connsiteX37" fmla="*/ 529386 w 648563"/>
              <a:gd name="connsiteY37" fmla="*/ 388596 h 626948"/>
              <a:gd name="connsiteX38" fmla="*/ 626894 w 648563"/>
              <a:gd name="connsiteY38" fmla="*/ 366792 h 626948"/>
              <a:gd name="connsiteX39" fmla="*/ 626894 w 648563"/>
              <a:gd name="connsiteY39" fmla="*/ 349863 h 626948"/>
              <a:gd name="connsiteX40" fmla="*/ 529386 w 648563"/>
              <a:gd name="connsiteY40" fmla="*/ 366927 h 626948"/>
              <a:gd name="connsiteX41" fmla="*/ 431878 w 648563"/>
              <a:gd name="connsiteY41" fmla="*/ 349863 h 626948"/>
              <a:gd name="connsiteX42" fmla="*/ 529386 w 648563"/>
              <a:gd name="connsiteY42" fmla="*/ 301922 h 626948"/>
              <a:gd name="connsiteX43" fmla="*/ 431878 w 648563"/>
              <a:gd name="connsiteY43" fmla="*/ 323726 h 626948"/>
              <a:gd name="connsiteX44" fmla="*/ 529386 w 648563"/>
              <a:gd name="connsiteY44" fmla="*/ 345259 h 626948"/>
              <a:gd name="connsiteX45" fmla="*/ 626894 w 648563"/>
              <a:gd name="connsiteY45" fmla="*/ 323591 h 626948"/>
              <a:gd name="connsiteX46" fmla="*/ 529386 w 648563"/>
              <a:gd name="connsiteY46" fmla="*/ 301922 h 626948"/>
              <a:gd name="connsiteX47" fmla="*/ 269366 w 648563"/>
              <a:gd name="connsiteY47" fmla="*/ 296505 h 626948"/>
              <a:gd name="connsiteX48" fmla="*/ 280200 w 648563"/>
              <a:gd name="connsiteY48" fmla="*/ 307339 h 626948"/>
              <a:gd name="connsiteX49" fmla="*/ 291034 w 648563"/>
              <a:gd name="connsiteY49" fmla="*/ 307339 h 626948"/>
              <a:gd name="connsiteX50" fmla="*/ 301869 w 648563"/>
              <a:gd name="connsiteY50" fmla="*/ 318173 h 626948"/>
              <a:gd name="connsiteX51" fmla="*/ 291034 w 648563"/>
              <a:gd name="connsiteY51" fmla="*/ 329007 h 626948"/>
              <a:gd name="connsiteX52" fmla="*/ 263949 w 648563"/>
              <a:gd name="connsiteY52" fmla="*/ 329007 h 626948"/>
              <a:gd name="connsiteX53" fmla="*/ 258531 w 648563"/>
              <a:gd name="connsiteY53" fmla="*/ 331716 h 626948"/>
              <a:gd name="connsiteX54" fmla="*/ 263949 w 648563"/>
              <a:gd name="connsiteY54" fmla="*/ 334425 h 626948"/>
              <a:gd name="connsiteX55" fmla="*/ 274783 w 648563"/>
              <a:gd name="connsiteY55" fmla="*/ 334425 h 626948"/>
              <a:gd name="connsiteX56" fmla="*/ 301869 w 648563"/>
              <a:gd name="connsiteY56" fmla="*/ 358801 h 626948"/>
              <a:gd name="connsiteX57" fmla="*/ 280200 w 648563"/>
              <a:gd name="connsiteY57" fmla="*/ 382637 h 626948"/>
              <a:gd name="connsiteX58" fmla="*/ 280200 w 648563"/>
              <a:gd name="connsiteY58" fmla="*/ 383178 h 626948"/>
              <a:gd name="connsiteX59" fmla="*/ 269366 w 648563"/>
              <a:gd name="connsiteY59" fmla="*/ 394013 h 626948"/>
              <a:gd name="connsiteX60" fmla="*/ 258531 w 648563"/>
              <a:gd name="connsiteY60" fmla="*/ 383178 h 626948"/>
              <a:gd name="connsiteX61" fmla="*/ 247697 w 648563"/>
              <a:gd name="connsiteY61" fmla="*/ 383178 h 626948"/>
              <a:gd name="connsiteX62" fmla="*/ 236863 w 648563"/>
              <a:gd name="connsiteY62" fmla="*/ 372344 h 626948"/>
              <a:gd name="connsiteX63" fmla="*/ 247697 w 648563"/>
              <a:gd name="connsiteY63" fmla="*/ 361510 h 626948"/>
              <a:gd name="connsiteX64" fmla="*/ 274783 w 648563"/>
              <a:gd name="connsiteY64" fmla="*/ 361510 h 626948"/>
              <a:gd name="connsiteX65" fmla="*/ 280200 w 648563"/>
              <a:gd name="connsiteY65" fmla="*/ 358801 h 626948"/>
              <a:gd name="connsiteX66" fmla="*/ 274783 w 648563"/>
              <a:gd name="connsiteY66" fmla="*/ 356093 h 626948"/>
              <a:gd name="connsiteX67" fmla="*/ 263949 w 648563"/>
              <a:gd name="connsiteY67" fmla="*/ 356093 h 626948"/>
              <a:gd name="connsiteX68" fmla="*/ 236863 w 648563"/>
              <a:gd name="connsiteY68" fmla="*/ 331716 h 626948"/>
              <a:gd name="connsiteX69" fmla="*/ 258531 w 648563"/>
              <a:gd name="connsiteY69" fmla="*/ 307881 h 626948"/>
              <a:gd name="connsiteX70" fmla="*/ 258531 w 648563"/>
              <a:gd name="connsiteY70" fmla="*/ 307339 h 626948"/>
              <a:gd name="connsiteX71" fmla="*/ 269366 w 648563"/>
              <a:gd name="connsiteY71" fmla="*/ 296505 h 626948"/>
              <a:gd name="connsiteX72" fmla="*/ 529386 w 648563"/>
              <a:gd name="connsiteY72" fmla="*/ 280254 h 626948"/>
              <a:gd name="connsiteX73" fmla="*/ 648563 w 648563"/>
              <a:gd name="connsiteY73" fmla="*/ 323591 h 626948"/>
              <a:gd name="connsiteX74" fmla="*/ 648563 w 648563"/>
              <a:gd name="connsiteY74" fmla="*/ 583611 h 626948"/>
              <a:gd name="connsiteX75" fmla="*/ 529386 w 648563"/>
              <a:gd name="connsiteY75" fmla="*/ 626948 h 626948"/>
              <a:gd name="connsiteX76" fmla="*/ 410210 w 648563"/>
              <a:gd name="connsiteY76" fmla="*/ 583611 h 626948"/>
              <a:gd name="connsiteX77" fmla="*/ 410210 w 648563"/>
              <a:gd name="connsiteY77" fmla="*/ 323591 h 626948"/>
              <a:gd name="connsiteX78" fmla="*/ 529386 w 648563"/>
              <a:gd name="connsiteY78" fmla="*/ 280254 h 626948"/>
              <a:gd name="connsiteX79" fmla="*/ 269366 w 648563"/>
              <a:gd name="connsiteY79" fmla="*/ 267252 h 626948"/>
              <a:gd name="connsiteX80" fmla="*/ 191359 w 648563"/>
              <a:gd name="connsiteY80" fmla="*/ 345259 h 626948"/>
              <a:gd name="connsiteX81" fmla="*/ 269366 w 648563"/>
              <a:gd name="connsiteY81" fmla="*/ 423265 h 626948"/>
              <a:gd name="connsiteX82" fmla="*/ 347372 w 648563"/>
              <a:gd name="connsiteY82" fmla="*/ 345259 h 626948"/>
              <a:gd name="connsiteX83" fmla="*/ 269366 w 648563"/>
              <a:gd name="connsiteY83" fmla="*/ 267252 h 626948"/>
              <a:gd name="connsiteX84" fmla="*/ 269366 w 648563"/>
              <a:gd name="connsiteY84" fmla="*/ 249918 h 626948"/>
              <a:gd name="connsiteX85" fmla="*/ 364707 w 648563"/>
              <a:gd name="connsiteY85" fmla="*/ 345259 h 626948"/>
              <a:gd name="connsiteX86" fmla="*/ 269366 w 648563"/>
              <a:gd name="connsiteY86" fmla="*/ 440600 h 626948"/>
              <a:gd name="connsiteX87" fmla="*/ 174025 w 648563"/>
              <a:gd name="connsiteY87" fmla="*/ 345259 h 626948"/>
              <a:gd name="connsiteX88" fmla="*/ 269366 w 648563"/>
              <a:gd name="connsiteY88" fmla="*/ 249918 h 626948"/>
              <a:gd name="connsiteX89" fmla="*/ 356039 w 648563"/>
              <a:gd name="connsiteY89" fmla="*/ 249241 h 626948"/>
              <a:gd name="connsiteX90" fmla="*/ 442035 w 648563"/>
              <a:gd name="connsiteY90" fmla="*/ 249241 h 626948"/>
              <a:gd name="connsiteX91" fmla="*/ 451380 w 648563"/>
              <a:gd name="connsiteY91" fmla="*/ 258585 h 626948"/>
              <a:gd name="connsiteX92" fmla="*/ 442035 w 648563"/>
              <a:gd name="connsiteY92" fmla="*/ 267929 h 626948"/>
              <a:gd name="connsiteX93" fmla="*/ 356039 w 648563"/>
              <a:gd name="connsiteY93" fmla="*/ 267929 h 626948"/>
              <a:gd name="connsiteX94" fmla="*/ 346695 w 648563"/>
              <a:gd name="connsiteY94" fmla="*/ 258585 h 626948"/>
              <a:gd name="connsiteX95" fmla="*/ 356039 w 648563"/>
              <a:gd name="connsiteY95" fmla="*/ 249241 h 626948"/>
              <a:gd name="connsiteX96" fmla="*/ 101029 w 648563"/>
              <a:gd name="connsiteY96" fmla="*/ 249105 h 626948"/>
              <a:gd name="connsiteX97" fmla="*/ 182692 w 648563"/>
              <a:gd name="connsiteY97" fmla="*/ 249105 h 626948"/>
              <a:gd name="connsiteX98" fmla="*/ 192036 w 648563"/>
              <a:gd name="connsiteY98" fmla="*/ 258449 h 626948"/>
              <a:gd name="connsiteX99" fmla="*/ 182692 w 648563"/>
              <a:gd name="connsiteY99" fmla="*/ 267794 h 626948"/>
              <a:gd name="connsiteX100" fmla="*/ 104821 w 648563"/>
              <a:gd name="connsiteY100" fmla="*/ 267794 h 626948"/>
              <a:gd name="connsiteX101" fmla="*/ 61890 w 648563"/>
              <a:gd name="connsiteY101" fmla="*/ 309641 h 626948"/>
              <a:gd name="connsiteX102" fmla="*/ 61890 w 648563"/>
              <a:gd name="connsiteY102" fmla="*/ 380063 h 626948"/>
              <a:gd name="connsiteX103" fmla="*/ 100758 w 648563"/>
              <a:gd name="connsiteY103" fmla="*/ 422587 h 626948"/>
              <a:gd name="connsiteX104" fmla="*/ 182692 w 648563"/>
              <a:gd name="connsiteY104" fmla="*/ 422587 h 626948"/>
              <a:gd name="connsiteX105" fmla="*/ 192036 w 648563"/>
              <a:gd name="connsiteY105" fmla="*/ 431661 h 626948"/>
              <a:gd name="connsiteX106" fmla="*/ 182692 w 648563"/>
              <a:gd name="connsiteY106" fmla="*/ 441005 h 626948"/>
              <a:gd name="connsiteX107" fmla="*/ 96695 w 648563"/>
              <a:gd name="connsiteY107" fmla="*/ 441005 h 626948"/>
              <a:gd name="connsiteX108" fmla="*/ 89788 w 648563"/>
              <a:gd name="connsiteY108" fmla="*/ 438026 h 626948"/>
              <a:gd name="connsiteX109" fmla="*/ 45774 w 648563"/>
              <a:gd name="connsiteY109" fmla="*/ 389814 h 626948"/>
              <a:gd name="connsiteX110" fmla="*/ 43337 w 648563"/>
              <a:gd name="connsiteY110" fmla="*/ 383584 h 626948"/>
              <a:gd name="connsiteX111" fmla="*/ 43337 w 648563"/>
              <a:gd name="connsiteY111" fmla="*/ 306526 h 626948"/>
              <a:gd name="connsiteX112" fmla="*/ 46181 w 648563"/>
              <a:gd name="connsiteY112" fmla="*/ 298942 h 626948"/>
              <a:gd name="connsiteX113" fmla="*/ 94528 w 648563"/>
              <a:gd name="connsiteY113" fmla="*/ 251678 h 626948"/>
              <a:gd name="connsiteX114" fmla="*/ 101029 w 648563"/>
              <a:gd name="connsiteY114" fmla="*/ 249105 h 626948"/>
              <a:gd name="connsiteX115" fmla="*/ 9344 w 648563"/>
              <a:gd name="connsiteY115" fmla="*/ 205904 h 626948"/>
              <a:gd name="connsiteX116" fmla="*/ 551054 w 648563"/>
              <a:gd name="connsiteY116" fmla="*/ 205904 h 626948"/>
              <a:gd name="connsiteX117" fmla="*/ 560263 w 648563"/>
              <a:gd name="connsiteY117" fmla="*/ 215248 h 626948"/>
              <a:gd name="connsiteX118" fmla="*/ 560263 w 648563"/>
              <a:gd name="connsiteY118" fmla="*/ 247751 h 626948"/>
              <a:gd name="connsiteX119" fmla="*/ 550919 w 648563"/>
              <a:gd name="connsiteY119" fmla="*/ 256960 h 626948"/>
              <a:gd name="connsiteX120" fmla="*/ 541710 w 648563"/>
              <a:gd name="connsiteY120" fmla="*/ 247615 h 626948"/>
              <a:gd name="connsiteX121" fmla="*/ 541710 w 648563"/>
              <a:gd name="connsiteY121" fmla="*/ 224457 h 626948"/>
              <a:gd name="connsiteX122" fmla="*/ 18553 w 648563"/>
              <a:gd name="connsiteY122" fmla="*/ 224457 h 626948"/>
              <a:gd name="connsiteX123" fmla="*/ 18553 w 648563"/>
              <a:gd name="connsiteY123" fmla="*/ 465789 h 626948"/>
              <a:gd name="connsiteX124" fmla="*/ 377572 w 648563"/>
              <a:gd name="connsiteY124" fmla="*/ 465789 h 626948"/>
              <a:gd name="connsiteX125" fmla="*/ 386916 w 648563"/>
              <a:gd name="connsiteY125" fmla="*/ 475134 h 626948"/>
              <a:gd name="connsiteX126" fmla="*/ 377572 w 648563"/>
              <a:gd name="connsiteY126" fmla="*/ 484478 h 626948"/>
              <a:gd name="connsiteX127" fmla="*/ 9209 w 648563"/>
              <a:gd name="connsiteY127" fmla="*/ 484478 h 626948"/>
              <a:gd name="connsiteX128" fmla="*/ 0 w 648563"/>
              <a:gd name="connsiteY128" fmla="*/ 475134 h 626948"/>
              <a:gd name="connsiteX129" fmla="*/ 0 w 648563"/>
              <a:gd name="connsiteY129" fmla="*/ 215113 h 626948"/>
              <a:gd name="connsiteX130" fmla="*/ 9344 w 648563"/>
              <a:gd name="connsiteY130" fmla="*/ 205904 h 626948"/>
              <a:gd name="connsiteX131" fmla="*/ 54713 w 648563"/>
              <a:gd name="connsiteY131" fmla="*/ 65330 h 626948"/>
              <a:gd name="connsiteX132" fmla="*/ 488082 w 648563"/>
              <a:gd name="connsiteY132" fmla="*/ 162838 h 626948"/>
              <a:gd name="connsiteX133" fmla="*/ 495259 w 648563"/>
              <a:gd name="connsiteY133" fmla="*/ 171911 h 626948"/>
              <a:gd name="connsiteX134" fmla="*/ 486050 w 648563"/>
              <a:gd name="connsiteY134" fmla="*/ 181256 h 626948"/>
              <a:gd name="connsiteX135" fmla="*/ 484019 w 648563"/>
              <a:gd name="connsiteY135" fmla="*/ 180985 h 626948"/>
              <a:gd name="connsiteX136" fmla="*/ 59724 w 648563"/>
              <a:gd name="connsiteY136" fmla="*/ 85508 h 626948"/>
              <a:gd name="connsiteX137" fmla="*/ 40087 w 648563"/>
              <a:gd name="connsiteY137" fmla="*/ 173943 h 626948"/>
              <a:gd name="connsiteX138" fmla="*/ 28982 w 648563"/>
              <a:gd name="connsiteY138" fmla="*/ 180985 h 626948"/>
              <a:gd name="connsiteX139" fmla="*/ 21940 w 648563"/>
              <a:gd name="connsiteY139" fmla="*/ 169880 h 626948"/>
              <a:gd name="connsiteX140" fmla="*/ 43608 w 648563"/>
              <a:gd name="connsiteY140" fmla="*/ 72372 h 626948"/>
              <a:gd name="connsiteX141" fmla="*/ 47671 w 648563"/>
              <a:gd name="connsiteY141" fmla="*/ 66549 h 626948"/>
              <a:gd name="connsiteX142" fmla="*/ 54713 w 648563"/>
              <a:gd name="connsiteY142" fmla="*/ 65330 h 626948"/>
              <a:gd name="connsiteX143" fmla="*/ 175379 w 648563"/>
              <a:gd name="connsiteY143" fmla="*/ 731 h 626948"/>
              <a:gd name="connsiteX144" fmla="*/ 435399 w 648563"/>
              <a:gd name="connsiteY144" fmla="*/ 109073 h 626948"/>
              <a:gd name="connsiteX145" fmla="*/ 440410 w 648563"/>
              <a:gd name="connsiteY145" fmla="*/ 121126 h 626948"/>
              <a:gd name="connsiteX146" fmla="*/ 428222 w 648563"/>
              <a:gd name="connsiteY146" fmla="*/ 126137 h 626948"/>
              <a:gd name="connsiteX147" fmla="*/ 176191 w 648563"/>
              <a:gd name="connsiteY147" fmla="*/ 21180 h 626948"/>
              <a:gd name="connsiteX148" fmla="*/ 158450 w 648563"/>
              <a:gd name="connsiteY148" fmla="*/ 56798 h 626948"/>
              <a:gd name="connsiteX149" fmla="*/ 158179 w 648563"/>
              <a:gd name="connsiteY149" fmla="*/ 57339 h 626948"/>
              <a:gd name="connsiteX150" fmla="*/ 145585 w 648563"/>
              <a:gd name="connsiteY150" fmla="*/ 61131 h 626948"/>
              <a:gd name="connsiteX151" fmla="*/ 141793 w 648563"/>
              <a:gd name="connsiteY151" fmla="*/ 48537 h 626948"/>
              <a:gd name="connsiteX152" fmla="*/ 163461 w 648563"/>
              <a:gd name="connsiteY152" fmla="*/ 5200 h 626948"/>
              <a:gd name="connsiteX153" fmla="*/ 175379 w 648563"/>
              <a:gd name="connsiteY153" fmla="*/ 731 h 62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48563" h="626948">
                <a:moveTo>
                  <a:pt x="431878" y="566547"/>
                </a:moveTo>
                <a:lnTo>
                  <a:pt x="431878" y="583611"/>
                </a:lnTo>
                <a:cubicBezTo>
                  <a:pt x="433503" y="589434"/>
                  <a:pt x="466006" y="605279"/>
                  <a:pt x="529386" y="605279"/>
                </a:cubicBezTo>
                <a:cubicBezTo>
                  <a:pt x="592766" y="605279"/>
                  <a:pt x="625269" y="589434"/>
                  <a:pt x="626894" y="583475"/>
                </a:cubicBezTo>
                <a:lnTo>
                  <a:pt x="626894" y="566547"/>
                </a:lnTo>
                <a:cubicBezTo>
                  <a:pt x="603871" y="578194"/>
                  <a:pt x="565816" y="583611"/>
                  <a:pt x="529386" y="583611"/>
                </a:cubicBezTo>
                <a:cubicBezTo>
                  <a:pt x="492956" y="583611"/>
                  <a:pt x="454901" y="578194"/>
                  <a:pt x="431878" y="566547"/>
                </a:cubicBezTo>
                <a:close/>
                <a:moveTo>
                  <a:pt x="431878" y="523210"/>
                </a:moveTo>
                <a:lnTo>
                  <a:pt x="431878" y="540274"/>
                </a:lnTo>
                <a:cubicBezTo>
                  <a:pt x="433503" y="546097"/>
                  <a:pt x="466006" y="561943"/>
                  <a:pt x="529386" y="561943"/>
                </a:cubicBezTo>
                <a:cubicBezTo>
                  <a:pt x="592766" y="561943"/>
                  <a:pt x="625269" y="546097"/>
                  <a:pt x="626894" y="540139"/>
                </a:cubicBezTo>
                <a:lnTo>
                  <a:pt x="626894" y="523210"/>
                </a:lnTo>
                <a:cubicBezTo>
                  <a:pt x="603871" y="534857"/>
                  <a:pt x="565816" y="540274"/>
                  <a:pt x="529386" y="540274"/>
                </a:cubicBezTo>
                <a:cubicBezTo>
                  <a:pt x="492956" y="540274"/>
                  <a:pt x="454901" y="534857"/>
                  <a:pt x="431878" y="523210"/>
                </a:cubicBezTo>
                <a:close/>
                <a:moveTo>
                  <a:pt x="431878" y="479874"/>
                </a:moveTo>
                <a:lnTo>
                  <a:pt x="431878" y="496937"/>
                </a:lnTo>
                <a:cubicBezTo>
                  <a:pt x="433503" y="502761"/>
                  <a:pt x="466006" y="518606"/>
                  <a:pt x="529386" y="518606"/>
                </a:cubicBezTo>
                <a:cubicBezTo>
                  <a:pt x="592766" y="518606"/>
                  <a:pt x="625269" y="502761"/>
                  <a:pt x="626894" y="496802"/>
                </a:cubicBezTo>
                <a:lnTo>
                  <a:pt x="626894" y="479874"/>
                </a:lnTo>
                <a:cubicBezTo>
                  <a:pt x="603871" y="491520"/>
                  <a:pt x="565816" y="496937"/>
                  <a:pt x="529386" y="496937"/>
                </a:cubicBezTo>
                <a:cubicBezTo>
                  <a:pt x="492956" y="496937"/>
                  <a:pt x="454901" y="491520"/>
                  <a:pt x="431878" y="479874"/>
                </a:cubicBezTo>
                <a:close/>
                <a:moveTo>
                  <a:pt x="431878" y="436537"/>
                </a:moveTo>
                <a:lnTo>
                  <a:pt x="431878" y="453601"/>
                </a:lnTo>
                <a:cubicBezTo>
                  <a:pt x="433503" y="459424"/>
                  <a:pt x="466006" y="475269"/>
                  <a:pt x="529386" y="475269"/>
                </a:cubicBezTo>
                <a:cubicBezTo>
                  <a:pt x="592766" y="475269"/>
                  <a:pt x="625269" y="459424"/>
                  <a:pt x="626894" y="453465"/>
                </a:cubicBezTo>
                <a:lnTo>
                  <a:pt x="626894" y="436537"/>
                </a:lnTo>
                <a:cubicBezTo>
                  <a:pt x="603871" y="448184"/>
                  <a:pt x="565816" y="453601"/>
                  <a:pt x="529386" y="453601"/>
                </a:cubicBezTo>
                <a:cubicBezTo>
                  <a:pt x="492956" y="453601"/>
                  <a:pt x="454901" y="448184"/>
                  <a:pt x="431878" y="436537"/>
                </a:cubicBezTo>
                <a:close/>
                <a:moveTo>
                  <a:pt x="431878" y="393200"/>
                </a:moveTo>
                <a:lnTo>
                  <a:pt x="431878" y="410264"/>
                </a:lnTo>
                <a:cubicBezTo>
                  <a:pt x="433503" y="416087"/>
                  <a:pt x="466006" y="431932"/>
                  <a:pt x="529386" y="431932"/>
                </a:cubicBezTo>
                <a:cubicBezTo>
                  <a:pt x="592766" y="431932"/>
                  <a:pt x="625269" y="416087"/>
                  <a:pt x="626894" y="410129"/>
                </a:cubicBezTo>
                <a:lnTo>
                  <a:pt x="626894" y="393200"/>
                </a:lnTo>
                <a:cubicBezTo>
                  <a:pt x="603871" y="404847"/>
                  <a:pt x="565816" y="410264"/>
                  <a:pt x="529386" y="410264"/>
                </a:cubicBezTo>
                <a:cubicBezTo>
                  <a:pt x="492956" y="410264"/>
                  <a:pt x="454901" y="404711"/>
                  <a:pt x="431878" y="393200"/>
                </a:cubicBezTo>
                <a:close/>
                <a:moveTo>
                  <a:pt x="431878" y="349863"/>
                </a:moveTo>
                <a:lnTo>
                  <a:pt x="431878" y="366927"/>
                </a:lnTo>
                <a:cubicBezTo>
                  <a:pt x="433503" y="372751"/>
                  <a:pt x="466006" y="388596"/>
                  <a:pt x="529386" y="388596"/>
                </a:cubicBezTo>
                <a:cubicBezTo>
                  <a:pt x="592766" y="388596"/>
                  <a:pt x="625269" y="372751"/>
                  <a:pt x="626894" y="366792"/>
                </a:cubicBezTo>
                <a:lnTo>
                  <a:pt x="626894" y="349863"/>
                </a:lnTo>
                <a:cubicBezTo>
                  <a:pt x="603871" y="361510"/>
                  <a:pt x="565816" y="366927"/>
                  <a:pt x="529386" y="366927"/>
                </a:cubicBezTo>
                <a:cubicBezTo>
                  <a:pt x="492956" y="366927"/>
                  <a:pt x="454901" y="361375"/>
                  <a:pt x="431878" y="349863"/>
                </a:cubicBezTo>
                <a:close/>
                <a:moveTo>
                  <a:pt x="529386" y="301922"/>
                </a:moveTo>
                <a:cubicBezTo>
                  <a:pt x="466141" y="301922"/>
                  <a:pt x="433639" y="317632"/>
                  <a:pt x="431878" y="323726"/>
                </a:cubicBezTo>
                <a:cubicBezTo>
                  <a:pt x="433639" y="329549"/>
                  <a:pt x="466141" y="345259"/>
                  <a:pt x="529386" y="345259"/>
                </a:cubicBezTo>
                <a:cubicBezTo>
                  <a:pt x="592225" y="345259"/>
                  <a:pt x="624727" y="329685"/>
                  <a:pt x="626894" y="323591"/>
                </a:cubicBezTo>
                <a:cubicBezTo>
                  <a:pt x="624727" y="317496"/>
                  <a:pt x="592225" y="301922"/>
                  <a:pt x="529386" y="301922"/>
                </a:cubicBezTo>
                <a:close/>
                <a:moveTo>
                  <a:pt x="269366" y="296505"/>
                </a:moveTo>
                <a:cubicBezTo>
                  <a:pt x="275325" y="296505"/>
                  <a:pt x="280200" y="301380"/>
                  <a:pt x="280200" y="307339"/>
                </a:cubicBezTo>
                <a:lnTo>
                  <a:pt x="291034" y="307339"/>
                </a:lnTo>
                <a:cubicBezTo>
                  <a:pt x="296993" y="307339"/>
                  <a:pt x="301869" y="312214"/>
                  <a:pt x="301869" y="318173"/>
                </a:cubicBezTo>
                <a:cubicBezTo>
                  <a:pt x="301869" y="324132"/>
                  <a:pt x="296993" y="329007"/>
                  <a:pt x="291034" y="329007"/>
                </a:cubicBezTo>
                <a:lnTo>
                  <a:pt x="263949" y="329007"/>
                </a:lnTo>
                <a:cubicBezTo>
                  <a:pt x="260563" y="329007"/>
                  <a:pt x="258531" y="330903"/>
                  <a:pt x="258531" y="331716"/>
                </a:cubicBezTo>
                <a:cubicBezTo>
                  <a:pt x="258531" y="332529"/>
                  <a:pt x="260563" y="334425"/>
                  <a:pt x="263949" y="334425"/>
                </a:cubicBezTo>
                <a:lnTo>
                  <a:pt x="274783" y="334425"/>
                </a:lnTo>
                <a:cubicBezTo>
                  <a:pt x="288867" y="333747"/>
                  <a:pt x="301056" y="344582"/>
                  <a:pt x="301869" y="358801"/>
                </a:cubicBezTo>
                <a:cubicBezTo>
                  <a:pt x="301327" y="370990"/>
                  <a:pt x="292253" y="380876"/>
                  <a:pt x="280200" y="382637"/>
                </a:cubicBezTo>
                <a:lnTo>
                  <a:pt x="280200" y="383178"/>
                </a:lnTo>
                <a:cubicBezTo>
                  <a:pt x="280200" y="389137"/>
                  <a:pt x="275325" y="394013"/>
                  <a:pt x="269366" y="394013"/>
                </a:cubicBezTo>
                <a:cubicBezTo>
                  <a:pt x="263407" y="394013"/>
                  <a:pt x="258531" y="389137"/>
                  <a:pt x="258531" y="383178"/>
                </a:cubicBezTo>
                <a:lnTo>
                  <a:pt x="247697" y="383178"/>
                </a:lnTo>
                <a:cubicBezTo>
                  <a:pt x="241738" y="383178"/>
                  <a:pt x="236863" y="378303"/>
                  <a:pt x="236863" y="372344"/>
                </a:cubicBezTo>
                <a:cubicBezTo>
                  <a:pt x="236863" y="366385"/>
                  <a:pt x="241738" y="361510"/>
                  <a:pt x="247697" y="361510"/>
                </a:cubicBezTo>
                <a:lnTo>
                  <a:pt x="274783" y="361510"/>
                </a:lnTo>
                <a:cubicBezTo>
                  <a:pt x="278169" y="361510"/>
                  <a:pt x="280200" y="359614"/>
                  <a:pt x="280200" y="358801"/>
                </a:cubicBezTo>
                <a:cubicBezTo>
                  <a:pt x="280200" y="357989"/>
                  <a:pt x="278169" y="356093"/>
                  <a:pt x="274783" y="356093"/>
                </a:cubicBezTo>
                <a:lnTo>
                  <a:pt x="263949" y="356093"/>
                </a:lnTo>
                <a:cubicBezTo>
                  <a:pt x="249729" y="356770"/>
                  <a:pt x="237675" y="345936"/>
                  <a:pt x="236863" y="331716"/>
                </a:cubicBezTo>
                <a:cubicBezTo>
                  <a:pt x="237405" y="319528"/>
                  <a:pt x="246478" y="309641"/>
                  <a:pt x="258531" y="307881"/>
                </a:cubicBezTo>
                <a:lnTo>
                  <a:pt x="258531" y="307339"/>
                </a:lnTo>
                <a:cubicBezTo>
                  <a:pt x="258531" y="301380"/>
                  <a:pt x="263407" y="296505"/>
                  <a:pt x="269366" y="296505"/>
                </a:cubicBezTo>
                <a:close/>
                <a:moveTo>
                  <a:pt x="529386" y="280254"/>
                </a:moveTo>
                <a:cubicBezTo>
                  <a:pt x="586808" y="280254"/>
                  <a:pt x="648563" y="293796"/>
                  <a:pt x="648563" y="323591"/>
                </a:cubicBezTo>
                <a:lnTo>
                  <a:pt x="648563" y="583611"/>
                </a:lnTo>
                <a:cubicBezTo>
                  <a:pt x="648563" y="613405"/>
                  <a:pt x="586808" y="626948"/>
                  <a:pt x="529386" y="626948"/>
                </a:cubicBezTo>
                <a:cubicBezTo>
                  <a:pt x="471965" y="626948"/>
                  <a:pt x="410210" y="613405"/>
                  <a:pt x="410210" y="583611"/>
                </a:cubicBezTo>
                <a:lnTo>
                  <a:pt x="410210" y="323591"/>
                </a:lnTo>
                <a:cubicBezTo>
                  <a:pt x="410210" y="293796"/>
                  <a:pt x="471965" y="280254"/>
                  <a:pt x="529386" y="280254"/>
                </a:cubicBezTo>
                <a:close/>
                <a:moveTo>
                  <a:pt x="269366" y="267252"/>
                </a:moveTo>
                <a:cubicBezTo>
                  <a:pt x="226300" y="267252"/>
                  <a:pt x="191359" y="302193"/>
                  <a:pt x="191359" y="345259"/>
                </a:cubicBezTo>
                <a:cubicBezTo>
                  <a:pt x="191359" y="388325"/>
                  <a:pt x="226300" y="423265"/>
                  <a:pt x="269366" y="423265"/>
                </a:cubicBezTo>
                <a:cubicBezTo>
                  <a:pt x="312432" y="423265"/>
                  <a:pt x="347372" y="388325"/>
                  <a:pt x="347372" y="345259"/>
                </a:cubicBezTo>
                <a:cubicBezTo>
                  <a:pt x="347372" y="302193"/>
                  <a:pt x="312432" y="267252"/>
                  <a:pt x="269366" y="267252"/>
                </a:cubicBezTo>
                <a:close/>
                <a:moveTo>
                  <a:pt x="269366" y="249918"/>
                </a:moveTo>
                <a:cubicBezTo>
                  <a:pt x="321912" y="249918"/>
                  <a:pt x="364707" y="292577"/>
                  <a:pt x="364707" y="345259"/>
                </a:cubicBezTo>
                <a:cubicBezTo>
                  <a:pt x="364707" y="397940"/>
                  <a:pt x="322047" y="440600"/>
                  <a:pt x="269366" y="440600"/>
                </a:cubicBezTo>
                <a:cubicBezTo>
                  <a:pt x="216684" y="440600"/>
                  <a:pt x="174025" y="397940"/>
                  <a:pt x="174025" y="345259"/>
                </a:cubicBezTo>
                <a:cubicBezTo>
                  <a:pt x="174025" y="292577"/>
                  <a:pt x="216684" y="249918"/>
                  <a:pt x="269366" y="249918"/>
                </a:cubicBezTo>
                <a:close/>
                <a:moveTo>
                  <a:pt x="356039" y="249241"/>
                </a:moveTo>
                <a:lnTo>
                  <a:pt x="442035" y="249241"/>
                </a:lnTo>
                <a:cubicBezTo>
                  <a:pt x="447046" y="249241"/>
                  <a:pt x="451380" y="253439"/>
                  <a:pt x="451380" y="258585"/>
                </a:cubicBezTo>
                <a:cubicBezTo>
                  <a:pt x="451380" y="263731"/>
                  <a:pt x="447182" y="267929"/>
                  <a:pt x="442035" y="267929"/>
                </a:cubicBezTo>
                <a:lnTo>
                  <a:pt x="356039" y="267929"/>
                </a:lnTo>
                <a:cubicBezTo>
                  <a:pt x="350893" y="267929"/>
                  <a:pt x="346695" y="263731"/>
                  <a:pt x="346695" y="258585"/>
                </a:cubicBezTo>
                <a:cubicBezTo>
                  <a:pt x="346695" y="253439"/>
                  <a:pt x="350893" y="249241"/>
                  <a:pt x="356039" y="249241"/>
                </a:cubicBezTo>
                <a:close/>
                <a:moveTo>
                  <a:pt x="101029" y="249105"/>
                </a:moveTo>
                <a:lnTo>
                  <a:pt x="182692" y="249105"/>
                </a:lnTo>
                <a:cubicBezTo>
                  <a:pt x="187838" y="249105"/>
                  <a:pt x="192036" y="253303"/>
                  <a:pt x="192036" y="258449"/>
                </a:cubicBezTo>
                <a:cubicBezTo>
                  <a:pt x="192036" y="263595"/>
                  <a:pt x="187838" y="267794"/>
                  <a:pt x="182692" y="267794"/>
                </a:cubicBezTo>
                <a:lnTo>
                  <a:pt x="104821" y="267794"/>
                </a:lnTo>
                <a:lnTo>
                  <a:pt x="61890" y="309641"/>
                </a:lnTo>
                <a:lnTo>
                  <a:pt x="61890" y="380063"/>
                </a:lnTo>
                <a:lnTo>
                  <a:pt x="100758" y="422587"/>
                </a:lnTo>
                <a:lnTo>
                  <a:pt x="182692" y="422587"/>
                </a:lnTo>
                <a:cubicBezTo>
                  <a:pt x="187703" y="422587"/>
                  <a:pt x="192036" y="426515"/>
                  <a:pt x="192036" y="431661"/>
                </a:cubicBezTo>
                <a:cubicBezTo>
                  <a:pt x="192036" y="436807"/>
                  <a:pt x="187838" y="441005"/>
                  <a:pt x="182692" y="441005"/>
                </a:cubicBezTo>
                <a:lnTo>
                  <a:pt x="96695" y="441005"/>
                </a:lnTo>
                <a:cubicBezTo>
                  <a:pt x="93987" y="441005"/>
                  <a:pt x="91549" y="439922"/>
                  <a:pt x="89788" y="438026"/>
                </a:cubicBezTo>
                <a:lnTo>
                  <a:pt x="45774" y="389814"/>
                </a:lnTo>
                <a:cubicBezTo>
                  <a:pt x="44149" y="388189"/>
                  <a:pt x="43337" y="385886"/>
                  <a:pt x="43337" y="383584"/>
                </a:cubicBezTo>
                <a:lnTo>
                  <a:pt x="43337" y="306526"/>
                </a:lnTo>
                <a:cubicBezTo>
                  <a:pt x="43337" y="303682"/>
                  <a:pt x="44420" y="301109"/>
                  <a:pt x="46181" y="298942"/>
                </a:cubicBezTo>
                <a:lnTo>
                  <a:pt x="94528" y="251678"/>
                </a:lnTo>
                <a:cubicBezTo>
                  <a:pt x="96289" y="250053"/>
                  <a:pt x="98591" y="249105"/>
                  <a:pt x="101029" y="249105"/>
                </a:cubicBezTo>
                <a:close/>
                <a:moveTo>
                  <a:pt x="9344" y="205904"/>
                </a:moveTo>
                <a:lnTo>
                  <a:pt x="551054" y="205904"/>
                </a:lnTo>
                <a:cubicBezTo>
                  <a:pt x="556200" y="205904"/>
                  <a:pt x="560263" y="210102"/>
                  <a:pt x="560263" y="215248"/>
                </a:cubicBezTo>
                <a:lnTo>
                  <a:pt x="560263" y="247751"/>
                </a:lnTo>
                <a:cubicBezTo>
                  <a:pt x="560263" y="252762"/>
                  <a:pt x="556065" y="256960"/>
                  <a:pt x="550919" y="256960"/>
                </a:cubicBezTo>
                <a:cubicBezTo>
                  <a:pt x="545908" y="256960"/>
                  <a:pt x="541710" y="252762"/>
                  <a:pt x="541710" y="247615"/>
                </a:cubicBezTo>
                <a:lnTo>
                  <a:pt x="541710" y="224457"/>
                </a:lnTo>
                <a:lnTo>
                  <a:pt x="18553" y="224457"/>
                </a:lnTo>
                <a:lnTo>
                  <a:pt x="18553" y="465789"/>
                </a:lnTo>
                <a:lnTo>
                  <a:pt x="377572" y="465789"/>
                </a:lnTo>
                <a:cubicBezTo>
                  <a:pt x="382718" y="465789"/>
                  <a:pt x="386916" y="469988"/>
                  <a:pt x="386916" y="475134"/>
                </a:cubicBezTo>
                <a:cubicBezTo>
                  <a:pt x="386916" y="480280"/>
                  <a:pt x="382718" y="484478"/>
                  <a:pt x="377572" y="484478"/>
                </a:cubicBezTo>
                <a:lnTo>
                  <a:pt x="9209" y="484478"/>
                </a:lnTo>
                <a:cubicBezTo>
                  <a:pt x="4198" y="484478"/>
                  <a:pt x="0" y="480280"/>
                  <a:pt x="0" y="475134"/>
                </a:cubicBezTo>
                <a:lnTo>
                  <a:pt x="0" y="215113"/>
                </a:lnTo>
                <a:cubicBezTo>
                  <a:pt x="0" y="210102"/>
                  <a:pt x="4198" y="205904"/>
                  <a:pt x="9344" y="205904"/>
                </a:cubicBezTo>
                <a:close/>
                <a:moveTo>
                  <a:pt x="54713" y="65330"/>
                </a:moveTo>
                <a:lnTo>
                  <a:pt x="488082" y="162838"/>
                </a:lnTo>
                <a:cubicBezTo>
                  <a:pt x="492280" y="163786"/>
                  <a:pt x="495259" y="167578"/>
                  <a:pt x="495259" y="171911"/>
                </a:cubicBezTo>
                <a:cubicBezTo>
                  <a:pt x="495395" y="177057"/>
                  <a:pt x="491197" y="181256"/>
                  <a:pt x="486050" y="181256"/>
                </a:cubicBezTo>
                <a:cubicBezTo>
                  <a:pt x="485373" y="181256"/>
                  <a:pt x="484696" y="181120"/>
                  <a:pt x="484019" y="180985"/>
                </a:cubicBezTo>
                <a:lnTo>
                  <a:pt x="59724" y="85508"/>
                </a:lnTo>
                <a:lnTo>
                  <a:pt x="40087" y="173943"/>
                </a:lnTo>
                <a:cubicBezTo>
                  <a:pt x="39003" y="178953"/>
                  <a:pt x="33993" y="182068"/>
                  <a:pt x="28982" y="180985"/>
                </a:cubicBezTo>
                <a:cubicBezTo>
                  <a:pt x="23971" y="179902"/>
                  <a:pt x="20856" y="174891"/>
                  <a:pt x="21940" y="169880"/>
                </a:cubicBezTo>
                <a:lnTo>
                  <a:pt x="43608" y="72372"/>
                </a:lnTo>
                <a:cubicBezTo>
                  <a:pt x="44150" y="69934"/>
                  <a:pt x="45639" y="67903"/>
                  <a:pt x="47671" y="66549"/>
                </a:cubicBezTo>
                <a:cubicBezTo>
                  <a:pt x="49838" y="65194"/>
                  <a:pt x="52275" y="64788"/>
                  <a:pt x="54713" y="65330"/>
                </a:cubicBezTo>
                <a:close/>
                <a:moveTo>
                  <a:pt x="175379" y="731"/>
                </a:moveTo>
                <a:lnTo>
                  <a:pt x="435399" y="109073"/>
                </a:lnTo>
                <a:cubicBezTo>
                  <a:pt x="440139" y="111104"/>
                  <a:pt x="442442" y="116521"/>
                  <a:pt x="440410" y="121126"/>
                </a:cubicBezTo>
                <a:cubicBezTo>
                  <a:pt x="438379" y="125866"/>
                  <a:pt x="432962" y="128168"/>
                  <a:pt x="428222" y="126137"/>
                </a:cubicBezTo>
                <a:lnTo>
                  <a:pt x="176191" y="21180"/>
                </a:lnTo>
                <a:lnTo>
                  <a:pt x="158450" y="56798"/>
                </a:lnTo>
                <a:cubicBezTo>
                  <a:pt x="158315" y="56933"/>
                  <a:pt x="158315" y="57204"/>
                  <a:pt x="158179" y="57339"/>
                </a:cubicBezTo>
                <a:cubicBezTo>
                  <a:pt x="155742" y="61944"/>
                  <a:pt x="150054" y="63569"/>
                  <a:pt x="145585" y="61131"/>
                </a:cubicBezTo>
                <a:cubicBezTo>
                  <a:pt x="140980" y="58694"/>
                  <a:pt x="139355" y="53006"/>
                  <a:pt x="141793" y="48537"/>
                </a:cubicBezTo>
                <a:lnTo>
                  <a:pt x="163461" y="5200"/>
                </a:lnTo>
                <a:cubicBezTo>
                  <a:pt x="165628" y="731"/>
                  <a:pt x="170910" y="-1165"/>
                  <a:pt x="175379" y="731"/>
                </a:cubicBezTo>
                <a:close/>
              </a:path>
            </a:pathLst>
          </a:custGeom>
          <a:solidFill>
            <a:schemeClr val="bg1"/>
          </a:solidFill>
          <a:ln w="9525" cap="flat">
            <a:noFill/>
            <a:prstDash val="solid"/>
            <a:miter/>
          </a:ln>
        </p:spPr>
        <p:txBody>
          <a:bodyPr wrap="square" rtlCol="0" anchor="ctr">
            <a:noAutofit/>
          </a:bodyPr>
          <a:lstStyle/>
          <a:p>
            <a:endParaRPr lang="en-US" sz="3600" dirty="0">
              <a:latin typeface="黑体" panose="02010609060101010101" pitchFamily="49" charset="-122"/>
            </a:endParaRPr>
          </a:p>
        </p:txBody>
      </p:sp>
      <p:sp>
        <p:nvSpPr>
          <p:cNvPr id="41" name="任意形状 40"/>
          <p:cNvSpPr/>
          <p:nvPr/>
        </p:nvSpPr>
        <p:spPr>
          <a:xfrm>
            <a:off x="5218810" y="5303672"/>
            <a:ext cx="319763" cy="345104"/>
          </a:xfrm>
          <a:custGeom>
            <a:avLst/>
            <a:gdLst>
              <a:gd name="connsiteX0" fmla="*/ 237458 w 580583"/>
              <a:gd name="connsiteY0" fmla="*/ 566213 h 626594"/>
              <a:gd name="connsiteX1" fmla="*/ 262713 w 580583"/>
              <a:gd name="connsiteY1" fmla="*/ 603806 h 626594"/>
              <a:gd name="connsiteX2" fmla="*/ 317869 w 580583"/>
              <a:gd name="connsiteY2" fmla="*/ 603806 h 626594"/>
              <a:gd name="connsiteX3" fmla="*/ 343269 w 580583"/>
              <a:gd name="connsiteY3" fmla="*/ 566213 h 626594"/>
              <a:gd name="connsiteX4" fmla="*/ 227298 w 580583"/>
              <a:gd name="connsiteY4" fmla="*/ 512219 h 626594"/>
              <a:gd name="connsiteX5" fmla="*/ 227298 w 580583"/>
              <a:gd name="connsiteY5" fmla="*/ 542990 h 626594"/>
              <a:gd name="connsiteX6" fmla="*/ 353574 w 580583"/>
              <a:gd name="connsiteY6" fmla="*/ 542990 h 626594"/>
              <a:gd name="connsiteX7" fmla="*/ 353429 w 580583"/>
              <a:gd name="connsiteY7" fmla="*/ 512219 h 626594"/>
              <a:gd name="connsiteX8" fmla="*/ 145291 w 580583"/>
              <a:gd name="connsiteY8" fmla="*/ 415407 h 626594"/>
              <a:gd name="connsiteX9" fmla="*/ 161692 w 580583"/>
              <a:gd name="connsiteY9" fmla="*/ 416713 h 626594"/>
              <a:gd name="connsiteX10" fmla="*/ 160386 w 580583"/>
              <a:gd name="connsiteY10" fmla="*/ 433115 h 626594"/>
              <a:gd name="connsiteX11" fmla="*/ 101022 w 580583"/>
              <a:gd name="connsiteY11" fmla="*/ 492479 h 626594"/>
              <a:gd name="connsiteX12" fmla="*/ 99715 w 580583"/>
              <a:gd name="connsiteY12" fmla="*/ 493786 h 626594"/>
              <a:gd name="connsiteX13" fmla="*/ 83314 w 580583"/>
              <a:gd name="connsiteY13" fmla="*/ 492479 h 626594"/>
              <a:gd name="connsiteX14" fmla="*/ 84620 w 580583"/>
              <a:gd name="connsiteY14" fmla="*/ 476078 h 626594"/>
              <a:gd name="connsiteX15" fmla="*/ 143985 w 580583"/>
              <a:gd name="connsiteY15" fmla="*/ 416568 h 626594"/>
              <a:gd name="connsiteX16" fmla="*/ 143985 w 580583"/>
              <a:gd name="connsiteY16" fmla="*/ 416713 h 626594"/>
              <a:gd name="connsiteX17" fmla="*/ 145291 w 580583"/>
              <a:gd name="connsiteY17" fmla="*/ 415407 h 626594"/>
              <a:gd name="connsiteX18" fmla="*/ 420052 w 580583"/>
              <a:gd name="connsiteY18" fmla="*/ 415262 h 626594"/>
              <a:gd name="connsiteX19" fmla="*/ 436454 w 580583"/>
              <a:gd name="connsiteY19" fmla="*/ 416568 h 626594"/>
              <a:gd name="connsiteX20" fmla="*/ 495818 w 580583"/>
              <a:gd name="connsiteY20" fmla="*/ 476078 h 626594"/>
              <a:gd name="connsiteX21" fmla="*/ 498140 w 580583"/>
              <a:gd name="connsiteY21" fmla="*/ 478400 h 626594"/>
              <a:gd name="connsiteX22" fmla="*/ 495673 w 580583"/>
              <a:gd name="connsiteY22" fmla="*/ 494802 h 626594"/>
              <a:gd name="connsiteX23" fmla="*/ 479417 w 580583"/>
              <a:gd name="connsiteY23" fmla="*/ 492334 h 626594"/>
              <a:gd name="connsiteX24" fmla="*/ 420052 w 580583"/>
              <a:gd name="connsiteY24" fmla="*/ 432970 h 626594"/>
              <a:gd name="connsiteX25" fmla="*/ 418746 w 580583"/>
              <a:gd name="connsiteY25" fmla="*/ 431663 h 626594"/>
              <a:gd name="connsiteX26" fmla="*/ 420052 w 580583"/>
              <a:gd name="connsiteY26" fmla="*/ 415262 h 626594"/>
              <a:gd name="connsiteX27" fmla="*/ 485367 w 580583"/>
              <a:gd name="connsiteY27" fmla="*/ 275196 h 626594"/>
              <a:gd name="connsiteX28" fmla="*/ 568971 w 580583"/>
              <a:gd name="connsiteY28" fmla="*/ 275196 h 626594"/>
              <a:gd name="connsiteX29" fmla="*/ 580583 w 580583"/>
              <a:gd name="connsiteY29" fmla="*/ 286808 h 626594"/>
              <a:gd name="connsiteX30" fmla="*/ 568971 w 580583"/>
              <a:gd name="connsiteY30" fmla="*/ 298419 h 626594"/>
              <a:gd name="connsiteX31" fmla="*/ 485367 w 580583"/>
              <a:gd name="connsiteY31" fmla="*/ 298419 h 626594"/>
              <a:gd name="connsiteX32" fmla="*/ 473756 w 580583"/>
              <a:gd name="connsiteY32" fmla="*/ 286808 h 626594"/>
              <a:gd name="connsiteX33" fmla="*/ 485367 w 580583"/>
              <a:gd name="connsiteY33" fmla="*/ 275196 h 626594"/>
              <a:gd name="connsiteX34" fmla="*/ 11611 w 580583"/>
              <a:gd name="connsiteY34" fmla="*/ 275196 h 626594"/>
              <a:gd name="connsiteX35" fmla="*/ 95215 w 580583"/>
              <a:gd name="connsiteY35" fmla="*/ 275196 h 626594"/>
              <a:gd name="connsiteX36" fmla="*/ 106827 w 580583"/>
              <a:gd name="connsiteY36" fmla="*/ 286808 h 626594"/>
              <a:gd name="connsiteX37" fmla="*/ 95215 w 580583"/>
              <a:gd name="connsiteY37" fmla="*/ 298419 h 626594"/>
              <a:gd name="connsiteX38" fmla="*/ 11611 w 580583"/>
              <a:gd name="connsiteY38" fmla="*/ 298419 h 626594"/>
              <a:gd name="connsiteX39" fmla="*/ 0 w 580583"/>
              <a:gd name="connsiteY39" fmla="*/ 286808 h 626594"/>
              <a:gd name="connsiteX40" fmla="*/ 11611 w 580583"/>
              <a:gd name="connsiteY40" fmla="*/ 275196 h 626594"/>
              <a:gd name="connsiteX41" fmla="*/ 294936 w 580583"/>
              <a:gd name="connsiteY41" fmla="*/ 176207 h 626594"/>
              <a:gd name="connsiteX42" fmla="*/ 405537 w 580583"/>
              <a:gd name="connsiteY42" fmla="*/ 286808 h 626594"/>
              <a:gd name="connsiteX43" fmla="*/ 393926 w 580583"/>
              <a:gd name="connsiteY43" fmla="*/ 298420 h 626594"/>
              <a:gd name="connsiteX44" fmla="*/ 382314 w 580583"/>
              <a:gd name="connsiteY44" fmla="*/ 286808 h 626594"/>
              <a:gd name="connsiteX45" fmla="*/ 294936 w 580583"/>
              <a:gd name="connsiteY45" fmla="*/ 199430 h 626594"/>
              <a:gd name="connsiteX46" fmla="*/ 283325 w 580583"/>
              <a:gd name="connsiteY46" fmla="*/ 187818 h 626594"/>
              <a:gd name="connsiteX47" fmla="*/ 294936 w 580583"/>
              <a:gd name="connsiteY47" fmla="*/ 176207 h 626594"/>
              <a:gd name="connsiteX48" fmla="*/ 294210 w 580583"/>
              <a:gd name="connsiteY48" fmla="*/ 150516 h 626594"/>
              <a:gd name="connsiteX49" fmla="*/ 149645 w 580583"/>
              <a:gd name="connsiteY49" fmla="*/ 287098 h 626594"/>
              <a:gd name="connsiteX50" fmla="*/ 221927 w 580583"/>
              <a:gd name="connsiteY50" fmla="*/ 419906 h 626594"/>
              <a:gd name="connsiteX51" fmla="*/ 227153 w 580583"/>
              <a:gd name="connsiteY51" fmla="*/ 429631 h 626594"/>
              <a:gd name="connsiteX52" fmla="*/ 227153 w 580583"/>
              <a:gd name="connsiteY52" fmla="*/ 489141 h 626594"/>
              <a:gd name="connsiteX53" fmla="*/ 353429 w 580583"/>
              <a:gd name="connsiteY53" fmla="*/ 489141 h 626594"/>
              <a:gd name="connsiteX54" fmla="*/ 353429 w 580583"/>
              <a:gd name="connsiteY54" fmla="*/ 430212 h 626594"/>
              <a:gd name="connsiteX55" fmla="*/ 358655 w 580583"/>
              <a:gd name="connsiteY55" fmla="*/ 420487 h 626594"/>
              <a:gd name="connsiteX56" fmla="*/ 358655 w 580583"/>
              <a:gd name="connsiteY56" fmla="*/ 420197 h 626594"/>
              <a:gd name="connsiteX57" fmla="*/ 430792 w 580583"/>
              <a:gd name="connsiteY57" fmla="*/ 287098 h 626594"/>
              <a:gd name="connsiteX58" fmla="*/ 294210 w 580583"/>
              <a:gd name="connsiteY58" fmla="*/ 150516 h 626594"/>
              <a:gd name="connsiteX59" fmla="*/ 290291 w 580583"/>
              <a:gd name="connsiteY59" fmla="*/ 123519 h 626594"/>
              <a:gd name="connsiteX60" fmla="*/ 453289 w 580583"/>
              <a:gd name="connsiteY60" fmla="*/ 287388 h 626594"/>
              <a:gd name="connsiteX61" fmla="*/ 375782 w 580583"/>
              <a:gd name="connsiteY61" fmla="*/ 436163 h 626594"/>
              <a:gd name="connsiteX62" fmla="*/ 375782 w 580583"/>
              <a:gd name="connsiteY62" fmla="*/ 554456 h 626594"/>
              <a:gd name="connsiteX63" fmla="*/ 374911 w 580583"/>
              <a:gd name="connsiteY63" fmla="*/ 558375 h 626594"/>
              <a:gd name="connsiteX64" fmla="*/ 374911 w 580583"/>
              <a:gd name="connsiteY64" fmla="*/ 559246 h 626594"/>
              <a:gd name="connsiteX65" fmla="*/ 374185 w 580583"/>
              <a:gd name="connsiteY65" fmla="*/ 560698 h 626594"/>
              <a:gd name="connsiteX66" fmla="*/ 333254 w 580583"/>
              <a:gd name="connsiteY66" fmla="*/ 621514 h 626594"/>
              <a:gd name="connsiteX67" fmla="*/ 323674 w 580583"/>
              <a:gd name="connsiteY67" fmla="*/ 626594 h 626594"/>
              <a:gd name="connsiteX68" fmla="*/ 256037 w 580583"/>
              <a:gd name="connsiteY68" fmla="*/ 626594 h 626594"/>
              <a:gd name="connsiteX69" fmla="*/ 246457 w 580583"/>
              <a:gd name="connsiteY69" fmla="*/ 621514 h 626594"/>
              <a:gd name="connsiteX70" fmla="*/ 205526 w 580583"/>
              <a:gd name="connsiteY70" fmla="*/ 560698 h 626594"/>
              <a:gd name="connsiteX71" fmla="*/ 204800 w 580583"/>
              <a:gd name="connsiteY71" fmla="*/ 559246 h 626594"/>
              <a:gd name="connsiteX72" fmla="*/ 204800 w 580583"/>
              <a:gd name="connsiteY72" fmla="*/ 558375 h 626594"/>
              <a:gd name="connsiteX73" fmla="*/ 203929 w 580583"/>
              <a:gd name="connsiteY73" fmla="*/ 554456 h 626594"/>
              <a:gd name="connsiteX74" fmla="*/ 203929 w 580583"/>
              <a:gd name="connsiteY74" fmla="*/ 436163 h 626594"/>
              <a:gd name="connsiteX75" fmla="*/ 126422 w 580583"/>
              <a:gd name="connsiteY75" fmla="*/ 287388 h 626594"/>
              <a:gd name="connsiteX76" fmla="*/ 290291 w 580583"/>
              <a:gd name="connsiteY76" fmla="*/ 123519 h 626594"/>
              <a:gd name="connsiteX77" fmla="*/ 479417 w 580583"/>
              <a:gd name="connsiteY77" fmla="*/ 81282 h 626594"/>
              <a:gd name="connsiteX78" fmla="*/ 494512 w 580583"/>
              <a:gd name="connsiteY78" fmla="*/ 81282 h 626594"/>
              <a:gd name="connsiteX79" fmla="*/ 495818 w 580583"/>
              <a:gd name="connsiteY79" fmla="*/ 97683 h 626594"/>
              <a:gd name="connsiteX80" fmla="*/ 436454 w 580583"/>
              <a:gd name="connsiteY80" fmla="*/ 157048 h 626594"/>
              <a:gd name="connsiteX81" fmla="*/ 428180 w 580583"/>
              <a:gd name="connsiteY81" fmla="*/ 160386 h 626594"/>
              <a:gd name="connsiteX82" fmla="*/ 428325 w 580583"/>
              <a:gd name="connsiteY82" fmla="*/ 160531 h 626594"/>
              <a:gd name="connsiteX83" fmla="*/ 420052 w 580583"/>
              <a:gd name="connsiteY83" fmla="*/ 157048 h 626594"/>
              <a:gd name="connsiteX84" fmla="*/ 420052 w 580583"/>
              <a:gd name="connsiteY84" fmla="*/ 140646 h 626594"/>
              <a:gd name="connsiteX85" fmla="*/ 101166 w 580583"/>
              <a:gd name="connsiteY85" fmla="*/ 81282 h 626594"/>
              <a:gd name="connsiteX86" fmla="*/ 160531 w 580583"/>
              <a:gd name="connsiteY86" fmla="*/ 140647 h 626594"/>
              <a:gd name="connsiteX87" fmla="*/ 160531 w 580583"/>
              <a:gd name="connsiteY87" fmla="*/ 155742 h 626594"/>
              <a:gd name="connsiteX88" fmla="*/ 144129 w 580583"/>
              <a:gd name="connsiteY88" fmla="*/ 157048 h 626594"/>
              <a:gd name="connsiteX89" fmla="*/ 84765 w 580583"/>
              <a:gd name="connsiteY89" fmla="*/ 97683 h 626594"/>
              <a:gd name="connsiteX90" fmla="*/ 84765 w 580583"/>
              <a:gd name="connsiteY90" fmla="*/ 82588 h 626594"/>
              <a:gd name="connsiteX91" fmla="*/ 101166 w 580583"/>
              <a:gd name="connsiteY91" fmla="*/ 81282 h 626594"/>
              <a:gd name="connsiteX92" fmla="*/ 290291 w 580583"/>
              <a:gd name="connsiteY92" fmla="*/ 0 h 626594"/>
              <a:gd name="connsiteX93" fmla="*/ 301903 w 580583"/>
              <a:gd name="connsiteY93" fmla="*/ 11611 h 626594"/>
              <a:gd name="connsiteX94" fmla="*/ 301903 w 580583"/>
              <a:gd name="connsiteY94" fmla="*/ 95795 h 626594"/>
              <a:gd name="connsiteX95" fmla="*/ 290291 w 580583"/>
              <a:gd name="connsiteY95" fmla="*/ 107407 h 626594"/>
              <a:gd name="connsiteX96" fmla="*/ 290001 w 580583"/>
              <a:gd name="connsiteY96" fmla="*/ 107407 h 626594"/>
              <a:gd name="connsiteX97" fmla="*/ 278680 w 580583"/>
              <a:gd name="connsiteY97" fmla="*/ 95505 h 626594"/>
              <a:gd name="connsiteX98" fmla="*/ 278680 w 580583"/>
              <a:gd name="connsiteY98" fmla="*/ 11611 h 626594"/>
              <a:gd name="connsiteX99" fmla="*/ 290291 w 580583"/>
              <a:gd name="connsiteY99" fmla="*/ 0 h 62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80583" h="626594">
                <a:moveTo>
                  <a:pt x="237458" y="566213"/>
                </a:moveTo>
                <a:lnTo>
                  <a:pt x="262713" y="603806"/>
                </a:lnTo>
                <a:lnTo>
                  <a:pt x="317869" y="603806"/>
                </a:lnTo>
                <a:lnTo>
                  <a:pt x="343269" y="566213"/>
                </a:lnTo>
                <a:close/>
                <a:moveTo>
                  <a:pt x="227298" y="512219"/>
                </a:moveTo>
                <a:lnTo>
                  <a:pt x="227298" y="542990"/>
                </a:lnTo>
                <a:lnTo>
                  <a:pt x="353574" y="542990"/>
                </a:lnTo>
                <a:lnTo>
                  <a:pt x="353429" y="512219"/>
                </a:lnTo>
                <a:close/>
                <a:moveTo>
                  <a:pt x="145291" y="415407"/>
                </a:moveTo>
                <a:cubicBezTo>
                  <a:pt x="150226" y="411343"/>
                  <a:pt x="157483" y="411778"/>
                  <a:pt x="161692" y="416713"/>
                </a:cubicBezTo>
                <a:cubicBezTo>
                  <a:pt x="165902" y="421648"/>
                  <a:pt x="165321" y="428905"/>
                  <a:pt x="160386" y="433115"/>
                </a:cubicBezTo>
                <a:lnTo>
                  <a:pt x="101022" y="492479"/>
                </a:lnTo>
                <a:cubicBezTo>
                  <a:pt x="100586" y="492915"/>
                  <a:pt x="100151" y="493350"/>
                  <a:pt x="99715" y="493786"/>
                </a:cubicBezTo>
                <a:cubicBezTo>
                  <a:pt x="94780" y="497850"/>
                  <a:pt x="87378" y="497414"/>
                  <a:pt x="83314" y="492479"/>
                </a:cubicBezTo>
                <a:cubicBezTo>
                  <a:pt x="79250" y="487544"/>
                  <a:pt x="79685" y="480287"/>
                  <a:pt x="84620" y="476078"/>
                </a:cubicBezTo>
                <a:lnTo>
                  <a:pt x="143985" y="416568"/>
                </a:lnTo>
                <a:lnTo>
                  <a:pt x="143985" y="416713"/>
                </a:lnTo>
                <a:cubicBezTo>
                  <a:pt x="144420" y="416278"/>
                  <a:pt x="144856" y="415842"/>
                  <a:pt x="145291" y="415407"/>
                </a:cubicBezTo>
                <a:close/>
                <a:moveTo>
                  <a:pt x="420052" y="415262"/>
                </a:moveTo>
                <a:cubicBezTo>
                  <a:pt x="424987" y="411198"/>
                  <a:pt x="432244" y="411633"/>
                  <a:pt x="436454" y="416568"/>
                </a:cubicBezTo>
                <a:lnTo>
                  <a:pt x="495818" y="476078"/>
                </a:lnTo>
                <a:cubicBezTo>
                  <a:pt x="496689" y="476658"/>
                  <a:pt x="497415" y="477529"/>
                  <a:pt x="498140" y="478400"/>
                </a:cubicBezTo>
                <a:cubicBezTo>
                  <a:pt x="501914" y="483625"/>
                  <a:pt x="500898" y="491028"/>
                  <a:pt x="495673" y="494802"/>
                </a:cubicBezTo>
                <a:cubicBezTo>
                  <a:pt x="490448" y="498576"/>
                  <a:pt x="483190" y="497559"/>
                  <a:pt x="479417" y="492334"/>
                </a:cubicBezTo>
                <a:lnTo>
                  <a:pt x="420052" y="432970"/>
                </a:lnTo>
                <a:cubicBezTo>
                  <a:pt x="419617" y="432534"/>
                  <a:pt x="419181" y="432099"/>
                  <a:pt x="418746" y="431663"/>
                </a:cubicBezTo>
                <a:cubicBezTo>
                  <a:pt x="414682" y="426728"/>
                  <a:pt x="415117" y="419471"/>
                  <a:pt x="420052" y="415262"/>
                </a:cubicBezTo>
                <a:close/>
                <a:moveTo>
                  <a:pt x="485367" y="275196"/>
                </a:moveTo>
                <a:lnTo>
                  <a:pt x="568971" y="275196"/>
                </a:lnTo>
                <a:cubicBezTo>
                  <a:pt x="575357" y="275196"/>
                  <a:pt x="580583" y="280421"/>
                  <a:pt x="580583" y="286808"/>
                </a:cubicBezTo>
                <a:cubicBezTo>
                  <a:pt x="580583" y="293194"/>
                  <a:pt x="575357" y="298419"/>
                  <a:pt x="568971" y="298419"/>
                </a:cubicBezTo>
                <a:lnTo>
                  <a:pt x="485367" y="298419"/>
                </a:lnTo>
                <a:cubicBezTo>
                  <a:pt x="478981" y="298419"/>
                  <a:pt x="473756" y="293194"/>
                  <a:pt x="473756" y="286808"/>
                </a:cubicBezTo>
                <a:cubicBezTo>
                  <a:pt x="473756" y="280421"/>
                  <a:pt x="478981" y="275196"/>
                  <a:pt x="485367" y="275196"/>
                </a:cubicBezTo>
                <a:close/>
                <a:moveTo>
                  <a:pt x="11611" y="275196"/>
                </a:moveTo>
                <a:lnTo>
                  <a:pt x="95215" y="275196"/>
                </a:lnTo>
                <a:cubicBezTo>
                  <a:pt x="101601" y="275196"/>
                  <a:pt x="106827" y="280421"/>
                  <a:pt x="106827" y="286808"/>
                </a:cubicBezTo>
                <a:cubicBezTo>
                  <a:pt x="106827" y="293194"/>
                  <a:pt x="101601" y="298419"/>
                  <a:pt x="95215" y="298419"/>
                </a:cubicBezTo>
                <a:lnTo>
                  <a:pt x="11611" y="298419"/>
                </a:lnTo>
                <a:cubicBezTo>
                  <a:pt x="5225" y="298419"/>
                  <a:pt x="0" y="293194"/>
                  <a:pt x="0" y="286808"/>
                </a:cubicBezTo>
                <a:cubicBezTo>
                  <a:pt x="0" y="280421"/>
                  <a:pt x="5225" y="275196"/>
                  <a:pt x="11611" y="275196"/>
                </a:cubicBezTo>
                <a:close/>
                <a:moveTo>
                  <a:pt x="294936" y="176207"/>
                </a:moveTo>
                <a:cubicBezTo>
                  <a:pt x="356043" y="176207"/>
                  <a:pt x="405537" y="225701"/>
                  <a:pt x="405537" y="286808"/>
                </a:cubicBezTo>
                <a:cubicBezTo>
                  <a:pt x="405537" y="293194"/>
                  <a:pt x="400312" y="298420"/>
                  <a:pt x="393926" y="298420"/>
                </a:cubicBezTo>
                <a:cubicBezTo>
                  <a:pt x="387539" y="298420"/>
                  <a:pt x="382314" y="293194"/>
                  <a:pt x="382314" y="286808"/>
                </a:cubicBezTo>
                <a:cubicBezTo>
                  <a:pt x="382314" y="238619"/>
                  <a:pt x="343270" y="199430"/>
                  <a:pt x="294936" y="199430"/>
                </a:cubicBezTo>
                <a:cubicBezTo>
                  <a:pt x="288550" y="199430"/>
                  <a:pt x="283325" y="194205"/>
                  <a:pt x="283325" y="187818"/>
                </a:cubicBezTo>
                <a:cubicBezTo>
                  <a:pt x="283325" y="181432"/>
                  <a:pt x="288550" y="176207"/>
                  <a:pt x="294936" y="176207"/>
                </a:cubicBezTo>
                <a:close/>
                <a:moveTo>
                  <a:pt x="294210" y="150516"/>
                </a:moveTo>
                <a:cubicBezTo>
                  <a:pt x="216557" y="148339"/>
                  <a:pt x="151822" y="209445"/>
                  <a:pt x="149645" y="287098"/>
                </a:cubicBezTo>
                <a:cubicBezTo>
                  <a:pt x="150516" y="340511"/>
                  <a:pt x="177513" y="390151"/>
                  <a:pt x="221927" y="419906"/>
                </a:cubicBezTo>
                <a:cubicBezTo>
                  <a:pt x="225266" y="422083"/>
                  <a:pt x="227153" y="425712"/>
                  <a:pt x="227153" y="429631"/>
                </a:cubicBezTo>
                <a:lnTo>
                  <a:pt x="227153" y="489141"/>
                </a:lnTo>
                <a:lnTo>
                  <a:pt x="353429" y="489141"/>
                </a:lnTo>
                <a:lnTo>
                  <a:pt x="353429" y="430212"/>
                </a:lnTo>
                <a:cubicBezTo>
                  <a:pt x="353429" y="426293"/>
                  <a:pt x="355316" y="422664"/>
                  <a:pt x="358655" y="420487"/>
                </a:cubicBezTo>
                <a:lnTo>
                  <a:pt x="358655" y="420197"/>
                </a:lnTo>
                <a:cubicBezTo>
                  <a:pt x="403214" y="390442"/>
                  <a:pt x="430211" y="340657"/>
                  <a:pt x="430792" y="287098"/>
                </a:cubicBezTo>
                <a:cubicBezTo>
                  <a:pt x="428615" y="212493"/>
                  <a:pt x="368670" y="152693"/>
                  <a:pt x="294210" y="150516"/>
                </a:cubicBezTo>
                <a:close/>
                <a:moveTo>
                  <a:pt x="290291" y="123519"/>
                </a:moveTo>
                <a:cubicBezTo>
                  <a:pt x="380281" y="124244"/>
                  <a:pt x="452854" y="197398"/>
                  <a:pt x="453289" y="287388"/>
                </a:cubicBezTo>
                <a:cubicBezTo>
                  <a:pt x="452419" y="346463"/>
                  <a:pt x="423680" y="401618"/>
                  <a:pt x="375782" y="436163"/>
                </a:cubicBezTo>
                <a:lnTo>
                  <a:pt x="375782" y="554456"/>
                </a:lnTo>
                <a:cubicBezTo>
                  <a:pt x="375636" y="555763"/>
                  <a:pt x="375346" y="557069"/>
                  <a:pt x="374911" y="558375"/>
                </a:cubicBezTo>
                <a:lnTo>
                  <a:pt x="374911" y="559246"/>
                </a:lnTo>
                <a:cubicBezTo>
                  <a:pt x="374621" y="559827"/>
                  <a:pt x="374475" y="560262"/>
                  <a:pt x="374185" y="560698"/>
                </a:cubicBezTo>
                <a:lnTo>
                  <a:pt x="333254" y="621514"/>
                </a:lnTo>
                <a:cubicBezTo>
                  <a:pt x="331077" y="624707"/>
                  <a:pt x="327593" y="626594"/>
                  <a:pt x="323674" y="626594"/>
                </a:cubicBezTo>
                <a:lnTo>
                  <a:pt x="256037" y="626594"/>
                </a:lnTo>
                <a:cubicBezTo>
                  <a:pt x="252263" y="626594"/>
                  <a:pt x="248634" y="624707"/>
                  <a:pt x="246457" y="621514"/>
                </a:cubicBezTo>
                <a:lnTo>
                  <a:pt x="205526" y="560698"/>
                </a:lnTo>
                <a:cubicBezTo>
                  <a:pt x="205236" y="560262"/>
                  <a:pt x="204945" y="559681"/>
                  <a:pt x="204800" y="559246"/>
                </a:cubicBezTo>
                <a:lnTo>
                  <a:pt x="204800" y="558375"/>
                </a:lnTo>
                <a:cubicBezTo>
                  <a:pt x="204220" y="557214"/>
                  <a:pt x="203929" y="555763"/>
                  <a:pt x="203929" y="554456"/>
                </a:cubicBezTo>
                <a:lnTo>
                  <a:pt x="203929" y="436163"/>
                </a:lnTo>
                <a:cubicBezTo>
                  <a:pt x="156031" y="401618"/>
                  <a:pt x="127293" y="346463"/>
                  <a:pt x="126422" y="287388"/>
                </a:cubicBezTo>
                <a:cubicBezTo>
                  <a:pt x="126567" y="196962"/>
                  <a:pt x="199865" y="123519"/>
                  <a:pt x="290291" y="123519"/>
                </a:cubicBezTo>
                <a:close/>
                <a:moveTo>
                  <a:pt x="479417" y="81282"/>
                </a:moveTo>
                <a:cubicBezTo>
                  <a:pt x="483771" y="77508"/>
                  <a:pt x="490158" y="77508"/>
                  <a:pt x="494512" y="81282"/>
                </a:cubicBezTo>
                <a:cubicBezTo>
                  <a:pt x="499447" y="85491"/>
                  <a:pt x="500028" y="92748"/>
                  <a:pt x="495818" y="97683"/>
                </a:cubicBezTo>
                <a:lnTo>
                  <a:pt x="436454" y="157048"/>
                </a:lnTo>
                <a:cubicBezTo>
                  <a:pt x="434276" y="159225"/>
                  <a:pt x="431228" y="160386"/>
                  <a:pt x="428180" y="160386"/>
                </a:cubicBezTo>
                <a:lnTo>
                  <a:pt x="428325" y="160531"/>
                </a:lnTo>
                <a:cubicBezTo>
                  <a:pt x="425277" y="160531"/>
                  <a:pt x="422229" y="159225"/>
                  <a:pt x="420052" y="157048"/>
                </a:cubicBezTo>
                <a:cubicBezTo>
                  <a:pt x="415407" y="152548"/>
                  <a:pt x="415552" y="145146"/>
                  <a:pt x="420052" y="140646"/>
                </a:cubicBezTo>
                <a:close/>
                <a:moveTo>
                  <a:pt x="101166" y="81282"/>
                </a:moveTo>
                <a:lnTo>
                  <a:pt x="160531" y="140647"/>
                </a:lnTo>
                <a:cubicBezTo>
                  <a:pt x="164160" y="145001"/>
                  <a:pt x="164160" y="151387"/>
                  <a:pt x="160531" y="155742"/>
                </a:cubicBezTo>
                <a:cubicBezTo>
                  <a:pt x="156322" y="160677"/>
                  <a:pt x="149064" y="161257"/>
                  <a:pt x="144129" y="157048"/>
                </a:cubicBezTo>
                <a:lnTo>
                  <a:pt x="84765" y="97683"/>
                </a:lnTo>
                <a:cubicBezTo>
                  <a:pt x="80991" y="93329"/>
                  <a:pt x="80991" y="86943"/>
                  <a:pt x="84765" y="82588"/>
                </a:cubicBezTo>
                <a:cubicBezTo>
                  <a:pt x="88974" y="77653"/>
                  <a:pt x="96231" y="77073"/>
                  <a:pt x="101166" y="81282"/>
                </a:cubicBezTo>
                <a:close/>
                <a:moveTo>
                  <a:pt x="290291" y="0"/>
                </a:moveTo>
                <a:cubicBezTo>
                  <a:pt x="296678" y="0"/>
                  <a:pt x="301903" y="5225"/>
                  <a:pt x="301903" y="11611"/>
                </a:cubicBezTo>
                <a:lnTo>
                  <a:pt x="301903" y="95795"/>
                </a:lnTo>
                <a:cubicBezTo>
                  <a:pt x="301903" y="102182"/>
                  <a:pt x="296678" y="107407"/>
                  <a:pt x="290291" y="107407"/>
                </a:cubicBezTo>
                <a:cubicBezTo>
                  <a:pt x="290291" y="107407"/>
                  <a:pt x="290146" y="107407"/>
                  <a:pt x="290001" y="107407"/>
                </a:cubicBezTo>
                <a:cubicBezTo>
                  <a:pt x="283470" y="107262"/>
                  <a:pt x="278535" y="101892"/>
                  <a:pt x="278680" y="95505"/>
                </a:cubicBezTo>
                <a:lnTo>
                  <a:pt x="278680" y="11611"/>
                </a:lnTo>
                <a:cubicBezTo>
                  <a:pt x="278680" y="5225"/>
                  <a:pt x="283905" y="0"/>
                  <a:pt x="290291" y="0"/>
                </a:cubicBezTo>
                <a:close/>
              </a:path>
            </a:pathLst>
          </a:custGeom>
          <a:solidFill>
            <a:schemeClr val="bg1"/>
          </a:solidFill>
          <a:ln w="9525" cap="flat">
            <a:noFill/>
            <a:prstDash val="solid"/>
            <a:miter/>
          </a:ln>
        </p:spPr>
        <p:txBody>
          <a:bodyPr wrap="square" rtlCol="0" anchor="ctr">
            <a:noAutofit/>
          </a:bodyPr>
          <a:lstStyle/>
          <a:p>
            <a:endParaRPr lang="en-US" sz="3600" dirty="0">
              <a:latin typeface="黑体" panose="02010609060101010101" pitchFamily="49" charset="-122"/>
            </a:endParaRPr>
          </a:p>
        </p:txBody>
      </p:sp>
      <p:graphicFrame>
        <p:nvGraphicFramePr>
          <p:cNvPr id="50" name="图表 1"/>
          <p:cNvGraphicFramePr/>
          <p:nvPr/>
        </p:nvGraphicFramePr>
        <p:xfrm>
          <a:off x="6184900" y="3657987"/>
          <a:ext cx="5194300" cy="2239517"/>
        </p:xfrm>
        <a:graphic>
          <a:graphicData uri="http://schemas.openxmlformats.org/drawingml/2006/chart">
            <c:chart xmlns:c="http://schemas.openxmlformats.org/drawingml/2006/chart" xmlns:r="http://schemas.openxmlformats.org/officeDocument/2006/relationships" r:id="rId2"/>
          </a:graphicData>
        </a:graphic>
      </p:graphicFrame>
      <p:sp>
        <p:nvSpPr>
          <p:cNvPr id="51" name="矩形 50"/>
          <p:cNvSpPr/>
          <p:nvPr/>
        </p:nvSpPr>
        <p:spPr>
          <a:xfrm>
            <a:off x="0" y="0"/>
            <a:ext cx="4195964" cy="6858000"/>
          </a:xfrm>
          <a:prstGeom prst="rect">
            <a:avLst/>
          </a:prstGeom>
          <a:blipFill dpi="0" rotWithShape="1">
            <a:blip r:embed="rId3">
              <a:extLst>
                <a:ext uri="{28A0092B-C50C-407E-A947-70E740481C1C}">
                  <a14:useLocalDpi xmlns:a14="http://schemas.microsoft.com/office/drawing/2010/main" val="0"/>
                </a:ext>
              </a:extLst>
            </a:blip>
            <a:srcRect/>
            <a:stretch>
              <a:fillRect l="-9673" r="-847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4"/>
          <p:cNvSpPr>
            <a:spLocks noChangeArrowheads="1"/>
          </p:cNvSpPr>
          <p:nvPr/>
        </p:nvSpPr>
        <p:spPr bwMode="auto">
          <a:xfrm>
            <a:off x="685278" y="1610972"/>
            <a:ext cx="1486357" cy="1486354"/>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latin typeface="黑体" panose="02010609060101010101" pitchFamily="49" charset="-122"/>
              <a:ea typeface="黑体" panose="02010609060101010101" pitchFamily="49" charset="-122"/>
            </a:endParaRPr>
          </a:p>
        </p:txBody>
      </p:sp>
      <p:sp>
        <p:nvSpPr>
          <p:cNvPr id="98" name="任意形状 97"/>
          <p:cNvSpPr>
            <a:spLocks noChangeArrowheads="1"/>
          </p:cNvSpPr>
          <p:nvPr/>
        </p:nvSpPr>
        <p:spPr bwMode="auto">
          <a:xfrm>
            <a:off x="1006096" y="2143704"/>
            <a:ext cx="855024" cy="570996"/>
          </a:xfrm>
          <a:custGeom>
            <a:avLst/>
            <a:gdLst>
              <a:gd name="connsiteX0" fmla="*/ 170710 w 855024"/>
              <a:gd name="connsiteY0" fmla="*/ 501829 h 570996"/>
              <a:gd name="connsiteX1" fmla="*/ 663710 w 855024"/>
              <a:gd name="connsiteY1" fmla="*/ 501829 h 570996"/>
              <a:gd name="connsiteX2" fmla="*/ 663710 w 855024"/>
              <a:gd name="connsiteY2" fmla="*/ 570996 h 570996"/>
              <a:gd name="connsiteX3" fmla="*/ 170710 w 855024"/>
              <a:gd name="connsiteY3" fmla="*/ 570996 h 570996"/>
              <a:gd name="connsiteX4" fmla="*/ 35320 w 855024"/>
              <a:gd name="connsiteY4" fmla="*/ 0 h 570996"/>
              <a:gd name="connsiteX5" fmla="*/ 70640 w 855024"/>
              <a:gd name="connsiteY5" fmla="*/ 36056 h 570996"/>
              <a:gd name="connsiteX6" fmla="*/ 60295 w 855024"/>
              <a:gd name="connsiteY6" fmla="*/ 61551 h 570996"/>
              <a:gd name="connsiteX7" fmla="*/ 54551 w 855024"/>
              <a:gd name="connsiteY7" fmla="*/ 63980 h 570996"/>
              <a:gd name="connsiteX8" fmla="*/ 222218 w 855024"/>
              <a:gd name="connsiteY8" fmla="*/ 272253 h 570996"/>
              <a:gd name="connsiteX9" fmla="*/ 222218 w 855024"/>
              <a:gd name="connsiteY9" fmla="*/ 68875 h 570996"/>
              <a:gd name="connsiteX10" fmla="*/ 221482 w 855024"/>
              <a:gd name="connsiteY10" fmla="*/ 69168 h 570996"/>
              <a:gd name="connsiteX11" fmla="*/ 185426 w 855024"/>
              <a:gd name="connsiteY11" fmla="*/ 34584 h 570996"/>
              <a:gd name="connsiteX12" fmla="*/ 221482 w 855024"/>
              <a:gd name="connsiteY12" fmla="*/ 0 h 570996"/>
              <a:gd name="connsiteX13" fmla="*/ 257538 w 855024"/>
              <a:gd name="connsiteY13" fmla="*/ 34584 h 570996"/>
              <a:gd name="connsiteX14" fmla="*/ 246977 w 855024"/>
              <a:gd name="connsiteY14" fmla="*/ 59038 h 570996"/>
              <a:gd name="connsiteX15" fmla="*/ 238961 w 855024"/>
              <a:gd name="connsiteY15" fmla="*/ 62223 h 570996"/>
              <a:gd name="connsiteX16" fmla="*/ 347308 w 855024"/>
              <a:gd name="connsiteY16" fmla="*/ 264895 h 570996"/>
              <a:gd name="connsiteX17" fmla="*/ 414477 w 855024"/>
              <a:gd name="connsiteY17" fmla="*/ 67119 h 570996"/>
              <a:gd name="connsiteX18" fmla="*/ 401586 w 855024"/>
              <a:gd name="connsiteY18" fmla="*/ 61551 h 570996"/>
              <a:gd name="connsiteX19" fmla="*/ 391456 w 855024"/>
              <a:gd name="connsiteY19" fmla="*/ 36056 h 570996"/>
              <a:gd name="connsiteX20" fmla="*/ 426040 w 855024"/>
              <a:gd name="connsiteY20" fmla="*/ 0 h 570996"/>
              <a:gd name="connsiteX21" fmla="*/ 460624 w 855024"/>
              <a:gd name="connsiteY21" fmla="*/ 36056 h 570996"/>
              <a:gd name="connsiteX22" fmla="*/ 450495 w 855024"/>
              <a:gd name="connsiteY22" fmla="*/ 61551 h 570996"/>
              <a:gd name="connsiteX23" fmla="*/ 438691 w 855024"/>
              <a:gd name="connsiteY23" fmla="*/ 66649 h 570996"/>
              <a:gd name="connsiteX24" fmla="*/ 504773 w 855024"/>
              <a:gd name="connsiteY24" fmla="*/ 264895 h 570996"/>
              <a:gd name="connsiteX25" fmla="*/ 613865 w 855024"/>
              <a:gd name="connsiteY25" fmla="*/ 65521 h 570996"/>
              <a:gd name="connsiteX26" fmla="*/ 604672 w 855024"/>
              <a:gd name="connsiteY26" fmla="*/ 61551 h 570996"/>
              <a:gd name="connsiteX27" fmla="*/ 594542 w 855024"/>
              <a:gd name="connsiteY27" fmla="*/ 36056 h 570996"/>
              <a:gd name="connsiteX28" fmla="*/ 629126 w 855024"/>
              <a:gd name="connsiteY28" fmla="*/ 0 h 570996"/>
              <a:gd name="connsiteX29" fmla="*/ 663710 w 855024"/>
              <a:gd name="connsiteY29" fmla="*/ 36056 h 570996"/>
              <a:gd name="connsiteX30" fmla="*/ 653581 w 855024"/>
              <a:gd name="connsiteY30" fmla="*/ 61551 h 570996"/>
              <a:gd name="connsiteX31" fmla="*/ 632806 w 855024"/>
              <a:gd name="connsiteY31" fmla="*/ 70523 h 570996"/>
              <a:gd name="connsiteX32" fmla="*/ 632806 w 855024"/>
              <a:gd name="connsiteY32" fmla="*/ 272253 h 570996"/>
              <a:gd name="connsiteX33" fmla="*/ 798220 w 855024"/>
              <a:gd name="connsiteY33" fmla="*/ 63518 h 570996"/>
              <a:gd name="connsiteX34" fmla="*/ 793473 w 855024"/>
              <a:gd name="connsiteY34" fmla="*/ 61551 h 570996"/>
              <a:gd name="connsiteX35" fmla="*/ 782912 w 855024"/>
              <a:gd name="connsiteY35" fmla="*/ 36056 h 570996"/>
              <a:gd name="connsiteX36" fmla="*/ 818968 w 855024"/>
              <a:gd name="connsiteY36" fmla="*/ 0 h 570996"/>
              <a:gd name="connsiteX37" fmla="*/ 855024 w 855024"/>
              <a:gd name="connsiteY37" fmla="*/ 36056 h 570996"/>
              <a:gd name="connsiteX38" fmla="*/ 818968 w 855024"/>
              <a:gd name="connsiteY38" fmla="*/ 72112 h 570996"/>
              <a:gd name="connsiteX39" fmla="*/ 808194 w 855024"/>
              <a:gd name="connsiteY39" fmla="*/ 67649 h 570996"/>
              <a:gd name="connsiteX40" fmla="*/ 676955 w 855024"/>
              <a:gd name="connsiteY40" fmla="*/ 451793 h 570996"/>
              <a:gd name="connsiteX41" fmla="*/ 426776 w 855024"/>
              <a:gd name="connsiteY41" fmla="*/ 451793 h 570996"/>
              <a:gd name="connsiteX42" fmla="*/ 178069 w 855024"/>
              <a:gd name="connsiteY42" fmla="*/ 451793 h 570996"/>
              <a:gd name="connsiteX43" fmla="*/ 44325 w 855024"/>
              <a:gd name="connsiteY43" fmla="*/ 68304 h 570996"/>
              <a:gd name="connsiteX44" fmla="*/ 35320 w 855024"/>
              <a:gd name="connsiteY44" fmla="*/ 72112 h 570996"/>
              <a:gd name="connsiteX45" fmla="*/ 0 w 855024"/>
              <a:gd name="connsiteY45" fmla="*/ 36056 h 570996"/>
              <a:gd name="connsiteX46" fmla="*/ 35320 w 855024"/>
              <a:gd name="connsiteY46" fmla="*/ 0 h 57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5024" h="570996">
                <a:moveTo>
                  <a:pt x="170710" y="501829"/>
                </a:moveTo>
                <a:lnTo>
                  <a:pt x="663710" y="501829"/>
                </a:lnTo>
                <a:lnTo>
                  <a:pt x="663710" y="570996"/>
                </a:lnTo>
                <a:lnTo>
                  <a:pt x="170710" y="570996"/>
                </a:lnTo>
                <a:close/>
                <a:moveTo>
                  <a:pt x="35320" y="0"/>
                </a:moveTo>
                <a:cubicBezTo>
                  <a:pt x="54827" y="0"/>
                  <a:pt x="70640" y="16143"/>
                  <a:pt x="70640" y="36056"/>
                </a:cubicBezTo>
                <a:cubicBezTo>
                  <a:pt x="70640" y="46012"/>
                  <a:pt x="66687" y="55026"/>
                  <a:pt x="60295" y="61551"/>
                </a:cubicBezTo>
                <a:lnTo>
                  <a:pt x="54551" y="63980"/>
                </a:lnTo>
                <a:lnTo>
                  <a:pt x="222218" y="272253"/>
                </a:lnTo>
                <a:lnTo>
                  <a:pt x="222218" y="68875"/>
                </a:lnTo>
                <a:lnTo>
                  <a:pt x="221482" y="69168"/>
                </a:lnTo>
                <a:cubicBezTo>
                  <a:pt x="201569" y="69168"/>
                  <a:pt x="185426" y="53684"/>
                  <a:pt x="185426" y="34584"/>
                </a:cubicBezTo>
                <a:cubicBezTo>
                  <a:pt x="185426" y="15484"/>
                  <a:pt x="201569" y="0"/>
                  <a:pt x="221482" y="0"/>
                </a:cubicBezTo>
                <a:cubicBezTo>
                  <a:pt x="241395" y="0"/>
                  <a:pt x="257538" y="15484"/>
                  <a:pt x="257538" y="34584"/>
                </a:cubicBezTo>
                <a:cubicBezTo>
                  <a:pt x="257538" y="44134"/>
                  <a:pt x="253502" y="52780"/>
                  <a:pt x="246977" y="59038"/>
                </a:cubicBezTo>
                <a:lnTo>
                  <a:pt x="238961" y="62223"/>
                </a:lnTo>
                <a:lnTo>
                  <a:pt x="347308" y="264895"/>
                </a:lnTo>
                <a:lnTo>
                  <a:pt x="414477" y="67119"/>
                </a:lnTo>
                <a:lnTo>
                  <a:pt x="401586" y="61551"/>
                </a:lnTo>
                <a:cubicBezTo>
                  <a:pt x="395327" y="55026"/>
                  <a:pt x="391456" y="46012"/>
                  <a:pt x="391456" y="36056"/>
                </a:cubicBezTo>
                <a:cubicBezTo>
                  <a:pt x="391456" y="16143"/>
                  <a:pt x="406940" y="0"/>
                  <a:pt x="426040" y="0"/>
                </a:cubicBezTo>
                <a:cubicBezTo>
                  <a:pt x="445140" y="0"/>
                  <a:pt x="460624" y="16143"/>
                  <a:pt x="460624" y="36056"/>
                </a:cubicBezTo>
                <a:cubicBezTo>
                  <a:pt x="460624" y="46012"/>
                  <a:pt x="456753" y="55026"/>
                  <a:pt x="450495" y="61551"/>
                </a:cubicBezTo>
                <a:lnTo>
                  <a:pt x="438691" y="66649"/>
                </a:lnTo>
                <a:lnTo>
                  <a:pt x="504773" y="264895"/>
                </a:lnTo>
                <a:lnTo>
                  <a:pt x="613865" y="65521"/>
                </a:lnTo>
                <a:lnTo>
                  <a:pt x="604672" y="61551"/>
                </a:lnTo>
                <a:cubicBezTo>
                  <a:pt x="598413" y="55026"/>
                  <a:pt x="594542" y="46012"/>
                  <a:pt x="594542" y="36056"/>
                </a:cubicBezTo>
                <a:cubicBezTo>
                  <a:pt x="594542" y="16143"/>
                  <a:pt x="610026" y="0"/>
                  <a:pt x="629126" y="0"/>
                </a:cubicBezTo>
                <a:cubicBezTo>
                  <a:pt x="648226" y="0"/>
                  <a:pt x="663710" y="16143"/>
                  <a:pt x="663710" y="36056"/>
                </a:cubicBezTo>
                <a:cubicBezTo>
                  <a:pt x="663710" y="46012"/>
                  <a:pt x="659839" y="55026"/>
                  <a:pt x="653581" y="61551"/>
                </a:cubicBezTo>
                <a:lnTo>
                  <a:pt x="632806" y="70523"/>
                </a:lnTo>
                <a:lnTo>
                  <a:pt x="632806" y="272253"/>
                </a:lnTo>
                <a:lnTo>
                  <a:pt x="798220" y="63518"/>
                </a:lnTo>
                <a:lnTo>
                  <a:pt x="793473" y="61551"/>
                </a:lnTo>
                <a:cubicBezTo>
                  <a:pt x="786948" y="55026"/>
                  <a:pt x="782912" y="46012"/>
                  <a:pt x="782912" y="36056"/>
                </a:cubicBezTo>
                <a:cubicBezTo>
                  <a:pt x="782912" y="16143"/>
                  <a:pt x="799055" y="0"/>
                  <a:pt x="818968" y="0"/>
                </a:cubicBezTo>
                <a:cubicBezTo>
                  <a:pt x="838881" y="0"/>
                  <a:pt x="855024" y="16143"/>
                  <a:pt x="855024" y="36056"/>
                </a:cubicBezTo>
                <a:cubicBezTo>
                  <a:pt x="855024" y="55969"/>
                  <a:pt x="838881" y="72112"/>
                  <a:pt x="818968" y="72112"/>
                </a:cubicBezTo>
                <a:lnTo>
                  <a:pt x="808194" y="67649"/>
                </a:lnTo>
                <a:lnTo>
                  <a:pt x="676955" y="451793"/>
                </a:lnTo>
                <a:lnTo>
                  <a:pt x="426776" y="451793"/>
                </a:lnTo>
                <a:lnTo>
                  <a:pt x="178069" y="451793"/>
                </a:lnTo>
                <a:lnTo>
                  <a:pt x="44325" y="68304"/>
                </a:lnTo>
                <a:lnTo>
                  <a:pt x="35320" y="72112"/>
                </a:lnTo>
                <a:cubicBezTo>
                  <a:pt x="15813" y="72112"/>
                  <a:pt x="0" y="55969"/>
                  <a:pt x="0" y="36056"/>
                </a:cubicBezTo>
                <a:cubicBezTo>
                  <a:pt x="0" y="16143"/>
                  <a:pt x="15813" y="0"/>
                  <a:pt x="35320" y="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noAutofit/>
          </a:bodyPr>
          <a:lstStyle/>
          <a:p>
            <a:endParaRPr lang="en-US" sz="1100" dirty="0">
              <a:latin typeface="黑体" panose="02010609060101010101" pitchFamily="49" charset="-122"/>
              <a:ea typeface="黑体" panose="02010609060101010101" pitchFamily="49" charset="-122"/>
            </a:endParaRPr>
          </a:p>
        </p:txBody>
      </p:sp>
      <p:sp>
        <p:nvSpPr>
          <p:cNvPr id="62" name="椭圆 3"/>
          <p:cNvSpPr>
            <a:spLocks noChangeArrowheads="1"/>
          </p:cNvSpPr>
          <p:nvPr/>
        </p:nvSpPr>
        <p:spPr bwMode="auto">
          <a:xfrm>
            <a:off x="685278" y="4052857"/>
            <a:ext cx="1486357" cy="1489300"/>
          </a:xfrm>
          <a:prstGeom prst="ellipse">
            <a:avLst/>
          </a:prstGeom>
          <a:solidFill>
            <a:schemeClr val="bg1">
              <a:alpha val="48000"/>
            </a:schemeClr>
          </a:solidFill>
          <a:ln>
            <a:noFill/>
          </a:ln>
          <a:effec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63" name="任意形状 2"/>
          <p:cNvSpPr>
            <a:spLocks noEditPoints="1"/>
          </p:cNvSpPr>
          <p:nvPr/>
        </p:nvSpPr>
        <p:spPr bwMode="auto">
          <a:xfrm>
            <a:off x="1011982" y="4554687"/>
            <a:ext cx="832949" cy="473868"/>
          </a:xfrm>
          <a:custGeom>
            <a:avLst/>
            <a:gdLst>
              <a:gd name="T0" fmla="*/ 269 w 324"/>
              <a:gd name="T1" fmla="*/ 184 h 184"/>
              <a:gd name="T2" fmla="*/ 55 w 324"/>
              <a:gd name="T3" fmla="*/ 184 h 184"/>
              <a:gd name="T4" fmla="*/ 0 w 324"/>
              <a:gd name="T5" fmla="*/ 88 h 184"/>
              <a:gd name="T6" fmla="*/ 88 w 324"/>
              <a:gd name="T7" fmla="*/ 0 h 184"/>
              <a:gd name="T8" fmla="*/ 131 w 324"/>
              <a:gd name="T9" fmla="*/ 0 h 184"/>
              <a:gd name="T10" fmla="*/ 131 w 324"/>
              <a:gd name="T11" fmla="*/ 121 h 184"/>
              <a:gd name="T12" fmla="*/ 193 w 324"/>
              <a:gd name="T13" fmla="*/ 121 h 184"/>
              <a:gd name="T14" fmla="*/ 193 w 324"/>
              <a:gd name="T15" fmla="*/ 0 h 184"/>
              <a:gd name="T16" fmla="*/ 236 w 324"/>
              <a:gd name="T17" fmla="*/ 0 h 184"/>
              <a:gd name="T18" fmla="*/ 324 w 324"/>
              <a:gd name="T19" fmla="*/ 88 h 184"/>
              <a:gd name="T20" fmla="*/ 269 w 324"/>
              <a:gd name="T21" fmla="*/ 184 h 184"/>
              <a:gd name="T22" fmla="*/ 57 w 324"/>
              <a:gd name="T23" fmla="*/ 172 h 184"/>
              <a:gd name="T24" fmla="*/ 268 w 324"/>
              <a:gd name="T25" fmla="*/ 172 h 184"/>
              <a:gd name="T26" fmla="*/ 312 w 324"/>
              <a:gd name="T27" fmla="*/ 88 h 184"/>
              <a:gd name="T28" fmla="*/ 236 w 324"/>
              <a:gd name="T29" fmla="*/ 12 h 184"/>
              <a:gd name="T30" fmla="*/ 205 w 324"/>
              <a:gd name="T31" fmla="*/ 12 h 184"/>
              <a:gd name="T32" fmla="*/ 205 w 324"/>
              <a:gd name="T33" fmla="*/ 133 h 184"/>
              <a:gd name="T34" fmla="*/ 119 w 324"/>
              <a:gd name="T35" fmla="*/ 133 h 184"/>
              <a:gd name="T36" fmla="*/ 119 w 324"/>
              <a:gd name="T37" fmla="*/ 12 h 184"/>
              <a:gd name="T38" fmla="*/ 88 w 324"/>
              <a:gd name="T39" fmla="*/ 12 h 184"/>
              <a:gd name="T40" fmla="*/ 12 w 324"/>
              <a:gd name="T41" fmla="*/ 88 h 184"/>
              <a:gd name="T42" fmla="*/ 57 w 324"/>
              <a:gd name="T43"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4" h="184">
                <a:moveTo>
                  <a:pt x="269" y="184"/>
                </a:moveTo>
                <a:cubicBezTo>
                  <a:pt x="55" y="184"/>
                  <a:pt x="55" y="184"/>
                  <a:pt x="55" y="184"/>
                </a:cubicBezTo>
                <a:cubicBezTo>
                  <a:pt x="53" y="183"/>
                  <a:pt x="0" y="173"/>
                  <a:pt x="0" y="88"/>
                </a:cubicBezTo>
                <a:cubicBezTo>
                  <a:pt x="0" y="2"/>
                  <a:pt x="87" y="0"/>
                  <a:pt x="88" y="0"/>
                </a:cubicBezTo>
                <a:cubicBezTo>
                  <a:pt x="131" y="0"/>
                  <a:pt x="131" y="0"/>
                  <a:pt x="131" y="0"/>
                </a:cubicBezTo>
                <a:cubicBezTo>
                  <a:pt x="131" y="121"/>
                  <a:pt x="131" y="121"/>
                  <a:pt x="131" y="121"/>
                </a:cubicBezTo>
                <a:cubicBezTo>
                  <a:pt x="193" y="121"/>
                  <a:pt x="193" y="121"/>
                  <a:pt x="193" y="121"/>
                </a:cubicBezTo>
                <a:cubicBezTo>
                  <a:pt x="193" y="0"/>
                  <a:pt x="193" y="0"/>
                  <a:pt x="193" y="0"/>
                </a:cubicBezTo>
                <a:cubicBezTo>
                  <a:pt x="236" y="0"/>
                  <a:pt x="236" y="0"/>
                  <a:pt x="236" y="0"/>
                </a:cubicBezTo>
                <a:cubicBezTo>
                  <a:pt x="237" y="0"/>
                  <a:pt x="324" y="2"/>
                  <a:pt x="324" y="88"/>
                </a:cubicBezTo>
                <a:cubicBezTo>
                  <a:pt x="324" y="173"/>
                  <a:pt x="272" y="183"/>
                  <a:pt x="269" y="184"/>
                </a:cubicBezTo>
                <a:close/>
                <a:moveTo>
                  <a:pt x="57" y="172"/>
                </a:moveTo>
                <a:cubicBezTo>
                  <a:pt x="268" y="172"/>
                  <a:pt x="268" y="172"/>
                  <a:pt x="268" y="172"/>
                </a:cubicBezTo>
                <a:cubicBezTo>
                  <a:pt x="273" y="171"/>
                  <a:pt x="312" y="159"/>
                  <a:pt x="312" y="88"/>
                </a:cubicBezTo>
                <a:cubicBezTo>
                  <a:pt x="312" y="14"/>
                  <a:pt x="239" y="12"/>
                  <a:pt x="236" y="12"/>
                </a:cubicBezTo>
                <a:cubicBezTo>
                  <a:pt x="205" y="12"/>
                  <a:pt x="205" y="12"/>
                  <a:pt x="205" y="12"/>
                </a:cubicBezTo>
                <a:cubicBezTo>
                  <a:pt x="205" y="133"/>
                  <a:pt x="205" y="133"/>
                  <a:pt x="205" y="133"/>
                </a:cubicBezTo>
                <a:cubicBezTo>
                  <a:pt x="119" y="133"/>
                  <a:pt x="119" y="133"/>
                  <a:pt x="119" y="133"/>
                </a:cubicBezTo>
                <a:cubicBezTo>
                  <a:pt x="119" y="12"/>
                  <a:pt x="119" y="12"/>
                  <a:pt x="119" y="12"/>
                </a:cubicBezTo>
                <a:cubicBezTo>
                  <a:pt x="88" y="12"/>
                  <a:pt x="88" y="12"/>
                  <a:pt x="88" y="12"/>
                </a:cubicBezTo>
                <a:cubicBezTo>
                  <a:pt x="85" y="12"/>
                  <a:pt x="12" y="14"/>
                  <a:pt x="12" y="88"/>
                </a:cubicBezTo>
                <a:cubicBezTo>
                  <a:pt x="12" y="159"/>
                  <a:pt x="52" y="171"/>
                  <a:pt x="57" y="1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64" name="矩形 3"/>
          <p:cNvSpPr>
            <a:spLocks noChangeArrowheads="1"/>
          </p:cNvSpPr>
          <p:nvPr/>
        </p:nvSpPr>
        <p:spPr bwMode="auto">
          <a:xfrm>
            <a:off x="1406382" y="4341299"/>
            <a:ext cx="45621" cy="38557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65" name="矩形 2"/>
          <p:cNvSpPr>
            <a:spLocks noChangeArrowheads="1"/>
          </p:cNvSpPr>
          <p:nvPr/>
        </p:nvSpPr>
        <p:spPr bwMode="auto">
          <a:xfrm>
            <a:off x="1310726" y="4436956"/>
            <a:ext cx="236935" cy="441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66" name="矩形 1"/>
          <p:cNvSpPr>
            <a:spLocks noChangeArrowheads="1"/>
          </p:cNvSpPr>
          <p:nvPr/>
        </p:nvSpPr>
        <p:spPr bwMode="auto">
          <a:xfrm>
            <a:off x="1141487" y="5080062"/>
            <a:ext cx="578355" cy="618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68" name="椭圆 2"/>
          <p:cNvSpPr>
            <a:spLocks noChangeArrowheads="1"/>
          </p:cNvSpPr>
          <p:nvPr/>
        </p:nvSpPr>
        <p:spPr bwMode="auto">
          <a:xfrm>
            <a:off x="6605891" y="1607787"/>
            <a:ext cx="1489302" cy="1489300"/>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latin typeface="黑体" panose="02010609060101010101" pitchFamily="49" charset="-122"/>
              <a:ea typeface="黑体" panose="02010609060101010101" pitchFamily="49" charset="-122"/>
            </a:endParaRPr>
          </a:p>
        </p:txBody>
      </p:sp>
      <p:sp>
        <p:nvSpPr>
          <p:cNvPr id="69" name="任意形状 1"/>
          <p:cNvSpPr>
            <a:spLocks noEditPoints="1"/>
          </p:cNvSpPr>
          <p:nvPr/>
        </p:nvSpPr>
        <p:spPr bwMode="auto">
          <a:xfrm>
            <a:off x="6919351" y="2109617"/>
            <a:ext cx="877099" cy="473868"/>
          </a:xfrm>
          <a:custGeom>
            <a:avLst/>
            <a:gdLst>
              <a:gd name="T0" fmla="*/ 274 w 341"/>
              <a:gd name="T1" fmla="*/ 184 h 184"/>
              <a:gd name="T2" fmla="*/ 67 w 341"/>
              <a:gd name="T3" fmla="*/ 184 h 184"/>
              <a:gd name="T4" fmla="*/ 0 w 341"/>
              <a:gd name="T5" fmla="*/ 90 h 184"/>
              <a:gd name="T6" fmla="*/ 89 w 341"/>
              <a:gd name="T7" fmla="*/ 0 h 184"/>
              <a:gd name="T8" fmla="*/ 90 w 341"/>
              <a:gd name="T9" fmla="*/ 0 h 184"/>
              <a:gd name="T10" fmla="*/ 252 w 341"/>
              <a:gd name="T11" fmla="*/ 0 h 184"/>
              <a:gd name="T12" fmla="*/ 341 w 341"/>
              <a:gd name="T13" fmla="*/ 90 h 184"/>
              <a:gd name="T14" fmla="*/ 274 w 341"/>
              <a:gd name="T15" fmla="*/ 184 h 184"/>
              <a:gd name="T16" fmla="*/ 69 w 341"/>
              <a:gd name="T17" fmla="*/ 172 h 184"/>
              <a:gd name="T18" fmla="*/ 273 w 341"/>
              <a:gd name="T19" fmla="*/ 172 h 184"/>
              <a:gd name="T20" fmla="*/ 329 w 341"/>
              <a:gd name="T21" fmla="*/ 90 h 184"/>
              <a:gd name="T22" fmla="*/ 251 w 341"/>
              <a:gd name="T23" fmla="*/ 12 h 184"/>
              <a:gd name="T24" fmla="*/ 90 w 341"/>
              <a:gd name="T25" fmla="*/ 12 h 184"/>
              <a:gd name="T26" fmla="*/ 12 w 341"/>
              <a:gd name="T27" fmla="*/ 90 h 184"/>
              <a:gd name="T28" fmla="*/ 69 w 341"/>
              <a:gd name="T29"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4">
                <a:moveTo>
                  <a:pt x="274" y="184"/>
                </a:moveTo>
                <a:cubicBezTo>
                  <a:pt x="67" y="184"/>
                  <a:pt x="67" y="184"/>
                  <a:pt x="67" y="184"/>
                </a:cubicBezTo>
                <a:cubicBezTo>
                  <a:pt x="66" y="184"/>
                  <a:pt x="0" y="169"/>
                  <a:pt x="0" y="90"/>
                </a:cubicBezTo>
                <a:cubicBezTo>
                  <a:pt x="0" y="10"/>
                  <a:pt x="88" y="0"/>
                  <a:pt x="89" y="0"/>
                </a:cubicBezTo>
                <a:cubicBezTo>
                  <a:pt x="90" y="0"/>
                  <a:pt x="90" y="0"/>
                  <a:pt x="90" y="0"/>
                </a:cubicBezTo>
                <a:cubicBezTo>
                  <a:pt x="252" y="0"/>
                  <a:pt x="252" y="0"/>
                  <a:pt x="252" y="0"/>
                </a:cubicBezTo>
                <a:cubicBezTo>
                  <a:pt x="253" y="0"/>
                  <a:pt x="341" y="10"/>
                  <a:pt x="341" y="90"/>
                </a:cubicBezTo>
                <a:cubicBezTo>
                  <a:pt x="341" y="169"/>
                  <a:pt x="275" y="184"/>
                  <a:pt x="274" y="184"/>
                </a:cubicBezTo>
                <a:close/>
                <a:moveTo>
                  <a:pt x="69" y="172"/>
                </a:moveTo>
                <a:cubicBezTo>
                  <a:pt x="273" y="172"/>
                  <a:pt x="273" y="172"/>
                  <a:pt x="273" y="172"/>
                </a:cubicBezTo>
                <a:cubicBezTo>
                  <a:pt x="279" y="170"/>
                  <a:pt x="329" y="156"/>
                  <a:pt x="329" y="90"/>
                </a:cubicBezTo>
                <a:cubicBezTo>
                  <a:pt x="329" y="22"/>
                  <a:pt x="257" y="13"/>
                  <a:pt x="251" y="12"/>
                </a:cubicBezTo>
                <a:cubicBezTo>
                  <a:pt x="90" y="12"/>
                  <a:pt x="90" y="12"/>
                  <a:pt x="90" y="12"/>
                </a:cubicBezTo>
                <a:cubicBezTo>
                  <a:pt x="84" y="13"/>
                  <a:pt x="12" y="22"/>
                  <a:pt x="12" y="90"/>
                </a:cubicBezTo>
                <a:cubicBezTo>
                  <a:pt x="12" y="156"/>
                  <a:pt x="63" y="171"/>
                  <a:pt x="69" y="1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96" name="任意形状 95"/>
          <p:cNvSpPr/>
          <p:nvPr/>
        </p:nvSpPr>
        <p:spPr bwMode="auto">
          <a:xfrm>
            <a:off x="7059157" y="1937434"/>
            <a:ext cx="582770" cy="766726"/>
          </a:xfrm>
          <a:custGeom>
            <a:avLst/>
            <a:gdLst>
              <a:gd name="connsiteX0" fmla="*/ 0 w 582770"/>
              <a:gd name="connsiteY0" fmla="*/ 694615 h 766726"/>
              <a:gd name="connsiteX1" fmla="*/ 582770 w 582770"/>
              <a:gd name="connsiteY1" fmla="*/ 694615 h 766726"/>
              <a:gd name="connsiteX2" fmla="*/ 582770 w 582770"/>
              <a:gd name="connsiteY2" fmla="*/ 766726 h 766726"/>
              <a:gd name="connsiteX3" fmla="*/ 0 w 582770"/>
              <a:gd name="connsiteY3" fmla="*/ 766726 h 766726"/>
              <a:gd name="connsiteX4" fmla="*/ 299480 w 582770"/>
              <a:gd name="connsiteY4" fmla="*/ 0 h 766726"/>
              <a:gd name="connsiteX5" fmla="*/ 388515 w 582770"/>
              <a:gd name="connsiteY5" fmla="*/ 87563 h 766726"/>
              <a:gd name="connsiteX6" fmla="*/ 362438 w 582770"/>
              <a:gd name="connsiteY6" fmla="*/ 149480 h 766726"/>
              <a:gd name="connsiteX7" fmla="*/ 358890 w 582770"/>
              <a:gd name="connsiteY7" fmla="*/ 151832 h 766726"/>
              <a:gd name="connsiteX8" fmla="*/ 394433 w 582770"/>
              <a:gd name="connsiteY8" fmla="*/ 197392 h 766726"/>
              <a:gd name="connsiteX9" fmla="*/ 298008 w 582770"/>
              <a:gd name="connsiteY9" fmla="*/ 629863 h 766726"/>
              <a:gd name="connsiteX10" fmla="*/ 201582 w 582770"/>
              <a:gd name="connsiteY10" fmla="*/ 197392 h 766726"/>
              <a:gd name="connsiteX11" fmla="*/ 238130 w 582770"/>
              <a:gd name="connsiteY11" fmla="*/ 150545 h 766726"/>
              <a:gd name="connsiteX12" fmla="*/ 236523 w 582770"/>
              <a:gd name="connsiteY12" fmla="*/ 149480 h 766726"/>
              <a:gd name="connsiteX13" fmla="*/ 210445 w 582770"/>
              <a:gd name="connsiteY13" fmla="*/ 87563 h 766726"/>
              <a:gd name="connsiteX14" fmla="*/ 299480 w 582770"/>
              <a:gd name="connsiteY14" fmla="*/ 0 h 76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2770" h="766726">
                <a:moveTo>
                  <a:pt x="0" y="694615"/>
                </a:moveTo>
                <a:lnTo>
                  <a:pt x="582770" y="694615"/>
                </a:lnTo>
                <a:lnTo>
                  <a:pt x="582770" y="766726"/>
                </a:lnTo>
                <a:lnTo>
                  <a:pt x="0" y="766726"/>
                </a:lnTo>
                <a:close/>
                <a:moveTo>
                  <a:pt x="299480" y="0"/>
                </a:moveTo>
                <a:cubicBezTo>
                  <a:pt x="348653" y="0"/>
                  <a:pt x="388515" y="39203"/>
                  <a:pt x="388515" y="87563"/>
                </a:cubicBezTo>
                <a:cubicBezTo>
                  <a:pt x="388515" y="111743"/>
                  <a:pt x="378550" y="133634"/>
                  <a:pt x="362438" y="149480"/>
                </a:cubicBezTo>
                <a:lnTo>
                  <a:pt x="358890" y="151832"/>
                </a:lnTo>
                <a:lnTo>
                  <a:pt x="394433" y="197392"/>
                </a:lnTo>
                <a:cubicBezTo>
                  <a:pt x="469431" y="307628"/>
                  <a:pt x="526572" y="482280"/>
                  <a:pt x="298008" y="629863"/>
                </a:cubicBezTo>
                <a:cubicBezTo>
                  <a:pt x="69443" y="482280"/>
                  <a:pt x="126584" y="307628"/>
                  <a:pt x="201582" y="197392"/>
                </a:cubicBezTo>
                <a:lnTo>
                  <a:pt x="238130" y="150545"/>
                </a:lnTo>
                <a:lnTo>
                  <a:pt x="236523" y="149480"/>
                </a:lnTo>
                <a:cubicBezTo>
                  <a:pt x="220411" y="133634"/>
                  <a:pt x="210445" y="111743"/>
                  <a:pt x="210445" y="87563"/>
                </a:cubicBezTo>
                <a:cubicBezTo>
                  <a:pt x="210445" y="39203"/>
                  <a:pt x="250307" y="0"/>
                  <a:pt x="29948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en-US" sz="1100" dirty="0">
              <a:latin typeface="黑体" panose="02010609060101010101" pitchFamily="49" charset="-122"/>
              <a:ea typeface="黑体" panose="02010609060101010101" pitchFamily="49" charset="-122"/>
            </a:endParaRPr>
          </a:p>
        </p:txBody>
      </p:sp>
      <p:sp>
        <p:nvSpPr>
          <p:cNvPr id="74" name="椭圆 1"/>
          <p:cNvSpPr>
            <a:spLocks noChangeArrowheads="1"/>
          </p:cNvSpPr>
          <p:nvPr/>
        </p:nvSpPr>
        <p:spPr bwMode="auto">
          <a:xfrm>
            <a:off x="6607364" y="4052857"/>
            <a:ext cx="1486357" cy="1489300"/>
          </a:xfrm>
          <a:prstGeom prst="ellipse">
            <a:avLst/>
          </a:prstGeom>
          <a:solidFill>
            <a:schemeClr val="bg1">
              <a:alpha val="48000"/>
            </a:schemeClr>
          </a:solidFill>
          <a:ln>
            <a:noFill/>
          </a:ln>
        </p:spPr>
        <p:txBody>
          <a:bodyPr vert="horz" wrap="square" lIns="68580" tIns="34290" rIns="68580" bIns="34290" numCol="1" anchor="t" anchorCtr="0" compatLnSpc="1"/>
          <a:lstStyle/>
          <a:p>
            <a:endParaRPr lang="en-US" sz="1100" dirty="0">
              <a:latin typeface="黑体" panose="02010609060101010101" pitchFamily="49" charset="-122"/>
              <a:ea typeface="黑体" panose="02010609060101010101" pitchFamily="49" charset="-122"/>
            </a:endParaRPr>
          </a:p>
        </p:txBody>
      </p:sp>
      <p:sp>
        <p:nvSpPr>
          <p:cNvPr id="95" name="任意形状 94"/>
          <p:cNvSpPr/>
          <p:nvPr/>
        </p:nvSpPr>
        <p:spPr bwMode="auto">
          <a:xfrm>
            <a:off x="6954671" y="4562044"/>
            <a:ext cx="818232" cy="579826"/>
          </a:xfrm>
          <a:custGeom>
            <a:avLst/>
            <a:gdLst>
              <a:gd name="connsiteX0" fmla="*/ 117731 w 818232"/>
              <a:gd name="connsiteY0" fmla="*/ 518017 h 579826"/>
              <a:gd name="connsiteX1" fmla="*/ 691671 w 818232"/>
              <a:gd name="connsiteY1" fmla="*/ 518017 h 579826"/>
              <a:gd name="connsiteX2" fmla="*/ 691671 w 818232"/>
              <a:gd name="connsiteY2" fmla="*/ 579826 h 579826"/>
              <a:gd name="connsiteX3" fmla="*/ 117731 w 818232"/>
              <a:gd name="connsiteY3" fmla="*/ 579826 h 579826"/>
              <a:gd name="connsiteX4" fmla="*/ 331119 w 818232"/>
              <a:gd name="connsiteY4" fmla="*/ 0 h 579826"/>
              <a:gd name="connsiteX5" fmla="*/ 409116 w 818232"/>
              <a:gd name="connsiteY5" fmla="*/ 0 h 579826"/>
              <a:gd name="connsiteX6" fmla="*/ 485642 w 818232"/>
              <a:gd name="connsiteY6" fmla="*/ 0 h 579826"/>
              <a:gd name="connsiteX7" fmla="*/ 523904 w 818232"/>
              <a:gd name="connsiteY7" fmla="*/ 206030 h 579826"/>
              <a:gd name="connsiteX8" fmla="*/ 609259 w 818232"/>
              <a:gd name="connsiteY8" fmla="*/ 206030 h 579826"/>
              <a:gd name="connsiteX9" fmla="*/ 716689 w 818232"/>
              <a:gd name="connsiteY9" fmla="*/ 60338 h 579826"/>
              <a:gd name="connsiteX10" fmla="*/ 818232 w 818232"/>
              <a:gd name="connsiteY10" fmla="*/ 123618 h 579826"/>
              <a:gd name="connsiteX11" fmla="*/ 704916 w 818232"/>
              <a:gd name="connsiteY11" fmla="*/ 463567 h 579826"/>
              <a:gd name="connsiteX12" fmla="*/ 409116 w 818232"/>
              <a:gd name="connsiteY12" fmla="*/ 463567 h 579826"/>
              <a:gd name="connsiteX13" fmla="*/ 110373 w 818232"/>
              <a:gd name="connsiteY13" fmla="*/ 463567 h 579826"/>
              <a:gd name="connsiteX14" fmla="*/ 0 w 818232"/>
              <a:gd name="connsiteY14" fmla="*/ 123618 h 579826"/>
              <a:gd name="connsiteX15" fmla="*/ 100072 w 818232"/>
              <a:gd name="connsiteY15" fmla="*/ 60338 h 579826"/>
              <a:gd name="connsiteX16" fmla="*/ 206030 w 818232"/>
              <a:gd name="connsiteY16" fmla="*/ 206030 h 579826"/>
              <a:gd name="connsiteX17" fmla="*/ 289913 w 818232"/>
              <a:gd name="connsiteY17" fmla="*/ 206030 h 57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18232" h="579826">
                <a:moveTo>
                  <a:pt x="117731" y="518017"/>
                </a:moveTo>
                <a:lnTo>
                  <a:pt x="691671" y="518017"/>
                </a:lnTo>
                <a:lnTo>
                  <a:pt x="691671" y="579826"/>
                </a:lnTo>
                <a:lnTo>
                  <a:pt x="117731" y="579826"/>
                </a:lnTo>
                <a:close/>
                <a:moveTo>
                  <a:pt x="331119" y="0"/>
                </a:moveTo>
                <a:lnTo>
                  <a:pt x="409116" y="0"/>
                </a:lnTo>
                <a:lnTo>
                  <a:pt x="485642" y="0"/>
                </a:lnTo>
                <a:lnTo>
                  <a:pt x="523904" y="206030"/>
                </a:lnTo>
                <a:lnTo>
                  <a:pt x="609259" y="206030"/>
                </a:lnTo>
                <a:lnTo>
                  <a:pt x="716689" y="60338"/>
                </a:lnTo>
                <a:lnTo>
                  <a:pt x="818232" y="123618"/>
                </a:lnTo>
                <a:lnTo>
                  <a:pt x="704916" y="463567"/>
                </a:lnTo>
                <a:lnTo>
                  <a:pt x="409116" y="463567"/>
                </a:lnTo>
                <a:lnTo>
                  <a:pt x="110373" y="463567"/>
                </a:lnTo>
                <a:lnTo>
                  <a:pt x="0" y="123618"/>
                </a:lnTo>
                <a:lnTo>
                  <a:pt x="100072" y="60338"/>
                </a:lnTo>
                <a:lnTo>
                  <a:pt x="206030" y="206030"/>
                </a:lnTo>
                <a:lnTo>
                  <a:pt x="289913" y="2060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en-US" sz="1100" dirty="0">
              <a:latin typeface="黑体" panose="02010609060101010101" pitchFamily="49" charset="-122"/>
              <a:ea typeface="黑体" panose="02010609060101010101" pitchFamily="49" charset="-122"/>
            </a:endParaRPr>
          </a:p>
        </p:txBody>
      </p:sp>
      <p:sp>
        <p:nvSpPr>
          <p:cNvPr id="99" name="文本框 11"/>
          <p:cNvSpPr txBox="1"/>
          <p:nvPr/>
        </p:nvSpPr>
        <p:spPr>
          <a:xfrm>
            <a:off x="2486568" y="1839282"/>
            <a:ext cx="2831422" cy="338554"/>
          </a:xfrm>
          <a:prstGeom prst="rect">
            <a:avLst/>
          </a:prstGeom>
          <a:noFill/>
        </p:spPr>
        <p:txBody>
          <a:bodyPr wrap="square"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系统性</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00" name="文本框 14"/>
          <p:cNvSpPr/>
          <p:nvPr/>
        </p:nvSpPr>
        <p:spPr>
          <a:xfrm>
            <a:off x="2486569" y="2377238"/>
            <a:ext cx="2831422" cy="430887"/>
          </a:xfrm>
          <a:prstGeom prst="rect">
            <a:avLst/>
          </a:prstGeom>
        </p:spPr>
        <p:txBody>
          <a:bodyPr wrap="square">
            <a:spAutoFit/>
          </a:bodyPr>
          <a:lstStyle/>
          <a:p>
            <a:pPr algn="just">
              <a:spcBef>
                <a:spcPct val="20000"/>
              </a:spcBef>
              <a:spcAft>
                <a:spcPts val="450"/>
              </a:spcAft>
              <a:buClr>
                <a:schemeClr val="accent1">
                  <a:lumMod val="75000"/>
                </a:schemeClr>
              </a:buClr>
              <a:buSzPct val="145000"/>
              <a:buFont typeface="Arial" panose="020B0604020202020204"/>
            </a:pP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企事业内部的组织机构健全合理；各个部门的职权范围明确</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01" name="文本框 11"/>
          <p:cNvSpPr txBox="1"/>
          <p:nvPr/>
        </p:nvSpPr>
        <p:spPr>
          <a:xfrm>
            <a:off x="8311456" y="1821040"/>
            <a:ext cx="2854507" cy="338554"/>
          </a:xfrm>
          <a:prstGeom prst="rect">
            <a:avLst/>
          </a:prstGeom>
          <a:noFill/>
        </p:spPr>
        <p:txBody>
          <a:bodyPr wrap="square"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时效性</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02" name="文本框 13"/>
          <p:cNvSpPr/>
          <p:nvPr/>
        </p:nvSpPr>
        <p:spPr>
          <a:xfrm>
            <a:off x="8311456" y="2358995"/>
            <a:ext cx="2831422" cy="430887"/>
          </a:xfrm>
          <a:prstGeom prst="rect">
            <a:avLst/>
          </a:prstGeom>
        </p:spPr>
        <p:txBody>
          <a:bodyPr wrap="square">
            <a:spAutoFit/>
          </a:bodyPr>
          <a:lstStyle/>
          <a:p>
            <a:pPr lvl="0" algn="just">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同一件事物在不同的时间具有很大的性质上的差异这个差异性叫时效性</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03" name="文本框 102"/>
          <p:cNvSpPr txBox="1"/>
          <p:nvPr/>
        </p:nvSpPr>
        <p:spPr>
          <a:xfrm>
            <a:off x="2486568" y="4281371"/>
            <a:ext cx="2831422" cy="338554"/>
          </a:xfrm>
          <a:prstGeom prst="rect">
            <a:avLst/>
          </a:prstGeom>
          <a:noFill/>
        </p:spPr>
        <p:txBody>
          <a:bodyPr wrap="square"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经济性</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04" name="文本框 12"/>
          <p:cNvSpPr/>
          <p:nvPr/>
        </p:nvSpPr>
        <p:spPr>
          <a:xfrm>
            <a:off x="2486693" y="4810263"/>
            <a:ext cx="2831422" cy="430887"/>
          </a:xfrm>
          <a:prstGeom prst="rect">
            <a:avLst/>
          </a:prstGeom>
        </p:spPr>
        <p:txBody>
          <a:bodyPr wrap="square">
            <a:spAutoFit/>
          </a:bodyPr>
          <a:lstStyle/>
          <a:p>
            <a:pPr lvl="0" algn="just">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经济性是指工程从规划勘察设计施工到使用寿命周期内的成本消耗费用</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05" name="文本框 11"/>
          <p:cNvSpPr txBox="1"/>
          <p:nvPr/>
        </p:nvSpPr>
        <p:spPr>
          <a:xfrm>
            <a:off x="8334542" y="4281371"/>
            <a:ext cx="2831421" cy="338554"/>
          </a:xfrm>
          <a:prstGeom prst="rect">
            <a:avLst/>
          </a:prstGeom>
          <a:noFill/>
        </p:spPr>
        <p:txBody>
          <a:bodyPr wrap="square"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针对性</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06" name="文本框 1"/>
          <p:cNvSpPr/>
          <p:nvPr/>
        </p:nvSpPr>
        <p:spPr>
          <a:xfrm>
            <a:off x="8334542" y="4819326"/>
            <a:ext cx="2831422" cy="430887"/>
          </a:xfrm>
          <a:prstGeom prst="rect">
            <a:avLst/>
          </a:prstGeom>
        </p:spPr>
        <p:txBody>
          <a:bodyPr wrap="square">
            <a:spAutoFit/>
          </a:bodyPr>
          <a:lstStyle/>
          <a:p>
            <a:pPr lvl="0" algn="just">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一个层次分明的整体不同维度的指标处于不同层级形成一定的秩序</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nvGrpSpPr>
          <p:cNvPr id="33" name="组合 32"/>
          <p:cNvGrpSpPr/>
          <p:nvPr/>
        </p:nvGrpSpPr>
        <p:grpSpPr>
          <a:xfrm>
            <a:off x="-531339" y="-932311"/>
            <a:ext cx="3593993" cy="1864621"/>
            <a:chOff x="-531339" y="-932311"/>
            <a:chExt cx="3593993" cy="1864621"/>
          </a:xfrm>
        </p:grpSpPr>
        <p:grpSp>
          <p:nvGrpSpPr>
            <p:cNvPr id="34" name="组合 33"/>
            <p:cNvGrpSpPr/>
            <p:nvPr/>
          </p:nvGrpSpPr>
          <p:grpSpPr>
            <a:xfrm>
              <a:off x="-531339" y="-932311"/>
              <a:ext cx="1751442" cy="1864621"/>
              <a:chOff x="-565316" y="-3295690"/>
              <a:chExt cx="4337568" cy="4617863"/>
            </a:xfrm>
          </p:grpSpPr>
          <p:sp>
            <p:nvSpPr>
              <p:cNvPr id="41" name="椭圆 40"/>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2" name="椭圆 41"/>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35"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岗位认知</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40"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形状 14"/>
          <p:cNvSpPr/>
          <p:nvPr/>
        </p:nvSpPr>
        <p:spPr>
          <a:xfrm>
            <a:off x="2464847" y="1781981"/>
            <a:ext cx="1487369" cy="1317704"/>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alpha val="18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8" name="任意形状 13"/>
          <p:cNvSpPr/>
          <p:nvPr/>
        </p:nvSpPr>
        <p:spPr>
          <a:xfrm>
            <a:off x="2013783" y="2563200"/>
            <a:ext cx="2395107" cy="1371804"/>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alpha val="18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9" name="任意形状 12"/>
          <p:cNvSpPr/>
          <p:nvPr/>
        </p:nvSpPr>
        <p:spPr>
          <a:xfrm>
            <a:off x="1562723" y="3410278"/>
            <a:ext cx="3302845" cy="137179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alpha val="18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0" name="任意形状 1"/>
          <p:cNvSpPr/>
          <p:nvPr/>
        </p:nvSpPr>
        <p:spPr>
          <a:xfrm>
            <a:off x="1101170" y="4257358"/>
            <a:ext cx="4210573" cy="137179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alpha val="18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2" name="三角形 1"/>
          <p:cNvSpPr/>
          <p:nvPr/>
        </p:nvSpPr>
        <p:spPr>
          <a:xfrm>
            <a:off x="2915910" y="1416934"/>
            <a:ext cx="1037513" cy="8389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C58E"/>
          </a:solidFill>
          <a:ln w="12700" cap="flat">
            <a:noFill/>
            <a:miter lim="400000"/>
          </a:ln>
          <a:effectLst/>
        </p:spPr>
        <p:txBody>
          <a:bodyPr wrap="square" lIns="0" tIns="0" rIns="0" bIns="0" numCol="1" anchor="t">
            <a:noAutofit/>
          </a:bodyPr>
          <a:lstStyle/>
          <a:p>
            <a:pPr lvl="0" algn="ctr">
              <a:lnSpc>
                <a:spcPct val="120000"/>
              </a:lnSpc>
              <a:defRPr>
                <a:solidFill>
                  <a:srgbClr val="4C4C4C"/>
                </a:solidFill>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5" name="梯形 14"/>
          <p:cNvSpPr/>
          <p:nvPr/>
        </p:nvSpPr>
        <p:spPr>
          <a:xfrm>
            <a:off x="2464847" y="2563202"/>
            <a:ext cx="1941237" cy="528018"/>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FFC58E"/>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8" name="梯形 13"/>
          <p:cNvSpPr/>
          <p:nvPr/>
        </p:nvSpPr>
        <p:spPr>
          <a:xfrm>
            <a:off x="2013786" y="3410277"/>
            <a:ext cx="2848974" cy="528019"/>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FFC58E"/>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21" name="梯形 12"/>
          <p:cNvSpPr/>
          <p:nvPr/>
        </p:nvSpPr>
        <p:spPr>
          <a:xfrm>
            <a:off x="1562722" y="4257355"/>
            <a:ext cx="3756702" cy="52801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FFC58E"/>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24" name="梯形 1"/>
          <p:cNvSpPr/>
          <p:nvPr/>
        </p:nvSpPr>
        <p:spPr>
          <a:xfrm>
            <a:off x="1101172" y="5092671"/>
            <a:ext cx="4664442" cy="528012"/>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FFC58E"/>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26" name="圆角矩形 15"/>
          <p:cNvSpPr/>
          <p:nvPr/>
        </p:nvSpPr>
        <p:spPr>
          <a:xfrm rot="10800000" flipH="1">
            <a:off x="6307487" y="1433342"/>
            <a:ext cx="60936" cy="627700"/>
          </a:xfrm>
          <a:prstGeom prst="round2SameRect">
            <a:avLst>
              <a:gd name="adj1" fmla="val 50000"/>
              <a:gd name="adj2" fmla="val 50000"/>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27" name="圆角矩形 14"/>
          <p:cNvSpPr/>
          <p:nvPr/>
        </p:nvSpPr>
        <p:spPr>
          <a:xfrm rot="10800000" flipH="1">
            <a:off x="6305485" y="2387376"/>
            <a:ext cx="60936" cy="627700"/>
          </a:xfrm>
          <a:prstGeom prst="round2SameRect">
            <a:avLst>
              <a:gd name="adj1" fmla="val 50000"/>
              <a:gd name="adj2" fmla="val 50000"/>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28" name="圆角矩形 13"/>
          <p:cNvSpPr/>
          <p:nvPr/>
        </p:nvSpPr>
        <p:spPr>
          <a:xfrm rot="10800000" flipH="1">
            <a:off x="6307487" y="3254518"/>
            <a:ext cx="60936" cy="627700"/>
          </a:xfrm>
          <a:prstGeom prst="round2SameRect">
            <a:avLst>
              <a:gd name="adj1" fmla="val 50000"/>
              <a:gd name="adj2" fmla="val 50000"/>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30" name="圆角矩形 12"/>
          <p:cNvSpPr/>
          <p:nvPr/>
        </p:nvSpPr>
        <p:spPr>
          <a:xfrm rot="10800000" flipH="1">
            <a:off x="6305485" y="4134306"/>
            <a:ext cx="60936" cy="627700"/>
          </a:xfrm>
          <a:prstGeom prst="round2SameRect">
            <a:avLst>
              <a:gd name="adj1" fmla="val 50000"/>
              <a:gd name="adj2" fmla="val 50000"/>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31" name="圆角矩形 1"/>
          <p:cNvSpPr/>
          <p:nvPr/>
        </p:nvSpPr>
        <p:spPr>
          <a:xfrm rot="10800000" flipH="1">
            <a:off x="6307487" y="5001448"/>
            <a:ext cx="60936" cy="627700"/>
          </a:xfrm>
          <a:prstGeom prst="round2SameRect">
            <a:avLst>
              <a:gd name="adj1" fmla="val 50000"/>
              <a:gd name="adj2" fmla="val 50000"/>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45" name="文本框 10"/>
          <p:cNvSpPr/>
          <p:nvPr/>
        </p:nvSpPr>
        <p:spPr bwMode="auto">
          <a:xfrm>
            <a:off x="6453754" y="4444020"/>
            <a:ext cx="4758363"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创新能力是技术和各种实践活动领域中不断提供具有经济价值社会价值</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6" name="文本框 19"/>
          <p:cNvSpPr txBox="1"/>
          <p:nvPr/>
        </p:nvSpPr>
        <p:spPr bwMode="auto">
          <a:xfrm>
            <a:off x="6453754" y="4095910"/>
            <a:ext cx="468475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just" defTabSz="913765" rtl="0" eaLnBrk="1" fontAlgn="auto" latinLnBrk="0" hangingPunct="1">
              <a:spcBef>
                <a:spcPct val="0"/>
              </a:spcBef>
              <a:spcAft>
                <a:spcPts val="0"/>
              </a:spcAft>
              <a:buClrTx/>
              <a:buSzTx/>
              <a:buFontTx/>
              <a:buNone/>
              <a:defRPr/>
            </a:pPr>
            <a:r>
              <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领导能力</a:t>
            </a:r>
            <a:endPar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47" name="文本框 18"/>
          <p:cNvSpPr/>
          <p:nvPr/>
        </p:nvSpPr>
        <p:spPr bwMode="auto">
          <a:xfrm>
            <a:off x="6453754" y="5346535"/>
            <a:ext cx="4972536"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创新能力是技术和各种实践活动领域中不断提供具有经济价值社会价值</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8" name="文本框 17"/>
          <p:cNvSpPr txBox="1"/>
          <p:nvPr/>
        </p:nvSpPr>
        <p:spPr bwMode="auto">
          <a:xfrm>
            <a:off x="6453754" y="4998423"/>
            <a:ext cx="4968202"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just" defTabSz="913765" rtl="0" eaLnBrk="1" fontAlgn="auto" latinLnBrk="0" hangingPunct="1">
              <a:spcBef>
                <a:spcPct val="0"/>
              </a:spcBef>
              <a:spcAft>
                <a:spcPts val="0"/>
              </a:spcAft>
              <a:buClrTx/>
              <a:buSzTx/>
              <a:buFontTx/>
              <a:buNone/>
              <a:defRPr/>
            </a:pPr>
            <a:r>
              <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感召能力</a:t>
            </a:r>
            <a:endPar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49" name="文本框 16"/>
          <p:cNvSpPr/>
          <p:nvPr/>
        </p:nvSpPr>
        <p:spPr bwMode="auto">
          <a:xfrm>
            <a:off x="6453754" y="3541507"/>
            <a:ext cx="4959301"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创新能力是技术和各种实践活动领域中不断提供具有经济价值社会价值</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0" name="文本框 15"/>
          <p:cNvSpPr txBox="1"/>
          <p:nvPr/>
        </p:nvSpPr>
        <p:spPr bwMode="auto">
          <a:xfrm>
            <a:off x="6453754" y="3193397"/>
            <a:ext cx="488568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just" defTabSz="913765" rtl="0" eaLnBrk="1" fontAlgn="auto" latinLnBrk="0" hangingPunct="1">
              <a:spcBef>
                <a:spcPct val="0"/>
              </a:spcBef>
              <a:spcAft>
                <a:spcPts val="0"/>
              </a:spcAft>
              <a:buClrTx/>
              <a:buSzTx/>
              <a:buFontTx/>
              <a:buNone/>
              <a:defRPr/>
            </a:pPr>
            <a:r>
              <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创新能力</a:t>
            </a:r>
            <a:endPar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51" name="文本框 14"/>
          <p:cNvSpPr/>
          <p:nvPr/>
        </p:nvSpPr>
        <p:spPr bwMode="auto">
          <a:xfrm>
            <a:off x="6453754" y="1736481"/>
            <a:ext cx="4938145"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创新能力是技术和各种实践活动领域中不断提供具有经济价值社会价值</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2" name="文本框 13"/>
          <p:cNvSpPr txBox="1"/>
          <p:nvPr/>
        </p:nvSpPr>
        <p:spPr bwMode="auto">
          <a:xfrm>
            <a:off x="6453754" y="1388371"/>
            <a:ext cx="4938145"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just" defTabSz="913765" rtl="0" eaLnBrk="1" fontAlgn="auto" latinLnBrk="0" hangingPunct="1">
              <a:spcBef>
                <a:spcPct val="0"/>
              </a:spcBef>
              <a:spcAft>
                <a:spcPts val="0"/>
              </a:spcAft>
              <a:buClrTx/>
              <a:buSzTx/>
              <a:buFontTx/>
              <a:buNone/>
              <a:defRPr/>
            </a:pPr>
            <a:r>
              <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协调能力</a:t>
            </a:r>
            <a:endPar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53" name="文本框 12"/>
          <p:cNvSpPr/>
          <p:nvPr/>
        </p:nvSpPr>
        <p:spPr bwMode="auto">
          <a:xfrm>
            <a:off x="6453754" y="2638994"/>
            <a:ext cx="4938145"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协调能力是指决策过程中的协调指挥才能决策应懂得科学组织设计原则</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4" name="文本框 1"/>
          <p:cNvSpPr txBox="1"/>
          <p:nvPr/>
        </p:nvSpPr>
        <p:spPr bwMode="auto">
          <a:xfrm>
            <a:off x="6453754" y="2290884"/>
            <a:ext cx="4938145"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just" defTabSz="913765" rtl="0" eaLnBrk="1" fontAlgn="auto" latinLnBrk="0" hangingPunct="1">
              <a:spcBef>
                <a:spcPct val="0"/>
              </a:spcBef>
              <a:spcAft>
                <a:spcPts val="0"/>
              </a:spcAft>
              <a:buClrTx/>
              <a:buSzTx/>
              <a:buFontTx/>
              <a:buNone/>
              <a:defRPr/>
            </a:pPr>
            <a:r>
              <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决策能力</a:t>
            </a:r>
            <a:endParaRPr kumimoji="0" lang="zh-CN" altLang="en-US" sz="16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77" name="任意形状 76"/>
          <p:cNvSpPr/>
          <p:nvPr/>
        </p:nvSpPr>
        <p:spPr>
          <a:xfrm>
            <a:off x="3269926" y="1773515"/>
            <a:ext cx="291904" cy="355711"/>
          </a:xfrm>
          <a:custGeom>
            <a:avLst/>
            <a:gdLst>
              <a:gd name="connsiteX0" fmla="*/ 230296 w 291904"/>
              <a:gd name="connsiteY0" fmla="*/ 293353 h 355711"/>
              <a:gd name="connsiteX1" fmla="*/ 230296 w 291904"/>
              <a:gd name="connsiteY1" fmla="*/ 313431 h 355711"/>
              <a:gd name="connsiteX2" fmla="*/ 267541 w 291904"/>
              <a:gd name="connsiteY2" fmla="*/ 313431 h 355711"/>
              <a:gd name="connsiteX3" fmla="*/ 262780 w 291904"/>
              <a:gd name="connsiteY3" fmla="*/ 293353 h 355711"/>
              <a:gd name="connsiteX4" fmla="*/ 167210 w 291904"/>
              <a:gd name="connsiteY4" fmla="*/ 293353 h 355711"/>
              <a:gd name="connsiteX5" fmla="*/ 167210 w 291904"/>
              <a:gd name="connsiteY5" fmla="*/ 324896 h 355711"/>
              <a:gd name="connsiteX6" fmla="*/ 182496 w 291904"/>
              <a:gd name="connsiteY6" fmla="*/ 315342 h 355711"/>
              <a:gd name="connsiteX7" fmla="*/ 189199 w 291904"/>
              <a:gd name="connsiteY7" fmla="*/ 314371 h 355711"/>
              <a:gd name="connsiteX8" fmla="*/ 194931 w 291904"/>
              <a:gd name="connsiteY8" fmla="*/ 315342 h 355711"/>
              <a:gd name="connsiteX9" fmla="*/ 209247 w 291904"/>
              <a:gd name="connsiteY9" fmla="*/ 324289 h 355711"/>
              <a:gd name="connsiteX10" fmla="*/ 209247 w 291904"/>
              <a:gd name="connsiteY10" fmla="*/ 293353 h 355711"/>
              <a:gd name="connsiteX11" fmla="*/ 53502 w 291904"/>
              <a:gd name="connsiteY11" fmla="*/ 251315 h 355711"/>
              <a:gd name="connsiteX12" fmla="*/ 22930 w 291904"/>
              <a:gd name="connsiteY12" fmla="*/ 281888 h 355711"/>
              <a:gd name="connsiteX13" fmla="*/ 56384 w 291904"/>
              <a:gd name="connsiteY13" fmla="*/ 313431 h 355711"/>
              <a:gd name="connsiteX14" fmla="*/ 146191 w 291904"/>
              <a:gd name="connsiteY14" fmla="*/ 313431 h 355711"/>
              <a:gd name="connsiteX15" fmla="*/ 146191 w 291904"/>
              <a:gd name="connsiteY15" fmla="*/ 293353 h 355711"/>
              <a:gd name="connsiteX16" fmla="*/ 52562 w 291904"/>
              <a:gd name="connsiteY16" fmla="*/ 293353 h 355711"/>
              <a:gd name="connsiteX17" fmla="*/ 42038 w 291904"/>
              <a:gd name="connsiteY17" fmla="*/ 281888 h 355711"/>
              <a:gd name="connsiteX18" fmla="*/ 52562 w 291904"/>
              <a:gd name="connsiteY18" fmla="*/ 271363 h 355711"/>
              <a:gd name="connsiteX19" fmla="*/ 261809 w 291904"/>
              <a:gd name="connsiteY19" fmla="*/ 271363 h 355711"/>
              <a:gd name="connsiteX20" fmla="*/ 266601 w 291904"/>
              <a:gd name="connsiteY20" fmla="*/ 251315 h 355711"/>
              <a:gd name="connsiteX21" fmla="*/ 179645 w 291904"/>
              <a:gd name="connsiteY21" fmla="*/ 147162 h 355711"/>
              <a:gd name="connsiteX22" fmla="*/ 128994 w 291904"/>
              <a:gd name="connsiteY22" fmla="*/ 189200 h 355711"/>
              <a:gd name="connsiteX23" fmla="*/ 230296 w 291904"/>
              <a:gd name="connsiteY23" fmla="*/ 189200 h 355711"/>
              <a:gd name="connsiteX24" fmla="*/ 179645 w 291904"/>
              <a:gd name="connsiteY24" fmla="*/ 147162 h 355711"/>
              <a:gd name="connsiteX25" fmla="*/ 177734 w 291904"/>
              <a:gd name="connsiteY25" fmla="*/ 85046 h 355711"/>
              <a:gd name="connsiteX26" fmla="*/ 157656 w 291904"/>
              <a:gd name="connsiteY26" fmla="*/ 105125 h 355711"/>
              <a:gd name="connsiteX27" fmla="*/ 176278 w 291904"/>
              <a:gd name="connsiteY27" fmla="*/ 126204 h 355711"/>
              <a:gd name="connsiteX28" fmla="*/ 177734 w 291904"/>
              <a:gd name="connsiteY28" fmla="*/ 126143 h 355711"/>
              <a:gd name="connsiteX29" fmla="*/ 198753 w 291904"/>
              <a:gd name="connsiteY29" fmla="*/ 105125 h 355711"/>
              <a:gd name="connsiteX30" fmla="*/ 177734 w 291904"/>
              <a:gd name="connsiteY30" fmla="*/ 85046 h 355711"/>
              <a:gd name="connsiteX31" fmla="*/ 179645 w 291904"/>
              <a:gd name="connsiteY31" fmla="*/ 64027 h 355711"/>
              <a:gd name="connsiteX32" fmla="*/ 221682 w 291904"/>
              <a:gd name="connsiteY32" fmla="*/ 105125 h 355711"/>
              <a:gd name="connsiteX33" fmla="*/ 210217 w 291904"/>
              <a:gd name="connsiteY33" fmla="*/ 132816 h 355711"/>
              <a:gd name="connsiteX34" fmla="*/ 252255 w 291904"/>
              <a:gd name="connsiteY34" fmla="*/ 198754 h 355711"/>
              <a:gd name="connsiteX35" fmla="*/ 241761 w 291904"/>
              <a:gd name="connsiteY35" fmla="*/ 209278 h 355711"/>
              <a:gd name="connsiteX36" fmla="*/ 117529 w 291904"/>
              <a:gd name="connsiteY36" fmla="*/ 209278 h 355711"/>
              <a:gd name="connsiteX37" fmla="*/ 107005 w 291904"/>
              <a:gd name="connsiteY37" fmla="*/ 198754 h 355711"/>
              <a:gd name="connsiteX38" fmla="*/ 148102 w 291904"/>
              <a:gd name="connsiteY38" fmla="*/ 132816 h 355711"/>
              <a:gd name="connsiteX39" fmla="*/ 137608 w 291904"/>
              <a:gd name="connsiteY39" fmla="*/ 105125 h 355711"/>
              <a:gd name="connsiteX40" fmla="*/ 179645 w 291904"/>
              <a:gd name="connsiteY40" fmla="*/ 64027 h 355711"/>
              <a:gd name="connsiteX41" fmla="*/ 55413 w 291904"/>
              <a:gd name="connsiteY41" fmla="*/ 21990 h 355711"/>
              <a:gd name="connsiteX42" fmla="*/ 23870 w 291904"/>
              <a:gd name="connsiteY42" fmla="*/ 54473 h 355711"/>
              <a:gd name="connsiteX43" fmla="*/ 23870 w 291904"/>
              <a:gd name="connsiteY43" fmla="*/ 241761 h 355711"/>
              <a:gd name="connsiteX44" fmla="*/ 55413 w 291904"/>
              <a:gd name="connsiteY44" fmla="*/ 231237 h 355711"/>
              <a:gd name="connsiteX45" fmla="*/ 65938 w 291904"/>
              <a:gd name="connsiteY45" fmla="*/ 231237 h 355711"/>
              <a:gd name="connsiteX46" fmla="*/ 65938 w 291904"/>
              <a:gd name="connsiteY46" fmla="*/ 21990 h 355711"/>
              <a:gd name="connsiteX47" fmla="*/ 85986 w 291904"/>
              <a:gd name="connsiteY47" fmla="*/ 21019 h 355711"/>
              <a:gd name="connsiteX48" fmla="*/ 85986 w 291904"/>
              <a:gd name="connsiteY48" fmla="*/ 229326 h 355711"/>
              <a:gd name="connsiteX49" fmla="*/ 272334 w 291904"/>
              <a:gd name="connsiteY49" fmla="*/ 229326 h 355711"/>
              <a:gd name="connsiteX50" fmla="*/ 272334 w 291904"/>
              <a:gd name="connsiteY50" fmla="*/ 31544 h 355711"/>
              <a:gd name="connsiteX51" fmla="*/ 262780 w 291904"/>
              <a:gd name="connsiteY51" fmla="*/ 21019 h 355711"/>
              <a:gd name="connsiteX52" fmla="*/ 52562 w 291904"/>
              <a:gd name="connsiteY52" fmla="*/ 0 h 355711"/>
              <a:gd name="connsiteX53" fmla="*/ 260869 w 291904"/>
              <a:gd name="connsiteY53" fmla="*/ 0 h 355711"/>
              <a:gd name="connsiteX54" fmla="*/ 291442 w 291904"/>
              <a:gd name="connsiteY54" fmla="*/ 31544 h 355711"/>
              <a:gd name="connsiteX55" fmla="*/ 291442 w 291904"/>
              <a:gd name="connsiteY55" fmla="*/ 239850 h 355711"/>
              <a:gd name="connsiteX56" fmla="*/ 290471 w 291904"/>
              <a:gd name="connsiteY56" fmla="*/ 245583 h 355711"/>
              <a:gd name="connsiteX57" fmla="*/ 290471 w 291904"/>
              <a:gd name="connsiteY57" fmla="*/ 319163 h 355711"/>
              <a:gd name="connsiteX58" fmla="*/ 290471 w 291904"/>
              <a:gd name="connsiteY58" fmla="*/ 328717 h 355711"/>
              <a:gd name="connsiteX59" fmla="*/ 281888 w 291904"/>
              <a:gd name="connsiteY59" fmla="*/ 333479 h 355711"/>
              <a:gd name="connsiteX60" fmla="*/ 230296 w 291904"/>
              <a:gd name="connsiteY60" fmla="*/ 333479 h 355711"/>
              <a:gd name="connsiteX61" fmla="*/ 230296 w 291904"/>
              <a:gd name="connsiteY61" fmla="*/ 344004 h 355711"/>
              <a:gd name="connsiteX62" fmla="*/ 224564 w 291904"/>
              <a:gd name="connsiteY62" fmla="*/ 353558 h 355711"/>
              <a:gd name="connsiteX63" fmla="*/ 219286 w 291904"/>
              <a:gd name="connsiteY63" fmla="*/ 355711 h 355711"/>
              <a:gd name="connsiteX64" fmla="*/ 214039 w 291904"/>
              <a:gd name="connsiteY64" fmla="*/ 353558 h 355711"/>
              <a:gd name="connsiteX65" fmla="*/ 189199 w 291904"/>
              <a:gd name="connsiteY65" fmla="*/ 337301 h 355711"/>
              <a:gd name="connsiteX66" fmla="*/ 163388 w 291904"/>
              <a:gd name="connsiteY66" fmla="*/ 353558 h 355711"/>
              <a:gd name="connsiteX67" fmla="*/ 157959 w 291904"/>
              <a:gd name="connsiteY67" fmla="*/ 355347 h 355711"/>
              <a:gd name="connsiteX68" fmla="*/ 152894 w 291904"/>
              <a:gd name="connsiteY68" fmla="*/ 353558 h 355711"/>
              <a:gd name="connsiteX69" fmla="*/ 147162 w 291904"/>
              <a:gd name="connsiteY69" fmla="*/ 344004 h 355711"/>
              <a:gd name="connsiteX70" fmla="*/ 147162 w 291904"/>
              <a:gd name="connsiteY70" fmla="*/ 333479 h 355711"/>
              <a:gd name="connsiteX71" fmla="*/ 56384 w 291904"/>
              <a:gd name="connsiteY71" fmla="*/ 333479 h 355711"/>
              <a:gd name="connsiteX72" fmla="*/ 0 w 291904"/>
              <a:gd name="connsiteY72" fmla="*/ 281888 h 355711"/>
              <a:gd name="connsiteX73" fmla="*/ 0 w 291904"/>
              <a:gd name="connsiteY73" fmla="*/ 52562 h 355711"/>
              <a:gd name="connsiteX74" fmla="*/ 15287 w 291904"/>
              <a:gd name="connsiteY74" fmla="*/ 16257 h 355711"/>
              <a:gd name="connsiteX75" fmla="*/ 52562 w 291904"/>
              <a:gd name="connsiteY75" fmla="*/ 0 h 35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91904" h="355711">
                <a:moveTo>
                  <a:pt x="230296" y="293353"/>
                </a:moveTo>
                <a:lnTo>
                  <a:pt x="230296" y="313431"/>
                </a:lnTo>
                <a:lnTo>
                  <a:pt x="267541" y="313431"/>
                </a:lnTo>
                <a:cubicBezTo>
                  <a:pt x="265631" y="307699"/>
                  <a:pt x="263720" y="300055"/>
                  <a:pt x="262780" y="293353"/>
                </a:cubicBezTo>
                <a:close/>
                <a:moveTo>
                  <a:pt x="167210" y="293353"/>
                </a:moveTo>
                <a:lnTo>
                  <a:pt x="167210" y="324896"/>
                </a:lnTo>
                <a:lnTo>
                  <a:pt x="182496" y="315342"/>
                </a:lnTo>
                <a:cubicBezTo>
                  <a:pt x="185377" y="314371"/>
                  <a:pt x="186318" y="314371"/>
                  <a:pt x="189199" y="314371"/>
                </a:cubicBezTo>
                <a:cubicBezTo>
                  <a:pt x="191110" y="314371"/>
                  <a:pt x="193961" y="314371"/>
                  <a:pt x="194931" y="315342"/>
                </a:cubicBezTo>
                <a:lnTo>
                  <a:pt x="209247" y="324289"/>
                </a:lnTo>
                <a:lnTo>
                  <a:pt x="209247" y="293353"/>
                </a:lnTo>
                <a:close/>
                <a:moveTo>
                  <a:pt x="53502" y="251315"/>
                </a:moveTo>
                <a:cubicBezTo>
                  <a:pt x="37276" y="251315"/>
                  <a:pt x="22930" y="264691"/>
                  <a:pt x="22930" y="281888"/>
                </a:cubicBezTo>
                <a:cubicBezTo>
                  <a:pt x="22930" y="300996"/>
                  <a:pt x="39187" y="313431"/>
                  <a:pt x="56384" y="313431"/>
                </a:cubicBezTo>
                <a:lnTo>
                  <a:pt x="146191" y="313431"/>
                </a:lnTo>
                <a:lnTo>
                  <a:pt x="146191" y="293353"/>
                </a:lnTo>
                <a:lnTo>
                  <a:pt x="52562" y="293353"/>
                </a:lnTo>
                <a:cubicBezTo>
                  <a:pt x="46830" y="293353"/>
                  <a:pt x="42038" y="288560"/>
                  <a:pt x="42038" y="281888"/>
                </a:cubicBezTo>
                <a:cubicBezTo>
                  <a:pt x="42038" y="276155"/>
                  <a:pt x="46830" y="271363"/>
                  <a:pt x="52562" y="271363"/>
                </a:cubicBezTo>
                <a:lnTo>
                  <a:pt x="261809" y="271363"/>
                </a:lnTo>
                <a:cubicBezTo>
                  <a:pt x="262780" y="265631"/>
                  <a:pt x="263720" y="257988"/>
                  <a:pt x="266601" y="251315"/>
                </a:cubicBezTo>
                <a:close/>
                <a:moveTo>
                  <a:pt x="179645" y="147162"/>
                </a:moveTo>
                <a:cubicBezTo>
                  <a:pt x="153834" y="147162"/>
                  <a:pt x="132815" y="165299"/>
                  <a:pt x="128994" y="189200"/>
                </a:cubicBezTo>
                <a:lnTo>
                  <a:pt x="230296" y="189200"/>
                </a:lnTo>
                <a:cubicBezTo>
                  <a:pt x="225504" y="165299"/>
                  <a:pt x="204485" y="147162"/>
                  <a:pt x="179645" y="147162"/>
                </a:cubicBezTo>
                <a:close/>
                <a:moveTo>
                  <a:pt x="177734" y="85046"/>
                </a:moveTo>
                <a:cubicBezTo>
                  <a:pt x="167210" y="85046"/>
                  <a:pt x="157656" y="93630"/>
                  <a:pt x="157656" y="105125"/>
                </a:cubicBezTo>
                <a:cubicBezTo>
                  <a:pt x="157656" y="116953"/>
                  <a:pt x="166360" y="126204"/>
                  <a:pt x="176278" y="126204"/>
                </a:cubicBezTo>
                <a:cubicBezTo>
                  <a:pt x="176764" y="126204"/>
                  <a:pt x="177249" y="126174"/>
                  <a:pt x="177734" y="126143"/>
                </a:cubicBezTo>
                <a:cubicBezTo>
                  <a:pt x="189199" y="126143"/>
                  <a:pt x="198753" y="117530"/>
                  <a:pt x="198753" y="105125"/>
                </a:cubicBezTo>
                <a:cubicBezTo>
                  <a:pt x="198753" y="94600"/>
                  <a:pt x="190139" y="85046"/>
                  <a:pt x="177734" y="85046"/>
                </a:cubicBezTo>
                <a:close/>
                <a:moveTo>
                  <a:pt x="179645" y="64027"/>
                </a:moveTo>
                <a:cubicBezTo>
                  <a:pt x="202574" y="64027"/>
                  <a:pt x="221682" y="82165"/>
                  <a:pt x="221682" y="105125"/>
                </a:cubicBezTo>
                <a:cubicBezTo>
                  <a:pt x="221682" y="115619"/>
                  <a:pt x="217861" y="126143"/>
                  <a:pt x="210217" y="132816"/>
                </a:cubicBezTo>
                <a:cubicBezTo>
                  <a:pt x="235058" y="144281"/>
                  <a:pt x="252255" y="170092"/>
                  <a:pt x="252255" y="198754"/>
                </a:cubicBezTo>
                <a:cubicBezTo>
                  <a:pt x="252255" y="204486"/>
                  <a:pt x="247493" y="209278"/>
                  <a:pt x="241761" y="209278"/>
                </a:cubicBezTo>
                <a:lnTo>
                  <a:pt x="117529" y="209278"/>
                </a:lnTo>
                <a:cubicBezTo>
                  <a:pt x="110826" y="209278"/>
                  <a:pt x="106064" y="204486"/>
                  <a:pt x="107005" y="198754"/>
                </a:cubicBezTo>
                <a:cubicBezTo>
                  <a:pt x="107005" y="170092"/>
                  <a:pt x="123261" y="144281"/>
                  <a:pt x="148102" y="132816"/>
                </a:cubicBezTo>
                <a:cubicBezTo>
                  <a:pt x="141429" y="126143"/>
                  <a:pt x="137608" y="116589"/>
                  <a:pt x="137608" y="105125"/>
                </a:cubicBezTo>
                <a:cubicBezTo>
                  <a:pt x="137608" y="82165"/>
                  <a:pt x="156715" y="64027"/>
                  <a:pt x="179645" y="64027"/>
                </a:cubicBezTo>
                <a:close/>
                <a:moveTo>
                  <a:pt x="55413" y="21990"/>
                </a:moveTo>
                <a:cubicBezTo>
                  <a:pt x="38216" y="21990"/>
                  <a:pt x="23870" y="36305"/>
                  <a:pt x="23870" y="54473"/>
                </a:cubicBezTo>
                <a:lnTo>
                  <a:pt x="23870" y="241761"/>
                </a:lnTo>
                <a:cubicBezTo>
                  <a:pt x="32484" y="234118"/>
                  <a:pt x="43948" y="231237"/>
                  <a:pt x="55413" y="231237"/>
                </a:cubicBezTo>
                <a:lnTo>
                  <a:pt x="65938" y="231237"/>
                </a:lnTo>
                <a:lnTo>
                  <a:pt x="65938" y="21990"/>
                </a:lnTo>
                <a:close/>
                <a:moveTo>
                  <a:pt x="85986" y="21019"/>
                </a:moveTo>
                <a:lnTo>
                  <a:pt x="85986" y="229326"/>
                </a:lnTo>
                <a:lnTo>
                  <a:pt x="272334" y="229326"/>
                </a:lnTo>
                <a:lnTo>
                  <a:pt x="272334" y="31544"/>
                </a:lnTo>
                <a:cubicBezTo>
                  <a:pt x="272334" y="26751"/>
                  <a:pt x="267541" y="21990"/>
                  <a:pt x="262780" y="21019"/>
                </a:cubicBezTo>
                <a:close/>
                <a:moveTo>
                  <a:pt x="52562" y="0"/>
                </a:moveTo>
                <a:lnTo>
                  <a:pt x="260869" y="0"/>
                </a:lnTo>
                <a:cubicBezTo>
                  <a:pt x="277095" y="0"/>
                  <a:pt x="291442" y="14346"/>
                  <a:pt x="291442" y="31544"/>
                </a:cubicBezTo>
                <a:lnTo>
                  <a:pt x="291442" y="239850"/>
                </a:lnTo>
                <a:cubicBezTo>
                  <a:pt x="291442" y="242701"/>
                  <a:pt x="291442" y="243672"/>
                  <a:pt x="290471" y="245583"/>
                </a:cubicBezTo>
                <a:cubicBezTo>
                  <a:pt x="278066" y="269452"/>
                  <a:pt x="278066" y="296204"/>
                  <a:pt x="290471" y="319163"/>
                </a:cubicBezTo>
                <a:cubicBezTo>
                  <a:pt x="292382" y="322014"/>
                  <a:pt x="292382" y="324896"/>
                  <a:pt x="290471" y="328717"/>
                </a:cubicBezTo>
                <a:cubicBezTo>
                  <a:pt x="289531" y="331568"/>
                  <a:pt x="285709" y="333479"/>
                  <a:pt x="281888" y="333479"/>
                </a:cubicBezTo>
                <a:lnTo>
                  <a:pt x="230296" y="333479"/>
                </a:lnTo>
                <a:lnTo>
                  <a:pt x="230296" y="344004"/>
                </a:lnTo>
                <a:cubicBezTo>
                  <a:pt x="230296" y="348765"/>
                  <a:pt x="228385" y="351647"/>
                  <a:pt x="224564" y="353558"/>
                </a:cubicBezTo>
                <a:cubicBezTo>
                  <a:pt x="222653" y="354983"/>
                  <a:pt x="220955" y="355711"/>
                  <a:pt x="219286" y="355711"/>
                </a:cubicBezTo>
                <a:cubicBezTo>
                  <a:pt x="217618" y="355711"/>
                  <a:pt x="215950" y="354983"/>
                  <a:pt x="214039" y="353558"/>
                </a:cubicBezTo>
                <a:lnTo>
                  <a:pt x="189199" y="337301"/>
                </a:lnTo>
                <a:lnTo>
                  <a:pt x="163388" y="353558"/>
                </a:lnTo>
                <a:cubicBezTo>
                  <a:pt x="161811" y="354589"/>
                  <a:pt x="159961" y="355347"/>
                  <a:pt x="157959" y="355347"/>
                </a:cubicBezTo>
                <a:cubicBezTo>
                  <a:pt x="156321" y="355347"/>
                  <a:pt x="154623" y="354832"/>
                  <a:pt x="152894" y="353558"/>
                </a:cubicBezTo>
                <a:cubicBezTo>
                  <a:pt x="149072" y="351647"/>
                  <a:pt x="147162" y="347825"/>
                  <a:pt x="147162" y="344004"/>
                </a:cubicBezTo>
                <a:lnTo>
                  <a:pt x="147162" y="333479"/>
                </a:lnTo>
                <a:lnTo>
                  <a:pt x="56384" y="333479"/>
                </a:lnTo>
                <a:cubicBezTo>
                  <a:pt x="28662" y="333479"/>
                  <a:pt x="2851" y="311520"/>
                  <a:pt x="0" y="281888"/>
                </a:cubicBezTo>
                <a:lnTo>
                  <a:pt x="0" y="52562"/>
                </a:lnTo>
                <a:cubicBezTo>
                  <a:pt x="0" y="38216"/>
                  <a:pt x="5733" y="24841"/>
                  <a:pt x="15287" y="16257"/>
                </a:cubicBezTo>
                <a:cubicBezTo>
                  <a:pt x="24841" y="6703"/>
                  <a:pt x="38216" y="0"/>
                  <a:pt x="52562"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6" name="任意形状 75"/>
          <p:cNvSpPr/>
          <p:nvPr/>
        </p:nvSpPr>
        <p:spPr>
          <a:xfrm>
            <a:off x="3206456" y="2649851"/>
            <a:ext cx="354527" cy="355468"/>
          </a:xfrm>
          <a:custGeom>
            <a:avLst/>
            <a:gdLst>
              <a:gd name="connsiteX0" fmla="*/ 95115 w 354527"/>
              <a:gd name="connsiteY0" fmla="*/ 252134 h 355468"/>
              <a:gd name="connsiteX1" fmla="*/ 93659 w 354527"/>
              <a:gd name="connsiteY1" fmla="*/ 252255 h 355468"/>
              <a:gd name="connsiteX2" fmla="*/ 82195 w 354527"/>
              <a:gd name="connsiteY2" fmla="*/ 252255 h 355468"/>
              <a:gd name="connsiteX3" fmla="*/ 82195 w 354527"/>
              <a:gd name="connsiteY3" fmla="*/ 334449 h 355468"/>
              <a:gd name="connsiteX4" fmla="*/ 93659 w 354527"/>
              <a:gd name="connsiteY4" fmla="*/ 334449 h 355468"/>
              <a:gd name="connsiteX5" fmla="*/ 104184 w 354527"/>
              <a:gd name="connsiteY5" fmla="*/ 323925 h 355468"/>
              <a:gd name="connsiteX6" fmla="*/ 104184 w 354527"/>
              <a:gd name="connsiteY6" fmla="*/ 261809 h 355468"/>
              <a:gd name="connsiteX7" fmla="*/ 95115 w 354527"/>
              <a:gd name="connsiteY7" fmla="*/ 252134 h 355468"/>
              <a:gd name="connsiteX8" fmla="*/ 261838 w 354527"/>
              <a:gd name="connsiteY8" fmla="*/ 251315 h 355468"/>
              <a:gd name="connsiteX9" fmla="*/ 251314 w 354527"/>
              <a:gd name="connsiteY9" fmla="*/ 261809 h 355468"/>
              <a:gd name="connsiteX10" fmla="*/ 251314 w 354527"/>
              <a:gd name="connsiteY10" fmla="*/ 323925 h 355468"/>
              <a:gd name="connsiteX11" fmla="*/ 261838 w 354527"/>
              <a:gd name="connsiteY11" fmla="*/ 333479 h 355468"/>
              <a:gd name="connsiteX12" fmla="*/ 272333 w 354527"/>
              <a:gd name="connsiteY12" fmla="*/ 333479 h 355468"/>
              <a:gd name="connsiteX13" fmla="*/ 272333 w 354527"/>
              <a:gd name="connsiteY13" fmla="*/ 251315 h 355468"/>
              <a:gd name="connsiteX14" fmla="*/ 125202 w 354527"/>
              <a:gd name="connsiteY14" fmla="*/ 160537 h 355468"/>
              <a:gd name="connsiteX15" fmla="*/ 108945 w 354527"/>
              <a:gd name="connsiteY15" fmla="*/ 176764 h 355468"/>
              <a:gd name="connsiteX16" fmla="*/ 125202 w 354527"/>
              <a:gd name="connsiteY16" fmla="*/ 194932 h 355468"/>
              <a:gd name="connsiteX17" fmla="*/ 134756 w 354527"/>
              <a:gd name="connsiteY17" fmla="*/ 188229 h 355468"/>
              <a:gd name="connsiteX18" fmla="*/ 219801 w 354527"/>
              <a:gd name="connsiteY18" fmla="*/ 188229 h 355468"/>
              <a:gd name="connsiteX19" fmla="*/ 229355 w 354527"/>
              <a:gd name="connsiteY19" fmla="*/ 194932 h 355468"/>
              <a:gd name="connsiteX20" fmla="*/ 246552 w 354527"/>
              <a:gd name="connsiteY20" fmla="*/ 176764 h 355468"/>
              <a:gd name="connsiteX21" fmla="*/ 229355 w 354527"/>
              <a:gd name="connsiteY21" fmla="*/ 160537 h 355468"/>
              <a:gd name="connsiteX22" fmla="*/ 219801 w 354527"/>
              <a:gd name="connsiteY22" fmla="*/ 167210 h 355468"/>
              <a:gd name="connsiteX23" fmla="*/ 134756 w 354527"/>
              <a:gd name="connsiteY23" fmla="*/ 167210 h 355468"/>
              <a:gd name="connsiteX24" fmla="*/ 125202 w 354527"/>
              <a:gd name="connsiteY24" fmla="*/ 160537 h 355468"/>
              <a:gd name="connsiteX25" fmla="*/ 134180 w 354527"/>
              <a:gd name="connsiteY25" fmla="*/ 126507 h 355468"/>
              <a:gd name="connsiteX26" fmla="*/ 138578 w 354527"/>
              <a:gd name="connsiteY26" fmla="*/ 127083 h 355468"/>
              <a:gd name="connsiteX27" fmla="*/ 144310 w 354527"/>
              <a:gd name="connsiteY27" fmla="*/ 136637 h 355468"/>
              <a:gd name="connsiteX28" fmla="*/ 144310 w 354527"/>
              <a:gd name="connsiteY28" fmla="*/ 147162 h 355468"/>
              <a:gd name="connsiteX29" fmla="*/ 208336 w 354527"/>
              <a:gd name="connsiteY29" fmla="*/ 147162 h 355468"/>
              <a:gd name="connsiteX30" fmla="*/ 208336 w 354527"/>
              <a:gd name="connsiteY30" fmla="*/ 136637 h 355468"/>
              <a:gd name="connsiteX31" fmla="*/ 214069 w 354527"/>
              <a:gd name="connsiteY31" fmla="*/ 127083 h 355468"/>
              <a:gd name="connsiteX32" fmla="*/ 217253 w 354527"/>
              <a:gd name="connsiteY32" fmla="*/ 126719 h 355468"/>
              <a:gd name="connsiteX33" fmla="*/ 224563 w 354527"/>
              <a:gd name="connsiteY33" fmla="*/ 128994 h 355468"/>
              <a:gd name="connsiteX34" fmla="*/ 266600 w 354527"/>
              <a:gd name="connsiteY34" fmla="*/ 171032 h 355468"/>
              <a:gd name="connsiteX35" fmla="*/ 266600 w 354527"/>
              <a:gd name="connsiteY35" fmla="*/ 185378 h 355468"/>
              <a:gd name="connsiteX36" fmla="*/ 224563 w 354527"/>
              <a:gd name="connsiteY36" fmla="*/ 227415 h 355468"/>
              <a:gd name="connsiteX37" fmla="*/ 219013 w 354527"/>
              <a:gd name="connsiteY37" fmla="*/ 230600 h 355468"/>
              <a:gd name="connsiteX38" fmla="*/ 214069 w 354527"/>
              <a:gd name="connsiteY38" fmla="*/ 229326 h 355468"/>
              <a:gd name="connsiteX39" fmla="*/ 208336 w 354527"/>
              <a:gd name="connsiteY39" fmla="*/ 219772 h 355468"/>
              <a:gd name="connsiteX40" fmla="*/ 208336 w 354527"/>
              <a:gd name="connsiteY40" fmla="*/ 209278 h 355468"/>
              <a:gd name="connsiteX41" fmla="*/ 144310 w 354527"/>
              <a:gd name="connsiteY41" fmla="*/ 209278 h 355468"/>
              <a:gd name="connsiteX42" fmla="*/ 144310 w 354527"/>
              <a:gd name="connsiteY42" fmla="*/ 219772 h 355468"/>
              <a:gd name="connsiteX43" fmla="*/ 138578 w 354527"/>
              <a:gd name="connsiteY43" fmla="*/ 229326 h 355468"/>
              <a:gd name="connsiteX44" fmla="*/ 133604 w 354527"/>
              <a:gd name="connsiteY44" fmla="*/ 230600 h 355468"/>
              <a:gd name="connsiteX45" fmla="*/ 128053 w 354527"/>
              <a:gd name="connsiteY45" fmla="*/ 227415 h 355468"/>
              <a:gd name="connsiteX46" fmla="*/ 86016 w 354527"/>
              <a:gd name="connsiteY46" fmla="*/ 185378 h 355468"/>
              <a:gd name="connsiteX47" fmla="*/ 86016 w 354527"/>
              <a:gd name="connsiteY47" fmla="*/ 171032 h 355468"/>
              <a:gd name="connsiteX48" fmla="*/ 128053 w 354527"/>
              <a:gd name="connsiteY48" fmla="*/ 128994 h 355468"/>
              <a:gd name="connsiteX49" fmla="*/ 134180 w 354527"/>
              <a:gd name="connsiteY49" fmla="*/ 126507 h 355468"/>
              <a:gd name="connsiteX50" fmla="*/ 291441 w 354527"/>
              <a:gd name="connsiteY50" fmla="*/ 22930 h 355468"/>
              <a:gd name="connsiteX51" fmla="*/ 291441 w 354527"/>
              <a:gd name="connsiteY51" fmla="*/ 107035 h 355468"/>
              <a:gd name="connsiteX52" fmla="*/ 311519 w 354527"/>
              <a:gd name="connsiteY52" fmla="*/ 136637 h 355468"/>
              <a:gd name="connsiteX53" fmla="*/ 311519 w 354527"/>
              <a:gd name="connsiteY53" fmla="*/ 219772 h 355468"/>
              <a:gd name="connsiteX54" fmla="*/ 291441 w 354527"/>
              <a:gd name="connsiteY54" fmla="*/ 250344 h 355468"/>
              <a:gd name="connsiteX55" fmla="*/ 291441 w 354527"/>
              <a:gd name="connsiteY55" fmla="*/ 333479 h 355468"/>
              <a:gd name="connsiteX56" fmla="*/ 333508 w 354527"/>
              <a:gd name="connsiteY56" fmla="*/ 281888 h 355468"/>
              <a:gd name="connsiteX57" fmla="*/ 333508 w 354527"/>
              <a:gd name="connsiteY57" fmla="*/ 74521 h 355468"/>
              <a:gd name="connsiteX58" fmla="*/ 291441 w 354527"/>
              <a:gd name="connsiteY58" fmla="*/ 22930 h 355468"/>
              <a:gd name="connsiteX59" fmla="*/ 63086 w 354527"/>
              <a:gd name="connsiteY59" fmla="*/ 22930 h 355468"/>
              <a:gd name="connsiteX60" fmla="*/ 21989 w 354527"/>
              <a:gd name="connsiteY60" fmla="*/ 74521 h 355468"/>
              <a:gd name="connsiteX61" fmla="*/ 21989 w 354527"/>
              <a:gd name="connsiteY61" fmla="*/ 282828 h 355468"/>
              <a:gd name="connsiteX62" fmla="*/ 63086 w 354527"/>
              <a:gd name="connsiteY62" fmla="*/ 334449 h 355468"/>
              <a:gd name="connsiteX63" fmla="*/ 63086 w 354527"/>
              <a:gd name="connsiteY63" fmla="*/ 251315 h 355468"/>
              <a:gd name="connsiteX64" fmla="*/ 43008 w 354527"/>
              <a:gd name="connsiteY64" fmla="*/ 221682 h 355468"/>
              <a:gd name="connsiteX65" fmla="*/ 43008 w 354527"/>
              <a:gd name="connsiteY65" fmla="*/ 137608 h 355468"/>
              <a:gd name="connsiteX66" fmla="*/ 63086 w 354527"/>
              <a:gd name="connsiteY66" fmla="*/ 107975 h 355468"/>
              <a:gd name="connsiteX67" fmla="*/ 82195 w 354527"/>
              <a:gd name="connsiteY67" fmla="*/ 21990 h 355468"/>
              <a:gd name="connsiteX68" fmla="*/ 82195 w 354527"/>
              <a:gd name="connsiteY68" fmla="*/ 105124 h 355468"/>
              <a:gd name="connsiteX69" fmla="*/ 93659 w 354527"/>
              <a:gd name="connsiteY69" fmla="*/ 105124 h 355468"/>
              <a:gd name="connsiteX70" fmla="*/ 104184 w 354527"/>
              <a:gd name="connsiteY70" fmla="*/ 94600 h 355468"/>
              <a:gd name="connsiteX71" fmla="*/ 104184 w 354527"/>
              <a:gd name="connsiteY71" fmla="*/ 31543 h 355468"/>
              <a:gd name="connsiteX72" fmla="*/ 93659 w 354527"/>
              <a:gd name="connsiteY72" fmla="*/ 21990 h 355468"/>
              <a:gd name="connsiteX73" fmla="*/ 261838 w 354527"/>
              <a:gd name="connsiteY73" fmla="*/ 21019 h 355468"/>
              <a:gd name="connsiteX74" fmla="*/ 251314 w 354527"/>
              <a:gd name="connsiteY74" fmla="*/ 31543 h 355468"/>
              <a:gd name="connsiteX75" fmla="*/ 251314 w 354527"/>
              <a:gd name="connsiteY75" fmla="*/ 94600 h 355468"/>
              <a:gd name="connsiteX76" fmla="*/ 260383 w 354527"/>
              <a:gd name="connsiteY76" fmla="*/ 104275 h 355468"/>
              <a:gd name="connsiteX77" fmla="*/ 261838 w 354527"/>
              <a:gd name="connsiteY77" fmla="*/ 104154 h 355468"/>
              <a:gd name="connsiteX78" fmla="*/ 272333 w 354527"/>
              <a:gd name="connsiteY78" fmla="*/ 104154 h 355468"/>
              <a:gd name="connsiteX79" fmla="*/ 272333 w 354527"/>
              <a:gd name="connsiteY79" fmla="*/ 21019 h 355468"/>
              <a:gd name="connsiteX80" fmla="*/ 261838 w 354527"/>
              <a:gd name="connsiteY80" fmla="*/ 0 h 355468"/>
              <a:gd name="connsiteX81" fmla="*/ 281887 w 354527"/>
              <a:gd name="connsiteY81" fmla="*/ 0 h 355468"/>
              <a:gd name="connsiteX82" fmla="*/ 354527 w 354527"/>
              <a:gd name="connsiteY82" fmla="*/ 74521 h 355468"/>
              <a:gd name="connsiteX83" fmla="*/ 354527 w 354527"/>
              <a:gd name="connsiteY83" fmla="*/ 281888 h 355468"/>
              <a:gd name="connsiteX84" fmla="*/ 281887 w 354527"/>
              <a:gd name="connsiteY84" fmla="*/ 354498 h 355468"/>
              <a:gd name="connsiteX85" fmla="*/ 261838 w 354527"/>
              <a:gd name="connsiteY85" fmla="*/ 354498 h 355468"/>
              <a:gd name="connsiteX86" fmla="*/ 230295 w 354527"/>
              <a:gd name="connsiteY86" fmla="*/ 323925 h 355468"/>
              <a:gd name="connsiteX87" fmla="*/ 230295 w 354527"/>
              <a:gd name="connsiteY87" fmla="*/ 261809 h 355468"/>
              <a:gd name="connsiteX88" fmla="*/ 261838 w 354527"/>
              <a:gd name="connsiteY88" fmla="*/ 231237 h 355468"/>
              <a:gd name="connsiteX89" fmla="*/ 281887 w 354527"/>
              <a:gd name="connsiteY89" fmla="*/ 231237 h 355468"/>
              <a:gd name="connsiteX90" fmla="*/ 292411 w 354527"/>
              <a:gd name="connsiteY90" fmla="*/ 219772 h 355468"/>
              <a:gd name="connsiteX91" fmla="*/ 292411 w 354527"/>
              <a:gd name="connsiteY91" fmla="*/ 136637 h 355468"/>
              <a:gd name="connsiteX92" fmla="*/ 281887 w 354527"/>
              <a:gd name="connsiteY92" fmla="*/ 125172 h 355468"/>
              <a:gd name="connsiteX93" fmla="*/ 261838 w 354527"/>
              <a:gd name="connsiteY93" fmla="*/ 125172 h 355468"/>
              <a:gd name="connsiteX94" fmla="*/ 230295 w 354527"/>
              <a:gd name="connsiteY94" fmla="*/ 94600 h 355468"/>
              <a:gd name="connsiteX95" fmla="*/ 230295 w 354527"/>
              <a:gd name="connsiteY95" fmla="*/ 31543 h 355468"/>
              <a:gd name="connsiteX96" fmla="*/ 261838 w 354527"/>
              <a:gd name="connsiteY96" fmla="*/ 0 h 355468"/>
              <a:gd name="connsiteX97" fmla="*/ 72640 w 354527"/>
              <a:gd name="connsiteY97" fmla="*/ 0 h 355468"/>
              <a:gd name="connsiteX98" fmla="*/ 93659 w 354527"/>
              <a:gd name="connsiteY98" fmla="*/ 0 h 355468"/>
              <a:gd name="connsiteX99" fmla="*/ 124232 w 354527"/>
              <a:gd name="connsiteY99" fmla="*/ 31543 h 355468"/>
              <a:gd name="connsiteX100" fmla="*/ 124232 w 354527"/>
              <a:gd name="connsiteY100" fmla="*/ 94600 h 355468"/>
              <a:gd name="connsiteX101" fmla="*/ 93659 w 354527"/>
              <a:gd name="connsiteY101" fmla="*/ 126143 h 355468"/>
              <a:gd name="connsiteX102" fmla="*/ 72640 w 354527"/>
              <a:gd name="connsiteY102" fmla="*/ 126143 h 355468"/>
              <a:gd name="connsiteX103" fmla="*/ 62116 w 354527"/>
              <a:gd name="connsiteY103" fmla="*/ 136637 h 355468"/>
              <a:gd name="connsiteX104" fmla="*/ 62116 w 354527"/>
              <a:gd name="connsiteY104" fmla="*/ 219772 h 355468"/>
              <a:gd name="connsiteX105" fmla="*/ 72640 w 354527"/>
              <a:gd name="connsiteY105" fmla="*/ 231236 h 355468"/>
              <a:gd name="connsiteX106" fmla="*/ 93659 w 354527"/>
              <a:gd name="connsiteY106" fmla="*/ 231236 h 355468"/>
              <a:gd name="connsiteX107" fmla="*/ 124232 w 354527"/>
              <a:gd name="connsiteY107" fmla="*/ 261809 h 355468"/>
              <a:gd name="connsiteX108" fmla="*/ 124232 w 354527"/>
              <a:gd name="connsiteY108" fmla="*/ 323925 h 355468"/>
              <a:gd name="connsiteX109" fmla="*/ 93659 w 354527"/>
              <a:gd name="connsiteY109" fmla="*/ 355468 h 355468"/>
              <a:gd name="connsiteX110" fmla="*/ 72640 w 354527"/>
              <a:gd name="connsiteY110" fmla="*/ 355468 h 355468"/>
              <a:gd name="connsiteX111" fmla="*/ 0 w 354527"/>
              <a:gd name="connsiteY111" fmla="*/ 280917 h 355468"/>
              <a:gd name="connsiteX112" fmla="*/ 0 w 354527"/>
              <a:gd name="connsiteY112" fmla="*/ 73581 h 355468"/>
              <a:gd name="connsiteX113" fmla="*/ 72640 w 354527"/>
              <a:gd name="connsiteY113"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54527" h="355468">
                <a:moveTo>
                  <a:pt x="95115" y="252134"/>
                </a:moveTo>
                <a:cubicBezTo>
                  <a:pt x="94630" y="252134"/>
                  <a:pt x="94145" y="252194"/>
                  <a:pt x="93659" y="252255"/>
                </a:cubicBezTo>
                <a:lnTo>
                  <a:pt x="82195" y="252255"/>
                </a:lnTo>
                <a:lnTo>
                  <a:pt x="82195" y="334449"/>
                </a:lnTo>
                <a:lnTo>
                  <a:pt x="93659" y="334449"/>
                </a:lnTo>
                <a:cubicBezTo>
                  <a:pt x="99392" y="334449"/>
                  <a:pt x="104184" y="329657"/>
                  <a:pt x="104184" y="323925"/>
                </a:cubicBezTo>
                <a:lnTo>
                  <a:pt x="104184" y="261809"/>
                </a:lnTo>
                <a:cubicBezTo>
                  <a:pt x="104184" y="256592"/>
                  <a:pt x="100180" y="252134"/>
                  <a:pt x="95115" y="252134"/>
                </a:cubicBezTo>
                <a:close/>
                <a:moveTo>
                  <a:pt x="261838" y="251315"/>
                </a:moveTo>
                <a:cubicBezTo>
                  <a:pt x="256106" y="251315"/>
                  <a:pt x="251314" y="256077"/>
                  <a:pt x="251314" y="261809"/>
                </a:cubicBezTo>
                <a:lnTo>
                  <a:pt x="251314" y="323925"/>
                </a:lnTo>
                <a:cubicBezTo>
                  <a:pt x="251314" y="328717"/>
                  <a:pt x="256106" y="333479"/>
                  <a:pt x="261838" y="333479"/>
                </a:cubicBezTo>
                <a:lnTo>
                  <a:pt x="272333" y="333479"/>
                </a:lnTo>
                <a:lnTo>
                  <a:pt x="272333" y="251315"/>
                </a:lnTo>
                <a:close/>
                <a:moveTo>
                  <a:pt x="125202" y="160537"/>
                </a:moveTo>
                <a:lnTo>
                  <a:pt x="108945" y="176764"/>
                </a:lnTo>
                <a:lnTo>
                  <a:pt x="125202" y="194932"/>
                </a:lnTo>
                <a:cubicBezTo>
                  <a:pt x="127113" y="190140"/>
                  <a:pt x="129964" y="188229"/>
                  <a:pt x="134756" y="188229"/>
                </a:cubicBezTo>
                <a:lnTo>
                  <a:pt x="219801" y="188229"/>
                </a:lnTo>
                <a:cubicBezTo>
                  <a:pt x="224563" y="188229"/>
                  <a:pt x="228385" y="191110"/>
                  <a:pt x="229355" y="194932"/>
                </a:cubicBezTo>
                <a:lnTo>
                  <a:pt x="246552" y="176764"/>
                </a:lnTo>
                <a:lnTo>
                  <a:pt x="229355" y="160537"/>
                </a:lnTo>
                <a:cubicBezTo>
                  <a:pt x="228385" y="165299"/>
                  <a:pt x="224563" y="167210"/>
                  <a:pt x="219801" y="167210"/>
                </a:cubicBezTo>
                <a:lnTo>
                  <a:pt x="134756" y="167210"/>
                </a:lnTo>
                <a:cubicBezTo>
                  <a:pt x="129964" y="167210"/>
                  <a:pt x="127113" y="164359"/>
                  <a:pt x="125202" y="160537"/>
                </a:cubicBezTo>
                <a:close/>
                <a:moveTo>
                  <a:pt x="134180" y="126507"/>
                </a:moveTo>
                <a:cubicBezTo>
                  <a:pt x="135636" y="126507"/>
                  <a:pt x="137182" y="126750"/>
                  <a:pt x="138578" y="127083"/>
                </a:cubicBezTo>
                <a:cubicBezTo>
                  <a:pt x="142399" y="128054"/>
                  <a:pt x="144310" y="131875"/>
                  <a:pt x="144310" y="136637"/>
                </a:cubicBezTo>
                <a:lnTo>
                  <a:pt x="144310" y="147162"/>
                </a:lnTo>
                <a:lnTo>
                  <a:pt x="208336" y="147162"/>
                </a:lnTo>
                <a:lnTo>
                  <a:pt x="208336" y="136637"/>
                </a:lnTo>
                <a:cubicBezTo>
                  <a:pt x="208336" y="132816"/>
                  <a:pt x="210247" y="128054"/>
                  <a:pt x="214069" y="127083"/>
                </a:cubicBezTo>
                <a:cubicBezTo>
                  <a:pt x="215070" y="126841"/>
                  <a:pt x="216162" y="126719"/>
                  <a:pt x="217253" y="126719"/>
                </a:cubicBezTo>
                <a:cubicBezTo>
                  <a:pt x="220226" y="126719"/>
                  <a:pt x="223168" y="127599"/>
                  <a:pt x="224563" y="128994"/>
                </a:cubicBezTo>
                <a:lnTo>
                  <a:pt x="266600" y="171032"/>
                </a:lnTo>
                <a:cubicBezTo>
                  <a:pt x="270422" y="174853"/>
                  <a:pt x="270422" y="181556"/>
                  <a:pt x="266600" y="185378"/>
                </a:cubicBezTo>
                <a:lnTo>
                  <a:pt x="224563" y="227415"/>
                </a:lnTo>
                <a:cubicBezTo>
                  <a:pt x="223441" y="229660"/>
                  <a:pt x="221348" y="230600"/>
                  <a:pt x="219013" y="230600"/>
                </a:cubicBezTo>
                <a:cubicBezTo>
                  <a:pt x="217375" y="230600"/>
                  <a:pt x="215646" y="230115"/>
                  <a:pt x="214069" y="229326"/>
                </a:cubicBezTo>
                <a:cubicBezTo>
                  <a:pt x="210247" y="228386"/>
                  <a:pt x="208336" y="224564"/>
                  <a:pt x="208336" y="219772"/>
                </a:cubicBezTo>
                <a:lnTo>
                  <a:pt x="208336" y="209278"/>
                </a:lnTo>
                <a:lnTo>
                  <a:pt x="144310" y="209278"/>
                </a:lnTo>
                <a:lnTo>
                  <a:pt x="144310" y="219772"/>
                </a:lnTo>
                <a:cubicBezTo>
                  <a:pt x="144310" y="223594"/>
                  <a:pt x="142399" y="228386"/>
                  <a:pt x="138578" y="229326"/>
                </a:cubicBezTo>
                <a:cubicBezTo>
                  <a:pt x="136970" y="230115"/>
                  <a:pt x="135241" y="230600"/>
                  <a:pt x="133604" y="230600"/>
                </a:cubicBezTo>
                <a:cubicBezTo>
                  <a:pt x="131268" y="230600"/>
                  <a:pt x="129175" y="229660"/>
                  <a:pt x="128053" y="227415"/>
                </a:cubicBezTo>
                <a:lnTo>
                  <a:pt x="86016" y="185378"/>
                </a:lnTo>
                <a:cubicBezTo>
                  <a:pt x="82194" y="180586"/>
                  <a:pt x="82194" y="174853"/>
                  <a:pt x="86016" y="171032"/>
                </a:cubicBezTo>
                <a:lnTo>
                  <a:pt x="128053" y="128994"/>
                </a:lnTo>
                <a:cubicBezTo>
                  <a:pt x="129266" y="127174"/>
                  <a:pt x="131632" y="126507"/>
                  <a:pt x="134180" y="126507"/>
                </a:cubicBezTo>
                <a:close/>
                <a:moveTo>
                  <a:pt x="291441" y="22930"/>
                </a:moveTo>
                <a:lnTo>
                  <a:pt x="291441" y="107035"/>
                </a:lnTo>
                <a:cubicBezTo>
                  <a:pt x="303876" y="111797"/>
                  <a:pt x="311519" y="123261"/>
                  <a:pt x="311519" y="136637"/>
                </a:cubicBezTo>
                <a:lnTo>
                  <a:pt x="311519" y="219772"/>
                </a:lnTo>
                <a:cubicBezTo>
                  <a:pt x="311519" y="234118"/>
                  <a:pt x="303876" y="245583"/>
                  <a:pt x="291441" y="250344"/>
                </a:cubicBezTo>
                <a:lnTo>
                  <a:pt x="291441" y="333479"/>
                </a:lnTo>
                <a:cubicBezTo>
                  <a:pt x="315341" y="328717"/>
                  <a:pt x="333508" y="306728"/>
                  <a:pt x="333508" y="281888"/>
                </a:cubicBezTo>
                <a:lnTo>
                  <a:pt x="333508" y="74521"/>
                </a:lnTo>
                <a:cubicBezTo>
                  <a:pt x="333508" y="49681"/>
                  <a:pt x="315341" y="27722"/>
                  <a:pt x="291441" y="22930"/>
                </a:cubicBezTo>
                <a:close/>
                <a:moveTo>
                  <a:pt x="63086" y="22930"/>
                </a:moveTo>
                <a:cubicBezTo>
                  <a:pt x="39186" y="27722"/>
                  <a:pt x="21989" y="49681"/>
                  <a:pt x="21989" y="74521"/>
                </a:cubicBezTo>
                <a:lnTo>
                  <a:pt x="21989" y="282828"/>
                </a:lnTo>
                <a:cubicBezTo>
                  <a:pt x="21989" y="308639"/>
                  <a:pt x="39186" y="329657"/>
                  <a:pt x="63086" y="334449"/>
                </a:cubicBezTo>
                <a:lnTo>
                  <a:pt x="63086" y="251315"/>
                </a:lnTo>
                <a:cubicBezTo>
                  <a:pt x="51622" y="246523"/>
                  <a:pt x="43008" y="234118"/>
                  <a:pt x="43008" y="221682"/>
                </a:cubicBezTo>
                <a:lnTo>
                  <a:pt x="43008" y="137608"/>
                </a:lnTo>
                <a:cubicBezTo>
                  <a:pt x="43008" y="123261"/>
                  <a:pt x="51622" y="112767"/>
                  <a:pt x="63086" y="107975"/>
                </a:cubicBezTo>
                <a:close/>
                <a:moveTo>
                  <a:pt x="82195" y="21990"/>
                </a:moveTo>
                <a:lnTo>
                  <a:pt x="82195" y="105124"/>
                </a:lnTo>
                <a:lnTo>
                  <a:pt x="93659" y="105124"/>
                </a:lnTo>
                <a:cubicBezTo>
                  <a:pt x="99392" y="105124"/>
                  <a:pt x="104184" y="100332"/>
                  <a:pt x="104184" y="94600"/>
                </a:cubicBezTo>
                <a:lnTo>
                  <a:pt x="104184" y="31543"/>
                </a:lnTo>
                <a:cubicBezTo>
                  <a:pt x="104184" y="26751"/>
                  <a:pt x="99392" y="21990"/>
                  <a:pt x="93659" y="21990"/>
                </a:cubicBezTo>
                <a:close/>
                <a:moveTo>
                  <a:pt x="261838" y="21019"/>
                </a:moveTo>
                <a:cubicBezTo>
                  <a:pt x="256106" y="21019"/>
                  <a:pt x="251314" y="25811"/>
                  <a:pt x="251314" y="31543"/>
                </a:cubicBezTo>
                <a:lnTo>
                  <a:pt x="251314" y="94600"/>
                </a:lnTo>
                <a:cubicBezTo>
                  <a:pt x="251314" y="99847"/>
                  <a:pt x="255317" y="104275"/>
                  <a:pt x="260383" y="104275"/>
                </a:cubicBezTo>
                <a:cubicBezTo>
                  <a:pt x="260837" y="104275"/>
                  <a:pt x="261323" y="104245"/>
                  <a:pt x="261838" y="104154"/>
                </a:cubicBezTo>
                <a:lnTo>
                  <a:pt x="272333" y="104154"/>
                </a:lnTo>
                <a:lnTo>
                  <a:pt x="272333" y="21019"/>
                </a:lnTo>
                <a:close/>
                <a:moveTo>
                  <a:pt x="261838" y="0"/>
                </a:moveTo>
                <a:lnTo>
                  <a:pt x="281887" y="0"/>
                </a:lnTo>
                <a:cubicBezTo>
                  <a:pt x="321073" y="0"/>
                  <a:pt x="354527" y="33454"/>
                  <a:pt x="354527" y="74521"/>
                </a:cubicBezTo>
                <a:lnTo>
                  <a:pt x="354527" y="281888"/>
                </a:lnTo>
                <a:cubicBezTo>
                  <a:pt x="354527" y="322985"/>
                  <a:pt x="322984" y="354498"/>
                  <a:pt x="281887" y="354498"/>
                </a:cubicBezTo>
                <a:lnTo>
                  <a:pt x="261838" y="354498"/>
                </a:lnTo>
                <a:cubicBezTo>
                  <a:pt x="244641" y="354498"/>
                  <a:pt x="230295" y="341122"/>
                  <a:pt x="230295" y="323925"/>
                </a:cubicBezTo>
                <a:lnTo>
                  <a:pt x="230295" y="261809"/>
                </a:lnTo>
                <a:cubicBezTo>
                  <a:pt x="230295" y="245583"/>
                  <a:pt x="244641" y="231237"/>
                  <a:pt x="261838" y="231237"/>
                </a:cubicBezTo>
                <a:lnTo>
                  <a:pt x="281887" y="231237"/>
                </a:lnTo>
                <a:cubicBezTo>
                  <a:pt x="287619" y="231237"/>
                  <a:pt x="292411" y="225504"/>
                  <a:pt x="292411" y="219772"/>
                </a:cubicBezTo>
                <a:lnTo>
                  <a:pt x="292411" y="136637"/>
                </a:lnTo>
                <a:cubicBezTo>
                  <a:pt x="292411" y="129965"/>
                  <a:pt x="287619" y="125172"/>
                  <a:pt x="281887" y="125172"/>
                </a:cubicBezTo>
                <a:lnTo>
                  <a:pt x="261838" y="125172"/>
                </a:lnTo>
                <a:cubicBezTo>
                  <a:pt x="244641" y="125172"/>
                  <a:pt x="230295" y="111797"/>
                  <a:pt x="230295" y="94600"/>
                </a:cubicBezTo>
                <a:lnTo>
                  <a:pt x="230295" y="31543"/>
                </a:lnTo>
                <a:cubicBezTo>
                  <a:pt x="230295" y="14346"/>
                  <a:pt x="244641" y="0"/>
                  <a:pt x="261838" y="0"/>
                </a:cubicBezTo>
                <a:close/>
                <a:moveTo>
                  <a:pt x="72640" y="0"/>
                </a:moveTo>
                <a:lnTo>
                  <a:pt x="93659" y="0"/>
                </a:lnTo>
                <a:cubicBezTo>
                  <a:pt x="109916" y="0"/>
                  <a:pt x="124232" y="14346"/>
                  <a:pt x="124232" y="31543"/>
                </a:cubicBezTo>
                <a:lnTo>
                  <a:pt x="124232" y="94600"/>
                </a:lnTo>
                <a:cubicBezTo>
                  <a:pt x="124232" y="111797"/>
                  <a:pt x="109916" y="126143"/>
                  <a:pt x="93659" y="126143"/>
                </a:cubicBezTo>
                <a:lnTo>
                  <a:pt x="72640" y="126143"/>
                </a:lnTo>
                <a:cubicBezTo>
                  <a:pt x="66908" y="126143"/>
                  <a:pt x="62116" y="130905"/>
                  <a:pt x="62116" y="136637"/>
                </a:cubicBezTo>
                <a:lnTo>
                  <a:pt x="62116" y="219772"/>
                </a:lnTo>
                <a:cubicBezTo>
                  <a:pt x="62116" y="226475"/>
                  <a:pt x="66908" y="231236"/>
                  <a:pt x="72640" y="231236"/>
                </a:cubicBezTo>
                <a:lnTo>
                  <a:pt x="93659" y="231236"/>
                </a:lnTo>
                <a:cubicBezTo>
                  <a:pt x="109916" y="231236"/>
                  <a:pt x="124232" y="245582"/>
                  <a:pt x="124232" y="261809"/>
                </a:cubicBezTo>
                <a:lnTo>
                  <a:pt x="124232" y="323925"/>
                </a:lnTo>
                <a:cubicBezTo>
                  <a:pt x="124232" y="341122"/>
                  <a:pt x="109916" y="355468"/>
                  <a:pt x="93659" y="355468"/>
                </a:cubicBezTo>
                <a:lnTo>
                  <a:pt x="72640" y="355468"/>
                </a:lnTo>
                <a:cubicBezTo>
                  <a:pt x="32514" y="355468"/>
                  <a:pt x="0" y="322014"/>
                  <a:pt x="0" y="280917"/>
                </a:cubicBezTo>
                <a:lnTo>
                  <a:pt x="0" y="73581"/>
                </a:lnTo>
                <a:cubicBezTo>
                  <a:pt x="0" y="33454"/>
                  <a:pt x="32514" y="0"/>
                  <a:pt x="72640"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5" name="任意形状 74"/>
          <p:cNvSpPr/>
          <p:nvPr/>
        </p:nvSpPr>
        <p:spPr>
          <a:xfrm>
            <a:off x="3206456" y="3478347"/>
            <a:ext cx="354497" cy="355468"/>
          </a:xfrm>
          <a:custGeom>
            <a:avLst/>
            <a:gdLst>
              <a:gd name="connsiteX0" fmla="*/ 94600 w 354497"/>
              <a:gd name="connsiteY0" fmla="*/ 271363 h 355468"/>
              <a:gd name="connsiteX1" fmla="*/ 22930 w 354497"/>
              <a:gd name="connsiteY1" fmla="*/ 334449 h 355468"/>
              <a:gd name="connsiteX2" fmla="*/ 167210 w 354497"/>
              <a:gd name="connsiteY2" fmla="*/ 334449 h 355468"/>
              <a:gd name="connsiteX3" fmla="*/ 94600 w 354497"/>
              <a:gd name="connsiteY3" fmla="*/ 271363 h 355468"/>
              <a:gd name="connsiteX4" fmla="*/ 94600 w 354497"/>
              <a:gd name="connsiteY4" fmla="*/ 188229 h 355468"/>
              <a:gd name="connsiteX5" fmla="*/ 62116 w 354497"/>
              <a:gd name="connsiteY5" fmla="*/ 218832 h 355468"/>
              <a:gd name="connsiteX6" fmla="*/ 94600 w 354497"/>
              <a:gd name="connsiteY6" fmla="*/ 250344 h 355468"/>
              <a:gd name="connsiteX7" fmla="*/ 127083 w 354497"/>
              <a:gd name="connsiteY7" fmla="*/ 218832 h 355468"/>
              <a:gd name="connsiteX8" fmla="*/ 94600 w 354497"/>
              <a:gd name="connsiteY8" fmla="*/ 188229 h 355468"/>
              <a:gd name="connsiteX9" fmla="*/ 94600 w 354497"/>
              <a:gd name="connsiteY9" fmla="*/ 167210 h 355468"/>
              <a:gd name="connsiteX10" fmla="*/ 147131 w 354497"/>
              <a:gd name="connsiteY10" fmla="*/ 218832 h 355468"/>
              <a:gd name="connsiteX11" fmla="*/ 131845 w 354497"/>
              <a:gd name="connsiteY11" fmla="*/ 256077 h 355468"/>
              <a:gd name="connsiteX12" fmla="*/ 130905 w 354497"/>
              <a:gd name="connsiteY12" fmla="*/ 257047 h 355468"/>
              <a:gd name="connsiteX13" fmla="*/ 189199 w 354497"/>
              <a:gd name="connsiteY13" fmla="*/ 344003 h 355468"/>
              <a:gd name="connsiteX14" fmla="*/ 178675 w 354497"/>
              <a:gd name="connsiteY14" fmla="*/ 355468 h 355468"/>
              <a:gd name="connsiteX15" fmla="*/ 11465 w 354497"/>
              <a:gd name="connsiteY15" fmla="*/ 355468 h 355468"/>
              <a:gd name="connsiteX16" fmla="*/ 0 w 354497"/>
              <a:gd name="connsiteY16" fmla="*/ 344003 h 355468"/>
              <a:gd name="connsiteX17" fmla="*/ 59235 w 354497"/>
              <a:gd name="connsiteY17" fmla="*/ 257047 h 355468"/>
              <a:gd name="connsiteX18" fmla="*/ 57324 w 354497"/>
              <a:gd name="connsiteY18" fmla="*/ 256077 h 355468"/>
              <a:gd name="connsiteX19" fmla="*/ 42038 w 354497"/>
              <a:gd name="connsiteY19" fmla="*/ 218832 h 355468"/>
              <a:gd name="connsiteX20" fmla="*/ 94600 w 354497"/>
              <a:gd name="connsiteY20" fmla="*/ 167210 h 355468"/>
              <a:gd name="connsiteX21" fmla="*/ 250344 w 354497"/>
              <a:gd name="connsiteY21" fmla="*/ 64027 h 355468"/>
              <a:gd name="connsiteX22" fmla="*/ 229325 w 354497"/>
              <a:gd name="connsiteY22" fmla="*/ 84075 h 355468"/>
              <a:gd name="connsiteX23" fmla="*/ 229325 w 354497"/>
              <a:gd name="connsiteY23" fmla="*/ 126143 h 355468"/>
              <a:gd name="connsiteX24" fmla="*/ 250344 w 354497"/>
              <a:gd name="connsiteY24" fmla="*/ 146191 h 355468"/>
              <a:gd name="connsiteX25" fmla="*/ 255136 w 354497"/>
              <a:gd name="connsiteY25" fmla="*/ 145251 h 355468"/>
              <a:gd name="connsiteX26" fmla="*/ 252255 w 354497"/>
              <a:gd name="connsiteY26" fmla="*/ 142370 h 355468"/>
              <a:gd name="connsiteX27" fmla="*/ 252255 w 354497"/>
              <a:gd name="connsiteY27" fmla="*/ 128054 h 355468"/>
              <a:gd name="connsiteX28" fmla="*/ 259413 w 354497"/>
              <a:gd name="connsiteY28" fmla="*/ 125172 h 355468"/>
              <a:gd name="connsiteX29" fmla="*/ 266601 w 354497"/>
              <a:gd name="connsiteY29" fmla="*/ 128054 h 355468"/>
              <a:gd name="connsiteX30" fmla="*/ 269452 w 354497"/>
              <a:gd name="connsiteY30" fmla="*/ 130905 h 355468"/>
              <a:gd name="connsiteX31" fmla="*/ 270422 w 354497"/>
              <a:gd name="connsiteY31" fmla="*/ 126143 h 355468"/>
              <a:gd name="connsiteX32" fmla="*/ 270422 w 354497"/>
              <a:gd name="connsiteY32" fmla="*/ 84075 h 355468"/>
              <a:gd name="connsiteX33" fmla="*/ 250344 w 354497"/>
              <a:gd name="connsiteY33" fmla="*/ 64027 h 355468"/>
              <a:gd name="connsiteX34" fmla="*/ 250344 w 354497"/>
              <a:gd name="connsiteY34" fmla="*/ 42038 h 355468"/>
              <a:gd name="connsiteX35" fmla="*/ 291441 w 354497"/>
              <a:gd name="connsiteY35" fmla="*/ 84075 h 355468"/>
              <a:gd name="connsiteX36" fmla="*/ 291441 w 354497"/>
              <a:gd name="connsiteY36" fmla="*/ 126143 h 355468"/>
              <a:gd name="connsiteX37" fmla="*/ 285709 w 354497"/>
              <a:gd name="connsiteY37" fmla="*/ 147162 h 355468"/>
              <a:gd name="connsiteX38" fmla="*/ 288560 w 354497"/>
              <a:gd name="connsiteY38" fmla="*/ 150013 h 355468"/>
              <a:gd name="connsiteX39" fmla="*/ 288560 w 354497"/>
              <a:gd name="connsiteY39" fmla="*/ 164359 h 355468"/>
              <a:gd name="connsiteX40" fmla="*/ 281038 w 354497"/>
              <a:gd name="connsiteY40" fmla="*/ 166512 h 355468"/>
              <a:gd name="connsiteX41" fmla="*/ 274244 w 354497"/>
              <a:gd name="connsiteY41" fmla="*/ 164359 h 355468"/>
              <a:gd name="connsiteX42" fmla="*/ 271363 w 354497"/>
              <a:gd name="connsiteY42" fmla="*/ 161477 h 355468"/>
              <a:gd name="connsiteX43" fmla="*/ 250344 w 354497"/>
              <a:gd name="connsiteY43" fmla="*/ 167210 h 355468"/>
              <a:gd name="connsiteX44" fmla="*/ 208306 w 354497"/>
              <a:gd name="connsiteY44" fmla="*/ 126143 h 355468"/>
              <a:gd name="connsiteX45" fmla="*/ 208306 w 354497"/>
              <a:gd name="connsiteY45" fmla="*/ 84075 h 355468"/>
              <a:gd name="connsiteX46" fmla="*/ 250344 w 354497"/>
              <a:gd name="connsiteY46" fmla="*/ 42038 h 355468"/>
              <a:gd name="connsiteX47" fmla="*/ 250344 w 354497"/>
              <a:gd name="connsiteY47" fmla="*/ 21990 h 355468"/>
              <a:gd name="connsiteX48" fmla="*/ 168180 w 354497"/>
              <a:gd name="connsiteY48" fmla="*/ 105124 h 355468"/>
              <a:gd name="connsiteX49" fmla="*/ 180585 w 354497"/>
              <a:gd name="connsiteY49" fmla="*/ 150013 h 355468"/>
              <a:gd name="connsiteX50" fmla="*/ 181555 w 354497"/>
              <a:gd name="connsiteY50" fmla="*/ 157656 h 355468"/>
              <a:gd name="connsiteX51" fmla="*/ 173912 w 354497"/>
              <a:gd name="connsiteY51" fmla="*/ 181556 h 355468"/>
              <a:gd name="connsiteX52" fmla="*/ 197782 w 354497"/>
              <a:gd name="connsiteY52" fmla="*/ 173913 h 355468"/>
              <a:gd name="connsiteX53" fmla="*/ 199996 w 354497"/>
              <a:gd name="connsiteY53" fmla="*/ 173094 h 355468"/>
              <a:gd name="connsiteX54" fmla="*/ 205425 w 354497"/>
              <a:gd name="connsiteY54" fmla="*/ 174853 h 355468"/>
              <a:gd name="connsiteX55" fmla="*/ 250344 w 354497"/>
              <a:gd name="connsiteY55" fmla="*/ 188229 h 355468"/>
              <a:gd name="connsiteX56" fmla="*/ 332508 w 354497"/>
              <a:gd name="connsiteY56" fmla="*/ 105124 h 355468"/>
              <a:gd name="connsiteX57" fmla="*/ 250344 w 354497"/>
              <a:gd name="connsiteY57" fmla="*/ 21990 h 355468"/>
              <a:gd name="connsiteX58" fmla="*/ 250344 w 354497"/>
              <a:gd name="connsiteY58" fmla="*/ 0 h 355468"/>
              <a:gd name="connsiteX59" fmla="*/ 354497 w 354497"/>
              <a:gd name="connsiteY59" fmla="*/ 104154 h 355468"/>
              <a:gd name="connsiteX60" fmla="*/ 250344 w 354497"/>
              <a:gd name="connsiteY60" fmla="*/ 208307 h 355468"/>
              <a:gd name="connsiteX61" fmla="*/ 198753 w 354497"/>
              <a:gd name="connsiteY61" fmla="*/ 194932 h 355468"/>
              <a:gd name="connsiteX62" fmla="*/ 159566 w 354497"/>
              <a:gd name="connsiteY62" fmla="*/ 208307 h 355468"/>
              <a:gd name="connsiteX63" fmla="*/ 156563 w 354497"/>
              <a:gd name="connsiteY63" fmla="*/ 208671 h 355468"/>
              <a:gd name="connsiteX64" fmla="*/ 148101 w 354497"/>
              <a:gd name="connsiteY64" fmla="*/ 205456 h 355468"/>
              <a:gd name="connsiteX65" fmla="*/ 146191 w 354497"/>
              <a:gd name="connsiteY65" fmla="*/ 194932 h 355468"/>
              <a:gd name="connsiteX66" fmla="*/ 159566 w 354497"/>
              <a:gd name="connsiteY66" fmla="*/ 155745 h 355468"/>
              <a:gd name="connsiteX67" fmla="*/ 146191 w 354497"/>
              <a:gd name="connsiteY67" fmla="*/ 104154 h 355468"/>
              <a:gd name="connsiteX68" fmla="*/ 250344 w 354497"/>
              <a:gd name="connsiteY68"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54497" h="355468">
                <a:moveTo>
                  <a:pt x="94600" y="271363"/>
                </a:moveTo>
                <a:cubicBezTo>
                  <a:pt x="57324" y="271363"/>
                  <a:pt x="26751" y="299085"/>
                  <a:pt x="22930" y="334449"/>
                </a:cubicBezTo>
                <a:lnTo>
                  <a:pt x="167210" y="334449"/>
                </a:lnTo>
                <a:cubicBezTo>
                  <a:pt x="162448" y="299085"/>
                  <a:pt x="131845" y="271363"/>
                  <a:pt x="94600" y="271363"/>
                </a:cubicBezTo>
                <a:close/>
                <a:moveTo>
                  <a:pt x="94600" y="188229"/>
                </a:moveTo>
                <a:cubicBezTo>
                  <a:pt x="76432" y="188229"/>
                  <a:pt x="62116" y="202575"/>
                  <a:pt x="62116" y="218832"/>
                </a:cubicBezTo>
                <a:cubicBezTo>
                  <a:pt x="62116" y="236029"/>
                  <a:pt x="76432" y="250344"/>
                  <a:pt x="94600" y="250344"/>
                </a:cubicBezTo>
                <a:cubicBezTo>
                  <a:pt x="112737" y="250344"/>
                  <a:pt x="127083" y="236029"/>
                  <a:pt x="127083" y="218832"/>
                </a:cubicBezTo>
                <a:cubicBezTo>
                  <a:pt x="127083" y="202575"/>
                  <a:pt x="112737" y="188229"/>
                  <a:pt x="94600" y="188229"/>
                </a:cubicBezTo>
                <a:close/>
                <a:moveTo>
                  <a:pt x="94600" y="167210"/>
                </a:moveTo>
                <a:cubicBezTo>
                  <a:pt x="123261" y="167210"/>
                  <a:pt x="147131" y="190140"/>
                  <a:pt x="147131" y="218832"/>
                </a:cubicBezTo>
                <a:cubicBezTo>
                  <a:pt x="147131" y="233147"/>
                  <a:pt x="141399" y="246523"/>
                  <a:pt x="131845" y="256077"/>
                </a:cubicBezTo>
                <a:lnTo>
                  <a:pt x="130905" y="257047"/>
                </a:lnTo>
                <a:cubicBezTo>
                  <a:pt x="164359" y="271363"/>
                  <a:pt x="189199" y="304817"/>
                  <a:pt x="189199" y="344003"/>
                </a:cubicBezTo>
                <a:cubicBezTo>
                  <a:pt x="189199" y="350676"/>
                  <a:pt x="184407" y="355468"/>
                  <a:pt x="178675" y="355468"/>
                </a:cubicBezTo>
                <a:lnTo>
                  <a:pt x="11465" y="355468"/>
                </a:lnTo>
                <a:cubicBezTo>
                  <a:pt x="4762" y="355468"/>
                  <a:pt x="0" y="350676"/>
                  <a:pt x="0" y="344003"/>
                </a:cubicBezTo>
                <a:cubicBezTo>
                  <a:pt x="0" y="303877"/>
                  <a:pt x="25781" y="270423"/>
                  <a:pt x="59235" y="257047"/>
                </a:cubicBezTo>
                <a:lnTo>
                  <a:pt x="57324" y="256077"/>
                </a:lnTo>
                <a:cubicBezTo>
                  <a:pt x="47770" y="246523"/>
                  <a:pt x="42038" y="233147"/>
                  <a:pt x="42038" y="218832"/>
                </a:cubicBezTo>
                <a:cubicBezTo>
                  <a:pt x="42038" y="190140"/>
                  <a:pt x="65938" y="167210"/>
                  <a:pt x="94600" y="167210"/>
                </a:cubicBezTo>
                <a:close/>
                <a:moveTo>
                  <a:pt x="250344" y="64027"/>
                </a:moveTo>
                <a:cubicBezTo>
                  <a:pt x="239819" y="64027"/>
                  <a:pt x="229325" y="71670"/>
                  <a:pt x="229325" y="84075"/>
                </a:cubicBezTo>
                <a:lnTo>
                  <a:pt x="229325" y="126143"/>
                </a:lnTo>
                <a:cubicBezTo>
                  <a:pt x="229325" y="136637"/>
                  <a:pt x="237909" y="146191"/>
                  <a:pt x="250344" y="146191"/>
                </a:cubicBezTo>
                <a:cubicBezTo>
                  <a:pt x="252255" y="146191"/>
                  <a:pt x="253225" y="146191"/>
                  <a:pt x="255136" y="145251"/>
                </a:cubicBezTo>
                <a:lnTo>
                  <a:pt x="252255" y="142370"/>
                </a:lnTo>
                <a:cubicBezTo>
                  <a:pt x="248433" y="138548"/>
                  <a:pt x="248433" y="131875"/>
                  <a:pt x="252255" y="128054"/>
                </a:cubicBezTo>
                <a:cubicBezTo>
                  <a:pt x="254165" y="126143"/>
                  <a:pt x="256804" y="125172"/>
                  <a:pt x="259413" y="125172"/>
                </a:cubicBezTo>
                <a:cubicBezTo>
                  <a:pt x="262051" y="125172"/>
                  <a:pt x="264690" y="126143"/>
                  <a:pt x="266601" y="128054"/>
                </a:cubicBezTo>
                <a:lnTo>
                  <a:pt x="269452" y="130905"/>
                </a:lnTo>
                <a:cubicBezTo>
                  <a:pt x="270422" y="128994"/>
                  <a:pt x="270422" y="128054"/>
                  <a:pt x="270422" y="126143"/>
                </a:cubicBezTo>
                <a:lnTo>
                  <a:pt x="270422" y="84075"/>
                </a:lnTo>
                <a:cubicBezTo>
                  <a:pt x="270422" y="72611"/>
                  <a:pt x="261809" y="64027"/>
                  <a:pt x="250344" y="64027"/>
                </a:cubicBezTo>
                <a:close/>
                <a:moveTo>
                  <a:pt x="250344" y="42038"/>
                </a:moveTo>
                <a:cubicBezTo>
                  <a:pt x="272333" y="42038"/>
                  <a:pt x="291441" y="61146"/>
                  <a:pt x="291441" y="84075"/>
                </a:cubicBezTo>
                <a:lnTo>
                  <a:pt x="291441" y="126143"/>
                </a:lnTo>
                <a:cubicBezTo>
                  <a:pt x="291441" y="133786"/>
                  <a:pt x="289530" y="141429"/>
                  <a:pt x="285709" y="147162"/>
                </a:cubicBezTo>
                <a:lnTo>
                  <a:pt x="288560" y="150013"/>
                </a:lnTo>
                <a:cubicBezTo>
                  <a:pt x="291441" y="152894"/>
                  <a:pt x="291441" y="160537"/>
                  <a:pt x="288560" y="164359"/>
                </a:cubicBezTo>
                <a:cubicBezTo>
                  <a:pt x="286649" y="165784"/>
                  <a:pt x="283798" y="166512"/>
                  <a:pt x="281038" y="166512"/>
                </a:cubicBezTo>
                <a:cubicBezTo>
                  <a:pt x="278308" y="166512"/>
                  <a:pt x="275669" y="165784"/>
                  <a:pt x="274244" y="164359"/>
                </a:cubicBezTo>
                <a:lnTo>
                  <a:pt x="271363" y="161477"/>
                </a:lnTo>
                <a:cubicBezTo>
                  <a:pt x="264690" y="165299"/>
                  <a:pt x="257047" y="167210"/>
                  <a:pt x="250344" y="167210"/>
                </a:cubicBezTo>
                <a:cubicBezTo>
                  <a:pt x="227414" y="167210"/>
                  <a:pt x="208306" y="148102"/>
                  <a:pt x="208306" y="126143"/>
                </a:cubicBezTo>
                <a:lnTo>
                  <a:pt x="208306" y="84075"/>
                </a:lnTo>
                <a:cubicBezTo>
                  <a:pt x="208306" y="61146"/>
                  <a:pt x="227414" y="42038"/>
                  <a:pt x="250344" y="42038"/>
                </a:cubicBezTo>
                <a:close/>
                <a:moveTo>
                  <a:pt x="250344" y="21990"/>
                </a:moveTo>
                <a:cubicBezTo>
                  <a:pt x="204485" y="21990"/>
                  <a:pt x="168180" y="59235"/>
                  <a:pt x="168180" y="105124"/>
                </a:cubicBezTo>
                <a:cubicBezTo>
                  <a:pt x="168180" y="121351"/>
                  <a:pt x="172942" y="136637"/>
                  <a:pt x="180585" y="150013"/>
                </a:cubicBezTo>
                <a:cubicBezTo>
                  <a:pt x="181555" y="151924"/>
                  <a:pt x="183466" y="155745"/>
                  <a:pt x="181555" y="157656"/>
                </a:cubicBezTo>
                <a:lnTo>
                  <a:pt x="173912" y="181556"/>
                </a:lnTo>
                <a:lnTo>
                  <a:pt x="197782" y="173913"/>
                </a:lnTo>
                <a:cubicBezTo>
                  <a:pt x="198389" y="173306"/>
                  <a:pt x="199147" y="173094"/>
                  <a:pt x="199996" y="173094"/>
                </a:cubicBezTo>
                <a:cubicBezTo>
                  <a:pt x="201877" y="173094"/>
                  <a:pt x="204121" y="174216"/>
                  <a:pt x="205425" y="174853"/>
                </a:cubicBezTo>
                <a:cubicBezTo>
                  <a:pt x="218801" y="183467"/>
                  <a:pt x="234087" y="188229"/>
                  <a:pt x="250344" y="188229"/>
                </a:cubicBezTo>
                <a:cubicBezTo>
                  <a:pt x="296203" y="188229"/>
                  <a:pt x="333478" y="150983"/>
                  <a:pt x="332508" y="105124"/>
                </a:cubicBezTo>
                <a:cubicBezTo>
                  <a:pt x="332508" y="59235"/>
                  <a:pt x="295263" y="21990"/>
                  <a:pt x="250344" y="21990"/>
                </a:cubicBezTo>
                <a:close/>
                <a:moveTo>
                  <a:pt x="250344" y="0"/>
                </a:moveTo>
                <a:cubicBezTo>
                  <a:pt x="307668" y="0"/>
                  <a:pt x="353557" y="47770"/>
                  <a:pt x="354497" y="104154"/>
                </a:cubicBezTo>
                <a:cubicBezTo>
                  <a:pt x="354497" y="161478"/>
                  <a:pt x="307668" y="208307"/>
                  <a:pt x="250344" y="208307"/>
                </a:cubicBezTo>
                <a:cubicBezTo>
                  <a:pt x="232176" y="208307"/>
                  <a:pt x="214039" y="203545"/>
                  <a:pt x="198753" y="194932"/>
                </a:cubicBezTo>
                <a:lnTo>
                  <a:pt x="159566" y="208307"/>
                </a:lnTo>
                <a:cubicBezTo>
                  <a:pt x="158626" y="208550"/>
                  <a:pt x="157595" y="208671"/>
                  <a:pt x="156563" y="208671"/>
                </a:cubicBezTo>
                <a:cubicBezTo>
                  <a:pt x="153470" y="208671"/>
                  <a:pt x="150255" y="207579"/>
                  <a:pt x="148101" y="205456"/>
                </a:cubicBezTo>
                <a:cubicBezTo>
                  <a:pt x="146191" y="203545"/>
                  <a:pt x="145220" y="198753"/>
                  <a:pt x="146191" y="194932"/>
                </a:cubicBezTo>
                <a:lnTo>
                  <a:pt x="159566" y="155745"/>
                </a:lnTo>
                <a:cubicBezTo>
                  <a:pt x="150983" y="138548"/>
                  <a:pt x="146191" y="122321"/>
                  <a:pt x="146191" y="104154"/>
                </a:cubicBezTo>
                <a:cubicBezTo>
                  <a:pt x="146191" y="46830"/>
                  <a:pt x="193020" y="0"/>
                  <a:pt x="250344"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4" name="任意形状 73"/>
          <p:cNvSpPr/>
          <p:nvPr/>
        </p:nvSpPr>
        <p:spPr>
          <a:xfrm>
            <a:off x="3217920" y="4344582"/>
            <a:ext cx="331568" cy="353557"/>
          </a:xfrm>
          <a:custGeom>
            <a:avLst/>
            <a:gdLst>
              <a:gd name="connsiteX0" fmla="*/ 20078 w 331568"/>
              <a:gd name="connsiteY0" fmla="*/ 288560 h 353557"/>
              <a:gd name="connsiteX1" fmla="*/ 20078 w 331568"/>
              <a:gd name="connsiteY1" fmla="*/ 321074 h 353557"/>
              <a:gd name="connsiteX2" fmla="*/ 30573 w 331568"/>
              <a:gd name="connsiteY2" fmla="*/ 331568 h 353557"/>
              <a:gd name="connsiteX3" fmla="*/ 196842 w 331568"/>
              <a:gd name="connsiteY3" fmla="*/ 331568 h 353557"/>
              <a:gd name="connsiteX4" fmla="*/ 206396 w 331568"/>
              <a:gd name="connsiteY4" fmla="*/ 321074 h 353557"/>
              <a:gd name="connsiteX5" fmla="*/ 206396 w 331568"/>
              <a:gd name="connsiteY5" fmla="*/ 288560 h 353557"/>
              <a:gd name="connsiteX6" fmla="*/ 113707 w 331568"/>
              <a:gd name="connsiteY6" fmla="*/ 227415 h 353557"/>
              <a:gd name="connsiteX7" fmla="*/ 63056 w 331568"/>
              <a:gd name="connsiteY7" fmla="*/ 269452 h 353557"/>
              <a:gd name="connsiteX8" fmla="*/ 164358 w 331568"/>
              <a:gd name="connsiteY8" fmla="*/ 269452 h 353557"/>
              <a:gd name="connsiteX9" fmla="*/ 113707 w 331568"/>
              <a:gd name="connsiteY9" fmla="*/ 227415 h 353557"/>
              <a:gd name="connsiteX10" fmla="*/ 193020 w 331568"/>
              <a:gd name="connsiteY10" fmla="*/ 174853 h 353557"/>
              <a:gd name="connsiteX11" fmla="*/ 158626 w 331568"/>
              <a:gd name="connsiteY11" fmla="*/ 187288 h 353557"/>
              <a:gd name="connsiteX12" fmla="*/ 154804 w 331568"/>
              <a:gd name="connsiteY12" fmla="*/ 187288 h 353557"/>
              <a:gd name="connsiteX13" fmla="*/ 144280 w 331568"/>
              <a:gd name="connsiteY13" fmla="*/ 215010 h 353557"/>
              <a:gd name="connsiteX14" fmla="*/ 185377 w 331568"/>
              <a:gd name="connsiteY14" fmla="*/ 269452 h 353557"/>
              <a:gd name="connsiteX15" fmla="*/ 207366 w 331568"/>
              <a:gd name="connsiteY15" fmla="*/ 269452 h 353557"/>
              <a:gd name="connsiteX16" fmla="*/ 207366 w 331568"/>
              <a:gd name="connsiteY16" fmla="*/ 181556 h 353557"/>
              <a:gd name="connsiteX17" fmla="*/ 193020 w 331568"/>
              <a:gd name="connsiteY17" fmla="*/ 174853 h 353557"/>
              <a:gd name="connsiteX18" fmla="*/ 113707 w 331568"/>
              <a:gd name="connsiteY18" fmla="*/ 165299 h 353557"/>
              <a:gd name="connsiteX19" fmla="*/ 92688 w 331568"/>
              <a:gd name="connsiteY19" fmla="*/ 186317 h 353557"/>
              <a:gd name="connsiteX20" fmla="*/ 112130 w 331568"/>
              <a:gd name="connsiteY20" fmla="*/ 206456 h 353557"/>
              <a:gd name="connsiteX21" fmla="*/ 113707 w 331568"/>
              <a:gd name="connsiteY21" fmla="*/ 206396 h 353557"/>
              <a:gd name="connsiteX22" fmla="*/ 133786 w 331568"/>
              <a:gd name="connsiteY22" fmla="*/ 186317 h 353557"/>
              <a:gd name="connsiteX23" fmla="*/ 113707 w 331568"/>
              <a:gd name="connsiteY23" fmla="*/ 165299 h 353557"/>
              <a:gd name="connsiteX24" fmla="*/ 237939 w 331568"/>
              <a:gd name="connsiteY24" fmla="*/ 82164 h 353557"/>
              <a:gd name="connsiteX25" fmla="*/ 248434 w 331568"/>
              <a:gd name="connsiteY25" fmla="*/ 92689 h 353557"/>
              <a:gd name="connsiteX26" fmla="*/ 248434 w 331568"/>
              <a:gd name="connsiteY26" fmla="*/ 134726 h 353557"/>
              <a:gd name="connsiteX27" fmla="*/ 237939 w 331568"/>
              <a:gd name="connsiteY27" fmla="*/ 145250 h 353557"/>
              <a:gd name="connsiteX28" fmla="*/ 226474 w 331568"/>
              <a:gd name="connsiteY28" fmla="*/ 134726 h 353557"/>
              <a:gd name="connsiteX29" fmla="*/ 226474 w 331568"/>
              <a:gd name="connsiteY29" fmla="*/ 92689 h 353557"/>
              <a:gd name="connsiteX30" fmla="*/ 237939 w 331568"/>
              <a:gd name="connsiteY30" fmla="*/ 82164 h 353557"/>
              <a:gd name="connsiteX31" fmla="*/ 20078 w 331568"/>
              <a:gd name="connsiteY31" fmla="*/ 60205 h 353557"/>
              <a:gd name="connsiteX32" fmla="*/ 20078 w 331568"/>
              <a:gd name="connsiteY32" fmla="*/ 268512 h 353557"/>
              <a:gd name="connsiteX33" fmla="*/ 42037 w 331568"/>
              <a:gd name="connsiteY33" fmla="*/ 268512 h 353557"/>
              <a:gd name="connsiteX34" fmla="*/ 82164 w 331568"/>
              <a:gd name="connsiteY34" fmla="*/ 213099 h 353557"/>
              <a:gd name="connsiteX35" fmla="*/ 71670 w 331568"/>
              <a:gd name="connsiteY35" fmla="*/ 186317 h 353557"/>
              <a:gd name="connsiteX36" fmla="*/ 113707 w 331568"/>
              <a:gd name="connsiteY36" fmla="*/ 144280 h 353557"/>
              <a:gd name="connsiteX37" fmla="*/ 148101 w 331568"/>
              <a:gd name="connsiteY37" fmla="*/ 163388 h 353557"/>
              <a:gd name="connsiteX38" fmla="*/ 156715 w 331568"/>
              <a:gd name="connsiteY38" fmla="*/ 138548 h 353557"/>
              <a:gd name="connsiteX39" fmla="*/ 145250 w 331568"/>
              <a:gd name="connsiteY39" fmla="*/ 91718 h 353557"/>
              <a:gd name="connsiteX40" fmla="*/ 150012 w 331568"/>
              <a:gd name="connsiteY40" fmla="*/ 60205 h 353557"/>
              <a:gd name="connsiteX41" fmla="*/ 238880 w 331568"/>
              <a:gd name="connsiteY41" fmla="*/ 40127 h 353557"/>
              <a:gd name="connsiteX42" fmla="*/ 249404 w 331568"/>
              <a:gd name="connsiteY42" fmla="*/ 50651 h 353557"/>
              <a:gd name="connsiteX43" fmla="*/ 238880 w 331568"/>
              <a:gd name="connsiteY43" fmla="*/ 62116 h 353557"/>
              <a:gd name="connsiteX44" fmla="*/ 228385 w 331568"/>
              <a:gd name="connsiteY44" fmla="*/ 50651 h 353557"/>
              <a:gd name="connsiteX45" fmla="*/ 238880 w 331568"/>
              <a:gd name="connsiteY45" fmla="*/ 40127 h 353557"/>
              <a:gd name="connsiteX46" fmla="*/ 239668 w 331568"/>
              <a:gd name="connsiteY46" fmla="*/ 20988 h 353557"/>
              <a:gd name="connsiteX47" fmla="*/ 237939 w 331568"/>
              <a:gd name="connsiteY47" fmla="*/ 21019 h 353557"/>
              <a:gd name="connsiteX48" fmla="*/ 175823 w 331568"/>
              <a:gd name="connsiteY48" fmla="*/ 56383 h 353557"/>
              <a:gd name="connsiteX49" fmla="*/ 174852 w 331568"/>
              <a:gd name="connsiteY49" fmla="*/ 59234 h 353557"/>
              <a:gd name="connsiteX50" fmla="*/ 166269 w 331568"/>
              <a:gd name="connsiteY50" fmla="*/ 93629 h 353557"/>
              <a:gd name="connsiteX51" fmla="*/ 176763 w 331568"/>
              <a:gd name="connsiteY51" fmla="*/ 131875 h 353557"/>
              <a:gd name="connsiteX52" fmla="*/ 177734 w 331568"/>
              <a:gd name="connsiteY52" fmla="*/ 140458 h 353557"/>
              <a:gd name="connsiteX53" fmla="*/ 172001 w 331568"/>
              <a:gd name="connsiteY53" fmla="*/ 159566 h 353557"/>
              <a:gd name="connsiteX54" fmla="*/ 191109 w 331568"/>
              <a:gd name="connsiteY54" fmla="*/ 153834 h 353557"/>
              <a:gd name="connsiteX55" fmla="*/ 193778 w 331568"/>
              <a:gd name="connsiteY55" fmla="*/ 153015 h 353557"/>
              <a:gd name="connsiteX56" fmla="*/ 199723 w 331568"/>
              <a:gd name="connsiteY56" fmla="*/ 154804 h 353557"/>
              <a:gd name="connsiteX57" fmla="*/ 237939 w 331568"/>
              <a:gd name="connsiteY57" fmla="*/ 165299 h 353557"/>
              <a:gd name="connsiteX58" fmla="*/ 310549 w 331568"/>
              <a:gd name="connsiteY58" fmla="*/ 92689 h 353557"/>
              <a:gd name="connsiteX59" fmla="*/ 239668 w 331568"/>
              <a:gd name="connsiteY59" fmla="*/ 20988 h 353557"/>
              <a:gd name="connsiteX60" fmla="*/ 30573 w 331568"/>
              <a:gd name="connsiteY60" fmla="*/ 20078 h 353557"/>
              <a:gd name="connsiteX61" fmla="*/ 21019 w 331568"/>
              <a:gd name="connsiteY61" fmla="*/ 30573 h 353557"/>
              <a:gd name="connsiteX62" fmla="*/ 21019 w 331568"/>
              <a:gd name="connsiteY62" fmla="*/ 41097 h 353557"/>
              <a:gd name="connsiteX63" fmla="*/ 161477 w 331568"/>
              <a:gd name="connsiteY63" fmla="*/ 41097 h 353557"/>
              <a:gd name="connsiteX64" fmla="*/ 180585 w 331568"/>
              <a:gd name="connsiteY64" fmla="*/ 20078 h 353557"/>
              <a:gd name="connsiteX65" fmla="*/ 30573 w 331568"/>
              <a:gd name="connsiteY65" fmla="*/ 0 h 353557"/>
              <a:gd name="connsiteX66" fmla="*/ 238879 w 331568"/>
              <a:gd name="connsiteY66" fmla="*/ 0 h 353557"/>
              <a:gd name="connsiteX67" fmla="*/ 331568 w 331568"/>
              <a:gd name="connsiteY67" fmla="*/ 93629 h 353557"/>
              <a:gd name="connsiteX68" fmla="*/ 238879 w 331568"/>
              <a:gd name="connsiteY68" fmla="*/ 187288 h 353557"/>
              <a:gd name="connsiteX69" fmla="*/ 228385 w 331568"/>
              <a:gd name="connsiteY69" fmla="*/ 186317 h 353557"/>
              <a:gd name="connsiteX70" fmla="*/ 228385 w 331568"/>
              <a:gd name="connsiteY70" fmla="*/ 322014 h 353557"/>
              <a:gd name="connsiteX71" fmla="*/ 196842 w 331568"/>
              <a:gd name="connsiteY71" fmla="*/ 353557 h 353557"/>
              <a:gd name="connsiteX72" fmla="*/ 30573 w 331568"/>
              <a:gd name="connsiteY72" fmla="*/ 353557 h 353557"/>
              <a:gd name="connsiteX73" fmla="*/ 0 w 331568"/>
              <a:gd name="connsiteY73" fmla="*/ 322984 h 353557"/>
              <a:gd name="connsiteX74" fmla="*/ 0 w 331568"/>
              <a:gd name="connsiteY74" fmla="*/ 31543 h 353557"/>
              <a:gd name="connsiteX75" fmla="*/ 30573 w 331568"/>
              <a:gd name="connsiteY75" fmla="*/ 0 h 35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1568" h="353557">
                <a:moveTo>
                  <a:pt x="20078" y="288560"/>
                </a:moveTo>
                <a:lnTo>
                  <a:pt x="20078" y="321074"/>
                </a:lnTo>
                <a:cubicBezTo>
                  <a:pt x="20078" y="326806"/>
                  <a:pt x="24840" y="331568"/>
                  <a:pt x="30573" y="331568"/>
                </a:cubicBezTo>
                <a:lnTo>
                  <a:pt x="196842" y="331568"/>
                </a:lnTo>
                <a:cubicBezTo>
                  <a:pt x="201634" y="331568"/>
                  <a:pt x="206396" y="326806"/>
                  <a:pt x="206396" y="321074"/>
                </a:cubicBezTo>
                <a:lnTo>
                  <a:pt x="206396" y="288560"/>
                </a:lnTo>
                <a:close/>
                <a:moveTo>
                  <a:pt x="113707" y="227415"/>
                </a:moveTo>
                <a:cubicBezTo>
                  <a:pt x="87927" y="227415"/>
                  <a:pt x="67848" y="245582"/>
                  <a:pt x="63056" y="269452"/>
                </a:cubicBezTo>
                <a:lnTo>
                  <a:pt x="164358" y="269452"/>
                </a:lnTo>
                <a:cubicBezTo>
                  <a:pt x="159566" y="245582"/>
                  <a:pt x="138547" y="227415"/>
                  <a:pt x="113707" y="227415"/>
                </a:cubicBezTo>
                <a:close/>
                <a:moveTo>
                  <a:pt x="193020" y="174853"/>
                </a:moveTo>
                <a:lnTo>
                  <a:pt x="158626" y="187288"/>
                </a:lnTo>
                <a:lnTo>
                  <a:pt x="154804" y="187288"/>
                </a:lnTo>
                <a:cubicBezTo>
                  <a:pt x="154804" y="197782"/>
                  <a:pt x="151923" y="207366"/>
                  <a:pt x="144280" y="215010"/>
                </a:cubicBezTo>
                <a:cubicBezTo>
                  <a:pt x="166269" y="224564"/>
                  <a:pt x="181555" y="244612"/>
                  <a:pt x="185377" y="269452"/>
                </a:cubicBezTo>
                <a:lnTo>
                  <a:pt x="207366" y="269452"/>
                </a:lnTo>
                <a:lnTo>
                  <a:pt x="207366" y="181556"/>
                </a:lnTo>
                <a:cubicBezTo>
                  <a:pt x="202574" y="179645"/>
                  <a:pt x="197812" y="177734"/>
                  <a:pt x="193020" y="174853"/>
                </a:cubicBezTo>
                <a:close/>
                <a:moveTo>
                  <a:pt x="113707" y="165299"/>
                </a:moveTo>
                <a:cubicBezTo>
                  <a:pt x="102242" y="165299"/>
                  <a:pt x="92688" y="173912"/>
                  <a:pt x="92688" y="186317"/>
                </a:cubicBezTo>
                <a:cubicBezTo>
                  <a:pt x="92688" y="197266"/>
                  <a:pt x="101393" y="206456"/>
                  <a:pt x="112130" y="206456"/>
                </a:cubicBezTo>
                <a:cubicBezTo>
                  <a:pt x="112646" y="206456"/>
                  <a:pt x="113191" y="206426"/>
                  <a:pt x="113707" y="206396"/>
                </a:cubicBezTo>
                <a:cubicBezTo>
                  <a:pt x="124232" y="206396"/>
                  <a:pt x="133786" y="197782"/>
                  <a:pt x="133786" y="186317"/>
                </a:cubicBezTo>
                <a:cubicBezTo>
                  <a:pt x="133786" y="174853"/>
                  <a:pt x="125172" y="165299"/>
                  <a:pt x="113707" y="165299"/>
                </a:cubicBezTo>
                <a:close/>
                <a:moveTo>
                  <a:pt x="237939" y="82164"/>
                </a:moveTo>
                <a:cubicBezTo>
                  <a:pt x="243672" y="82164"/>
                  <a:pt x="248434" y="86956"/>
                  <a:pt x="248434" y="92689"/>
                </a:cubicBezTo>
                <a:lnTo>
                  <a:pt x="248434" y="134726"/>
                </a:lnTo>
                <a:cubicBezTo>
                  <a:pt x="248434" y="140458"/>
                  <a:pt x="243672" y="145250"/>
                  <a:pt x="237939" y="145250"/>
                </a:cubicBezTo>
                <a:cubicBezTo>
                  <a:pt x="231236" y="145250"/>
                  <a:pt x="226474" y="140458"/>
                  <a:pt x="226474" y="134726"/>
                </a:cubicBezTo>
                <a:lnTo>
                  <a:pt x="226474" y="92689"/>
                </a:lnTo>
                <a:cubicBezTo>
                  <a:pt x="226474" y="86956"/>
                  <a:pt x="231236" y="82164"/>
                  <a:pt x="237939" y="82164"/>
                </a:cubicBezTo>
                <a:close/>
                <a:moveTo>
                  <a:pt x="20078" y="60205"/>
                </a:moveTo>
                <a:lnTo>
                  <a:pt x="20078" y="268512"/>
                </a:lnTo>
                <a:lnTo>
                  <a:pt x="42037" y="268512"/>
                </a:lnTo>
                <a:cubicBezTo>
                  <a:pt x="44919" y="244612"/>
                  <a:pt x="61145" y="224564"/>
                  <a:pt x="82164" y="213099"/>
                </a:cubicBezTo>
                <a:cubicBezTo>
                  <a:pt x="75491" y="206396"/>
                  <a:pt x="71670" y="196842"/>
                  <a:pt x="71670" y="186317"/>
                </a:cubicBezTo>
                <a:cubicBezTo>
                  <a:pt x="71670" y="163388"/>
                  <a:pt x="90778" y="144280"/>
                  <a:pt x="113707" y="144280"/>
                </a:cubicBezTo>
                <a:cubicBezTo>
                  <a:pt x="128053" y="144280"/>
                  <a:pt x="140458" y="151923"/>
                  <a:pt x="148101" y="163388"/>
                </a:cubicBezTo>
                <a:lnTo>
                  <a:pt x="156715" y="138548"/>
                </a:lnTo>
                <a:cubicBezTo>
                  <a:pt x="149072" y="124232"/>
                  <a:pt x="144280" y="107975"/>
                  <a:pt x="145250" y="91718"/>
                </a:cubicBezTo>
                <a:cubicBezTo>
                  <a:pt x="145250" y="80253"/>
                  <a:pt x="147161" y="69759"/>
                  <a:pt x="150012" y="60205"/>
                </a:cubicBezTo>
                <a:close/>
                <a:moveTo>
                  <a:pt x="238880" y="40127"/>
                </a:moveTo>
                <a:cubicBezTo>
                  <a:pt x="244612" y="40127"/>
                  <a:pt x="249404" y="44919"/>
                  <a:pt x="249404" y="50651"/>
                </a:cubicBezTo>
                <a:cubicBezTo>
                  <a:pt x="249404" y="57324"/>
                  <a:pt x="244612" y="62116"/>
                  <a:pt x="238880" y="62116"/>
                </a:cubicBezTo>
                <a:cubicBezTo>
                  <a:pt x="233147" y="62116"/>
                  <a:pt x="228385" y="57324"/>
                  <a:pt x="228385" y="50651"/>
                </a:cubicBezTo>
                <a:cubicBezTo>
                  <a:pt x="228385" y="45859"/>
                  <a:pt x="233147" y="40127"/>
                  <a:pt x="238880" y="40127"/>
                </a:cubicBezTo>
                <a:close/>
                <a:moveTo>
                  <a:pt x="239668" y="20988"/>
                </a:moveTo>
                <a:cubicBezTo>
                  <a:pt x="239092" y="20988"/>
                  <a:pt x="238515" y="21019"/>
                  <a:pt x="237939" y="21019"/>
                </a:cubicBezTo>
                <a:cubicBezTo>
                  <a:pt x="211188" y="21019"/>
                  <a:pt x="188258" y="35365"/>
                  <a:pt x="175823" y="56383"/>
                </a:cubicBezTo>
                <a:cubicBezTo>
                  <a:pt x="175823" y="58294"/>
                  <a:pt x="175823" y="58294"/>
                  <a:pt x="174852" y="59234"/>
                </a:cubicBezTo>
                <a:cubicBezTo>
                  <a:pt x="170091" y="68788"/>
                  <a:pt x="166269" y="81224"/>
                  <a:pt x="166269" y="93629"/>
                </a:cubicBezTo>
                <a:cubicBezTo>
                  <a:pt x="166269" y="107035"/>
                  <a:pt x="170091" y="120410"/>
                  <a:pt x="176763" y="131875"/>
                </a:cubicBezTo>
                <a:cubicBezTo>
                  <a:pt x="177734" y="134726"/>
                  <a:pt x="179645" y="138548"/>
                  <a:pt x="177734" y="140458"/>
                </a:cubicBezTo>
                <a:lnTo>
                  <a:pt x="172001" y="159566"/>
                </a:lnTo>
                <a:lnTo>
                  <a:pt x="191109" y="153834"/>
                </a:lnTo>
                <a:cubicBezTo>
                  <a:pt x="191989" y="153258"/>
                  <a:pt x="192899" y="153015"/>
                  <a:pt x="193778" y="153015"/>
                </a:cubicBezTo>
                <a:cubicBezTo>
                  <a:pt x="195750" y="153015"/>
                  <a:pt x="197721" y="154137"/>
                  <a:pt x="199723" y="154804"/>
                </a:cubicBezTo>
                <a:cubicBezTo>
                  <a:pt x="211188" y="162448"/>
                  <a:pt x="224563" y="165299"/>
                  <a:pt x="237939" y="165299"/>
                </a:cubicBezTo>
                <a:cubicBezTo>
                  <a:pt x="278066" y="165299"/>
                  <a:pt x="310549" y="133786"/>
                  <a:pt x="310549" y="92689"/>
                </a:cubicBezTo>
                <a:cubicBezTo>
                  <a:pt x="310549" y="53138"/>
                  <a:pt x="279006" y="20988"/>
                  <a:pt x="239668" y="20988"/>
                </a:cubicBezTo>
                <a:close/>
                <a:moveTo>
                  <a:pt x="30573" y="20078"/>
                </a:moveTo>
                <a:cubicBezTo>
                  <a:pt x="24840" y="20078"/>
                  <a:pt x="20078" y="24840"/>
                  <a:pt x="21019" y="30573"/>
                </a:cubicBezTo>
                <a:lnTo>
                  <a:pt x="21019" y="41097"/>
                </a:lnTo>
                <a:lnTo>
                  <a:pt x="161477" y="41097"/>
                </a:lnTo>
                <a:cubicBezTo>
                  <a:pt x="166269" y="33454"/>
                  <a:pt x="172942" y="25811"/>
                  <a:pt x="180585" y="20078"/>
                </a:cubicBezTo>
                <a:close/>
                <a:moveTo>
                  <a:pt x="30573" y="0"/>
                </a:moveTo>
                <a:lnTo>
                  <a:pt x="238879" y="0"/>
                </a:lnTo>
                <a:cubicBezTo>
                  <a:pt x="290501" y="0"/>
                  <a:pt x="331568" y="43008"/>
                  <a:pt x="331568" y="93629"/>
                </a:cubicBezTo>
                <a:cubicBezTo>
                  <a:pt x="331568" y="145251"/>
                  <a:pt x="290501" y="187288"/>
                  <a:pt x="238879" y="187288"/>
                </a:cubicBezTo>
                <a:cubicBezTo>
                  <a:pt x="235058" y="187288"/>
                  <a:pt x="231236" y="186317"/>
                  <a:pt x="228385" y="186317"/>
                </a:cubicBezTo>
                <a:lnTo>
                  <a:pt x="228385" y="322014"/>
                </a:lnTo>
                <a:cubicBezTo>
                  <a:pt x="228385" y="339211"/>
                  <a:pt x="214039" y="353557"/>
                  <a:pt x="196842" y="353557"/>
                </a:cubicBezTo>
                <a:lnTo>
                  <a:pt x="30573" y="353557"/>
                </a:lnTo>
                <a:cubicBezTo>
                  <a:pt x="13375" y="353557"/>
                  <a:pt x="0" y="339211"/>
                  <a:pt x="0" y="322984"/>
                </a:cubicBezTo>
                <a:lnTo>
                  <a:pt x="0" y="31543"/>
                </a:lnTo>
                <a:cubicBezTo>
                  <a:pt x="0" y="14346"/>
                  <a:pt x="14346" y="0"/>
                  <a:pt x="30573"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3" name="任意形状 72"/>
          <p:cNvSpPr/>
          <p:nvPr/>
        </p:nvSpPr>
        <p:spPr>
          <a:xfrm>
            <a:off x="3207233" y="5169422"/>
            <a:ext cx="353720" cy="354225"/>
          </a:xfrm>
          <a:custGeom>
            <a:avLst/>
            <a:gdLst>
              <a:gd name="connsiteX0" fmla="*/ 218145 w 353720"/>
              <a:gd name="connsiteY0" fmla="*/ 253226 h 354225"/>
              <a:gd name="connsiteX1" fmla="*/ 211321 w 353720"/>
              <a:gd name="connsiteY1" fmla="*/ 256077 h 354225"/>
              <a:gd name="connsiteX2" fmla="*/ 204648 w 353720"/>
              <a:gd name="connsiteY2" fmla="*/ 262780 h 354225"/>
              <a:gd name="connsiteX3" fmla="*/ 248596 w 353720"/>
              <a:gd name="connsiteY3" fmla="*/ 306728 h 354225"/>
              <a:gd name="connsiteX4" fmla="*/ 255299 w 353720"/>
              <a:gd name="connsiteY4" fmla="*/ 300055 h 354225"/>
              <a:gd name="connsiteX5" fmla="*/ 255299 w 353720"/>
              <a:gd name="connsiteY5" fmla="*/ 285709 h 354225"/>
              <a:gd name="connsiteX6" fmla="*/ 225667 w 353720"/>
              <a:gd name="connsiteY6" fmla="*/ 256077 h 354225"/>
              <a:gd name="connsiteX7" fmla="*/ 218145 w 353720"/>
              <a:gd name="connsiteY7" fmla="*/ 253226 h 354225"/>
              <a:gd name="connsiteX8" fmla="*/ 30736 w 353720"/>
              <a:gd name="connsiteY8" fmla="*/ 122322 h 354225"/>
              <a:gd name="connsiteX9" fmla="*/ 28825 w 353720"/>
              <a:gd name="connsiteY9" fmla="*/ 124232 h 354225"/>
              <a:gd name="connsiteX10" fmla="*/ 21182 w 353720"/>
              <a:gd name="connsiteY10" fmla="*/ 159567 h 354225"/>
              <a:gd name="connsiteX11" fmla="*/ 193183 w 353720"/>
              <a:gd name="connsiteY11" fmla="*/ 329657 h 354225"/>
              <a:gd name="connsiteX12" fmla="*/ 207590 w 353720"/>
              <a:gd name="connsiteY12" fmla="*/ 332872 h 354225"/>
              <a:gd name="connsiteX13" fmla="*/ 229488 w 353720"/>
              <a:gd name="connsiteY13" fmla="*/ 323925 h 354225"/>
              <a:gd name="connsiteX14" fmla="*/ 231399 w 353720"/>
              <a:gd name="connsiteY14" fmla="*/ 322014 h 354225"/>
              <a:gd name="connsiteX15" fmla="*/ 186480 w 353720"/>
              <a:gd name="connsiteY15" fmla="*/ 276155 h 354225"/>
              <a:gd name="connsiteX16" fmla="*/ 172074 w 353720"/>
              <a:gd name="connsiteY16" fmla="*/ 279370 h 354225"/>
              <a:gd name="connsiteX17" fmla="*/ 150175 w 353720"/>
              <a:gd name="connsiteY17" fmla="*/ 270423 h 354225"/>
              <a:gd name="connsiteX18" fmla="*/ 82327 w 353720"/>
              <a:gd name="connsiteY18" fmla="*/ 202575 h 354225"/>
              <a:gd name="connsiteX19" fmla="*/ 76595 w 353720"/>
              <a:gd name="connsiteY19" fmla="*/ 167210 h 354225"/>
              <a:gd name="connsiteX20" fmla="*/ 60823 w 353720"/>
              <a:gd name="connsiteY20" fmla="*/ 96753 h 354225"/>
              <a:gd name="connsiteX21" fmla="*/ 53665 w 353720"/>
              <a:gd name="connsiteY21" fmla="*/ 100332 h 354225"/>
              <a:gd name="connsiteX22" fmla="*/ 46993 w 353720"/>
              <a:gd name="connsiteY22" fmla="*/ 107975 h 354225"/>
              <a:gd name="connsiteX23" fmla="*/ 90941 w 353720"/>
              <a:gd name="connsiteY23" fmla="*/ 151924 h 354225"/>
              <a:gd name="connsiteX24" fmla="*/ 97614 w 353720"/>
              <a:gd name="connsiteY24" fmla="*/ 145251 h 354225"/>
              <a:gd name="connsiteX25" fmla="*/ 97614 w 353720"/>
              <a:gd name="connsiteY25" fmla="*/ 130905 h 354225"/>
              <a:gd name="connsiteX26" fmla="*/ 68011 w 353720"/>
              <a:gd name="connsiteY26" fmla="*/ 100332 h 354225"/>
              <a:gd name="connsiteX27" fmla="*/ 60823 w 353720"/>
              <a:gd name="connsiteY27" fmla="*/ 96753 h 354225"/>
              <a:gd name="connsiteX28" fmla="*/ 61794 w 353720"/>
              <a:gd name="connsiteY28" fmla="*/ 74764 h 354225"/>
              <a:gd name="connsiteX29" fmla="*/ 84238 w 353720"/>
              <a:gd name="connsiteY29" fmla="*/ 84075 h 354225"/>
              <a:gd name="connsiteX30" fmla="*/ 113870 w 353720"/>
              <a:gd name="connsiteY30" fmla="*/ 113708 h 354225"/>
              <a:gd name="connsiteX31" fmla="*/ 113870 w 353720"/>
              <a:gd name="connsiteY31" fmla="*/ 157656 h 354225"/>
              <a:gd name="connsiteX32" fmla="*/ 99524 w 353720"/>
              <a:gd name="connsiteY32" fmla="*/ 172002 h 354225"/>
              <a:gd name="connsiteX33" fmla="*/ 99524 w 353720"/>
              <a:gd name="connsiteY33" fmla="*/ 186318 h 354225"/>
              <a:gd name="connsiteX34" fmla="*/ 167372 w 353720"/>
              <a:gd name="connsiteY34" fmla="*/ 255137 h 354225"/>
              <a:gd name="connsiteX35" fmla="*/ 174530 w 353720"/>
              <a:gd name="connsiteY35" fmla="*/ 257290 h 354225"/>
              <a:gd name="connsiteX36" fmla="*/ 181719 w 353720"/>
              <a:gd name="connsiteY36" fmla="*/ 255137 h 354225"/>
              <a:gd name="connsiteX37" fmla="*/ 196034 w 353720"/>
              <a:gd name="connsiteY37" fmla="*/ 240791 h 354225"/>
              <a:gd name="connsiteX38" fmla="*/ 218024 w 353720"/>
              <a:gd name="connsiteY38" fmla="*/ 231479 h 354225"/>
              <a:gd name="connsiteX39" fmla="*/ 240013 w 353720"/>
              <a:gd name="connsiteY39" fmla="*/ 240791 h 354225"/>
              <a:gd name="connsiteX40" fmla="*/ 269615 w 353720"/>
              <a:gd name="connsiteY40" fmla="*/ 270423 h 354225"/>
              <a:gd name="connsiteX41" fmla="*/ 269615 w 353720"/>
              <a:gd name="connsiteY41" fmla="*/ 314371 h 354225"/>
              <a:gd name="connsiteX42" fmla="*/ 244775 w 353720"/>
              <a:gd name="connsiteY42" fmla="*/ 339211 h 354225"/>
              <a:gd name="connsiteX43" fmla="*/ 209319 w 353720"/>
              <a:gd name="connsiteY43" fmla="*/ 354225 h 354225"/>
              <a:gd name="connsiteX44" fmla="*/ 185540 w 353720"/>
              <a:gd name="connsiteY44" fmla="*/ 348765 h 354225"/>
              <a:gd name="connsiteX45" fmla="*/ 4925 w 353720"/>
              <a:gd name="connsiteY45" fmla="*/ 166270 h 354225"/>
              <a:gd name="connsiteX46" fmla="*/ 15450 w 353720"/>
              <a:gd name="connsiteY46" fmla="*/ 107975 h 354225"/>
              <a:gd name="connsiteX47" fmla="*/ 39319 w 353720"/>
              <a:gd name="connsiteY47" fmla="*/ 84075 h 354225"/>
              <a:gd name="connsiteX48" fmla="*/ 61794 w 353720"/>
              <a:gd name="connsiteY48" fmla="*/ 74764 h 354225"/>
              <a:gd name="connsiteX49" fmla="*/ 279169 w 353720"/>
              <a:gd name="connsiteY49" fmla="*/ 21990 h 354225"/>
              <a:gd name="connsiteX50" fmla="*/ 291604 w 353720"/>
              <a:gd name="connsiteY50" fmla="*/ 33454 h 354225"/>
              <a:gd name="connsiteX51" fmla="*/ 295426 w 353720"/>
              <a:gd name="connsiteY51" fmla="*/ 41098 h 354225"/>
              <a:gd name="connsiteX52" fmla="*/ 291604 w 353720"/>
              <a:gd name="connsiteY52" fmla="*/ 47770 h 354225"/>
              <a:gd name="connsiteX53" fmla="*/ 202737 w 353720"/>
              <a:gd name="connsiteY53" fmla="*/ 136637 h 354225"/>
              <a:gd name="connsiteX54" fmla="*/ 195913 w 353720"/>
              <a:gd name="connsiteY54" fmla="*/ 138791 h 354225"/>
              <a:gd name="connsiteX55" fmla="*/ 188391 w 353720"/>
              <a:gd name="connsiteY55" fmla="*/ 136637 h 354225"/>
              <a:gd name="connsiteX56" fmla="*/ 176927 w 353720"/>
              <a:gd name="connsiteY56" fmla="*/ 124232 h 354225"/>
              <a:gd name="connsiteX57" fmla="*/ 176927 w 353720"/>
              <a:gd name="connsiteY57" fmla="*/ 176764 h 354225"/>
              <a:gd name="connsiteX58" fmla="*/ 229488 w 353720"/>
              <a:gd name="connsiteY58" fmla="*/ 176764 h 354225"/>
              <a:gd name="connsiteX59" fmla="*/ 217053 w 353720"/>
              <a:gd name="connsiteY59" fmla="*/ 165299 h 354225"/>
              <a:gd name="connsiteX60" fmla="*/ 214202 w 353720"/>
              <a:gd name="connsiteY60" fmla="*/ 157656 h 354225"/>
              <a:gd name="connsiteX61" fmla="*/ 217053 w 353720"/>
              <a:gd name="connsiteY61" fmla="*/ 150983 h 354225"/>
              <a:gd name="connsiteX62" fmla="*/ 305920 w 353720"/>
              <a:gd name="connsiteY62" fmla="*/ 62116 h 354225"/>
              <a:gd name="connsiteX63" fmla="*/ 313108 w 353720"/>
              <a:gd name="connsiteY63" fmla="*/ 59963 h 354225"/>
              <a:gd name="connsiteX64" fmla="*/ 320266 w 353720"/>
              <a:gd name="connsiteY64" fmla="*/ 62116 h 354225"/>
              <a:gd name="connsiteX65" fmla="*/ 331731 w 353720"/>
              <a:gd name="connsiteY65" fmla="*/ 74521 h 354225"/>
              <a:gd name="connsiteX66" fmla="*/ 331731 w 353720"/>
              <a:gd name="connsiteY66" fmla="*/ 21990 h 354225"/>
              <a:gd name="connsiteX67" fmla="*/ 254329 w 353720"/>
              <a:gd name="connsiteY67" fmla="*/ 0 h 354225"/>
              <a:gd name="connsiteX68" fmla="*/ 343196 w 353720"/>
              <a:gd name="connsiteY68" fmla="*/ 0 h 354225"/>
              <a:gd name="connsiteX69" fmla="*/ 353720 w 353720"/>
              <a:gd name="connsiteY69" fmla="*/ 11465 h 354225"/>
              <a:gd name="connsiteX70" fmla="*/ 353720 w 353720"/>
              <a:gd name="connsiteY70" fmla="*/ 99362 h 354225"/>
              <a:gd name="connsiteX71" fmla="*/ 347988 w 353720"/>
              <a:gd name="connsiteY71" fmla="*/ 108946 h 354225"/>
              <a:gd name="connsiteX72" fmla="*/ 344742 w 353720"/>
              <a:gd name="connsiteY72" fmla="*/ 109310 h 354225"/>
              <a:gd name="connsiteX73" fmla="*/ 336523 w 353720"/>
              <a:gd name="connsiteY73" fmla="*/ 107035 h 354225"/>
              <a:gd name="connsiteX74" fmla="*/ 315474 w 353720"/>
              <a:gd name="connsiteY74" fmla="*/ 85046 h 354225"/>
              <a:gd name="connsiteX75" fmla="*/ 240953 w 353720"/>
              <a:gd name="connsiteY75" fmla="*/ 159567 h 354225"/>
              <a:gd name="connsiteX76" fmla="*/ 262942 w 353720"/>
              <a:gd name="connsiteY76" fmla="*/ 180586 h 354225"/>
              <a:gd name="connsiteX77" fmla="*/ 264853 w 353720"/>
              <a:gd name="connsiteY77" fmla="*/ 191110 h 354225"/>
              <a:gd name="connsiteX78" fmla="*/ 255299 w 353720"/>
              <a:gd name="connsiteY78" fmla="*/ 197783 h 354225"/>
              <a:gd name="connsiteX79" fmla="*/ 167373 w 353720"/>
              <a:gd name="connsiteY79" fmla="*/ 197783 h 354225"/>
              <a:gd name="connsiteX80" fmla="*/ 156878 w 353720"/>
              <a:gd name="connsiteY80" fmla="*/ 186318 h 354225"/>
              <a:gd name="connsiteX81" fmla="*/ 156878 w 353720"/>
              <a:gd name="connsiteY81" fmla="*/ 98421 h 354225"/>
              <a:gd name="connsiteX82" fmla="*/ 162611 w 353720"/>
              <a:gd name="connsiteY82" fmla="*/ 88867 h 354225"/>
              <a:gd name="connsiteX83" fmla="*/ 165795 w 353720"/>
              <a:gd name="connsiteY83" fmla="*/ 88504 h 354225"/>
              <a:gd name="connsiteX84" fmla="*/ 173105 w 353720"/>
              <a:gd name="connsiteY84" fmla="*/ 90778 h 354225"/>
              <a:gd name="connsiteX85" fmla="*/ 195094 w 353720"/>
              <a:gd name="connsiteY85" fmla="*/ 112768 h 354225"/>
              <a:gd name="connsiteX86" fmla="*/ 268675 w 353720"/>
              <a:gd name="connsiteY86" fmla="*/ 38216 h 354225"/>
              <a:gd name="connsiteX87" fmla="*/ 247656 w 353720"/>
              <a:gd name="connsiteY87" fmla="*/ 17197 h 354225"/>
              <a:gd name="connsiteX88" fmla="*/ 244775 w 353720"/>
              <a:gd name="connsiteY88" fmla="*/ 6703 h 354225"/>
              <a:gd name="connsiteX89" fmla="*/ 254329 w 353720"/>
              <a:gd name="connsiteY89" fmla="*/ 0 h 35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53720" h="354225">
                <a:moveTo>
                  <a:pt x="218145" y="253226"/>
                </a:moveTo>
                <a:cubicBezTo>
                  <a:pt x="215627" y="253226"/>
                  <a:pt x="213231" y="254166"/>
                  <a:pt x="211321" y="256077"/>
                </a:cubicBezTo>
                <a:lnTo>
                  <a:pt x="204648" y="262780"/>
                </a:lnTo>
                <a:lnTo>
                  <a:pt x="248596" y="306728"/>
                </a:lnTo>
                <a:lnTo>
                  <a:pt x="255299" y="300055"/>
                </a:lnTo>
                <a:cubicBezTo>
                  <a:pt x="259121" y="296203"/>
                  <a:pt x="259121" y="289531"/>
                  <a:pt x="255299" y="285709"/>
                </a:cubicBezTo>
                <a:lnTo>
                  <a:pt x="225667" y="256077"/>
                </a:lnTo>
                <a:cubicBezTo>
                  <a:pt x="223271" y="254166"/>
                  <a:pt x="220662" y="253226"/>
                  <a:pt x="218145" y="253226"/>
                </a:cubicBezTo>
                <a:close/>
                <a:moveTo>
                  <a:pt x="30736" y="122322"/>
                </a:moveTo>
                <a:lnTo>
                  <a:pt x="28825" y="124232"/>
                </a:lnTo>
                <a:cubicBezTo>
                  <a:pt x="19271" y="133786"/>
                  <a:pt x="16390" y="148102"/>
                  <a:pt x="21182" y="159567"/>
                </a:cubicBezTo>
                <a:cubicBezTo>
                  <a:pt x="52725" y="222653"/>
                  <a:pt x="127246" y="296203"/>
                  <a:pt x="193183" y="329657"/>
                </a:cubicBezTo>
                <a:cubicBezTo>
                  <a:pt x="197824" y="331811"/>
                  <a:pt x="202768" y="332872"/>
                  <a:pt x="207590" y="332872"/>
                </a:cubicBezTo>
                <a:cubicBezTo>
                  <a:pt x="215688" y="332872"/>
                  <a:pt x="223513" y="329900"/>
                  <a:pt x="229488" y="323925"/>
                </a:cubicBezTo>
                <a:lnTo>
                  <a:pt x="231399" y="322014"/>
                </a:lnTo>
                <a:lnTo>
                  <a:pt x="186480" y="276155"/>
                </a:lnTo>
                <a:cubicBezTo>
                  <a:pt x="181840" y="278309"/>
                  <a:pt x="176896" y="279370"/>
                  <a:pt x="172074" y="279370"/>
                </a:cubicBezTo>
                <a:cubicBezTo>
                  <a:pt x="163976" y="279370"/>
                  <a:pt x="156150" y="276398"/>
                  <a:pt x="150175" y="270423"/>
                </a:cubicBezTo>
                <a:lnTo>
                  <a:pt x="82327" y="202575"/>
                </a:lnTo>
                <a:cubicBezTo>
                  <a:pt x="73744" y="192050"/>
                  <a:pt x="71833" y="178675"/>
                  <a:pt x="76595" y="167210"/>
                </a:cubicBezTo>
                <a:close/>
                <a:moveTo>
                  <a:pt x="60823" y="96753"/>
                </a:moveTo>
                <a:cubicBezTo>
                  <a:pt x="58215" y="96753"/>
                  <a:pt x="55576" y="97936"/>
                  <a:pt x="53665" y="100332"/>
                </a:cubicBezTo>
                <a:lnTo>
                  <a:pt x="46993" y="107975"/>
                </a:lnTo>
                <a:lnTo>
                  <a:pt x="90941" y="151924"/>
                </a:lnTo>
                <a:lnTo>
                  <a:pt x="97614" y="145251"/>
                </a:lnTo>
                <a:cubicBezTo>
                  <a:pt x="101435" y="141429"/>
                  <a:pt x="101435" y="133786"/>
                  <a:pt x="97614" y="130905"/>
                </a:cubicBezTo>
                <a:lnTo>
                  <a:pt x="68011" y="100332"/>
                </a:lnTo>
                <a:cubicBezTo>
                  <a:pt x="66101" y="97936"/>
                  <a:pt x="63462" y="96753"/>
                  <a:pt x="60823" y="96753"/>
                </a:cubicBezTo>
                <a:close/>
                <a:moveTo>
                  <a:pt x="61794" y="74764"/>
                </a:moveTo>
                <a:cubicBezTo>
                  <a:pt x="69922" y="74764"/>
                  <a:pt x="78020" y="77888"/>
                  <a:pt x="84238" y="84075"/>
                </a:cubicBezTo>
                <a:lnTo>
                  <a:pt x="113870" y="113708"/>
                </a:lnTo>
                <a:cubicBezTo>
                  <a:pt x="125335" y="126143"/>
                  <a:pt x="125335" y="146191"/>
                  <a:pt x="113870" y="157656"/>
                </a:cubicBezTo>
                <a:lnTo>
                  <a:pt x="99524" y="172002"/>
                </a:lnTo>
                <a:cubicBezTo>
                  <a:pt x="95703" y="175824"/>
                  <a:pt x="95703" y="183467"/>
                  <a:pt x="99524" y="186318"/>
                </a:cubicBezTo>
                <a:lnTo>
                  <a:pt x="167372" y="255137"/>
                </a:lnTo>
                <a:cubicBezTo>
                  <a:pt x="169283" y="256562"/>
                  <a:pt x="171922" y="257290"/>
                  <a:pt x="174530" y="257290"/>
                </a:cubicBezTo>
                <a:cubicBezTo>
                  <a:pt x="177169" y="257290"/>
                  <a:pt x="179808" y="256562"/>
                  <a:pt x="181719" y="255137"/>
                </a:cubicBezTo>
                <a:lnTo>
                  <a:pt x="196034" y="240791"/>
                </a:lnTo>
                <a:cubicBezTo>
                  <a:pt x="201767" y="234573"/>
                  <a:pt x="209895" y="231479"/>
                  <a:pt x="218024" y="231479"/>
                </a:cubicBezTo>
                <a:cubicBezTo>
                  <a:pt x="226152" y="231479"/>
                  <a:pt x="234250" y="234573"/>
                  <a:pt x="240013" y="240791"/>
                </a:cubicBezTo>
                <a:lnTo>
                  <a:pt x="269615" y="270423"/>
                </a:lnTo>
                <a:cubicBezTo>
                  <a:pt x="282050" y="281888"/>
                  <a:pt x="282050" y="302906"/>
                  <a:pt x="269615" y="314371"/>
                </a:cubicBezTo>
                <a:lnTo>
                  <a:pt x="244775" y="339211"/>
                </a:lnTo>
                <a:cubicBezTo>
                  <a:pt x="235281" y="349311"/>
                  <a:pt x="222482" y="354225"/>
                  <a:pt x="209319" y="354225"/>
                </a:cubicBezTo>
                <a:cubicBezTo>
                  <a:pt x="201281" y="354225"/>
                  <a:pt x="193153" y="352405"/>
                  <a:pt x="185540" y="348765"/>
                </a:cubicBezTo>
                <a:cubicBezTo>
                  <a:pt x="113870" y="313431"/>
                  <a:pt x="37408" y="236969"/>
                  <a:pt x="4925" y="166270"/>
                </a:cubicBezTo>
                <a:cubicBezTo>
                  <a:pt x="-4629" y="147162"/>
                  <a:pt x="163" y="123262"/>
                  <a:pt x="15450" y="107975"/>
                </a:cubicBezTo>
                <a:lnTo>
                  <a:pt x="39319" y="84075"/>
                </a:lnTo>
                <a:cubicBezTo>
                  <a:pt x="45537" y="77888"/>
                  <a:pt x="53665" y="74764"/>
                  <a:pt x="61794" y="74764"/>
                </a:cubicBezTo>
                <a:close/>
                <a:moveTo>
                  <a:pt x="279169" y="21990"/>
                </a:moveTo>
                <a:lnTo>
                  <a:pt x="291604" y="33454"/>
                </a:lnTo>
                <a:cubicBezTo>
                  <a:pt x="294455" y="34395"/>
                  <a:pt x="295426" y="38216"/>
                  <a:pt x="295426" y="41098"/>
                </a:cubicBezTo>
                <a:cubicBezTo>
                  <a:pt x="295426" y="43008"/>
                  <a:pt x="293515" y="45859"/>
                  <a:pt x="291604" y="47770"/>
                </a:cubicBezTo>
                <a:lnTo>
                  <a:pt x="202737" y="136637"/>
                </a:lnTo>
                <a:cubicBezTo>
                  <a:pt x="201312" y="138063"/>
                  <a:pt x="198673" y="138791"/>
                  <a:pt x="195913" y="138791"/>
                </a:cubicBezTo>
                <a:cubicBezTo>
                  <a:pt x="193183" y="138791"/>
                  <a:pt x="190302" y="138063"/>
                  <a:pt x="188391" y="136637"/>
                </a:cubicBezTo>
                <a:lnTo>
                  <a:pt x="176927" y="124232"/>
                </a:lnTo>
                <a:lnTo>
                  <a:pt x="176927" y="176764"/>
                </a:lnTo>
                <a:lnTo>
                  <a:pt x="229488" y="176764"/>
                </a:lnTo>
                <a:lnTo>
                  <a:pt x="217053" y="165299"/>
                </a:lnTo>
                <a:cubicBezTo>
                  <a:pt x="215142" y="164359"/>
                  <a:pt x="214202" y="160537"/>
                  <a:pt x="214202" y="157656"/>
                </a:cubicBezTo>
                <a:cubicBezTo>
                  <a:pt x="214202" y="155745"/>
                  <a:pt x="215142" y="152894"/>
                  <a:pt x="217053" y="150983"/>
                </a:cubicBezTo>
                <a:lnTo>
                  <a:pt x="305920" y="62116"/>
                </a:lnTo>
                <a:cubicBezTo>
                  <a:pt x="307831" y="60691"/>
                  <a:pt x="310470" y="59963"/>
                  <a:pt x="313108" y="59963"/>
                </a:cubicBezTo>
                <a:cubicBezTo>
                  <a:pt x="315717" y="59963"/>
                  <a:pt x="318355" y="60691"/>
                  <a:pt x="320266" y="62116"/>
                </a:cubicBezTo>
                <a:lnTo>
                  <a:pt x="331731" y="74521"/>
                </a:lnTo>
                <a:lnTo>
                  <a:pt x="331731" y="21990"/>
                </a:lnTo>
                <a:close/>
                <a:moveTo>
                  <a:pt x="254329" y="0"/>
                </a:moveTo>
                <a:lnTo>
                  <a:pt x="343196" y="0"/>
                </a:lnTo>
                <a:cubicBezTo>
                  <a:pt x="348928" y="0"/>
                  <a:pt x="352750" y="4792"/>
                  <a:pt x="353720" y="11465"/>
                </a:cubicBezTo>
                <a:lnTo>
                  <a:pt x="353720" y="99362"/>
                </a:lnTo>
                <a:cubicBezTo>
                  <a:pt x="353720" y="103214"/>
                  <a:pt x="350839" y="107975"/>
                  <a:pt x="347988" y="108946"/>
                </a:cubicBezTo>
                <a:cubicBezTo>
                  <a:pt x="346957" y="109189"/>
                  <a:pt x="345865" y="109310"/>
                  <a:pt x="344742" y="109310"/>
                </a:cubicBezTo>
                <a:cubicBezTo>
                  <a:pt x="341740" y="109310"/>
                  <a:pt x="338616" y="108430"/>
                  <a:pt x="336523" y="107035"/>
                </a:cubicBezTo>
                <a:lnTo>
                  <a:pt x="315474" y="85046"/>
                </a:lnTo>
                <a:lnTo>
                  <a:pt x="240953" y="159567"/>
                </a:lnTo>
                <a:lnTo>
                  <a:pt x="262942" y="180586"/>
                </a:lnTo>
                <a:cubicBezTo>
                  <a:pt x="266764" y="183467"/>
                  <a:pt x="266764" y="188229"/>
                  <a:pt x="264853" y="191110"/>
                </a:cubicBezTo>
                <a:cubicBezTo>
                  <a:pt x="263883" y="194932"/>
                  <a:pt x="260061" y="197783"/>
                  <a:pt x="255299" y="197783"/>
                </a:cubicBezTo>
                <a:lnTo>
                  <a:pt x="167373" y="197783"/>
                </a:lnTo>
                <a:cubicBezTo>
                  <a:pt x="161640" y="197783"/>
                  <a:pt x="156878" y="193021"/>
                  <a:pt x="156878" y="186318"/>
                </a:cubicBezTo>
                <a:lnTo>
                  <a:pt x="156878" y="98421"/>
                </a:lnTo>
                <a:cubicBezTo>
                  <a:pt x="156878" y="94600"/>
                  <a:pt x="158789" y="89808"/>
                  <a:pt x="162611" y="88867"/>
                </a:cubicBezTo>
                <a:cubicBezTo>
                  <a:pt x="163612" y="88595"/>
                  <a:pt x="164704" y="88504"/>
                  <a:pt x="165795" y="88504"/>
                </a:cubicBezTo>
                <a:cubicBezTo>
                  <a:pt x="168768" y="88504"/>
                  <a:pt x="171710" y="89383"/>
                  <a:pt x="173105" y="90778"/>
                </a:cubicBezTo>
                <a:lnTo>
                  <a:pt x="195094" y="112768"/>
                </a:lnTo>
                <a:lnTo>
                  <a:pt x="268675" y="38216"/>
                </a:lnTo>
                <a:lnTo>
                  <a:pt x="247656" y="17197"/>
                </a:lnTo>
                <a:cubicBezTo>
                  <a:pt x="243835" y="14346"/>
                  <a:pt x="243835" y="9554"/>
                  <a:pt x="244775" y="6703"/>
                </a:cubicBezTo>
                <a:cubicBezTo>
                  <a:pt x="245745" y="2882"/>
                  <a:pt x="249567" y="0"/>
                  <a:pt x="254329"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grpSp>
        <p:nvGrpSpPr>
          <p:cNvPr id="40" name="组合 39"/>
          <p:cNvGrpSpPr/>
          <p:nvPr/>
        </p:nvGrpSpPr>
        <p:grpSpPr>
          <a:xfrm>
            <a:off x="-531339" y="-932311"/>
            <a:ext cx="3593993" cy="1864621"/>
            <a:chOff x="-531339" y="-932311"/>
            <a:chExt cx="3593993" cy="1864621"/>
          </a:xfrm>
        </p:grpSpPr>
        <p:grpSp>
          <p:nvGrpSpPr>
            <p:cNvPr id="41" name="组合 40"/>
            <p:cNvGrpSpPr/>
            <p:nvPr/>
          </p:nvGrpSpPr>
          <p:grpSpPr>
            <a:xfrm>
              <a:off x="-531339" y="-932311"/>
              <a:ext cx="1751442" cy="1864621"/>
              <a:chOff x="-565316" y="-3295690"/>
              <a:chExt cx="4337568" cy="4617863"/>
            </a:xfrm>
          </p:grpSpPr>
          <p:sp>
            <p:nvSpPr>
              <p:cNvPr id="44" name="椭圆 43"/>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55" name="椭圆 54"/>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42"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岗位认知</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43"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0109887" y="308948"/>
            <a:ext cx="5770605" cy="5770605"/>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7" name="椭圆 36"/>
          <p:cNvSpPr/>
          <p:nvPr/>
        </p:nvSpPr>
        <p:spPr>
          <a:xfrm>
            <a:off x="8779446" y="4263112"/>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8" name="椭圆 37"/>
          <p:cNvSpPr/>
          <p:nvPr/>
        </p:nvSpPr>
        <p:spPr>
          <a:xfrm>
            <a:off x="-1513733" y="3842982"/>
            <a:ext cx="3892378" cy="389237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9" name="椭圆 38"/>
          <p:cNvSpPr/>
          <p:nvPr/>
        </p:nvSpPr>
        <p:spPr>
          <a:xfrm>
            <a:off x="-932966" y="-2619601"/>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0" name="椭圆 39"/>
          <p:cNvSpPr/>
          <p:nvPr/>
        </p:nvSpPr>
        <p:spPr>
          <a:xfrm>
            <a:off x="-1229528" y="-2955291"/>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1" name="文本框 40"/>
          <p:cNvSpPr txBox="1"/>
          <p:nvPr/>
        </p:nvSpPr>
        <p:spPr>
          <a:xfrm>
            <a:off x="2390016" y="2409420"/>
            <a:ext cx="2349791" cy="1569660"/>
          </a:xfrm>
          <a:prstGeom prst="rect">
            <a:avLst/>
          </a:prstGeom>
          <a:noFill/>
          <a:ln w="31750">
            <a:noFill/>
          </a:ln>
        </p:spPr>
        <p:txBody>
          <a:bodyPr wrap="square" rtlCol="0">
            <a:spAutoFit/>
          </a:bodyPr>
          <a:lstStyle/>
          <a:p>
            <a:pPr algn="ctr"/>
            <a:r>
              <a:rPr lang="en-US" altLang="zh-CN"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03</a:t>
            </a:r>
            <a:endParaRPr lang="zh-CN" altLang="en-US"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2" name="矩形 41"/>
          <p:cNvSpPr/>
          <p:nvPr/>
        </p:nvSpPr>
        <p:spPr>
          <a:xfrm>
            <a:off x="4141573" y="2459664"/>
            <a:ext cx="4976682" cy="1015663"/>
          </a:xfrm>
          <a:prstGeom prst="rect">
            <a:avLst/>
          </a:prstGeom>
          <a:noFill/>
        </p:spPr>
        <p:txBody>
          <a:bodyPr wrap="square">
            <a:spAutoFit/>
            <a:scene3d>
              <a:camera prst="orthographicFront"/>
              <a:lightRig rig="threePt" dir="t"/>
            </a:scene3d>
            <a:sp3d contourW="12700"/>
          </a:bodyPr>
          <a:lstStyle/>
          <a:p>
            <a:pPr algn="just" defTabSz="449580">
              <a:defRPr/>
            </a:pPr>
            <a:r>
              <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胜任能力</a:t>
            </a:r>
            <a:endPar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3" name="文本框 42"/>
          <p:cNvSpPr txBox="1"/>
          <p:nvPr/>
        </p:nvSpPr>
        <p:spPr>
          <a:xfrm>
            <a:off x="4240429" y="3475327"/>
            <a:ext cx="3892378" cy="430887"/>
          </a:xfrm>
          <a:prstGeom prst="rect">
            <a:avLst/>
          </a:prstGeom>
          <a:noFill/>
        </p:spPr>
        <p:txBody>
          <a:bodyPr wrap="square" rtlCol="0">
            <a:spAutoFit/>
          </a:bodyPr>
          <a:lstStyle/>
          <a:p>
            <a:pPr algn="just"/>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3"/>
          <p:cNvSpPr/>
          <p:nvPr/>
        </p:nvSpPr>
        <p:spPr>
          <a:xfrm>
            <a:off x="1313438" y="2034290"/>
            <a:ext cx="2454832" cy="2984598"/>
          </a:xfrm>
          <a:prstGeom prst="rect">
            <a:avLst/>
          </a:prstGeom>
          <a:solidFill>
            <a:schemeClr val="bg1">
              <a:alpha val="29000"/>
            </a:schemeClr>
          </a:solidFill>
          <a:ln w="12700">
            <a:miter lim="400000"/>
          </a:ln>
        </p:spPr>
        <p:txBody>
          <a:bodyPr lIns="45719" rIns="45719" anchor="ctr"/>
          <a:lstStyle/>
          <a:p>
            <a:endParaRPr sz="900" dirty="0">
              <a:latin typeface="黑体" panose="02010609060101010101" pitchFamily="49" charset="-122"/>
              <a:sym typeface="+mn-lt"/>
            </a:endParaRPr>
          </a:p>
        </p:txBody>
      </p:sp>
      <p:sp>
        <p:nvSpPr>
          <p:cNvPr id="12" name="矩形 12"/>
          <p:cNvSpPr/>
          <p:nvPr/>
        </p:nvSpPr>
        <p:spPr>
          <a:xfrm>
            <a:off x="4912195" y="2034290"/>
            <a:ext cx="2454831" cy="2984598"/>
          </a:xfrm>
          <a:prstGeom prst="rect">
            <a:avLst/>
          </a:prstGeom>
          <a:solidFill>
            <a:schemeClr val="bg1">
              <a:alpha val="29000"/>
            </a:schemeClr>
          </a:solidFill>
          <a:ln w="12700">
            <a:miter lim="400000"/>
          </a:ln>
        </p:spPr>
        <p:txBody>
          <a:bodyPr lIns="45719" rIns="45719" anchor="ctr"/>
          <a:lstStyle/>
          <a:p>
            <a:endParaRPr sz="900" dirty="0">
              <a:latin typeface="黑体" panose="02010609060101010101" pitchFamily="49" charset="-122"/>
              <a:sym typeface="+mn-lt"/>
            </a:endParaRPr>
          </a:p>
        </p:txBody>
      </p:sp>
      <p:sp>
        <p:nvSpPr>
          <p:cNvPr id="13" name="矩形 1"/>
          <p:cNvSpPr/>
          <p:nvPr/>
        </p:nvSpPr>
        <p:spPr>
          <a:xfrm>
            <a:off x="8515366" y="2034290"/>
            <a:ext cx="2454832" cy="2984598"/>
          </a:xfrm>
          <a:prstGeom prst="rect">
            <a:avLst/>
          </a:prstGeom>
          <a:solidFill>
            <a:schemeClr val="bg1">
              <a:alpha val="29000"/>
            </a:schemeClr>
          </a:solidFill>
          <a:ln w="12700">
            <a:miter lim="400000"/>
          </a:ln>
        </p:spPr>
        <p:txBody>
          <a:bodyPr lIns="45719" rIns="45719" anchor="ctr"/>
          <a:lstStyle/>
          <a:p>
            <a:endParaRPr sz="900" dirty="0">
              <a:latin typeface="黑体" panose="02010609060101010101" pitchFamily="49" charset="-122"/>
              <a:sym typeface="+mn-lt"/>
            </a:endParaRPr>
          </a:p>
        </p:txBody>
      </p:sp>
      <p:sp>
        <p:nvSpPr>
          <p:cNvPr id="14" name="任意形状 13"/>
          <p:cNvSpPr/>
          <p:nvPr/>
        </p:nvSpPr>
        <p:spPr>
          <a:xfrm>
            <a:off x="1310057" y="2034290"/>
            <a:ext cx="2461594" cy="29811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440" y="441"/>
                </a:moveTo>
                <a:lnTo>
                  <a:pt x="21160" y="441"/>
                </a:lnTo>
                <a:lnTo>
                  <a:pt x="21160" y="21161"/>
                </a:lnTo>
                <a:lnTo>
                  <a:pt x="440" y="21161"/>
                </a:lnTo>
                <a:lnTo>
                  <a:pt x="440" y="441"/>
                </a:lnTo>
                <a:close/>
              </a:path>
            </a:pathLst>
          </a:custGeom>
          <a:solidFill>
            <a:srgbClr val="FFC58E"/>
          </a:solidFill>
          <a:ln w="12700">
            <a:miter lim="400000"/>
          </a:ln>
        </p:spPr>
        <p:txBody>
          <a:bodyPr lIns="45719" rIns="45719" anchor="ctr"/>
          <a:lstStyle/>
          <a:p>
            <a:endParaRPr sz="900" dirty="0">
              <a:latin typeface="黑体" panose="02010609060101010101" pitchFamily="49" charset="-122"/>
              <a:sym typeface="+mn-lt"/>
            </a:endParaRPr>
          </a:p>
        </p:txBody>
      </p:sp>
      <p:sp>
        <p:nvSpPr>
          <p:cNvPr id="17" name="任意形状 12"/>
          <p:cNvSpPr/>
          <p:nvPr/>
        </p:nvSpPr>
        <p:spPr>
          <a:xfrm>
            <a:off x="4908814" y="2034290"/>
            <a:ext cx="2461593" cy="29811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440" y="441"/>
                </a:moveTo>
                <a:lnTo>
                  <a:pt x="21160" y="441"/>
                </a:lnTo>
                <a:lnTo>
                  <a:pt x="21160" y="21161"/>
                </a:lnTo>
                <a:lnTo>
                  <a:pt x="440" y="21161"/>
                </a:lnTo>
                <a:lnTo>
                  <a:pt x="440" y="441"/>
                </a:lnTo>
                <a:close/>
              </a:path>
            </a:pathLst>
          </a:custGeom>
          <a:solidFill>
            <a:srgbClr val="FFC58E"/>
          </a:solidFill>
          <a:ln w="12700">
            <a:miter lim="400000"/>
          </a:ln>
        </p:spPr>
        <p:txBody>
          <a:bodyPr lIns="45719" rIns="45719" anchor="ctr"/>
          <a:lstStyle/>
          <a:p>
            <a:endParaRPr sz="900" dirty="0">
              <a:latin typeface="黑体" panose="02010609060101010101" pitchFamily="49" charset="-122"/>
              <a:sym typeface="+mn-lt"/>
            </a:endParaRPr>
          </a:p>
        </p:txBody>
      </p:sp>
      <p:sp>
        <p:nvSpPr>
          <p:cNvPr id="20" name="任意形状 1"/>
          <p:cNvSpPr/>
          <p:nvPr/>
        </p:nvSpPr>
        <p:spPr>
          <a:xfrm>
            <a:off x="8511986" y="2034290"/>
            <a:ext cx="2461593" cy="29811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440" y="441"/>
                </a:moveTo>
                <a:lnTo>
                  <a:pt x="21160" y="441"/>
                </a:lnTo>
                <a:lnTo>
                  <a:pt x="21160" y="21161"/>
                </a:lnTo>
                <a:lnTo>
                  <a:pt x="440" y="21161"/>
                </a:lnTo>
                <a:lnTo>
                  <a:pt x="440" y="441"/>
                </a:lnTo>
                <a:close/>
              </a:path>
            </a:pathLst>
          </a:custGeom>
          <a:solidFill>
            <a:srgbClr val="FFC58E"/>
          </a:solidFill>
          <a:ln w="12700">
            <a:miter lim="400000"/>
          </a:ln>
        </p:spPr>
        <p:txBody>
          <a:bodyPr lIns="45719" rIns="45719" anchor="ctr"/>
          <a:lstStyle/>
          <a:p>
            <a:endParaRPr sz="900" dirty="0">
              <a:latin typeface="黑体" panose="02010609060101010101" pitchFamily="49" charset="-122"/>
              <a:sym typeface="+mn-lt"/>
            </a:endParaRPr>
          </a:p>
        </p:txBody>
      </p:sp>
      <p:sp>
        <p:nvSpPr>
          <p:cNvPr id="23" name="文本框 16"/>
          <p:cNvSpPr txBox="1">
            <a:spLocks noChangeArrowheads="1"/>
          </p:cNvSpPr>
          <p:nvPr/>
        </p:nvSpPr>
        <p:spPr bwMode="auto">
          <a:xfrm>
            <a:off x="1723321" y="3258680"/>
            <a:ext cx="16421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适应性</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24" name="文本框 15"/>
          <p:cNvSpPr txBox="1">
            <a:spLocks noChangeArrowheads="1"/>
          </p:cNvSpPr>
          <p:nvPr/>
        </p:nvSpPr>
        <p:spPr bwMode="auto">
          <a:xfrm>
            <a:off x="1723320" y="3541976"/>
            <a:ext cx="1642180" cy="975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生物的遗传组成赋予某种生物的生存潜力生物的遗传组成赋予某种生物的生存潜力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5" name="文本框 14"/>
          <p:cNvSpPr txBox="1">
            <a:spLocks noChangeArrowheads="1"/>
          </p:cNvSpPr>
          <p:nvPr/>
        </p:nvSpPr>
        <p:spPr bwMode="auto">
          <a:xfrm>
            <a:off x="5342912" y="3258680"/>
            <a:ext cx="16421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预见性</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26" name="文本框 13"/>
          <p:cNvSpPr txBox="1">
            <a:spLocks noChangeArrowheads="1"/>
          </p:cNvSpPr>
          <p:nvPr/>
        </p:nvSpPr>
        <p:spPr bwMode="auto">
          <a:xfrm>
            <a:off x="5342911" y="3541976"/>
            <a:ext cx="1642180" cy="975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生物的遗传组成赋予某种生物的生存潜力生物的遗传组成赋予某种生物的生存潜力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7" name="文本框 12"/>
          <p:cNvSpPr txBox="1">
            <a:spLocks noChangeArrowheads="1"/>
          </p:cNvSpPr>
          <p:nvPr/>
        </p:nvSpPr>
        <p:spPr bwMode="auto">
          <a:xfrm>
            <a:off x="8930055" y="3258680"/>
            <a:ext cx="16421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有效性</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28" name="文本框 1"/>
          <p:cNvSpPr txBox="1">
            <a:spLocks noChangeArrowheads="1"/>
          </p:cNvSpPr>
          <p:nvPr/>
        </p:nvSpPr>
        <p:spPr bwMode="auto">
          <a:xfrm>
            <a:off x="8930054" y="3541976"/>
            <a:ext cx="1642180" cy="975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生物的遗传组成赋予某种生物的生存潜力生物的遗传组成赋予某种生物的生存潜力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1" name="任意形状 50"/>
          <p:cNvSpPr/>
          <p:nvPr/>
        </p:nvSpPr>
        <p:spPr>
          <a:xfrm>
            <a:off x="2298273" y="2532982"/>
            <a:ext cx="485162" cy="482562"/>
          </a:xfrm>
          <a:custGeom>
            <a:avLst/>
            <a:gdLst>
              <a:gd name="connsiteX0" fmla="*/ 180585 w 356408"/>
              <a:gd name="connsiteY0" fmla="*/ 125172 h 354498"/>
              <a:gd name="connsiteX1" fmla="*/ 227415 w 356408"/>
              <a:gd name="connsiteY1" fmla="*/ 161477 h 354498"/>
              <a:gd name="connsiteX2" fmla="*/ 219772 w 356408"/>
              <a:gd name="connsiteY2" fmla="*/ 173912 h 354498"/>
              <a:gd name="connsiteX3" fmla="*/ 216223 w 356408"/>
              <a:gd name="connsiteY3" fmla="*/ 174489 h 354498"/>
              <a:gd name="connsiteX4" fmla="*/ 206396 w 356408"/>
              <a:gd name="connsiteY4" fmla="*/ 167210 h 354498"/>
              <a:gd name="connsiteX5" fmla="*/ 179645 w 356408"/>
              <a:gd name="connsiteY5" fmla="*/ 145251 h 354498"/>
              <a:gd name="connsiteX6" fmla="*/ 170091 w 356408"/>
              <a:gd name="connsiteY6" fmla="*/ 134726 h 354498"/>
              <a:gd name="connsiteX7" fmla="*/ 180585 w 356408"/>
              <a:gd name="connsiteY7" fmla="*/ 125172 h 354498"/>
              <a:gd name="connsiteX8" fmla="*/ 103183 w 356408"/>
              <a:gd name="connsiteY8" fmla="*/ 109886 h 354498"/>
              <a:gd name="connsiteX9" fmla="*/ 84075 w 356408"/>
              <a:gd name="connsiteY9" fmla="*/ 134726 h 354498"/>
              <a:gd name="connsiteX10" fmla="*/ 89808 w 356408"/>
              <a:gd name="connsiteY10" fmla="*/ 177734 h 354498"/>
              <a:gd name="connsiteX11" fmla="*/ 205426 w 356408"/>
              <a:gd name="connsiteY11" fmla="*/ 264691 h 354498"/>
              <a:gd name="connsiteX12" fmla="*/ 223594 w 356408"/>
              <a:gd name="connsiteY12" fmla="*/ 271485 h 354498"/>
              <a:gd name="connsiteX13" fmla="*/ 248434 w 356408"/>
              <a:gd name="connsiteY13" fmla="*/ 258958 h 354498"/>
              <a:gd name="connsiteX14" fmla="*/ 269453 w 356408"/>
              <a:gd name="connsiteY14" fmla="*/ 234118 h 354498"/>
              <a:gd name="connsiteX15" fmla="*/ 235058 w 356408"/>
              <a:gd name="connsiteY15" fmla="*/ 209247 h 354498"/>
              <a:gd name="connsiteX16" fmla="*/ 215951 w 356408"/>
              <a:gd name="connsiteY16" fmla="*/ 234118 h 354498"/>
              <a:gd name="connsiteX17" fmla="*/ 208762 w 356408"/>
              <a:gd name="connsiteY17" fmla="*/ 238364 h 354498"/>
              <a:gd name="connsiteX18" fmla="*/ 202575 w 356408"/>
              <a:gd name="connsiteY18" fmla="*/ 236029 h 354498"/>
              <a:gd name="connsiteX19" fmla="*/ 119440 w 356408"/>
              <a:gd name="connsiteY19" fmla="*/ 173913 h 354498"/>
              <a:gd name="connsiteX20" fmla="*/ 117529 w 356408"/>
              <a:gd name="connsiteY20" fmla="*/ 159567 h 354498"/>
              <a:gd name="connsiteX21" fmla="*/ 136637 w 356408"/>
              <a:gd name="connsiteY21" fmla="*/ 134726 h 354498"/>
              <a:gd name="connsiteX22" fmla="*/ 99604 w 356408"/>
              <a:gd name="connsiteY22" fmla="*/ 84924 h 354498"/>
              <a:gd name="connsiteX23" fmla="*/ 105094 w 356408"/>
              <a:gd name="connsiteY23" fmla="*/ 86957 h 354498"/>
              <a:gd name="connsiteX24" fmla="*/ 155745 w 356408"/>
              <a:gd name="connsiteY24" fmla="*/ 124232 h 354498"/>
              <a:gd name="connsiteX25" fmla="*/ 157656 w 356408"/>
              <a:gd name="connsiteY25" fmla="*/ 138548 h 354498"/>
              <a:gd name="connsiteX26" fmla="*/ 138548 w 356408"/>
              <a:gd name="connsiteY26" fmla="*/ 163388 h 354498"/>
              <a:gd name="connsiteX27" fmla="*/ 204486 w 356408"/>
              <a:gd name="connsiteY27" fmla="*/ 214040 h 354498"/>
              <a:gd name="connsiteX28" fmla="*/ 223594 w 356408"/>
              <a:gd name="connsiteY28" fmla="*/ 188229 h 354498"/>
              <a:gd name="connsiteX29" fmla="*/ 231661 w 356408"/>
              <a:gd name="connsiteY29" fmla="*/ 183982 h 354498"/>
              <a:gd name="connsiteX30" fmla="*/ 237909 w 356408"/>
              <a:gd name="connsiteY30" fmla="*/ 186318 h 354498"/>
              <a:gd name="connsiteX31" fmla="*/ 287620 w 356408"/>
              <a:gd name="connsiteY31" fmla="*/ 223594 h 354498"/>
              <a:gd name="connsiteX32" fmla="*/ 290471 w 356408"/>
              <a:gd name="connsiteY32" fmla="*/ 238880 h 354498"/>
              <a:gd name="connsiteX33" fmla="*/ 265631 w 356408"/>
              <a:gd name="connsiteY33" fmla="*/ 272334 h 354498"/>
              <a:gd name="connsiteX34" fmla="*/ 223867 w 356408"/>
              <a:gd name="connsiteY34" fmla="*/ 293444 h 354498"/>
              <a:gd name="connsiteX35" fmla="*/ 193021 w 356408"/>
              <a:gd name="connsiteY35" fmla="*/ 282828 h 354498"/>
              <a:gd name="connsiteX36" fmla="*/ 76432 w 356408"/>
              <a:gd name="connsiteY36" fmla="*/ 195872 h 354498"/>
              <a:gd name="connsiteX37" fmla="*/ 65938 w 356408"/>
              <a:gd name="connsiteY37" fmla="*/ 123262 h 354498"/>
              <a:gd name="connsiteX38" fmla="*/ 90778 w 356408"/>
              <a:gd name="connsiteY38" fmla="*/ 89808 h 354498"/>
              <a:gd name="connsiteX39" fmla="*/ 99604 w 356408"/>
              <a:gd name="connsiteY39" fmla="*/ 84924 h 354498"/>
              <a:gd name="connsiteX40" fmla="*/ 185378 w 356408"/>
              <a:gd name="connsiteY40" fmla="*/ 83135 h 354498"/>
              <a:gd name="connsiteX41" fmla="*/ 267542 w 356408"/>
              <a:gd name="connsiteY41" fmla="*/ 152895 h 354498"/>
              <a:gd name="connsiteX42" fmla="*/ 260869 w 356408"/>
              <a:gd name="connsiteY42" fmla="*/ 166270 h 354498"/>
              <a:gd name="connsiteX43" fmla="*/ 258352 w 356408"/>
              <a:gd name="connsiteY43" fmla="*/ 166452 h 354498"/>
              <a:gd name="connsiteX44" fmla="*/ 247463 w 356408"/>
              <a:gd name="connsiteY44" fmla="*/ 158627 h 354498"/>
              <a:gd name="connsiteX45" fmla="*/ 184407 w 356408"/>
              <a:gd name="connsiteY45" fmla="*/ 105094 h 354498"/>
              <a:gd name="connsiteX46" fmla="*/ 174853 w 356408"/>
              <a:gd name="connsiteY46" fmla="*/ 92689 h 354498"/>
              <a:gd name="connsiteX47" fmla="*/ 185378 w 356408"/>
              <a:gd name="connsiteY47" fmla="*/ 83135 h 354498"/>
              <a:gd name="connsiteX48" fmla="*/ 190140 w 356408"/>
              <a:gd name="connsiteY48" fmla="*/ 43008 h 354498"/>
              <a:gd name="connsiteX49" fmla="*/ 310550 w 356408"/>
              <a:gd name="connsiteY49" fmla="*/ 154805 h 354498"/>
              <a:gd name="connsiteX50" fmla="*/ 301937 w 356408"/>
              <a:gd name="connsiteY50" fmla="*/ 166269 h 354498"/>
              <a:gd name="connsiteX51" fmla="*/ 300208 w 356408"/>
              <a:gd name="connsiteY51" fmla="*/ 166421 h 354498"/>
              <a:gd name="connsiteX52" fmla="*/ 290472 w 356408"/>
              <a:gd name="connsiteY52" fmla="*/ 157656 h 354498"/>
              <a:gd name="connsiteX53" fmla="*/ 189200 w 356408"/>
              <a:gd name="connsiteY53" fmla="*/ 63056 h 354498"/>
              <a:gd name="connsiteX54" fmla="*/ 179646 w 356408"/>
              <a:gd name="connsiteY54" fmla="*/ 52562 h 354498"/>
              <a:gd name="connsiteX55" fmla="*/ 190140 w 356408"/>
              <a:gd name="connsiteY55" fmla="*/ 43008 h 354498"/>
              <a:gd name="connsiteX56" fmla="*/ 177734 w 356408"/>
              <a:gd name="connsiteY56" fmla="*/ 20048 h 354498"/>
              <a:gd name="connsiteX57" fmla="*/ 21959 w 356408"/>
              <a:gd name="connsiteY57" fmla="*/ 176764 h 354498"/>
              <a:gd name="connsiteX58" fmla="*/ 177734 w 356408"/>
              <a:gd name="connsiteY58" fmla="*/ 333479 h 354498"/>
              <a:gd name="connsiteX59" fmla="*/ 260869 w 356408"/>
              <a:gd name="connsiteY59" fmla="*/ 309579 h 354498"/>
              <a:gd name="connsiteX60" fmla="*/ 266631 w 356408"/>
              <a:gd name="connsiteY60" fmla="*/ 307304 h 354498"/>
              <a:gd name="connsiteX61" fmla="*/ 268512 w 356408"/>
              <a:gd name="connsiteY61" fmla="*/ 307668 h 354498"/>
              <a:gd name="connsiteX62" fmla="*/ 327746 w 356408"/>
              <a:gd name="connsiteY62" fmla="*/ 326806 h 354498"/>
              <a:gd name="connsiteX63" fmla="*/ 308639 w 356408"/>
              <a:gd name="connsiteY63" fmla="*/ 268512 h 354498"/>
              <a:gd name="connsiteX64" fmla="*/ 310549 w 356408"/>
              <a:gd name="connsiteY64" fmla="*/ 258958 h 354498"/>
              <a:gd name="connsiteX65" fmla="*/ 334419 w 356408"/>
              <a:gd name="connsiteY65" fmla="*/ 176764 h 354498"/>
              <a:gd name="connsiteX66" fmla="*/ 177734 w 356408"/>
              <a:gd name="connsiteY66" fmla="*/ 20048 h 354498"/>
              <a:gd name="connsiteX67" fmla="*/ 176764 w 356408"/>
              <a:gd name="connsiteY67" fmla="*/ 0 h 354498"/>
              <a:gd name="connsiteX68" fmla="*/ 356408 w 356408"/>
              <a:gd name="connsiteY68" fmla="*/ 176764 h 354498"/>
              <a:gd name="connsiteX69" fmla="*/ 330597 w 356408"/>
              <a:gd name="connsiteY69" fmla="*/ 266601 h 354498"/>
              <a:gd name="connsiteX70" fmla="*/ 354497 w 356408"/>
              <a:gd name="connsiteY70" fmla="*/ 340182 h 354498"/>
              <a:gd name="connsiteX71" fmla="*/ 352587 w 356408"/>
              <a:gd name="connsiteY71" fmla="*/ 350676 h 354498"/>
              <a:gd name="connsiteX72" fmla="*/ 344519 w 356408"/>
              <a:gd name="connsiteY72" fmla="*/ 353891 h 354498"/>
              <a:gd name="connsiteX73" fmla="*/ 342062 w 356408"/>
              <a:gd name="connsiteY73" fmla="*/ 353558 h 354498"/>
              <a:gd name="connsiteX74" fmla="*/ 267541 w 356408"/>
              <a:gd name="connsiteY74" fmla="*/ 329657 h 354498"/>
              <a:gd name="connsiteX75" fmla="*/ 177734 w 356408"/>
              <a:gd name="connsiteY75" fmla="*/ 354498 h 354498"/>
              <a:gd name="connsiteX76" fmla="*/ 52532 w 356408"/>
              <a:gd name="connsiteY76" fmla="*/ 301936 h 354498"/>
              <a:gd name="connsiteX77" fmla="*/ 0 w 356408"/>
              <a:gd name="connsiteY77" fmla="*/ 176764 h 354498"/>
              <a:gd name="connsiteX78" fmla="*/ 176764 w 356408"/>
              <a:gd name="connsiteY78" fmla="*/ 0 h 354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56408" h="354498">
                <a:moveTo>
                  <a:pt x="180585" y="125172"/>
                </a:moveTo>
                <a:cubicBezTo>
                  <a:pt x="201604" y="126143"/>
                  <a:pt x="220712" y="140458"/>
                  <a:pt x="227415" y="161477"/>
                </a:cubicBezTo>
                <a:cubicBezTo>
                  <a:pt x="228355" y="167210"/>
                  <a:pt x="225504" y="172942"/>
                  <a:pt x="219772" y="173912"/>
                </a:cubicBezTo>
                <a:cubicBezTo>
                  <a:pt x="218558" y="174307"/>
                  <a:pt x="217376" y="174489"/>
                  <a:pt x="216223" y="174489"/>
                </a:cubicBezTo>
                <a:cubicBezTo>
                  <a:pt x="211795" y="174489"/>
                  <a:pt x="207913" y="171759"/>
                  <a:pt x="206396" y="167210"/>
                </a:cubicBezTo>
                <a:cubicBezTo>
                  <a:pt x="203515" y="154805"/>
                  <a:pt x="192050" y="147161"/>
                  <a:pt x="179645" y="145251"/>
                </a:cubicBezTo>
                <a:cubicBezTo>
                  <a:pt x="172942" y="145251"/>
                  <a:pt x="168180" y="140458"/>
                  <a:pt x="170091" y="134726"/>
                </a:cubicBezTo>
                <a:cubicBezTo>
                  <a:pt x="170091" y="128994"/>
                  <a:pt x="174853" y="125172"/>
                  <a:pt x="180585" y="125172"/>
                </a:cubicBezTo>
                <a:close/>
                <a:moveTo>
                  <a:pt x="103183" y="109886"/>
                </a:moveTo>
                <a:lnTo>
                  <a:pt x="84075" y="134726"/>
                </a:lnTo>
                <a:cubicBezTo>
                  <a:pt x="72611" y="148102"/>
                  <a:pt x="76432" y="167210"/>
                  <a:pt x="89808" y="177734"/>
                </a:cubicBezTo>
                <a:lnTo>
                  <a:pt x="205426" y="264691"/>
                </a:lnTo>
                <a:cubicBezTo>
                  <a:pt x="210855" y="269331"/>
                  <a:pt x="217224" y="271485"/>
                  <a:pt x="223594" y="271485"/>
                </a:cubicBezTo>
                <a:cubicBezTo>
                  <a:pt x="232905" y="271485"/>
                  <a:pt x="242186" y="266905"/>
                  <a:pt x="248434" y="258958"/>
                </a:cubicBezTo>
                <a:lnTo>
                  <a:pt x="269453" y="234118"/>
                </a:lnTo>
                <a:lnTo>
                  <a:pt x="235058" y="209247"/>
                </a:lnTo>
                <a:lnTo>
                  <a:pt x="215951" y="234118"/>
                </a:lnTo>
                <a:cubicBezTo>
                  <a:pt x="214282" y="236878"/>
                  <a:pt x="211644" y="238364"/>
                  <a:pt x="208762" y="238364"/>
                </a:cubicBezTo>
                <a:cubicBezTo>
                  <a:pt x="206730" y="238364"/>
                  <a:pt x="204577" y="237606"/>
                  <a:pt x="202575" y="236029"/>
                </a:cubicBezTo>
                <a:lnTo>
                  <a:pt x="119440" y="173913"/>
                </a:lnTo>
                <a:cubicBezTo>
                  <a:pt x="114648" y="171032"/>
                  <a:pt x="113708" y="164359"/>
                  <a:pt x="117529" y="159567"/>
                </a:cubicBezTo>
                <a:lnTo>
                  <a:pt x="136637" y="134726"/>
                </a:lnTo>
                <a:close/>
                <a:moveTo>
                  <a:pt x="99604" y="84924"/>
                </a:moveTo>
                <a:cubicBezTo>
                  <a:pt x="101454" y="84924"/>
                  <a:pt x="103335" y="85561"/>
                  <a:pt x="105094" y="86957"/>
                </a:cubicBezTo>
                <a:lnTo>
                  <a:pt x="155745" y="124232"/>
                </a:lnTo>
                <a:cubicBezTo>
                  <a:pt x="160537" y="128054"/>
                  <a:pt x="161477" y="133786"/>
                  <a:pt x="157656" y="138548"/>
                </a:cubicBezTo>
                <a:lnTo>
                  <a:pt x="138548" y="163388"/>
                </a:lnTo>
                <a:lnTo>
                  <a:pt x="204486" y="214040"/>
                </a:lnTo>
                <a:lnTo>
                  <a:pt x="223594" y="188229"/>
                </a:lnTo>
                <a:cubicBezTo>
                  <a:pt x="225808" y="185469"/>
                  <a:pt x="228689" y="183982"/>
                  <a:pt x="231661" y="183982"/>
                </a:cubicBezTo>
                <a:cubicBezTo>
                  <a:pt x="233754" y="183982"/>
                  <a:pt x="235938" y="184741"/>
                  <a:pt x="237909" y="186318"/>
                </a:cubicBezTo>
                <a:lnTo>
                  <a:pt x="287620" y="223594"/>
                </a:lnTo>
                <a:cubicBezTo>
                  <a:pt x="292382" y="226475"/>
                  <a:pt x="294293" y="233148"/>
                  <a:pt x="290471" y="238880"/>
                </a:cubicBezTo>
                <a:lnTo>
                  <a:pt x="265631" y="272334"/>
                </a:lnTo>
                <a:cubicBezTo>
                  <a:pt x="254985" y="286347"/>
                  <a:pt x="239365" y="293444"/>
                  <a:pt x="223867" y="293444"/>
                </a:cubicBezTo>
                <a:cubicBezTo>
                  <a:pt x="212948" y="293444"/>
                  <a:pt x="202090" y="289925"/>
                  <a:pt x="193021" y="282828"/>
                </a:cubicBezTo>
                <a:lnTo>
                  <a:pt x="76432" y="195872"/>
                </a:lnTo>
                <a:cubicBezTo>
                  <a:pt x="52532" y="177734"/>
                  <a:pt x="49681" y="145251"/>
                  <a:pt x="65938" y="123262"/>
                </a:cubicBezTo>
                <a:lnTo>
                  <a:pt x="90778" y="89808"/>
                </a:lnTo>
                <a:cubicBezTo>
                  <a:pt x="93174" y="86805"/>
                  <a:pt x="96359" y="84924"/>
                  <a:pt x="99604" y="84924"/>
                </a:cubicBezTo>
                <a:close/>
                <a:moveTo>
                  <a:pt x="185378" y="83135"/>
                </a:moveTo>
                <a:cubicBezTo>
                  <a:pt x="225504" y="86957"/>
                  <a:pt x="257988" y="115619"/>
                  <a:pt x="267542" y="152895"/>
                </a:cubicBezTo>
                <a:cubicBezTo>
                  <a:pt x="268512" y="158627"/>
                  <a:pt x="266601" y="164359"/>
                  <a:pt x="260869" y="166270"/>
                </a:cubicBezTo>
                <a:cubicBezTo>
                  <a:pt x="260020" y="166391"/>
                  <a:pt x="259171" y="166452"/>
                  <a:pt x="258352" y="166452"/>
                </a:cubicBezTo>
                <a:cubicBezTo>
                  <a:pt x="252801" y="166452"/>
                  <a:pt x="248312" y="163631"/>
                  <a:pt x="247463" y="158627"/>
                </a:cubicBezTo>
                <a:cubicBezTo>
                  <a:pt x="239820" y="129965"/>
                  <a:pt x="214980" y="107005"/>
                  <a:pt x="184407" y="105094"/>
                </a:cubicBezTo>
                <a:cubicBezTo>
                  <a:pt x="177735" y="104154"/>
                  <a:pt x="174853" y="99362"/>
                  <a:pt x="174853" y="92689"/>
                </a:cubicBezTo>
                <a:cubicBezTo>
                  <a:pt x="174853" y="86957"/>
                  <a:pt x="179645" y="83135"/>
                  <a:pt x="185378" y="83135"/>
                </a:cubicBezTo>
                <a:close/>
                <a:moveTo>
                  <a:pt x="190140" y="43008"/>
                </a:moveTo>
                <a:cubicBezTo>
                  <a:pt x="251316" y="48741"/>
                  <a:pt x="300996" y="95540"/>
                  <a:pt x="310550" y="154805"/>
                </a:cubicBezTo>
                <a:cubicBezTo>
                  <a:pt x="310550" y="159566"/>
                  <a:pt x="306729" y="166269"/>
                  <a:pt x="301937" y="166269"/>
                </a:cubicBezTo>
                <a:cubicBezTo>
                  <a:pt x="301360" y="166360"/>
                  <a:pt x="300784" y="166421"/>
                  <a:pt x="300208" y="166421"/>
                </a:cubicBezTo>
                <a:cubicBezTo>
                  <a:pt x="295264" y="166421"/>
                  <a:pt x="291321" y="162812"/>
                  <a:pt x="290472" y="157656"/>
                </a:cubicBezTo>
                <a:cubicBezTo>
                  <a:pt x="281888" y="107005"/>
                  <a:pt x="241731" y="67849"/>
                  <a:pt x="189200" y="63056"/>
                </a:cubicBezTo>
                <a:cubicBezTo>
                  <a:pt x="182497" y="63056"/>
                  <a:pt x="179646" y="58295"/>
                  <a:pt x="179646" y="52562"/>
                </a:cubicBezTo>
                <a:cubicBezTo>
                  <a:pt x="179646" y="46830"/>
                  <a:pt x="184407" y="43008"/>
                  <a:pt x="190140" y="43008"/>
                </a:cubicBezTo>
                <a:close/>
                <a:moveTo>
                  <a:pt x="177734" y="20048"/>
                </a:moveTo>
                <a:cubicBezTo>
                  <a:pt x="91718" y="20048"/>
                  <a:pt x="21959" y="90778"/>
                  <a:pt x="21959" y="176764"/>
                </a:cubicBezTo>
                <a:cubicBezTo>
                  <a:pt x="21959" y="262780"/>
                  <a:pt x="91718" y="333479"/>
                  <a:pt x="177734" y="333479"/>
                </a:cubicBezTo>
                <a:cubicBezTo>
                  <a:pt x="206396" y="333479"/>
                  <a:pt x="235058" y="324896"/>
                  <a:pt x="260869" y="309579"/>
                </a:cubicBezTo>
                <a:cubicBezTo>
                  <a:pt x="262264" y="308184"/>
                  <a:pt x="264690" y="307304"/>
                  <a:pt x="266631" y="307304"/>
                </a:cubicBezTo>
                <a:cubicBezTo>
                  <a:pt x="267329" y="307304"/>
                  <a:pt x="267996" y="307426"/>
                  <a:pt x="268512" y="307668"/>
                </a:cubicBezTo>
                <a:lnTo>
                  <a:pt x="327746" y="326806"/>
                </a:lnTo>
                <a:lnTo>
                  <a:pt x="308639" y="268512"/>
                </a:lnTo>
                <a:cubicBezTo>
                  <a:pt x="306728" y="266601"/>
                  <a:pt x="308639" y="262780"/>
                  <a:pt x="310549" y="258958"/>
                </a:cubicBezTo>
                <a:cubicBezTo>
                  <a:pt x="325836" y="235058"/>
                  <a:pt x="334419" y="206396"/>
                  <a:pt x="334419" y="176764"/>
                </a:cubicBezTo>
                <a:cubicBezTo>
                  <a:pt x="334419" y="90778"/>
                  <a:pt x="263720" y="20048"/>
                  <a:pt x="177734" y="20048"/>
                </a:cubicBezTo>
                <a:close/>
                <a:moveTo>
                  <a:pt x="176764" y="0"/>
                </a:moveTo>
                <a:cubicBezTo>
                  <a:pt x="275185" y="0"/>
                  <a:pt x="354497" y="80254"/>
                  <a:pt x="356408" y="176764"/>
                </a:cubicBezTo>
                <a:cubicBezTo>
                  <a:pt x="356408" y="207336"/>
                  <a:pt x="347825" y="238880"/>
                  <a:pt x="330597" y="266601"/>
                </a:cubicBezTo>
                <a:lnTo>
                  <a:pt x="354497" y="340182"/>
                </a:lnTo>
                <a:cubicBezTo>
                  <a:pt x="356408" y="344004"/>
                  <a:pt x="354497" y="348765"/>
                  <a:pt x="352587" y="350676"/>
                </a:cubicBezTo>
                <a:cubicBezTo>
                  <a:pt x="350433" y="352830"/>
                  <a:pt x="347218" y="353891"/>
                  <a:pt x="344519" y="353891"/>
                </a:cubicBezTo>
                <a:cubicBezTo>
                  <a:pt x="343639" y="353891"/>
                  <a:pt x="342790" y="353800"/>
                  <a:pt x="342062" y="353558"/>
                </a:cubicBezTo>
                <a:lnTo>
                  <a:pt x="267541" y="329657"/>
                </a:lnTo>
                <a:cubicBezTo>
                  <a:pt x="239820" y="345914"/>
                  <a:pt x="209247" y="354498"/>
                  <a:pt x="177734" y="354498"/>
                </a:cubicBezTo>
                <a:cubicBezTo>
                  <a:pt x="129934" y="354498"/>
                  <a:pt x="85986" y="335390"/>
                  <a:pt x="52532" y="301936"/>
                </a:cubicBezTo>
                <a:cubicBezTo>
                  <a:pt x="18137" y="268512"/>
                  <a:pt x="0" y="223593"/>
                  <a:pt x="0" y="176764"/>
                </a:cubicBezTo>
                <a:cubicBezTo>
                  <a:pt x="0" y="80254"/>
                  <a:pt x="79313" y="0"/>
                  <a:pt x="176764"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50" name="任意形状 49"/>
          <p:cNvSpPr/>
          <p:nvPr/>
        </p:nvSpPr>
        <p:spPr>
          <a:xfrm>
            <a:off x="5854699" y="2533622"/>
            <a:ext cx="482602" cy="481282"/>
          </a:xfrm>
          <a:custGeom>
            <a:avLst/>
            <a:gdLst>
              <a:gd name="connsiteX0" fmla="*/ 21989 w 354527"/>
              <a:gd name="connsiteY0" fmla="*/ 311489 h 353557"/>
              <a:gd name="connsiteX1" fmla="*/ 21989 w 354527"/>
              <a:gd name="connsiteY1" fmla="*/ 322014 h 353557"/>
              <a:gd name="connsiteX2" fmla="*/ 32513 w 354527"/>
              <a:gd name="connsiteY2" fmla="*/ 333479 h 353557"/>
              <a:gd name="connsiteX3" fmla="*/ 136667 w 354527"/>
              <a:gd name="connsiteY3" fmla="*/ 333479 h 353557"/>
              <a:gd name="connsiteX4" fmla="*/ 147161 w 354527"/>
              <a:gd name="connsiteY4" fmla="*/ 322014 h 353557"/>
              <a:gd name="connsiteX5" fmla="*/ 147161 w 354527"/>
              <a:gd name="connsiteY5" fmla="*/ 311489 h 353557"/>
              <a:gd name="connsiteX6" fmla="*/ 279977 w 354527"/>
              <a:gd name="connsiteY6" fmla="*/ 248433 h 353557"/>
              <a:gd name="connsiteX7" fmla="*/ 290501 w 354527"/>
              <a:gd name="connsiteY7" fmla="*/ 258958 h 353557"/>
              <a:gd name="connsiteX8" fmla="*/ 290501 w 354527"/>
              <a:gd name="connsiteY8" fmla="*/ 279006 h 353557"/>
              <a:gd name="connsiteX9" fmla="*/ 238910 w 354527"/>
              <a:gd name="connsiteY9" fmla="*/ 330627 h 353557"/>
              <a:gd name="connsiteX10" fmla="*/ 222653 w 354527"/>
              <a:gd name="connsiteY10" fmla="*/ 330627 h 353557"/>
              <a:gd name="connsiteX11" fmla="*/ 225534 w 354527"/>
              <a:gd name="connsiteY11" fmla="*/ 334449 h 353557"/>
              <a:gd name="connsiteX12" fmla="*/ 225534 w 354527"/>
              <a:gd name="connsiteY12" fmla="*/ 348764 h 353557"/>
              <a:gd name="connsiteX13" fmla="*/ 218710 w 354527"/>
              <a:gd name="connsiteY13" fmla="*/ 350918 h 353557"/>
              <a:gd name="connsiteX14" fmla="*/ 211188 w 354527"/>
              <a:gd name="connsiteY14" fmla="*/ 348764 h 353557"/>
              <a:gd name="connsiteX15" fmla="*/ 191110 w 354527"/>
              <a:gd name="connsiteY15" fmla="*/ 327746 h 353557"/>
              <a:gd name="connsiteX16" fmla="*/ 191110 w 354527"/>
              <a:gd name="connsiteY16" fmla="*/ 313400 h 353557"/>
              <a:gd name="connsiteX17" fmla="*/ 211188 w 354527"/>
              <a:gd name="connsiteY17" fmla="*/ 293352 h 353557"/>
              <a:gd name="connsiteX18" fmla="*/ 218710 w 354527"/>
              <a:gd name="connsiteY18" fmla="*/ 290470 h 353557"/>
              <a:gd name="connsiteX19" fmla="*/ 225534 w 354527"/>
              <a:gd name="connsiteY19" fmla="*/ 293352 h 353557"/>
              <a:gd name="connsiteX20" fmla="*/ 224564 w 354527"/>
              <a:gd name="connsiteY20" fmla="*/ 306727 h 353557"/>
              <a:gd name="connsiteX21" fmla="*/ 220742 w 354527"/>
              <a:gd name="connsiteY21" fmla="*/ 310549 h 353557"/>
              <a:gd name="connsiteX22" fmla="*/ 237939 w 354527"/>
              <a:gd name="connsiteY22" fmla="*/ 310549 h 353557"/>
              <a:gd name="connsiteX23" fmla="*/ 268512 w 354527"/>
              <a:gd name="connsiteY23" fmla="*/ 279006 h 353557"/>
              <a:gd name="connsiteX24" fmla="*/ 268512 w 354527"/>
              <a:gd name="connsiteY24" fmla="*/ 258958 h 353557"/>
              <a:gd name="connsiteX25" fmla="*/ 279977 w 354527"/>
              <a:gd name="connsiteY25" fmla="*/ 248433 h 353557"/>
              <a:gd name="connsiteX26" fmla="*/ 20078 w 354527"/>
              <a:gd name="connsiteY26" fmla="*/ 187288 h 353557"/>
              <a:gd name="connsiteX27" fmla="*/ 20078 w 354527"/>
              <a:gd name="connsiteY27" fmla="*/ 291441 h 353557"/>
              <a:gd name="connsiteX28" fmla="*/ 146221 w 354527"/>
              <a:gd name="connsiteY28" fmla="*/ 291441 h 353557"/>
              <a:gd name="connsiteX29" fmla="*/ 146221 w 354527"/>
              <a:gd name="connsiteY29" fmla="*/ 187288 h 353557"/>
              <a:gd name="connsiteX30" fmla="*/ 209277 w 354527"/>
              <a:gd name="connsiteY30" fmla="*/ 186317 h 353557"/>
              <a:gd name="connsiteX31" fmla="*/ 209277 w 354527"/>
              <a:gd name="connsiteY31" fmla="*/ 196842 h 353557"/>
              <a:gd name="connsiteX32" fmla="*/ 219801 w 354527"/>
              <a:gd name="connsiteY32" fmla="*/ 207336 h 353557"/>
              <a:gd name="connsiteX33" fmla="*/ 323955 w 354527"/>
              <a:gd name="connsiteY33" fmla="*/ 207336 h 353557"/>
              <a:gd name="connsiteX34" fmla="*/ 334449 w 354527"/>
              <a:gd name="connsiteY34" fmla="*/ 196842 h 353557"/>
              <a:gd name="connsiteX35" fmla="*/ 334449 w 354527"/>
              <a:gd name="connsiteY35" fmla="*/ 186317 h 353557"/>
              <a:gd name="connsiteX36" fmla="*/ 31543 w 354527"/>
              <a:gd name="connsiteY36" fmla="*/ 145251 h 353557"/>
              <a:gd name="connsiteX37" fmla="*/ 20078 w 354527"/>
              <a:gd name="connsiteY37" fmla="*/ 156715 h 353557"/>
              <a:gd name="connsiteX38" fmla="*/ 20078 w 354527"/>
              <a:gd name="connsiteY38" fmla="*/ 167209 h 353557"/>
              <a:gd name="connsiteX39" fmla="*/ 146221 w 354527"/>
              <a:gd name="connsiteY39" fmla="*/ 167209 h 353557"/>
              <a:gd name="connsiteX40" fmla="*/ 146221 w 354527"/>
              <a:gd name="connsiteY40" fmla="*/ 156715 h 353557"/>
              <a:gd name="connsiteX41" fmla="*/ 134756 w 354527"/>
              <a:gd name="connsiteY41" fmla="*/ 145251 h 353557"/>
              <a:gd name="connsiteX42" fmla="*/ 31543 w 354527"/>
              <a:gd name="connsiteY42" fmla="*/ 125172 h 353557"/>
              <a:gd name="connsiteX43" fmla="*/ 134756 w 354527"/>
              <a:gd name="connsiteY43" fmla="*/ 125172 h 353557"/>
              <a:gd name="connsiteX44" fmla="*/ 166269 w 354527"/>
              <a:gd name="connsiteY44" fmla="*/ 156715 h 353557"/>
              <a:gd name="connsiteX45" fmla="*/ 166269 w 354527"/>
              <a:gd name="connsiteY45" fmla="*/ 322014 h 353557"/>
              <a:gd name="connsiteX46" fmla="*/ 134756 w 354527"/>
              <a:gd name="connsiteY46" fmla="*/ 353557 h 353557"/>
              <a:gd name="connsiteX47" fmla="*/ 31543 w 354527"/>
              <a:gd name="connsiteY47" fmla="*/ 353557 h 353557"/>
              <a:gd name="connsiteX48" fmla="*/ 0 w 354527"/>
              <a:gd name="connsiteY48" fmla="*/ 322014 h 353557"/>
              <a:gd name="connsiteX49" fmla="*/ 0 w 354527"/>
              <a:gd name="connsiteY49" fmla="*/ 156715 h 353557"/>
              <a:gd name="connsiteX50" fmla="*/ 31543 w 354527"/>
              <a:gd name="connsiteY50" fmla="*/ 125172 h 353557"/>
              <a:gd name="connsiteX51" fmla="*/ 208336 w 354527"/>
              <a:gd name="connsiteY51" fmla="*/ 62116 h 353557"/>
              <a:gd name="connsiteX52" fmla="*/ 208336 w 354527"/>
              <a:gd name="connsiteY52" fmla="*/ 166269 h 353557"/>
              <a:gd name="connsiteX53" fmla="*/ 333509 w 354527"/>
              <a:gd name="connsiteY53" fmla="*/ 166269 h 353557"/>
              <a:gd name="connsiteX54" fmla="*/ 333509 w 354527"/>
              <a:gd name="connsiteY54" fmla="*/ 62116 h 353557"/>
              <a:gd name="connsiteX55" fmla="*/ 218831 w 354527"/>
              <a:gd name="connsiteY55" fmla="*/ 20048 h 353557"/>
              <a:gd name="connsiteX56" fmla="*/ 208336 w 354527"/>
              <a:gd name="connsiteY56" fmla="*/ 30573 h 353557"/>
              <a:gd name="connsiteX57" fmla="*/ 208336 w 354527"/>
              <a:gd name="connsiteY57" fmla="*/ 42038 h 353557"/>
              <a:gd name="connsiteX58" fmla="*/ 333509 w 354527"/>
              <a:gd name="connsiteY58" fmla="*/ 42038 h 353557"/>
              <a:gd name="connsiteX59" fmla="*/ 333509 w 354527"/>
              <a:gd name="connsiteY59" fmla="*/ 30573 h 353557"/>
              <a:gd name="connsiteX60" fmla="*/ 322984 w 354527"/>
              <a:gd name="connsiteY60" fmla="*/ 20048 h 353557"/>
              <a:gd name="connsiteX61" fmla="*/ 136182 w 354527"/>
              <a:gd name="connsiteY61" fmla="*/ 941 h 353557"/>
              <a:gd name="connsiteX62" fmla="*/ 143340 w 354527"/>
              <a:gd name="connsiteY62" fmla="*/ 3822 h 353557"/>
              <a:gd name="connsiteX63" fmla="*/ 163419 w 354527"/>
              <a:gd name="connsiteY63" fmla="*/ 23871 h 353557"/>
              <a:gd name="connsiteX64" fmla="*/ 163419 w 354527"/>
              <a:gd name="connsiteY64" fmla="*/ 38217 h 353557"/>
              <a:gd name="connsiteX65" fmla="*/ 143340 w 354527"/>
              <a:gd name="connsiteY65" fmla="*/ 58295 h 353557"/>
              <a:gd name="connsiteX66" fmla="*/ 136182 w 354527"/>
              <a:gd name="connsiteY66" fmla="*/ 61146 h 353557"/>
              <a:gd name="connsiteX67" fmla="*/ 129024 w 354527"/>
              <a:gd name="connsiteY67" fmla="*/ 58295 h 353557"/>
              <a:gd name="connsiteX68" fmla="*/ 129965 w 354527"/>
              <a:gd name="connsiteY68" fmla="*/ 44920 h 353557"/>
              <a:gd name="connsiteX69" fmla="*/ 133786 w 354527"/>
              <a:gd name="connsiteY69" fmla="*/ 42038 h 353557"/>
              <a:gd name="connsiteX70" fmla="*/ 117560 w 354527"/>
              <a:gd name="connsiteY70" fmla="*/ 42038 h 353557"/>
              <a:gd name="connsiteX71" fmla="*/ 86016 w 354527"/>
              <a:gd name="connsiteY71" fmla="*/ 72611 h 353557"/>
              <a:gd name="connsiteX72" fmla="*/ 86016 w 354527"/>
              <a:gd name="connsiteY72" fmla="*/ 92689 h 353557"/>
              <a:gd name="connsiteX73" fmla="*/ 75492 w 354527"/>
              <a:gd name="connsiteY73" fmla="*/ 104154 h 353557"/>
              <a:gd name="connsiteX74" fmla="*/ 64998 w 354527"/>
              <a:gd name="connsiteY74" fmla="*/ 92689 h 353557"/>
              <a:gd name="connsiteX75" fmla="*/ 64998 w 354527"/>
              <a:gd name="connsiteY75" fmla="*/ 72611 h 353557"/>
              <a:gd name="connsiteX76" fmla="*/ 115649 w 354527"/>
              <a:gd name="connsiteY76" fmla="*/ 21019 h 353557"/>
              <a:gd name="connsiteX77" fmla="*/ 132846 w 354527"/>
              <a:gd name="connsiteY77" fmla="*/ 21019 h 353557"/>
              <a:gd name="connsiteX78" fmla="*/ 129024 w 354527"/>
              <a:gd name="connsiteY78" fmla="*/ 18138 h 353557"/>
              <a:gd name="connsiteX79" fmla="*/ 129024 w 354527"/>
              <a:gd name="connsiteY79" fmla="*/ 3822 h 353557"/>
              <a:gd name="connsiteX80" fmla="*/ 136182 w 354527"/>
              <a:gd name="connsiteY80" fmla="*/ 941 h 353557"/>
              <a:gd name="connsiteX81" fmla="*/ 219801 w 354527"/>
              <a:gd name="connsiteY81" fmla="*/ 0 h 353557"/>
              <a:gd name="connsiteX82" fmla="*/ 323955 w 354527"/>
              <a:gd name="connsiteY82" fmla="*/ 0 h 353557"/>
              <a:gd name="connsiteX83" fmla="*/ 354527 w 354527"/>
              <a:gd name="connsiteY83" fmla="*/ 30573 h 353557"/>
              <a:gd name="connsiteX84" fmla="*/ 354527 w 354527"/>
              <a:gd name="connsiteY84" fmla="*/ 196842 h 353557"/>
              <a:gd name="connsiteX85" fmla="*/ 323955 w 354527"/>
              <a:gd name="connsiteY85" fmla="*/ 228385 h 353557"/>
              <a:gd name="connsiteX86" fmla="*/ 219801 w 354527"/>
              <a:gd name="connsiteY86" fmla="*/ 228385 h 353557"/>
              <a:gd name="connsiteX87" fmla="*/ 189198 w 354527"/>
              <a:gd name="connsiteY87" fmla="*/ 196842 h 353557"/>
              <a:gd name="connsiteX88" fmla="*/ 189198 w 354527"/>
              <a:gd name="connsiteY88" fmla="*/ 30573 h 353557"/>
              <a:gd name="connsiteX89" fmla="*/ 219801 w 354527"/>
              <a:gd name="connsiteY89" fmla="*/ 0 h 35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54527" h="353557">
                <a:moveTo>
                  <a:pt x="21989" y="311489"/>
                </a:moveTo>
                <a:lnTo>
                  <a:pt x="21989" y="322014"/>
                </a:lnTo>
                <a:cubicBezTo>
                  <a:pt x="21989" y="328717"/>
                  <a:pt x="26781" y="333479"/>
                  <a:pt x="32513" y="333479"/>
                </a:cubicBezTo>
                <a:lnTo>
                  <a:pt x="136667" y="333479"/>
                </a:lnTo>
                <a:cubicBezTo>
                  <a:pt x="141429" y="333479"/>
                  <a:pt x="146221" y="328717"/>
                  <a:pt x="147161" y="322014"/>
                </a:cubicBezTo>
                <a:lnTo>
                  <a:pt x="147161" y="311489"/>
                </a:lnTo>
                <a:close/>
                <a:moveTo>
                  <a:pt x="279977" y="248433"/>
                </a:moveTo>
                <a:cubicBezTo>
                  <a:pt x="285709" y="248433"/>
                  <a:pt x="290501" y="253225"/>
                  <a:pt x="290501" y="258958"/>
                </a:cubicBezTo>
                <a:lnTo>
                  <a:pt x="290501" y="279006"/>
                </a:lnTo>
                <a:cubicBezTo>
                  <a:pt x="290501" y="307667"/>
                  <a:pt x="267572" y="330627"/>
                  <a:pt x="238910" y="330627"/>
                </a:cubicBezTo>
                <a:lnTo>
                  <a:pt x="222653" y="330627"/>
                </a:lnTo>
                <a:lnTo>
                  <a:pt x="225534" y="334449"/>
                </a:lnTo>
                <a:cubicBezTo>
                  <a:pt x="229356" y="337300"/>
                  <a:pt x="229356" y="344943"/>
                  <a:pt x="225534" y="348764"/>
                </a:cubicBezTo>
                <a:cubicBezTo>
                  <a:pt x="224079" y="350190"/>
                  <a:pt x="221470" y="350918"/>
                  <a:pt x="218710" y="350918"/>
                </a:cubicBezTo>
                <a:cubicBezTo>
                  <a:pt x="215980" y="350918"/>
                  <a:pt x="213099" y="350190"/>
                  <a:pt x="211188" y="348764"/>
                </a:cubicBezTo>
                <a:lnTo>
                  <a:pt x="191110" y="327746"/>
                </a:lnTo>
                <a:cubicBezTo>
                  <a:pt x="187288" y="324895"/>
                  <a:pt x="187288" y="317221"/>
                  <a:pt x="191110" y="313400"/>
                </a:cubicBezTo>
                <a:lnTo>
                  <a:pt x="211188" y="293352"/>
                </a:lnTo>
                <a:cubicBezTo>
                  <a:pt x="213099" y="291441"/>
                  <a:pt x="215980" y="290470"/>
                  <a:pt x="218710" y="290470"/>
                </a:cubicBezTo>
                <a:cubicBezTo>
                  <a:pt x="221470" y="290470"/>
                  <a:pt x="224079" y="291441"/>
                  <a:pt x="225534" y="293352"/>
                </a:cubicBezTo>
                <a:cubicBezTo>
                  <a:pt x="230296" y="298113"/>
                  <a:pt x="230296" y="304816"/>
                  <a:pt x="224564" y="306727"/>
                </a:cubicBezTo>
                <a:lnTo>
                  <a:pt x="220742" y="310549"/>
                </a:lnTo>
                <a:lnTo>
                  <a:pt x="237939" y="310549"/>
                </a:lnTo>
                <a:cubicBezTo>
                  <a:pt x="254196" y="310549"/>
                  <a:pt x="268512" y="296203"/>
                  <a:pt x="268512" y="279006"/>
                </a:cubicBezTo>
                <a:lnTo>
                  <a:pt x="268512" y="258958"/>
                </a:lnTo>
                <a:cubicBezTo>
                  <a:pt x="268512" y="253225"/>
                  <a:pt x="273304" y="248433"/>
                  <a:pt x="279977" y="248433"/>
                </a:cubicBezTo>
                <a:close/>
                <a:moveTo>
                  <a:pt x="20078" y="187288"/>
                </a:moveTo>
                <a:lnTo>
                  <a:pt x="20078" y="291441"/>
                </a:lnTo>
                <a:lnTo>
                  <a:pt x="146221" y="291441"/>
                </a:lnTo>
                <a:lnTo>
                  <a:pt x="146221" y="187288"/>
                </a:lnTo>
                <a:close/>
                <a:moveTo>
                  <a:pt x="209277" y="186317"/>
                </a:moveTo>
                <a:lnTo>
                  <a:pt x="209277" y="196842"/>
                </a:lnTo>
                <a:cubicBezTo>
                  <a:pt x="209277" y="202574"/>
                  <a:pt x="214069" y="207336"/>
                  <a:pt x="219801" y="207336"/>
                </a:cubicBezTo>
                <a:lnTo>
                  <a:pt x="323955" y="207336"/>
                </a:lnTo>
                <a:cubicBezTo>
                  <a:pt x="328716" y="207336"/>
                  <a:pt x="333509" y="202574"/>
                  <a:pt x="334449" y="196842"/>
                </a:cubicBezTo>
                <a:lnTo>
                  <a:pt x="334449" y="186317"/>
                </a:lnTo>
                <a:close/>
                <a:moveTo>
                  <a:pt x="31543" y="145251"/>
                </a:moveTo>
                <a:cubicBezTo>
                  <a:pt x="24870" y="145251"/>
                  <a:pt x="21989" y="150012"/>
                  <a:pt x="20078" y="156715"/>
                </a:cubicBezTo>
                <a:lnTo>
                  <a:pt x="20078" y="167209"/>
                </a:lnTo>
                <a:lnTo>
                  <a:pt x="146221" y="167209"/>
                </a:lnTo>
                <a:lnTo>
                  <a:pt x="146221" y="156715"/>
                </a:lnTo>
                <a:cubicBezTo>
                  <a:pt x="146221" y="150012"/>
                  <a:pt x="141429" y="145251"/>
                  <a:pt x="134756" y="145251"/>
                </a:cubicBezTo>
                <a:close/>
                <a:moveTo>
                  <a:pt x="31543" y="125172"/>
                </a:moveTo>
                <a:lnTo>
                  <a:pt x="134756" y="125172"/>
                </a:lnTo>
                <a:cubicBezTo>
                  <a:pt x="151953" y="125172"/>
                  <a:pt x="166269" y="139518"/>
                  <a:pt x="166269" y="156715"/>
                </a:cubicBezTo>
                <a:lnTo>
                  <a:pt x="166269" y="322014"/>
                </a:lnTo>
                <a:cubicBezTo>
                  <a:pt x="166269" y="339211"/>
                  <a:pt x="151953" y="353557"/>
                  <a:pt x="134756" y="353557"/>
                </a:cubicBezTo>
                <a:lnTo>
                  <a:pt x="31543" y="353557"/>
                </a:lnTo>
                <a:cubicBezTo>
                  <a:pt x="14346" y="353557"/>
                  <a:pt x="0" y="339211"/>
                  <a:pt x="0" y="322014"/>
                </a:cubicBezTo>
                <a:lnTo>
                  <a:pt x="0" y="156715"/>
                </a:lnTo>
                <a:cubicBezTo>
                  <a:pt x="0" y="139518"/>
                  <a:pt x="14346" y="125172"/>
                  <a:pt x="31543" y="125172"/>
                </a:cubicBezTo>
                <a:close/>
                <a:moveTo>
                  <a:pt x="208336" y="62116"/>
                </a:moveTo>
                <a:lnTo>
                  <a:pt x="208336" y="166269"/>
                </a:lnTo>
                <a:lnTo>
                  <a:pt x="333509" y="166269"/>
                </a:lnTo>
                <a:lnTo>
                  <a:pt x="333509" y="62116"/>
                </a:lnTo>
                <a:close/>
                <a:moveTo>
                  <a:pt x="218831" y="20048"/>
                </a:moveTo>
                <a:cubicBezTo>
                  <a:pt x="213098" y="20048"/>
                  <a:pt x="208336" y="24841"/>
                  <a:pt x="208336" y="30573"/>
                </a:cubicBezTo>
                <a:lnTo>
                  <a:pt x="208336" y="42038"/>
                </a:lnTo>
                <a:lnTo>
                  <a:pt x="333509" y="42038"/>
                </a:lnTo>
                <a:lnTo>
                  <a:pt x="333509" y="30573"/>
                </a:lnTo>
                <a:cubicBezTo>
                  <a:pt x="333509" y="24841"/>
                  <a:pt x="328716" y="20048"/>
                  <a:pt x="322984" y="20048"/>
                </a:cubicBezTo>
                <a:close/>
                <a:moveTo>
                  <a:pt x="136182" y="941"/>
                </a:moveTo>
                <a:cubicBezTo>
                  <a:pt x="138821" y="941"/>
                  <a:pt x="141429" y="1912"/>
                  <a:pt x="143340" y="3822"/>
                </a:cubicBezTo>
                <a:lnTo>
                  <a:pt x="163419" y="23871"/>
                </a:lnTo>
                <a:cubicBezTo>
                  <a:pt x="167240" y="27722"/>
                  <a:pt x="167240" y="34395"/>
                  <a:pt x="163419" y="38217"/>
                </a:cubicBezTo>
                <a:lnTo>
                  <a:pt x="143340" y="58295"/>
                </a:lnTo>
                <a:cubicBezTo>
                  <a:pt x="141429" y="60206"/>
                  <a:pt x="138821" y="61146"/>
                  <a:pt x="136182" y="61146"/>
                </a:cubicBezTo>
                <a:cubicBezTo>
                  <a:pt x="133544" y="61146"/>
                  <a:pt x="130935" y="60206"/>
                  <a:pt x="129024" y="58295"/>
                </a:cubicBezTo>
                <a:cubicBezTo>
                  <a:pt x="124232" y="54473"/>
                  <a:pt x="124232" y="47771"/>
                  <a:pt x="129965" y="44920"/>
                </a:cubicBezTo>
                <a:lnTo>
                  <a:pt x="133786" y="42038"/>
                </a:lnTo>
                <a:lnTo>
                  <a:pt x="117560" y="42038"/>
                </a:lnTo>
                <a:cubicBezTo>
                  <a:pt x="100332" y="42038"/>
                  <a:pt x="86016" y="56384"/>
                  <a:pt x="86016" y="72611"/>
                </a:cubicBezTo>
                <a:lnTo>
                  <a:pt x="86016" y="92689"/>
                </a:lnTo>
                <a:cubicBezTo>
                  <a:pt x="86016" y="99362"/>
                  <a:pt x="81224" y="104154"/>
                  <a:pt x="75492" y="104154"/>
                </a:cubicBezTo>
                <a:cubicBezTo>
                  <a:pt x="69759" y="104154"/>
                  <a:pt x="64998" y="99362"/>
                  <a:pt x="64998" y="92689"/>
                </a:cubicBezTo>
                <a:lnTo>
                  <a:pt x="64998" y="72611"/>
                </a:lnTo>
                <a:cubicBezTo>
                  <a:pt x="64998" y="43949"/>
                  <a:pt x="86957" y="21019"/>
                  <a:pt x="115649" y="21019"/>
                </a:cubicBezTo>
                <a:lnTo>
                  <a:pt x="132846" y="21019"/>
                </a:lnTo>
                <a:lnTo>
                  <a:pt x="129024" y="18138"/>
                </a:lnTo>
                <a:cubicBezTo>
                  <a:pt x="125203" y="14317"/>
                  <a:pt x="125203" y="6673"/>
                  <a:pt x="129024" y="3822"/>
                </a:cubicBezTo>
                <a:cubicBezTo>
                  <a:pt x="130935" y="1912"/>
                  <a:pt x="133544" y="941"/>
                  <a:pt x="136182" y="941"/>
                </a:cubicBezTo>
                <a:close/>
                <a:moveTo>
                  <a:pt x="219801" y="0"/>
                </a:moveTo>
                <a:lnTo>
                  <a:pt x="323955" y="0"/>
                </a:lnTo>
                <a:cubicBezTo>
                  <a:pt x="340181" y="0"/>
                  <a:pt x="354527" y="13376"/>
                  <a:pt x="354527" y="30573"/>
                </a:cubicBezTo>
                <a:lnTo>
                  <a:pt x="354527" y="196842"/>
                </a:lnTo>
                <a:cubicBezTo>
                  <a:pt x="354527" y="214039"/>
                  <a:pt x="340181" y="228385"/>
                  <a:pt x="323955" y="228385"/>
                </a:cubicBezTo>
                <a:lnTo>
                  <a:pt x="219801" y="228385"/>
                </a:lnTo>
                <a:cubicBezTo>
                  <a:pt x="203544" y="228385"/>
                  <a:pt x="189198" y="214039"/>
                  <a:pt x="189198" y="196842"/>
                </a:cubicBezTo>
                <a:lnTo>
                  <a:pt x="189198" y="30573"/>
                </a:lnTo>
                <a:cubicBezTo>
                  <a:pt x="189198" y="14316"/>
                  <a:pt x="203544" y="0"/>
                  <a:pt x="219801"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49" name="任意形状 48"/>
          <p:cNvSpPr/>
          <p:nvPr/>
        </p:nvSpPr>
        <p:spPr>
          <a:xfrm>
            <a:off x="9510081" y="2533622"/>
            <a:ext cx="368116" cy="481282"/>
          </a:xfrm>
          <a:custGeom>
            <a:avLst/>
            <a:gdLst>
              <a:gd name="connsiteX0" fmla="*/ 134727 w 270423"/>
              <a:gd name="connsiteY0" fmla="*/ 123261 h 353557"/>
              <a:gd name="connsiteX1" fmla="*/ 146192 w 270423"/>
              <a:gd name="connsiteY1" fmla="*/ 134756 h 353557"/>
              <a:gd name="connsiteX2" fmla="*/ 146192 w 270423"/>
              <a:gd name="connsiteY2" fmla="*/ 176794 h 353557"/>
              <a:gd name="connsiteX3" fmla="*/ 134727 w 270423"/>
              <a:gd name="connsiteY3" fmla="*/ 187288 h 353557"/>
              <a:gd name="connsiteX4" fmla="*/ 124233 w 270423"/>
              <a:gd name="connsiteY4" fmla="*/ 176794 h 353557"/>
              <a:gd name="connsiteX5" fmla="*/ 124233 w 270423"/>
              <a:gd name="connsiteY5" fmla="*/ 134756 h 353557"/>
              <a:gd name="connsiteX6" fmla="*/ 134727 w 270423"/>
              <a:gd name="connsiteY6" fmla="*/ 123261 h 353557"/>
              <a:gd name="connsiteX7" fmla="*/ 134727 w 270423"/>
              <a:gd name="connsiteY7" fmla="*/ 83134 h 353557"/>
              <a:gd name="connsiteX8" fmla="*/ 146192 w 270423"/>
              <a:gd name="connsiteY8" fmla="*/ 93658 h 353557"/>
              <a:gd name="connsiteX9" fmla="*/ 134727 w 270423"/>
              <a:gd name="connsiteY9" fmla="*/ 105123 h 353557"/>
              <a:gd name="connsiteX10" fmla="*/ 124233 w 270423"/>
              <a:gd name="connsiteY10" fmla="*/ 93658 h 353557"/>
              <a:gd name="connsiteX11" fmla="*/ 134727 w 270423"/>
              <a:gd name="connsiteY11" fmla="*/ 83134 h 353557"/>
              <a:gd name="connsiteX12" fmla="*/ 134727 w 270423"/>
              <a:gd name="connsiteY12" fmla="*/ 63086 h 353557"/>
              <a:gd name="connsiteX13" fmla="*/ 62116 w 270423"/>
              <a:gd name="connsiteY13" fmla="*/ 135696 h 353557"/>
              <a:gd name="connsiteX14" fmla="*/ 134727 w 270423"/>
              <a:gd name="connsiteY14" fmla="*/ 208306 h 353557"/>
              <a:gd name="connsiteX15" fmla="*/ 208308 w 270423"/>
              <a:gd name="connsiteY15" fmla="*/ 135696 h 353557"/>
              <a:gd name="connsiteX16" fmla="*/ 134727 w 270423"/>
              <a:gd name="connsiteY16" fmla="*/ 63086 h 353557"/>
              <a:gd name="connsiteX17" fmla="*/ 134727 w 270423"/>
              <a:gd name="connsiteY17" fmla="*/ 42067 h 353557"/>
              <a:gd name="connsiteX18" fmla="*/ 228386 w 270423"/>
              <a:gd name="connsiteY18" fmla="*/ 135696 h 353557"/>
              <a:gd name="connsiteX19" fmla="*/ 134727 w 270423"/>
              <a:gd name="connsiteY19" fmla="*/ 229355 h 353557"/>
              <a:gd name="connsiteX20" fmla="*/ 42038 w 270423"/>
              <a:gd name="connsiteY20" fmla="*/ 135696 h 353557"/>
              <a:gd name="connsiteX21" fmla="*/ 134727 w 270423"/>
              <a:gd name="connsiteY21" fmla="*/ 42067 h 353557"/>
              <a:gd name="connsiteX22" fmla="*/ 134727 w 270423"/>
              <a:gd name="connsiteY22" fmla="*/ 21019 h 353557"/>
              <a:gd name="connsiteX23" fmla="*/ 21989 w 270423"/>
              <a:gd name="connsiteY23" fmla="*/ 135696 h 353557"/>
              <a:gd name="connsiteX24" fmla="*/ 43948 w 270423"/>
              <a:gd name="connsiteY24" fmla="*/ 203545 h 353557"/>
              <a:gd name="connsiteX25" fmla="*/ 134727 w 270423"/>
              <a:gd name="connsiteY25" fmla="*/ 326806 h 353557"/>
              <a:gd name="connsiteX26" fmla="*/ 225504 w 270423"/>
              <a:gd name="connsiteY26" fmla="*/ 203545 h 353557"/>
              <a:gd name="connsiteX27" fmla="*/ 248434 w 270423"/>
              <a:gd name="connsiteY27" fmla="*/ 135696 h 353557"/>
              <a:gd name="connsiteX28" fmla="*/ 134727 w 270423"/>
              <a:gd name="connsiteY28" fmla="*/ 21019 h 353557"/>
              <a:gd name="connsiteX29" fmla="*/ 134727 w 270423"/>
              <a:gd name="connsiteY29" fmla="*/ 0 h 353557"/>
              <a:gd name="connsiteX30" fmla="*/ 270423 w 270423"/>
              <a:gd name="connsiteY30" fmla="*/ 134756 h 353557"/>
              <a:gd name="connsiteX31" fmla="*/ 242702 w 270423"/>
              <a:gd name="connsiteY31" fmla="*/ 215950 h 353557"/>
              <a:gd name="connsiteX32" fmla="*/ 143340 w 270423"/>
              <a:gd name="connsiteY32" fmla="*/ 349735 h 353557"/>
              <a:gd name="connsiteX33" fmla="*/ 134727 w 270423"/>
              <a:gd name="connsiteY33" fmla="*/ 353557 h 353557"/>
              <a:gd name="connsiteX34" fmla="*/ 127083 w 270423"/>
              <a:gd name="connsiteY34" fmla="*/ 349735 h 353557"/>
              <a:gd name="connsiteX35" fmla="*/ 26751 w 270423"/>
              <a:gd name="connsiteY35" fmla="*/ 215950 h 353557"/>
              <a:gd name="connsiteX36" fmla="*/ 0 w 270423"/>
              <a:gd name="connsiteY36" fmla="*/ 134756 h 353557"/>
              <a:gd name="connsiteX37" fmla="*/ 134727 w 270423"/>
              <a:gd name="connsiteY37" fmla="*/ 0 h 35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70423" h="353557">
                <a:moveTo>
                  <a:pt x="134727" y="123261"/>
                </a:moveTo>
                <a:cubicBezTo>
                  <a:pt x="141430" y="123261"/>
                  <a:pt x="146192" y="129024"/>
                  <a:pt x="146192" y="134756"/>
                </a:cubicBezTo>
                <a:lnTo>
                  <a:pt x="146192" y="176794"/>
                </a:lnTo>
                <a:cubicBezTo>
                  <a:pt x="146192" y="182526"/>
                  <a:pt x="141430" y="187288"/>
                  <a:pt x="134727" y="187288"/>
                </a:cubicBezTo>
                <a:cubicBezTo>
                  <a:pt x="128994" y="187288"/>
                  <a:pt x="124233" y="183466"/>
                  <a:pt x="124233" y="176794"/>
                </a:cubicBezTo>
                <a:lnTo>
                  <a:pt x="124233" y="134756"/>
                </a:lnTo>
                <a:cubicBezTo>
                  <a:pt x="124233" y="129024"/>
                  <a:pt x="128994" y="123261"/>
                  <a:pt x="134727" y="123261"/>
                </a:cubicBezTo>
                <a:close/>
                <a:moveTo>
                  <a:pt x="134727" y="83134"/>
                </a:moveTo>
                <a:cubicBezTo>
                  <a:pt x="141430" y="83134"/>
                  <a:pt x="146192" y="87926"/>
                  <a:pt x="146192" y="93658"/>
                </a:cubicBezTo>
                <a:cubicBezTo>
                  <a:pt x="146192" y="100331"/>
                  <a:pt x="141430" y="105123"/>
                  <a:pt x="134727" y="105123"/>
                </a:cubicBezTo>
                <a:cubicBezTo>
                  <a:pt x="128994" y="105123"/>
                  <a:pt x="124233" y="100331"/>
                  <a:pt x="124233" y="93658"/>
                </a:cubicBezTo>
                <a:cubicBezTo>
                  <a:pt x="124233" y="87926"/>
                  <a:pt x="128994" y="83134"/>
                  <a:pt x="134727" y="83134"/>
                </a:cubicBezTo>
                <a:close/>
                <a:moveTo>
                  <a:pt x="134727" y="63086"/>
                </a:moveTo>
                <a:cubicBezTo>
                  <a:pt x="95540" y="63086"/>
                  <a:pt x="62116" y="96510"/>
                  <a:pt x="62116" y="135696"/>
                </a:cubicBezTo>
                <a:cubicBezTo>
                  <a:pt x="62116" y="176793"/>
                  <a:pt x="94600" y="208306"/>
                  <a:pt x="134727" y="208306"/>
                </a:cubicBezTo>
                <a:cubicBezTo>
                  <a:pt x="175824" y="208306"/>
                  <a:pt x="208308" y="176793"/>
                  <a:pt x="208308" y="135696"/>
                </a:cubicBezTo>
                <a:cubicBezTo>
                  <a:pt x="208308" y="95569"/>
                  <a:pt x="175824" y="63086"/>
                  <a:pt x="134727" y="63086"/>
                </a:cubicBezTo>
                <a:close/>
                <a:moveTo>
                  <a:pt x="134727" y="42067"/>
                </a:moveTo>
                <a:cubicBezTo>
                  <a:pt x="186318" y="42067"/>
                  <a:pt x="228386" y="84105"/>
                  <a:pt x="228386" y="135696"/>
                </a:cubicBezTo>
                <a:cubicBezTo>
                  <a:pt x="228386" y="187287"/>
                  <a:pt x="186318" y="229355"/>
                  <a:pt x="134727" y="229355"/>
                </a:cubicBezTo>
                <a:cubicBezTo>
                  <a:pt x="84075" y="229355"/>
                  <a:pt x="42038" y="187287"/>
                  <a:pt x="42038" y="135696"/>
                </a:cubicBezTo>
                <a:cubicBezTo>
                  <a:pt x="42038" y="84105"/>
                  <a:pt x="84075" y="42067"/>
                  <a:pt x="134727" y="42067"/>
                </a:cubicBezTo>
                <a:close/>
                <a:moveTo>
                  <a:pt x="134727" y="21019"/>
                </a:moveTo>
                <a:cubicBezTo>
                  <a:pt x="71670" y="21019"/>
                  <a:pt x="21989" y="72640"/>
                  <a:pt x="21989" y="135696"/>
                </a:cubicBezTo>
                <a:cubicBezTo>
                  <a:pt x="21989" y="160537"/>
                  <a:pt x="30573" y="183466"/>
                  <a:pt x="43948" y="203545"/>
                </a:cubicBezTo>
                <a:lnTo>
                  <a:pt x="134727" y="326806"/>
                </a:lnTo>
                <a:lnTo>
                  <a:pt x="225504" y="203545"/>
                </a:lnTo>
                <a:cubicBezTo>
                  <a:pt x="240791" y="184437"/>
                  <a:pt x="248434" y="160537"/>
                  <a:pt x="248434" y="135696"/>
                </a:cubicBezTo>
                <a:cubicBezTo>
                  <a:pt x="248434" y="72640"/>
                  <a:pt x="198753" y="21019"/>
                  <a:pt x="134727" y="21019"/>
                </a:cubicBezTo>
                <a:close/>
                <a:moveTo>
                  <a:pt x="134727" y="0"/>
                </a:moveTo>
                <a:cubicBezTo>
                  <a:pt x="209278" y="0"/>
                  <a:pt x="270423" y="60205"/>
                  <a:pt x="270423" y="134756"/>
                </a:cubicBezTo>
                <a:cubicBezTo>
                  <a:pt x="270423" y="164358"/>
                  <a:pt x="260869" y="192080"/>
                  <a:pt x="242702" y="215950"/>
                </a:cubicBezTo>
                <a:lnTo>
                  <a:pt x="143340" y="349735"/>
                </a:lnTo>
                <a:cubicBezTo>
                  <a:pt x="141430" y="351646"/>
                  <a:pt x="138548" y="353557"/>
                  <a:pt x="134727" y="353557"/>
                </a:cubicBezTo>
                <a:cubicBezTo>
                  <a:pt x="131876" y="353557"/>
                  <a:pt x="128994" y="351646"/>
                  <a:pt x="127083" y="349735"/>
                </a:cubicBezTo>
                <a:lnTo>
                  <a:pt x="26751" y="215950"/>
                </a:lnTo>
                <a:cubicBezTo>
                  <a:pt x="9554" y="192080"/>
                  <a:pt x="0" y="164358"/>
                  <a:pt x="0" y="134756"/>
                </a:cubicBezTo>
                <a:cubicBezTo>
                  <a:pt x="0" y="60205"/>
                  <a:pt x="61145" y="0"/>
                  <a:pt x="134727"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grpSp>
        <p:nvGrpSpPr>
          <p:cNvPr id="22" name="组合 21"/>
          <p:cNvGrpSpPr/>
          <p:nvPr/>
        </p:nvGrpSpPr>
        <p:grpSpPr>
          <a:xfrm>
            <a:off x="-531339" y="-932311"/>
            <a:ext cx="3593993" cy="1864621"/>
            <a:chOff x="-531339" y="-932311"/>
            <a:chExt cx="3593993" cy="1864621"/>
          </a:xfrm>
        </p:grpSpPr>
        <p:grpSp>
          <p:nvGrpSpPr>
            <p:cNvPr id="29" name="组合 28"/>
            <p:cNvGrpSpPr/>
            <p:nvPr/>
          </p:nvGrpSpPr>
          <p:grpSpPr>
            <a:xfrm>
              <a:off x="-531339" y="-932311"/>
              <a:ext cx="1751442" cy="1864621"/>
              <a:chOff x="-565316" y="-3295690"/>
              <a:chExt cx="4337568" cy="4617863"/>
            </a:xfrm>
          </p:grpSpPr>
          <p:sp>
            <p:nvSpPr>
              <p:cNvPr id="32" name="椭圆 31"/>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3" name="椭圆 32"/>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30"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1"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2"/>
          <p:cNvCxnSpPr/>
          <p:nvPr/>
        </p:nvCxnSpPr>
        <p:spPr>
          <a:xfrm>
            <a:off x="2891136" y="3290930"/>
            <a:ext cx="11408" cy="1011947"/>
          </a:xfrm>
          <a:prstGeom prst="line">
            <a:avLst/>
          </a:prstGeom>
          <a:ln>
            <a:solidFill>
              <a:schemeClr val="bg1">
                <a:alpha val="59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3"/>
          <p:cNvCxnSpPr/>
          <p:nvPr/>
        </p:nvCxnSpPr>
        <p:spPr>
          <a:xfrm>
            <a:off x="5056754" y="3290930"/>
            <a:ext cx="11408" cy="1011947"/>
          </a:xfrm>
          <a:prstGeom prst="line">
            <a:avLst/>
          </a:prstGeom>
          <a:ln>
            <a:solidFill>
              <a:schemeClr val="bg1">
                <a:alpha val="59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4"/>
          <p:cNvCxnSpPr/>
          <p:nvPr/>
        </p:nvCxnSpPr>
        <p:spPr>
          <a:xfrm>
            <a:off x="7215233" y="3290930"/>
            <a:ext cx="11408" cy="1011947"/>
          </a:xfrm>
          <a:prstGeom prst="line">
            <a:avLst/>
          </a:prstGeom>
          <a:ln>
            <a:solidFill>
              <a:schemeClr val="bg1">
                <a:alpha val="59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6"/>
          <p:cNvCxnSpPr/>
          <p:nvPr/>
        </p:nvCxnSpPr>
        <p:spPr>
          <a:xfrm>
            <a:off x="9348788" y="3290930"/>
            <a:ext cx="11408" cy="1011947"/>
          </a:xfrm>
          <a:prstGeom prst="line">
            <a:avLst/>
          </a:prstGeom>
          <a:ln>
            <a:solidFill>
              <a:schemeClr val="bg1">
                <a:alpha val="59000"/>
              </a:schemeClr>
            </a:solidFill>
          </a:ln>
        </p:spPr>
        <p:style>
          <a:lnRef idx="1">
            <a:schemeClr val="accent1"/>
          </a:lnRef>
          <a:fillRef idx="0">
            <a:schemeClr val="accent1"/>
          </a:fillRef>
          <a:effectRef idx="0">
            <a:schemeClr val="accent1"/>
          </a:effectRef>
          <a:fontRef idx="minor">
            <a:schemeClr val="tx1"/>
          </a:fontRef>
        </p:style>
      </p:cxnSp>
      <p:sp>
        <p:nvSpPr>
          <p:cNvPr id="19" name="梯形 2"/>
          <p:cNvSpPr>
            <a:spLocks noChangeArrowheads="1"/>
          </p:cNvSpPr>
          <p:nvPr/>
        </p:nvSpPr>
        <p:spPr bwMode="auto">
          <a:xfrm flipV="1">
            <a:off x="1239525" y="3231020"/>
            <a:ext cx="9810044" cy="395960"/>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chemeClr val="bg1">
              <a:alpha val="27000"/>
            </a:schemeClr>
          </a:solidFill>
          <a:ln>
            <a:noFill/>
          </a:ln>
        </p:spPr>
        <p:txBody>
          <a:bodyPr lIns="91431" tIns="45715" rIns="91431" bIns="45715" anchor="ctr"/>
          <a:lstStyle/>
          <a:p>
            <a:pPr algn="ctr"/>
            <a:endParaRPr lang="zh-CN" altLang="zh-CN" dirty="0">
              <a:solidFill>
                <a:srgbClr val="FFFFFF"/>
              </a:solidFill>
              <a:latin typeface="黑体" panose="02010609060101010101" pitchFamily="49" charset="-122"/>
              <a:ea typeface="黑体" panose="02010609060101010101" pitchFamily="49" charset="-122"/>
              <a:sym typeface="宋体" panose="02010600030101010101" pitchFamily="2" charset="-122"/>
            </a:endParaRPr>
          </a:p>
        </p:txBody>
      </p:sp>
      <p:sp>
        <p:nvSpPr>
          <p:cNvPr id="42" name="同心圆 14"/>
          <p:cNvSpPr>
            <a:spLocks noChangeArrowheads="1"/>
          </p:cNvSpPr>
          <p:nvPr/>
        </p:nvSpPr>
        <p:spPr bwMode="auto">
          <a:xfrm rot="5400000">
            <a:off x="6476839" y="1885088"/>
            <a:ext cx="1524534" cy="1526278"/>
          </a:xfrm>
          <a:custGeom>
            <a:avLst/>
            <a:gdLst>
              <a:gd name="connsiteX0" fmla="*/ 233691 w 1524534"/>
              <a:gd name="connsiteY0" fmla="*/ 763139 h 1526278"/>
              <a:gd name="connsiteX1" fmla="*/ 762267 w 1524534"/>
              <a:gd name="connsiteY1" fmla="*/ 1292320 h 1526278"/>
              <a:gd name="connsiteX2" fmla="*/ 1290843 w 1524534"/>
              <a:gd name="connsiteY2" fmla="*/ 763139 h 1526278"/>
              <a:gd name="connsiteX3" fmla="*/ 1290836 w 1524534"/>
              <a:gd name="connsiteY3" fmla="*/ 763070 h 1526278"/>
              <a:gd name="connsiteX4" fmla="*/ 1285338 w 1524534"/>
              <a:gd name="connsiteY4" fmla="*/ 763069 h 1526278"/>
              <a:gd name="connsiteX5" fmla="*/ 762267 w 1524534"/>
              <a:gd name="connsiteY5" fmla="*/ 239470 h 1526278"/>
              <a:gd name="connsiteX6" fmla="*/ 239197 w 1524534"/>
              <a:gd name="connsiteY6" fmla="*/ 763139 h 1526278"/>
              <a:gd name="connsiteX7" fmla="*/ 0 w 1524534"/>
              <a:gd name="connsiteY7" fmla="*/ 763139 h 1526278"/>
              <a:gd name="connsiteX8" fmla="*/ 762267 w 1524534"/>
              <a:gd name="connsiteY8" fmla="*/ 0 h 1526278"/>
              <a:gd name="connsiteX9" fmla="*/ 1524534 w 1524534"/>
              <a:gd name="connsiteY9" fmla="*/ 763139 h 1526278"/>
              <a:gd name="connsiteX10" fmla="*/ 762267 w 1524534"/>
              <a:gd name="connsiteY10" fmla="*/ 1526278 h 1526278"/>
              <a:gd name="connsiteX11" fmla="*/ 0 w 1524534"/>
              <a:gd name="connsiteY11" fmla="*/ 763139 h 152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24534" h="1526278">
                <a:moveTo>
                  <a:pt x="233691" y="763139"/>
                </a:moveTo>
                <a:cubicBezTo>
                  <a:pt x="233691" y="1055393"/>
                  <a:pt x="470347" y="1292320"/>
                  <a:pt x="762267" y="1292320"/>
                </a:cubicBezTo>
                <a:cubicBezTo>
                  <a:pt x="1054187" y="1292320"/>
                  <a:pt x="1290843" y="1055393"/>
                  <a:pt x="1290843" y="763139"/>
                </a:cubicBezTo>
                <a:lnTo>
                  <a:pt x="1290836" y="763070"/>
                </a:lnTo>
                <a:lnTo>
                  <a:pt x="1285338" y="763069"/>
                </a:lnTo>
                <a:cubicBezTo>
                  <a:pt x="1285267" y="473924"/>
                  <a:pt x="1051082" y="239400"/>
                  <a:pt x="762267" y="239470"/>
                </a:cubicBezTo>
                <a:cubicBezTo>
                  <a:pt x="473382" y="239470"/>
                  <a:pt x="239197" y="473924"/>
                  <a:pt x="239197" y="763139"/>
                </a:cubicBezTo>
                <a:close/>
                <a:moveTo>
                  <a:pt x="0" y="763139"/>
                </a:moveTo>
                <a:cubicBezTo>
                  <a:pt x="0" y="341646"/>
                  <a:pt x="341256" y="0"/>
                  <a:pt x="762267" y="0"/>
                </a:cubicBezTo>
                <a:cubicBezTo>
                  <a:pt x="1183279" y="0"/>
                  <a:pt x="1524534" y="341646"/>
                  <a:pt x="1524534" y="763139"/>
                </a:cubicBezTo>
                <a:cubicBezTo>
                  <a:pt x="1524534" y="1184632"/>
                  <a:pt x="1183279" y="1526278"/>
                  <a:pt x="762267" y="1526278"/>
                </a:cubicBezTo>
                <a:cubicBezTo>
                  <a:pt x="341256" y="1526278"/>
                  <a:pt x="0" y="1184632"/>
                  <a:pt x="0" y="763139"/>
                </a:cubicBezTo>
                <a:close/>
              </a:path>
            </a:pathLst>
          </a:custGeom>
          <a:solidFill>
            <a:srgbClr val="FFC58E"/>
          </a:solidFill>
          <a:ln>
            <a:noFill/>
          </a:ln>
        </p:spPr>
        <p:txBody>
          <a:bodyPr wrap="square" anchor="ctr">
            <a:noAutofit/>
          </a:bodyPr>
          <a:lstStyle/>
          <a:p>
            <a:pPr algn="ctr"/>
            <a:endParaRPr lang="zh-CN" altLang="zh-CN"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43" name="同心圆 13"/>
          <p:cNvSpPr>
            <a:spLocks noChangeArrowheads="1"/>
          </p:cNvSpPr>
          <p:nvPr/>
        </p:nvSpPr>
        <p:spPr bwMode="auto">
          <a:xfrm rot="5400000">
            <a:off x="8597931" y="1885088"/>
            <a:ext cx="1524534" cy="1526278"/>
          </a:xfrm>
          <a:custGeom>
            <a:avLst/>
            <a:gdLst>
              <a:gd name="connsiteX0" fmla="*/ 233691 w 1524534"/>
              <a:gd name="connsiteY0" fmla="*/ 763139 h 1526278"/>
              <a:gd name="connsiteX1" fmla="*/ 762267 w 1524534"/>
              <a:gd name="connsiteY1" fmla="*/ 1292319 h 1526278"/>
              <a:gd name="connsiteX2" fmla="*/ 1290843 w 1524534"/>
              <a:gd name="connsiteY2" fmla="*/ 763139 h 1526278"/>
              <a:gd name="connsiteX3" fmla="*/ 762267 w 1524534"/>
              <a:gd name="connsiteY3" fmla="*/ 233959 h 1526278"/>
              <a:gd name="connsiteX4" fmla="*/ 233691 w 1524534"/>
              <a:gd name="connsiteY4" fmla="*/ 763139 h 1526278"/>
              <a:gd name="connsiteX5" fmla="*/ 0 w 1524534"/>
              <a:gd name="connsiteY5" fmla="*/ 763139 h 1526278"/>
              <a:gd name="connsiteX6" fmla="*/ 762267 w 1524534"/>
              <a:gd name="connsiteY6" fmla="*/ 0 h 1526278"/>
              <a:gd name="connsiteX7" fmla="*/ 1524534 w 1524534"/>
              <a:gd name="connsiteY7" fmla="*/ 763139 h 1526278"/>
              <a:gd name="connsiteX8" fmla="*/ 762267 w 1524534"/>
              <a:gd name="connsiteY8" fmla="*/ 1526278 h 1526278"/>
              <a:gd name="connsiteX9" fmla="*/ 0 w 1524534"/>
              <a:gd name="connsiteY9" fmla="*/ 763139 h 152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534" h="1526278">
                <a:moveTo>
                  <a:pt x="233691" y="763139"/>
                </a:moveTo>
                <a:cubicBezTo>
                  <a:pt x="233691" y="1055393"/>
                  <a:pt x="470347" y="1292319"/>
                  <a:pt x="762267" y="1292319"/>
                </a:cubicBezTo>
                <a:cubicBezTo>
                  <a:pt x="1054187" y="1292319"/>
                  <a:pt x="1290843" y="1055393"/>
                  <a:pt x="1290843" y="763139"/>
                </a:cubicBezTo>
                <a:cubicBezTo>
                  <a:pt x="1290843" y="470885"/>
                  <a:pt x="1054187" y="233959"/>
                  <a:pt x="762267" y="233959"/>
                </a:cubicBezTo>
                <a:cubicBezTo>
                  <a:pt x="470347" y="233959"/>
                  <a:pt x="233691" y="470885"/>
                  <a:pt x="233691" y="763139"/>
                </a:cubicBezTo>
                <a:close/>
                <a:moveTo>
                  <a:pt x="0" y="763139"/>
                </a:moveTo>
                <a:cubicBezTo>
                  <a:pt x="0" y="341646"/>
                  <a:pt x="341256" y="0"/>
                  <a:pt x="762267" y="0"/>
                </a:cubicBezTo>
                <a:cubicBezTo>
                  <a:pt x="1183278" y="0"/>
                  <a:pt x="1524534" y="341646"/>
                  <a:pt x="1524534" y="763139"/>
                </a:cubicBezTo>
                <a:cubicBezTo>
                  <a:pt x="1524534" y="1184632"/>
                  <a:pt x="1183278" y="1526278"/>
                  <a:pt x="762267" y="1526278"/>
                </a:cubicBezTo>
                <a:cubicBezTo>
                  <a:pt x="341256" y="1526278"/>
                  <a:pt x="0" y="1184632"/>
                  <a:pt x="0" y="763139"/>
                </a:cubicBezTo>
                <a:close/>
              </a:path>
            </a:pathLst>
          </a:custGeom>
          <a:solidFill>
            <a:srgbClr val="FFC58E"/>
          </a:solidFill>
          <a:ln>
            <a:noFill/>
          </a:ln>
        </p:spPr>
        <p:txBody>
          <a:bodyPr wrap="square" anchor="ctr">
            <a:noAutofit/>
          </a:bodyPr>
          <a:lstStyle/>
          <a:p>
            <a:pPr algn="ctr"/>
            <a:endParaRPr lang="zh-CN" altLang="zh-CN"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41" name="同心圆 12"/>
          <p:cNvSpPr>
            <a:spLocks noChangeArrowheads="1"/>
          </p:cNvSpPr>
          <p:nvPr/>
        </p:nvSpPr>
        <p:spPr bwMode="auto">
          <a:xfrm rot="5400000">
            <a:off x="4300193" y="1885088"/>
            <a:ext cx="1524534" cy="1526278"/>
          </a:xfrm>
          <a:custGeom>
            <a:avLst/>
            <a:gdLst>
              <a:gd name="connsiteX0" fmla="*/ 233691 w 1524534"/>
              <a:gd name="connsiteY0" fmla="*/ 763139 h 1526278"/>
              <a:gd name="connsiteX1" fmla="*/ 762267 w 1524534"/>
              <a:gd name="connsiteY1" fmla="*/ 1292320 h 1526278"/>
              <a:gd name="connsiteX2" fmla="*/ 1290843 w 1524534"/>
              <a:gd name="connsiteY2" fmla="*/ 763139 h 1526278"/>
              <a:gd name="connsiteX3" fmla="*/ 762267 w 1524534"/>
              <a:gd name="connsiteY3" fmla="*/ 233959 h 1526278"/>
              <a:gd name="connsiteX4" fmla="*/ 233691 w 1524534"/>
              <a:gd name="connsiteY4" fmla="*/ 763139 h 1526278"/>
              <a:gd name="connsiteX5" fmla="*/ 0 w 1524534"/>
              <a:gd name="connsiteY5" fmla="*/ 763139 h 1526278"/>
              <a:gd name="connsiteX6" fmla="*/ 762267 w 1524534"/>
              <a:gd name="connsiteY6" fmla="*/ 0 h 1526278"/>
              <a:gd name="connsiteX7" fmla="*/ 1524534 w 1524534"/>
              <a:gd name="connsiteY7" fmla="*/ 763139 h 1526278"/>
              <a:gd name="connsiteX8" fmla="*/ 762267 w 1524534"/>
              <a:gd name="connsiteY8" fmla="*/ 1526278 h 1526278"/>
              <a:gd name="connsiteX9" fmla="*/ 0 w 1524534"/>
              <a:gd name="connsiteY9" fmla="*/ 763139 h 152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534" h="1526278">
                <a:moveTo>
                  <a:pt x="233691" y="763139"/>
                </a:moveTo>
                <a:cubicBezTo>
                  <a:pt x="233691" y="1055393"/>
                  <a:pt x="470347" y="1292320"/>
                  <a:pt x="762267" y="1292320"/>
                </a:cubicBezTo>
                <a:cubicBezTo>
                  <a:pt x="1054187" y="1292320"/>
                  <a:pt x="1290843" y="1055393"/>
                  <a:pt x="1290843" y="763139"/>
                </a:cubicBezTo>
                <a:cubicBezTo>
                  <a:pt x="1290843" y="470885"/>
                  <a:pt x="1054187" y="233959"/>
                  <a:pt x="762267" y="233959"/>
                </a:cubicBezTo>
                <a:cubicBezTo>
                  <a:pt x="470347" y="233959"/>
                  <a:pt x="233691" y="470885"/>
                  <a:pt x="233691" y="763139"/>
                </a:cubicBezTo>
                <a:close/>
                <a:moveTo>
                  <a:pt x="0" y="763139"/>
                </a:moveTo>
                <a:cubicBezTo>
                  <a:pt x="0" y="341646"/>
                  <a:pt x="341256" y="0"/>
                  <a:pt x="762267" y="0"/>
                </a:cubicBezTo>
                <a:cubicBezTo>
                  <a:pt x="1183279" y="0"/>
                  <a:pt x="1524534" y="341646"/>
                  <a:pt x="1524534" y="763139"/>
                </a:cubicBezTo>
                <a:cubicBezTo>
                  <a:pt x="1524534" y="1184632"/>
                  <a:pt x="1183279" y="1526278"/>
                  <a:pt x="762267" y="1526278"/>
                </a:cubicBezTo>
                <a:cubicBezTo>
                  <a:pt x="341256" y="1526278"/>
                  <a:pt x="0" y="1184632"/>
                  <a:pt x="0" y="763139"/>
                </a:cubicBezTo>
                <a:close/>
              </a:path>
            </a:pathLst>
          </a:custGeom>
          <a:solidFill>
            <a:srgbClr val="FFC58E"/>
          </a:solidFill>
          <a:ln>
            <a:noFill/>
          </a:ln>
        </p:spPr>
        <p:txBody>
          <a:bodyPr wrap="square" anchor="ctr">
            <a:noAutofit/>
          </a:bodyPr>
          <a:lstStyle/>
          <a:p>
            <a:pPr algn="ctr"/>
            <a:endParaRPr lang="zh-CN" altLang="zh-CN"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40" name="同心圆 1"/>
          <p:cNvSpPr>
            <a:spLocks noChangeArrowheads="1"/>
          </p:cNvSpPr>
          <p:nvPr/>
        </p:nvSpPr>
        <p:spPr bwMode="auto">
          <a:xfrm rot="5400000">
            <a:off x="2128868" y="1885088"/>
            <a:ext cx="1524534" cy="1526278"/>
          </a:xfrm>
          <a:custGeom>
            <a:avLst/>
            <a:gdLst>
              <a:gd name="connsiteX0" fmla="*/ 233691 w 1524534"/>
              <a:gd name="connsiteY0" fmla="*/ 763139 h 1526278"/>
              <a:gd name="connsiteX1" fmla="*/ 762267 w 1524534"/>
              <a:gd name="connsiteY1" fmla="*/ 1292320 h 1526278"/>
              <a:gd name="connsiteX2" fmla="*/ 1290843 w 1524534"/>
              <a:gd name="connsiteY2" fmla="*/ 763139 h 1526278"/>
              <a:gd name="connsiteX3" fmla="*/ 1290836 w 1524534"/>
              <a:gd name="connsiteY3" fmla="*/ 763070 h 1526278"/>
              <a:gd name="connsiteX4" fmla="*/ 1285337 w 1524534"/>
              <a:gd name="connsiteY4" fmla="*/ 763068 h 1526278"/>
              <a:gd name="connsiteX5" fmla="*/ 762267 w 1524534"/>
              <a:gd name="connsiteY5" fmla="*/ 239470 h 1526278"/>
              <a:gd name="connsiteX6" fmla="*/ 239196 w 1524534"/>
              <a:gd name="connsiteY6" fmla="*/ 763139 h 1526278"/>
              <a:gd name="connsiteX7" fmla="*/ 0 w 1524534"/>
              <a:gd name="connsiteY7" fmla="*/ 763139 h 1526278"/>
              <a:gd name="connsiteX8" fmla="*/ 762267 w 1524534"/>
              <a:gd name="connsiteY8" fmla="*/ 0 h 1526278"/>
              <a:gd name="connsiteX9" fmla="*/ 1524534 w 1524534"/>
              <a:gd name="connsiteY9" fmla="*/ 763139 h 1526278"/>
              <a:gd name="connsiteX10" fmla="*/ 762267 w 1524534"/>
              <a:gd name="connsiteY10" fmla="*/ 1526278 h 1526278"/>
              <a:gd name="connsiteX11" fmla="*/ 0 w 1524534"/>
              <a:gd name="connsiteY11" fmla="*/ 763139 h 152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24534" h="1526278">
                <a:moveTo>
                  <a:pt x="233691" y="763139"/>
                </a:moveTo>
                <a:cubicBezTo>
                  <a:pt x="233691" y="1055393"/>
                  <a:pt x="470347" y="1292320"/>
                  <a:pt x="762267" y="1292320"/>
                </a:cubicBezTo>
                <a:cubicBezTo>
                  <a:pt x="1054187" y="1292320"/>
                  <a:pt x="1290843" y="1055393"/>
                  <a:pt x="1290843" y="763139"/>
                </a:cubicBezTo>
                <a:lnTo>
                  <a:pt x="1290836" y="763070"/>
                </a:lnTo>
                <a:lnTo>
                  <a:pt x="1285337" y="763068"/>
                </a:lnTo>
                <a:cubicBezTo>
                  <a:pt x="1285267" y="473924"/>
                  <a:pt x="1051081" y="239400"/>
                  <a:pt x="762267" y="239470"/>
                </a:cubicBezTo>
                <a:cubicBezTo>
                  <a:pt x="473382" y="239470"/>
                  <a:pt x="239196" y="473924"/>
                  <a:pt x="239196" y="763139"/>
                </a:cubicBezTo>
                <a:close/>
                <a:moveTo>
                  <a:pt x="0" y="763139"/>
                </a:moveTo>
                <a:cubicBezTo>
                  <a:pt x="0" y="341646"/>
                  <a:pt x="341256" y="0"/>
                  <a:pt x="762267" y="0"/>
                </a:cubicBezTo>
                <a:cubicBezTo>
                  <a:pt x="1183278" y="0"/>
                  <a:pt x="1524534" y="341646"/>
                  <a:pt x="1524534" y="763139"/>
                </a:cubicBezTo>
                <a:cubicBezTo>
                  <a:pt x="1524534" y="1184632"/>
                  <a:pt x="1183278" y="1526278"/>
                  <a:pt x="762267" y="1526278"/>
                </a:cubicBezTo>
                <a:cubicBezTo>
                  <a:pt x="341256" y="1526278"/>
                  <a:pt x="0" y="1184632"/>
                  <a:pt x="0" y="763139"/>
                </a:cubicBezTo>
                <a:close/>
              </a:path>
            </a:pathLst>
          </a:custGeom>
          <a:solidFill>
            <a:srgbClr val="FFC58E"/>
          </a:solidFill>
          <a:ln>
            <a:noFill/>
          </a:ln>
        </p:spPr>
        <p:txBody>
          <a:bodyPr wrap="square" anchor="ctr">
            <a:noAutofit/>
          </a:bodyPr>
          <a:lstStyle/>
          <a:p>
            <a:pPr algn="ctr"/>
            <a:endParaRPr lang="zh-CN" altLang="zh-CN"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44" name="文本框 31"/>
          <p:cNvSpPr txBox="1"/>
          <p:nvPr/>
        </p:nvSpPr>
        <p:spPr>
          <a:xfrm>
            <a:off x="2155924" y="4436198"/>
            <a:ext cx="1486155" cy="246221"/>
          </a:xfrm>
          <a:prstGeom prst="rect">
            <a:avLst/>
          </a:prstGeom>
          <a:noFill/>
        </p:spPr>
        <p:txBody>
          <a:bodyPr wrap="square" lIns="0" tIns="0" rIns="0" bIns="0" rtlCol="0" anchor="t" anchorCtr="0">
            <a:spAutoFit/>
          </a:bodyPr>
          <a:lstStyle/>
          <a:p>
            <a:pPr algn="ct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感召能力</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5" name="文本框 10"/>
          <p:cNvSpPr txBox="1"/>
          <p:nvPr/>
        </p:nvSpPr>
        <p:spPr>
          <a:xfrm>
            <a:off x="2143935" y="4826916"/>
            <a:ext cx="1481837" cy="846386"/>
          </a:xfrm>
          <a:prstGeom prst="rect">
            <a:avLst/>
          </a:prstGeom>
          <a:noFill/>
        </p:spPr>
        <p:txBody>
          <a:bodyPr wrap="square" lIns="0" tIns="0" rIns="0" bIns="0" rtlCol="0" anchor="t" anchorCtr="0">
            <a:spAutoFit/>
          </a:bodyPr>
          <a:lstStyle>
            <a:defPPr>
              <a:defRPr lang="zh-CN"/>
            </a:defPPr>
            <a:lvl1pPr lvl="0" algn="just">
              <a:lnSpc>
                <a:spcPct val="150000"/>
              </a:lnSpc>
              <a:spcAft>
                <a:spcPts val="600"/>
              </a:spcAft>
              <a:defRPr sz="1100" spc="100">
                <a:solidFill>
                  <a:prstClr val="white">
                    <a:lumMod val="50000"/>
                  </a:prstClr>
                </a:solidFill>
                <a:latin typeface="黑体" panose="02010609060101010101" pitchFamily="49" charset="-122"/>
                <a:ea typeface="黑体" panose="02010609060101010101" pitchFamily="49" charset="-122"/>
                <a:cs typeface="黑体" panose="02010609060101010101" pitchFamily="49" charset="-122"/>
              </a:defRPr>
            </a:lvl1pPr>
          </a:lstStyle>
          <a:p>
            <a:pPr>
              <a:lnSpc>
                <a:spcPct val="100000"/>
              </a:lnSpc>
              <a:defRPr/>
            </a:pPr>
            <a:r>
              <a:rPr lang="zh-CN" altLang="en-US" dirty="0">
                <a:solidFill>
                  <a:schemeClr val="bg1"/>
                </a:solidFill>
                <a:latin typeface="黑体" panose="02010609060101010101" pitchFamily="49" charset="-122"/>
                <a:ea typeface="黑体" panose="02010609060101010101" pitchFamily="49" charset="-122"/>
                <a:sym typeface="+mn-lt"/>
              </a:rPr>
              <a:t>个人具有的一种人格特质尤指鼓舞人心的特质个人具有的一种人格特质尤指鼓舞人心的特质</a:t>
            </a:r>
            <a:endParaRPr lang="zh-CN" altLang="en-US" dirty="0">
              <a:solidFill>
                <a:schemeClr val="bg1"/>
              </a:solidFill>
              <a:latin typeface="黑体" panose="02010609060101010101" pitchFamily="49" charset="-122"/>
              <a:ea typeface="黑体" panose="02010609060101010101" pitchFamily="49" charset="-122"/>
              <a:sym typeface="+mn-lt"/>
            </a:endParaRPr>
          </a:p>
        </p:txBody>
      </p:sp>
      <p:sp>
        <p:nvSpPr>
          <p:cNvPr id="46" name="文本框 8"/>
          <p:cNvSpPr txBox="1"/>
          <p:nvPr/>
        </p:nvSpPr>
        <p:spPr>
          <a:xfrm>
            <a:off x="4327244" y="4441786"/>
            <a:ext cx="1486155" cy="246221"/>
          </a:xfrm>
          <a:prstGeom prst="rect">
            <a:avLst/>
          </a:prstGeom>
          <a:noFill/>
        </p:spPr>
        <p:txBody>
          <a:bodyPr wrap="square" lIns="0" tIns="0" rIns="0" bIns="0" rtlCol="0" anchor="t" anchorCtr="0">
            <a:spAutoFit/>
          </a:bodyPr>
          <a:lstStyle/>
          <a:p>
            <a:pPr algn="ct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领导能力</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7" name="文本框 5"/>
          <p:cNvSpPr txBox="1"/>
          <p:nvPr/>
        </p:nvSpPr>
        <p:spPr>
          <a:xfrm>
            <a:off x="4327243" y="4837165"/>
            <a:ext cx="1481837" cy="846386"/>
          </a:xfrm>
          <a:prstGeom prst="rect">
            <a:avLst/>
          </a:prstGeom>
          <a:noFill/>
        </p:spPr>
        <p:txBody>
          <a:bodyPr wrap="square" lIns="0" tIns="0" rIns="0" bIns="0" rtlCol="0" anchor="t" anchorCtr="0">
            <a:spAutoFit/>
          </a:bodyPr>
          <a:lstStyle/>
          <a:p>
            <a:pPr algn="just">
              <a:spcAft>
                <a:spcPts val="600"/>
              </a:spcAft>
              <a:defRPr/>
            </a:pPr>
            <a:r>
              <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领导力是怎样做人的艺术而不是怎样做事的艺术领导力是怎样做人的艺术而不是怎样做事的艺术</a:t>
            </a:r>
            <a:endPar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8" name="文本框 5"/>
          <p:cNvSpPr txBox="1"/>
          <p:nvPr/>
        </p:nvSpPr>
        <p:spPr>
          <a:xfrm>
            <a:off x="6490690" y="4436198"/>
            <a:ext cx="1486155" cy="246221"/>
          </a:xfrm>
          <a:prstGeom prst="rect">
            <a:avLst/>
          </a:prstGeom>
          <a:noFill/>
        </p:spPr>
        <p:txBody>
          <a:bodyPr wrap="square" lIns="0" tIns="0" rIns="0" bIns="0" rtlCol="0" anchor="t" anchorCtr="0">
            <a:spAutoFit/>
          </a:bodyPr>
          <a:lstStyle/>
          <a:p>
            <a:pPr algn="ct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组织能力</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9" name="文本框 9"/>
          <p:cNvSpPr txBox="1"/>
          <p:nvPr/>
        </p:nvSpPr>
        <p:spPr>
          <a:xfrm>
            <a:off x="6478701" y="4826916"/>
            <a:ext cx="1481837" cy="846386"/>
          </a:xfrm>
          <a:prstGeom prst="rect">
            <a:avLst/>
          </a:prstGeom>
          <a:noFill/>
        </p:spPr>
        <p:txBody>
          <a:bodyPr wrap="square" lIns="0" tIns="0" rIns="0" bIns="0" rtlCol="0" anchor="t" anchorCtr="0">
            <a:spAutoFit/>
          </a:bodyPr>
          <a:lstStyle/>
          <a:p>
            <a:pPr lvl="0" algn="just">
              <a:spcAft>
                <a:spcPts val="600"/>
              </a:spcAft>
              <a:defRPr/>
            </a:pPr>
            <a:r>
              <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组织能力包括企业所拥有的反映效率效果的能力组织能力包括企业所拥有的反映效率效果的能力</a:t>
            </a:r>
            <a:endPar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50" name="文本框 6"/>
          <p:cNvSpPr txBox="1"/>
          <p:nvPr/>
        </p:nvSpPr>
        <p:spPr>
          <a:xfrm>
            <a:off x="8623910" y="4441786"/>
            <a:ext cx="1486155" cy="246221"/>
          </a:xfrm>
          <a:prstGeom prst="rect">
            <a:avLst/>
          </a:prstGeom>
          <a:noFill/>
        </p:spPr>
        <p:txBody>
          <a:bodyPr wrap="square" lIns="0" tIns="0" rIns="0" bIns="0" rtlCol="0" anchor="t" anchorCtr="0">
            <a:spAutoFit/>
          </a:bodyPr>
          <a:lstStyle/>
          <a:p>
            <a:pPr algn="ct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决策能力</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51" name="文本框 1"/>
          <p:cNvSpPr txBox="1"/>
          <p:nvPr/>
        </p:nvSpPr>
        <p:spPr>
          <a:xfrm>
            <a:off x="8623909" y="4837165"/>
            <a:ext cx="1481837" cy="846386"/>
          </a:xfrm>
          <a:prstGeom prst="rect">
            <a:avLst/>
          </a:prstGeom>
          <a:noFill/>
        </p:spPr>
        <p:txBody>
          <a:bodyPr wrap="square" lIns="0" tIns="0" rIns="0" bIns="0" rtlCol="0" anchor="t" anchorCtr="0">
            <a:spAutoFit/>
          </a:bodyPr>
          <a:lstStyle/>
          <a:p>
            <a:pPr lvl="0" algn="just">
              <a:spcAft>
                <a:spcPts val="600"/>
              </a:spcAft>
              <a:defRPr/>
            </a:pPr>
            <a:r>
              <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决策能力是决策者所具有进行方案选择的技能本领决策能力是决策者所进行方案选择的技能本领</a:t>
            </a:r>
            <a:endParaRPr lang="zh-CN" altLang="en-US" sz="1100" spc="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52" name="椭圆 14"/>
          <p:cNvSpPr>
            <a:spLocks noChangeArrowheads="1"/>
          </p:cNvSpPr>
          <p:nvPr/>
        </p:nvSpPr>
        <p:spPr bwMode="auto">
          <a:xfrm>
            <a:off x="2302092" y="2066083"/>
            <a:ext cx="1165521" cy="1165522"/>
          </a:xfrm>
          <a:prstGeom prst="ellipse">
            <a:avLst/>
          </a:prstGeom>
          <a:blipFill dpi="0" rotWithShape="1">
            <a:blip r:embed="rId1">
              <a:extLst>
                <a:ext uri="{28A0092B-C50C-407E-A947-70E740481C1C}">
                  <a14:useLocalDpi xmlns:a14="http://schemas.microsoft.com/office/drawing/2010/main" val="0"/>
                </a:ext>
              </a:extLst>
            </a:blip>
            <a:srcRect/>
            <a:stretch>
              <a:fillRect l="-113471" t="-24938" r="-5883" b="-185830"/>
            </a:stretch>
          </a:blipFill>
          <a:ln>
            <a:noFill/>
          </a:ln>
        </p:spPr>
        <p:txBody>
          <a:bodyPr vert="horz" wrap="square" lIns="91416" tIns="45708" rIns="91416" bIns="45708" numCol="1" anchor="t" anchorCtr="0" compatLnSpc="1"/>
          <a:lstStyle/>
          <a:p>
            <a:endParaRPr lang="th-TH" sz="3355" dirty="0">
              <a:latin typeface="黑体" panose="02010609060101010101" pitchFamily="49" charset="-122"/>
            </a:endParaRPr>
          </a:p>
        </p:txBody>
      </p:sp>
      <p:sp>
        <p:nvSpPr>
          <p:cNvPr id="53" name="椭圆 13"/>
          <p:cNvSpPr>
            <a:spLocks noChangeArrowheads="1"/>
          </p:cNvSpPr>
          <p:nvPr/>
        </p:nvSpPr>
        <p:spPr bwMode="auto">
          <a:xfrm>
            <a:off x="4486492" y="2066083"/>
            <a:ext cx="1165521" cy="1165522"/>
          </a:xfrm>
          <a:prstGeom prst="ellipse">
            <a:avLst/>
          </a:prstGeom>
          <a:blipFill dpi="0" rotWithShape="1">
            <a:blip r:embed="rId2">
              <a:extLst>
                <a:ext uri="{28A0092B-C50C-407E-A947-70E740481C1C}">
                  <a14:useLocalDpi xmlns:a14="http://schemas.microsoft.com/office/drawing/2010/main" val="0"/>
                </a:ext>
              </a:extLst>
            </a:blip>
            <a:srcRect/>
            <a:stretch>
              <a:fillRect l="-22242" r="-13476"/>
            </a:stretch>
          </a:blipFill>
          <a:ln>
            <a:noFill/>
          </a:ln>
        </p:spPr>
        <p:txBody>
          <a:bodyPr vert="horz" wrap="square" lIns="91416" tIns="45708" rIns="91416" bIns="45708" numCol="1" anchor="t" anchorCtr="0" compatLnSpc="1"/>
          <a:lstStyle/>
          <a:p>
            <a:endParaRPr lang="th-TH" sz="3355" dirty="0">
              <a:latin typeface="黑体" panose="02010609060101010101" pitchFamily="49" charset="-122"/>
            </a:endParaRPr>
          </a:p>
        </p:txBody>
      </p:sp>
      <p:sp>
        <p:nvSpPr>
          <p:cNvPr id="54" name="椭圆 12"/>
          <p:cNvSpPr>
            <a:spLocks noChangeArrowheads="1"/>
          </p:cNvSpPr>
          <p:nvPr/>
        </p:nvSpPr>
        <p:spPr bwMode="auto">
          <a:xfrm>
            <a:off x="6670892" y="2066083"/>
            <a:ext cx="1165521" cy="1165522"/>
          </a:xfrm>
          <a:prstGeom prst="ellipse">
            <a:avLst/>
          </a:prstGeom>
          <a:blipFill dpi="0" rotWithShape="1">
            <a:blip r:embed="rId3">
              <a:extLst>
                <a:ext uri="{28A0092B-C50C-407E-A947-70E740481C1C}">
                  <a14:useLocalDpi xmlns:a14="http://schemas.microsoft.com/office/drawing/2010/main" val="0"/>
                </a:ext>
              </a:extLst>
            </a:blip>
            <a:srcRect/>
            <a:stretch>
              <a:fillRect l="-26125" r="-29693"/>
            </a:stretch>
          </a:blipFill>
          <a:ln>
            <a:noFill/>
          </a:ln>
        </p:spPr>
        <p:txBody>
          <a:bodyPr vert="horz" wrap="square" lIns="91416" tIns="45708" rIns="91416" bIns="45708" numCol="1" anchor="t" anchorCtr="0" compatLnSpc="1"/>
          <a:lstStyle/>
          <a:p>
            <a:endParaRPr lang="th-TH" sz="3355" dirty="0">
              <a:latin typeface="黑体" panose="02010609060101010101" pitchFamily="49" charset="-122"/>
            </a:endParaRPr>
          </a:p>
        </p:txBody>
      </p:sp>
      <p:sp>
        <p:nvSpPr>
          <p:cNvPr id="55" name="椭圆 1"/>
          <p:cNvSpPr>
            <a:spLocks noChangeArrowheads="1"/>
          </p:cNvSpPr>
          <p:nvPr/>
        </p:nvSpPr>
        <p:spPr bwMode="auto">
          <a:xfrm>
            <a:off x="8779092" y="2066083"/>
            <a:ext cx="1165521" cy="1165522"/>
          </a:xfrm>
          <a:prstGeom prst="ellipse">
            <a:avLst/>
          </a:prstGeom>
          <a:blipFill dpi="0" rotWithShape="1">
            <a:blip r:embed="rId4">
              <a:extLst>
                <a:ext uri="{28A0092B-C50C-407E-A947-70E740481C1C}">
                  <a14:useLocalDpi xmlns:a14="http://schemas.microsoft.com/office/drawing/2010/main" val="0"/>
                </a:ext>
              </a:extLst>
            </a:blip>
            <a:srcRect/>
            <a:stretch>
              <a:fillRect l="-17453" t="-10298" r="-54319" b="-10192"/>
            </a:stretch>
          </a:blipFill>
          <a:ln>
            <a:noFill/>
          </a:ln>
        </p:spPr>
        <p:txBody>
          <a:bodyPr vert="horz" wrap="square" lIns="91416" tIns="45708" rIns="91416" bIns="45708" numCol="1" anchor="t" anchorCtr="0" compatLnSpc="1"/>
          <a:lstStyle/>
          <a:p>
            <a:endParaRPr lang="th-TH" sz="3355" dirty="0">
              <a:latin typeface="黑体" panose="02010609060101010101" pitchFamily="49" charset="-122"/>
            </a:endParaRPr>
          </a:p>
        </p:txBody>
      </p:sp>
      <p:grpSp>
        <p:nvGrpSpPr>
          <p:cNvPr id="28" name="组合 27"/>
          <p:cNvGrpSpPr/>
          <p:nvPr/>
        </p:nvGrpSpPr>
        <p:grpSpPr>
          <a:xfrm>
            <a:off x="-531339" y="-932311"/>
            <a:ext cx="3593993" cy="1864621"/>
            <a:chOff x="-531339" y="-932311"/>
            <a:chExt cx="3593993" cy="1864621"/>
          </a:xfrm>
        </p:grpSpPr>
        <p:grpSp>
          <p:nvGrpSpPr>
            <p:cNvPr id="29" name="组合 28"/>
            <p:cNvGrpSpPr/>
            <p:nvPr/>
          </p:nvGrpSpPr>
          <p:grpSpPr>
            <a:xfrm>
              <a:off x="-531339" y="-932311"/>
              <a:ext cx="1751442" cy="1864621"/>
              <a:chOff x="-565316" y="-3295690"/>
              <a:chExt cx="4337568" cy="4617863"/>
            </a:xfrm>
          </p:grpSpPr>
          <p:sp>
            <p:nvSpPr>
              <p:cNvPr id="32" name="椭圆 31"/>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3" name="椭圆 32"/>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30"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1"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531339" y="-932311"/>
            <a:ext cx="3593993" cy="1864621"/>
            <a:chOff x="-531339" y="-932311"/>
            <a:chExt cx="3593993" cy="1864621"/>
          </a:xfrm>
        </p:grpSpPr>
        <p:grpSp>
          <p:nvGrpSpPr>
            <p:cNvPr id="28" name="组合 27"/>
            <p:cNvGrpSpPr/>
            <p:nvPr/>
          </p:nvGrpSpPr>
          <p:grpSpPr>
            <a:xfrm>
              <a:off x="-531339" y="-932311"/>
              <a:ext cx="1751442" cy="1864621"/>
              <a:chOff x="-565316" y="-3295690"/>
              <a:chExt cx="4337568" cy="4617863"/>
            </a:xfrm>
          </p:grpSpPr>
          <p:sp>
            <p:nvSpPr>
              <p:cNvPr id="43" name="椭圆 42"/>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4" name="椭圆 43"/>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9"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42"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
        <p:nvSpPr>
          <p:cNvPr id="9" name="矩形 1"/>
          <p:cNvSpPr/>
          <p:nvPr/>
        </p:nvSpPr>
        <p:spPr>
          <a:xfrm>
            <a:off x="1" y="0"/>
            <a:ext cx="12192000" cy="3077856"/>
          </a:xfrm>
          <a:prstGeom prst="rect">
            <a:avLst/>
          </a:prstGeom>
          <a:blipFill dpi="0" rotWithShape="1">
            <a:blip r:embed="rId1">
              <a:extLst>
                <a:ext uri="{28A0092B-C50C-407E-A947-70E740481C1C}">
                  <a14:useLocalDpi xmlns:a14="http://schemas.microsoft.com/office/drawing/2010/main" val="0"/>
                </a:ext>
              </a:extLst>
            </a:blip>
            <a:srcRect/>
            <a:stretch>
              <a:fillRect t="-37962" b="-31627"/>
            </a:stretch>
          </a:blipFill>
          <a:ln w="12700">
            <a:miter lim="400000"/>
          </a:ln>
        </p:spPr>
        <p:txBody>
          <a:bodyPr lIns="45719" rIns="45719" anchor="ctr"/>
          <a:lstStyle/>
          <a:p>
            <a:endParaRPr sz="800" dirty="0">
              <a:latin typeface="黑体" panose="02010609060101010101" pitchFamily="49" charset="-122"/>
              <a:sym typeface="+mn-lt"/>
            </a:endParaRPr>
          </a:p>
        </p:txBody>
      </p:sp>
      <p:sp>
        <p:nvSpPr>
          <p:cNvPr id="26" name="椭圆 14"/>
          <p:cNvSpPr/>
          <p:nvPr/>
        </p:nvSpPr>
        <p:spPr>
          <a:xfrm>
            <a:off x="1878266" y="4261444"/>
            <a:ext cx="585534" cy="585534"/>
          </a:xfrm>
          <a:prstGeom prst="ellipse">
            <a:avLst/>
          </a:prstGeom>
          <a:solidFill>
            <a:schemeClr val="bg1">
              <a:alpha val="48000"/>
            </a:schemeClr>
          </a:solidFill>
          <a:ln w="12700" cap="flat">
            <a:noFill/>
            <a:prstDash val="solid"/>
            <a:miter lim="800000"/>
          </a:ln>
          <a:effectLst/>
        </p:spPr>
        <p:txBody>
          <a:bodyPr wrap="square" lIns="45719" tIns="45719" rIns="45719" bIns="45719" numCol="1" anchor="ctr">
            <a:noAutofit/>
          </a:bodyPr>
          <a:lstStyle/>
          <a:p>
            <a:endParaRPr sz="800" dirty="0">
              <a:latin typeface="黑体" panose="02010609060101010101" pitchFamily="49" charset="-122"/>
              <a:sym typeface="+mn-lt"/>
            </a:endParaRPr>
          </a:p>
        </p:txBody>
      </p:sp>
      <p:sp>
        <p:nvSpPr>
          <p:cNvPr id="24" name="椭圆 13"/>
          <p:cNvSpPr/>
          <p:nvPr/>
        </p:nvSpPr>
        <p:spPr>
          <a:xfrm>
            <a:off x="4496430" y="4261444"/>
            <a:ext cx="585534" cy="585534"/>
          </a:xfrm>
          <a:prstGeom prst="ellipse">
            <a:avLst/>
          </a:prstGeom>
          <a:solidFill>
            <a:schemeClr val="bg1">
              <a:alpha val="48000"/>
            </a:schemeClr>
          </a:solidFill>
          <a:ln w="12700" cap="flat">
            <a:noFill/>
            <a:prstDash val="solid"/>
            <a:miter lim="800000"/>
          </a:ln>
          <a:effectLst/>
        </p:spPr>
        <p:txBody>
          <a:bodyPr wrap="square" lIns="45719" tIns="45719" rIns="45719" bIns="45719" numCol="1" anchor="ctr">
            <a:noAutofit/>
          </a:bodyPr>
          <a:lstStyle/>
          <a:p>
            <a:endParaRPr sz="800" dirty="0">
              <a:latin typeface="黑体" panose="02010609060101010101" pitchFamily="49" charset="-122"/>
              <a:sym typeface="+mn-lt"/>
            </a:endParaRPr>
          </a:p>
        </p:txBody>
      </p:sp>
      <p:sp>
        <p:nvSpPr>
          <p:cNvPr id="22" name="椭圆 12"/>
          <p:cNvSpPr/>
          <p:nvPr/>
        </p:nvSpPr>
        <p:spPr>
          <a:xfrm>
            <a:off x="7114593" y="4261444"/>
            <a:ext cx="585534" cy="585534"/>
          </a:xfrm>
          <a:prstGeom prst="ellipse">
            <a:avLst/>
          </a:prstGeom>
          <a:solidFill>
            <a:schemeClr val="bg1">
              <a:alpha val="48000"/>
            </a:schemeClr>
          </a:solidFill>
          <a:ln w="12700" cap="flat">
            <a:noFill/>
            <a:prstDash val="solid"/>
            <a:miter lim="800000"/>
          </a:ln>
          <a:effectLst/>
        </p:spPr>
        <p:txBody>
          <a:bodyPr wrap="square" lIns="45719" tIns="45719" rIns="45719" bIns="45719" numCol="1" anchor="ctr">
            <a:noAutofit/>
          </a:bodyPr>
          <a:lstStyle/>
          <a:p>
            <a:endParaRPr sz="800" dirty="0">
              <a:latin typeface="黑体" panose="02010609060101010101" pitchFamily="49" charset="-122"/>
              <a:sym typeface="+mn-lt"/>
            </a:endParaRPr>
          </a:p>
        </p:txBody>
      </p:sp>
      <p:sp>
        <p:nvSpPr>
          <p:cNvPr id="20" name="椭圆 1"/>
          <p:cNvSpPr/>
          <p:nvPr/>
        </p:nvSpPr>
        <p:spPr>
          <a:xfrm>
            <a:off x="9732757" y="4261444"/>
            <a:ext cx="585534" cy="585534"/>
          </a:xfrm>
          <a:prstGeom prst="ellipse">
            <a:avLst/>
          </a:prstGeom>
          <a:solidFill>
            <a:schemeClr val="bg1">
              <a:alpha val="48000"/>
            </a:schemeClr>
          </a:solidFill>
          <a:ln w="12700" cap="flat">
            <a:noFill/>
            <a:prstDash val="solid"/>
            <a:miter lim="800000"/>
          </a:ln>
          <a:effectLst/>
        </p:spPr>
        <p:txBody>
          <a:bodyPr wrap="square" lIns="45719" tIns="45719" rIns="45719" bIns="45719" numCol="1" anchor="ctr">
            <a:noAutofit/>
          </a:bodyPr>
          <a:lstStyle/>
          <a:p>
            <a:endParaRPr sz="800" dirty="0">
              <a:latin typeface="黑体" panose="02010609060101010101" pitchFamily="49" charset="-122"/>
              <a:sym typeface="+mn-lt"/>
            </a:endParaRPr>
          </a:p>
        </p:txBody>
      </p:sp>
      <p:sp>
        <p:nvSpPr>
          <p:cNvPr id="30" name="文本框 29"/>
          <p:cNvSpPr txBox="1"/>
          <p:nvPr/>
        </p:nvSpPr>
        <p:spPr>
          <a:xfrm>
            <a:off x="1243632" y="4949297"/>
            <a:ext cx="1869822" cy="338554"/>
          </a:xfrm>
          <a:prstGeom prst="rect">
            <a:avLst/>
          </a:prstGeom>
          <a:noFill/>
        </p:spPr>
        <p:txBody>
          <a:bodyPr wrap="square" rtlCol="0">
            <a:spAutoFit/>
          </a:bodyPr>
          <a:lstStyle/>
          <a:p>
            <a:pPr lvl="0" algn="ctr">
              <a:defRPr/>
            </a:pPr>
            <a:r>
              <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制度执行力</a:t>
            </a:r>
            <a:endPar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31" name="文本框 30"/>
          <p:cNvSpPr txBox="1"/>
          <p:nvPr/>
        </p:nvSpPr>
        <p:spPr>
          <a:xfrm>
            <a:off x="1243631" y="5253699"/>
            <a:ext cx="1869823" cy="814390"/>
          </a:xfrm>
          <a:prstGeom prst="rect">
            <a:avLst/>
          </a:prstGeom>
          <a:noFill/>
        </p:spPr>
        <p:txBody>
          <a:bodyPr wrap="square" rtlCol="0">
            <a:spAutoFit/>
          </a:bodyPr>
          <a:lstStyle/>
          <a:p>
            <a:pPr algn="ctr">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企业执行能力的构建基本可以分为三个层面组织管理机制人力资源领导力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32" name="文本框 31"/>
          <p:cNvSpPr txBox="1"/>
          <p:nvPr/>
        </p:nvSpPr>
        <p:spPr>
          <a:xfrm>
            <a:off x="3862076" y="4949407"/>
            <a:ext cx="1869822" cy="338554"/>
          </a:xfrm>
          <a:prstGeom prst="rect">
            <a:avLst/>
          </a:prstGeom>
          <a:noFill/>
        </p:spPr>
        <p:txBody>
          <a:bodyPr wrap="square" rtlCol="0">
            <a:spAutoFit/>
          </a:bodyPr>
          <a:lstStyle/>
          <a:p>
            <a:pPr lvl="0" algn="ctr">
              <a:defRPr/>
            </a:pPr>
            <a:r>
              <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应急执行力</a:t>
            </a:r>
            <a:endPar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33" name="文本框 32"/>
          <p:cNvSpPr txBox="1"/>
          <p:nvPr/>
        </p:nvSpPr>
        <p:spPr>
          <a:xfrm>
            <a:off x="3862075" y="5253809"/>
            <a:ext cx="1869823" cy="814390"/>
          </a:xfrm>
          <a:prstGeom prst="rect">
            <a:avLst/>
          </a:prstGeom>
          <a:noFill/>
        </p:spPr>
        <p:txBody>
          <a:bodyPr wrap="square" rtlCol="0">
            <a:spAutoFit/>
          </a:bodyPr>
          <a:lstStyle/>
          <a:p>
            <a:pPr algn="ctr">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通过有效的系统组织文化和行动计划管理方法等把战略决策转化为结果</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34" name="文本框 33"/>
          <p:cNvSpPr txBox="1"/>
          <p:nvPr/>
        </p:nvSpPr>
        <p:spPr>
          <a:xfrm>
            <a:off x="6470516" y="4949297"/>
            <a:ext cx="1869822" cy="338554"/>
          </a:xfrm>
          <a:prstGeom prst="rect">
            <a:avLst/>
          </a:prstGeom>
          <a:noFill/>
        </p:spPr>
        <p:txBody>
          <a:bodyPr wrap="square" rtlCol="0">
            <a:spAutoFit/>
          </a:bodyPr>
          <a:lstStyle/>
          <a:p>
            <a:pPr lvl="0" algn="ctr">
              <a:defRPr/>
            </a:pPr>
            <a:r>
              <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组织执行力</a:t>
            </a:r>
            <a:endPar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35" name="文本框 34"/>
          <p:cNvSpPr txBox="1"/>
          <p:nvPr/>
        </p:nvSpPr>
        <p:spPr>
          <a:xfrm>
            <a:off x="6470515" y="5253699"/>
            <a:ext cx="1869823" cy="814390"/>
          </a:xfrm>
          <a:prstGeom prst="rect">
            <a:avLst/>
          </a:prstGeom>
          <a:noFill/>
        </p:spPr>
        <p:txBody>
          <a:bodyPr wrap="square" rtlCol="0">
            <a:spAutoFit/>
          </a:bodyPr>
          <a:lstStyle/>
          <a:p>
            <a:pPr algn="ctr">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制度的效用取决于制度执行力党的意志和主张能否实现关键也在执行力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40" name="文本框 39"/>
          <p:cNvSpPr txBox="1"/>
          <p:nvPr/>
        </p:nvSpPr>
        <p:spPr>
          <a:xfrm>
            <a:off x="9091246" y="4949407"/>
            <a:ext cx="1869822" cy="338554"/>
          </a:xfrm>
          <a:prstGeom prst="rect">
            <a:avLst/>
          </a:prstGeom>
          <a:noFill/>
        </p:spPr>
        <p:txBody>
          <a:bodyPr wrap="square" rtlCol="0">
            <a:spAutoFit/>
          </a:bodyPr>
          <a:lstStyle/>
          <a:p>
            <a:pPr lvl="0" algn="ctr">
              <a:defRPr/>
            </a:pPr>
            <a:r>
              <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策略执行力</a:t>
            </a:r>
            <a:endParaRPr lang="zh-CN" altLang="en-US" sz="16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41" name="文本框 40"/>
          <p:cNvSpPr txBox="1"/>
          <p:nvPr/>
        </p:nvSpPr>
        <p:spPr>
          <a:xfrm>
            <a:off x="9091245" y="5253809"/>
            <a:ext cx="1869823" cy="814390"/>
          </a:xfrm>
          <a:prstGeom prst="rect">
            <a:avLst/>
          </a:prstGeom>
          <a:noFill/>
        </p:spPr>
        <p:txBody>
          <a:bodyPr wrap="square" rtlCol="0">
            <a:spAutoFit/>
          </a:bodyPr>
          <a:lstStyle/>
          <a:p>
            <a:pPr algn="ctr">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rPr>
              <a:t>人力资源是提升领导力是升华要企业根据自身发展阶段的特征予以优化</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Century Gothic" panose="020B0502020202020204" pitchFamily="34" charset="0"/>
            </a:endParaRPr>
          </a:p>
        </p:txBody>
      </p:sp>
      <p:sp>
        <p:nvSpPr>
          <p:cNvPr id="50" name="任意形状 49"/>
          <p:cNvSpPr/>
          <p:nvPr/>
        </p:nvSpPr>
        <p:spPr>
          <a:xfrm>
            <a:off x="2018473" y="4377015"/>
            <a:ext cx="291904" cy="355711"/>
          </a:xfrm>
          <a:custGeom>
            <a:avLst/>
            <a:gdLst>
              <a:gd name="connsiteX0" fmla="*/ 230296 w 291904"/>
              <a:gd name="connsiteY0" fmla="*/ 293353 h 355711"/>
              <a:gd name="connsiteX1" fmla="*/ 230296 w 291904"/>
              <a:gd name="connsiteY1" fmla="*/ 313431 h 355711"/>
              <a:gd name="connsiteX2" fmla="*/ 267541 w 291904"/>
              <a:gd name="connsiteY2" fmla="*/ 313431 h 355711"/>
              <a:gd name="connsiteX3" fmla="*/ 262780 w 291904"/>
              <a:gd name="connsiteY3" fmla="*/ 293353 h 355711"/>
              <a:gd name="connsiteX4" fmla="*/ 167210 w 291904"/>
              <a:gd name="connsiteY4" fmla="*/ 293353 h 355711"/>
              <a:gd name="connsiteX5" fmla="*/ 167210 w 291904"/>
              <a:gd name="connsiteY5" fmla="*/ 324896 h 355711"/>
              <a:gd name="connsiteX6" fmla="*/ 182496 w 291904"/>
              <a:gd name="connsiteY6" fmla="*/ 315342 h 355711"/>
              <a:gd name="connsiteX7" fmla="*/ 189199 w 291904"/>
              <a:gd name="connsiteY7" fmla="*/ 314371 h 355711"/>
              <a:gd name="connsiteX8" fmla="*/ 194931 w 291904"/>
              <a:gd name="connsiteY8" fmla="*/ 315342 h 355711"/>
              <a:gd name="connsiteX9" fmla="*/ 209247 w 291904"/>
              <a:gd name="connsiteY9" fmla="*/ 324289 h 355711"/>
              <a:gd name="connsiteX10" fmla="*/ 209247 w 291904"/>
              <a:gd name="connsiteY10" fmla="*/ 293353 h 355711"/>
              <a:gd name="connsiteX11" fmla="*/ 53502 w 291904"/>
              <a:gd name="connsiteY11" fmla="*/ 251315 h 355711"/>
              <a:gd name="connsiteX12" fmla="*/ 22930 w 291904"/>
              <a:gd name="connsiteY12" fmla="*/ 281888 h 355711"/>
              <a:gd name="connsiteX13" fmla="*/ 56384 w 291904"/>
              <a:gd name="connsiteY13" fmla="*/ 313431 h 355711"/>
              <a:gd name="connsiteX14" fmla="*/ 146191 w 291904"/>
              <a:gd name="connsiteY14" fmla="*/ 313431 h 355711"/>
              <a:gd name="connsiteX15" fmla="*/ 146191 w 291904"/>
              <a:gd name="connsiteY15" fmla="*/ 293353 h 355711"/>
              <a:gd name="connsiteX16" fmla="*/ 52562 w 291904"/>
              <a:gd name="connsiteY16" fmla="*/ 293353 h 355711"/>
              <a:gd name="connsiteX17" fmla="*/ 42038 w 291904"/>
              <a:gd name="connsiteY17" fmla="*/ 281888 h 355711"/>
              <a:gd name="connsiteX18" fmla="*/ 52562 w 291904"/>
              <a:gd name="connsiteY18" fmla="*/ 271363 h 355711"/>
              <a:gd name="connsiteX19" fmla="*/ 261809 w 291904"/>
              <a:gd name="connsiteY19" fmla="*/ 271363 h 355711"/>
              <a:gd name="connsiteX20" fmla="*/ 266601 w 291904"/>
              <a:gd name="connsiteY20" fmla="*/ 251315 h 355711"/>
              <a:gd name="connsiteX21" fmla="*/ 179645 w 291904"/>
              <a:gd name="connsiteY21" fmla="*/ 147162 h 355711"/>
              <a:gd name="connsiteX22" fmla="*/ 128994 w 291904"/>
              <a:gd name="connsiteY22" fmla="*/ 189200 h 355711"/>
              <a:gd name="connsiteX23" fmla="*/ 230296 w 291904"/>
              <a:gd name="connsiteY23" fmla="*/ 189200 h 355711"/>
              <a:gd name="connsiteX24" fmla="*/ 179645 w 291904"/>
              <a:gd name="connsiteY24" fmla="*/ 147162 h 355711"/>
              <a:gd name="connsiteX25" fmla="*/ 177734 w 291904"/>
              <a:gd name="connsiteY25" fmla="*/ 85046 h 355711"/>
              <a:gd name="connsiteX26" fmla="*/ 157656 w 291904"/>
              <a:gd name="connsiteY26" fmla="*/ 105125 h 355711"/>
              <a:gd name="connsiteX27" fmla="*/ 176278 w 291904"/>
              <a:gd name="connsiteY27" fmla="*/ 126204 h 355711"/>
              <a:gd name="connsiteX28" fmla="*/ 177734 w 291904"/>
              <a:gd name="connsiteY28" fmla="*/ 126143 h 355711"/>
              <a:gd name="connsiteX29" fmla="*/ 198753 w 291904"/>
              <a:gd name="connsiteY29" fmla="*/ 105125 h 355711"/>
              <a:gd name="connsiteX30" fmla="*/ 177734 w 291904"/>
              <a:gd name="connsiteY30" fmla="*/ 85046 h 355711"/>
              <a:gd name="connsiteX31" fmla="*/ 179645 w 291904"/>
              <a:gd name="connsiteY31" fmla="*/ 64027 h 355711"/>
              <a:gd name="connsiteX32" fmla="*/ 221682 w 291904"/>
              <a:gd name="connsiteY32" fmla="*/ 105125 h 355711"/>
              <a:gd name="connsiteX33" fmla="*/ 210217 w 291904"/>
              <a:gd name="connsiteY33" fmla="*/ 132816 h 355711"/>
              <a:gd name="connsiteX34" fmla="*/ 252255 w 291904"/>
              <a:gd name="connsiteY34" fmla="*/ 198754 h 355711"/>
              <a:gd name="connsiteX35" fmla="*/ 241761 w 291904"/>
              <a:gd name="connsiteY35" fmla="*/ 209278 h 355711"/>
              <a:gd name="connsiteX36" fmla="*/ 117529 w 291904"/>
              <a:gd name="connsiteY36" fmla="*/ 209278 h 355711"/>
              <a:gd name="connsiteX37" fmla="*/ 107005 w 291904"/>
              <a:gd name="connsiteY37" fmla="*/ 198754 h 355711"/>
              <a:gd name="connsiteX38" fmla="*/ 148102 w 291904"/>
              <a:gd name="connsiteY38" fmla="*/ 132816 h 355711"/>
              <a:gd name="connsiteX39" fmla="*/ 137608 w 291904"/>
              <a:gd name="connsiteY39" fmla="*/ 105125 h 355711"/>
              <a:gd name="connsiteX40" fmla="*/ 179645 w 291904"/>
              <a:gd name="connsiteY40" fmla="*/ 64027 h 355711"/>
              <a:gd name="connsiteX41" fmla="*/ 55413 w 291904"/>
              <a:gd name="connsiteY41" fmla="*/ 21990 h 355711"/>
              <a:gd name="connsiteX42" fmla="*/ 23870 w 291904"/>
              <a:gd name="connsiteY42" fmla="*/ 54473 h 355711"/>
              <a:gd name="connsiteX43" fmla="*/ 23870 w 291904"/>
              <a:gd name="connsiteY43" fmla="*/ 241761 h 355711"/>
              <a:gd name="connsiteX44" fmla="*/ 55413 w 291904"/>
              <a:gd name="connsiteY44" fmla="*/ 231237 h 355711"/>
              <a:gd name="connsiteX45" fmla="*/ 65938 w 291904"/>
              <a:gd name="connsiteY45" fmla="*/ 231237 h 355711"/>
              <a:gd name="connsiteX46" fmla="*/ 65938 w 291904"/>
              <a:gd name="connsiteY46" fmla="*/ 21990 h 355711"/>
              <a:gd name="connsiteX47" fmla="*/ 85986 w 291904"/>
              <a:gd name="connsiteY47" fmla="*/ 21019 h 355711"/>
              <a:gd name="connsiteX48" fmla="*/ 85986 w 291904"/>
              <a:gd name="connsiteY48" fmla="*/ 229326 h 355711"/>
              <a:gd name="connsiteX49" fmla="*/ 272334 w 291904"/>
              <a:gd name="connsiteY49" fmla="*/ 229326 h 355711"/>
              <a:gd name="connsiteX50" fmla="*/ 272334 w 291904"/>
              <a:gd name="connsiteY50" fmla="*/ 31544 h 355711"/>
              <a:gd name="connsiteX51" fmla="*/ 262780 w 291904"/>
              <a:gd name="connsiteY51" fmla="*/ 21019 h 355711"/>
              <a:gd name="connsiteX52" fmla="*/ 52562 w 291904"/>
              <a:gd name="connsiteY52" fmla="*/ 0 h 355711"/>
              <a:gd name="connsiteX53" fmla="*/ 260869 w 291904"/>
              <a:gd name="connsiteY53" fmla="*/ 0 h 355711"/>
              <a:gd name="connsiteX54" fmla="*/ 291442 w 291904"/>
              <a:gd name="connsiteY54" fmla="*/ 31544 h 355711"/>
              <a:gd name="connsiteX55" fmla="*/ 291442 w 291904"/>
              <a:gd name="connsiteY55" fmla="*/ 239850 h 355711"/>
              <a:gd name="connsiteX56" fmla="*/ 290471 w 291904"/>
              <a:gd name="connsiteY56" fmla="*/ 245583 h 355711"/>
              <a:gd name="connsiteX57" fmla="*/ 290471 w 291904"/>
              <a:gd name="connsiteY57" fmla="*/ 319163 h 355711"/>
              <a:gd name="connsiteX58" fmla="*/ 290471 w 291904"/>
              <a:gd name="connsiteY58" fmla="*/ 328717 h 355711"/>
              <a:gd name="connsiteX59" fmla="*/ 281888 w 291904"/>
              <a:gd name="connsiteY59" fmla="*/ 333479 h 355711"/>
              <a:gd name="connsiteX60" fmla="*/ 230296 w 291904"/>
              <a:gd name="connsiteY60" fmla="*/ 333479 h 355711"/>
              <a:gd name="connsiteX61" fmla="*/ 230296 w 291904"/>
              <a:gd name="connsiteY61" fmla="*/ 344004 h 355711"/>
              <a:gd name="connsiteX62" fmla="*/ 224564 w 291904"/>
              <a:gd name="connsiteY62" fmla="*/ 353558 h 355711"/>
              <a:gd name="connsiteX63" fmla="*/ 219286 w 291904"/>
              <a:gd name="connsiteY63" fmla="*/ 355711 h 355711"/>
              <a:gd name="connsiteX64" fmla="*/ 214039 w 291904"/>
              <a:gd name="connsiteY64" fmla="*/ 353558 h 355711"/>
              <a:gd name="connsiteX65" fmla="*/ 189199 w 291904"/>
              <a:gd name="connsiteY65" fmla="*/ 337301 h 355711"/>
              <a:gd name="connsiteX66" fmla="*/ 163388 w 291904"/>
              <a:gd name="connsiteY66" fmla="*/ 353558 h 355711"/>
              <a:gd name="connsiteX67" fmla="*/ 157959 w 291904"/>
              <a:gd name="connsiteY67" fmla="*/ 355347 h 355711"/>
              <a:gd name="connsiteX68" fmla="*/ 152894 w 291904"/>
              <a:gd name="connsiteY68" fmla="*/ 353558 h 355711"/>
              <a:gd name="connsiteX69" fmla="*/ 147162 w 291904"/>
              <a:gd name="connsiteY69" fmla="*/ 344004 h 355711"/>
              <a:gd name="connsiteX70" fmla="*/ 147162 w 291904"/>
              <a:gd name="connsiteY70" fmla="*/ 333479 h 355711"/>
              <a:gd name="connsiteX71" fmla="*/ 56384 w 291904"/>
              <a:gd name="connsiteY71" fmla="*/ 333479 h 355711"/>
              <a:gd name="connsiteX72" fmla="*/ 0 w 291904"/>
              <a:gd name="connsiteY72" fmla="*/ 281888 h 355711"/>
              <a:gd name="connsiteX73" fmla="*/ 0 w 291904"/>
              <a:gd name="connsiteY73" fmla="*/ 52562 h 355711"/>
              <a:gd name="connsiteX74" fmla="*/ 15287 w 291904"/>
              <a:gd name="connsiteY74" fmla="*/ 16257 h 355711"/>
              <a:gd name="connsiteX75" fmla="*/ 52562 w 291904"/>
              <a:gd name="connsiteY75" fmla="*/ 0 h 35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91904" h="355711">
                <a:moveTo>
                  <a:pt x="230296" y="293353"/>
                </a:moveTo>
                <a:lnTo>
                  <a:pt x="230296" y="313431"/>
                </a:lnTo>
                <a:lnTo>
                  <a:pt x="267541" y="313431"/>
                </a:lnTo>
                <a:cubicBezTo>
                  <a:pt x="265631" y="307699"/>
                  <a:pt x="263720" y="300055"/>
                  <a:pt x="262780" y="293353"/>
                </a:cubicBezTo>
                <a:close/>
                <a:moveTo>
                  <a:pt x="167210" y="293353"/>
                </a:moveTo>
                <a:lnTo>
                  <a:pt x="167210" y="324896"/>
                </a:lnTo>
                <a:lnTo>
                  <a:pt x="182496" y="315342"/>
                </a:lnTo>
                <a:cubicBezTo>
                  <a:pt x="185377" y="314371"/>
                  <a:pt x="186318" y="314371"/>
                  <a:pt x="189199" y="314371"/>
                </a:cubicBezTo>
                <a:cubicBezTo>
                  <a:pt x="191110" y="314371"/>
                  <a:pt x="193961" y="314371"/>
                  <a:pt x="194931" y="315342"/>
                </a:cubicBezTo>
                <a:lnTo>
                  <a:pt x="209247" y="324289"/>
                </a:lnTo>
                <a:lnTo>
                  <a:pt x="209247" y="293353"/>
                </a:lnTo>
                <a:close/>
                <a:moveTo>
                  <a:pt x="53502" y="251315"/>
                </a:moveTo>
                <a:cubicBezTo>
                  <a:pt x="37276" y="251315"/>
                  <a:pt x="22930" y="264691"/>
                  <a:pt x="22930" y="281888"/>
                </a:cubicBezTo>
                <a:cubicBezTo>
                  <a:pt x="22930" y="300996"/>
                  <a:pt x="39187" y="313431"/>
                  <a:pt x="56384" y="313431"/>
                </a:cubicBezTo>
                <a:lnTo>
                  <a:pt x="146191" y="313431"/>
                </a:lnTo>
                <a:lnTo>
                  <a:pt x="146191" y="293353"/>
                </a:lnTo>
                <a:lnTo>
                  <a:pt x="52562" y="293353"/>
                </a:lnTo>
                <a:cubicBezTo>
                  <a:pt x="46830" y="293353"/>
                  <a:pt x="42038" y="288560"/>
                  <a:pt x="42038" y="281888"/>
                </a:cubicBezTo>
                <a:cubicBezTo>
                  <a:pt x="42038" y="276155"/>
                  <a:pt x="46830" y="271363"/>
                  <a:pt x="52562" y="271363"/>
                </a:cubicBezTo>
                <a:lnTo>
                  <a:pt x="261809" y="271363"/>
                </a:lnTo>
                <a:cubicBezTo>
                  <a:pt x="262780" y="265631"/>
                  <a:pt x="263720" y="257988"/>
                  <a:pt x="266601" y="251315"/>
                </a:cubicBezTo>
                <a:close/>
                <a:moveTo>
                  <a:pt x="179645" y="147162"/>
                </a:moveTo>
                <a:cubicBezTo>
                  <a:pt x="153834" y="147162"/>
                  <a:pt x="132815" y="165299"/>
                  <a:pt x="128994" y="189200"/>
                </a:cubicBezTo>
                <a:lnTo>
                  <a:pt x="230296" y="189200"/>
                </a:lnTo>
                <a:cubicBezTo>
                  <a:pt x="225504" y="165299"/>
                  <a:pt x="204485" y="147162"/>
                  <a:pt x="179645" y="147162"/>
                </a:cubicBezTo>
                <a:close/>
                <a:moveTo>
                  <a:pt x="177734" y="85046"/>
                </a:moveTo>
                <a:cubicBezTo>
                  <a:pt x="167210" y="85046"/>
                  <a:pt x="157656" y="93630"/>
                  <a:pt x="157656" y="105125"/>
                </a:cubicBezTo>
                <a:cubicBezTo>
                  <a:pt x="157656" y="116953"/>
                  <a:pt x="166360" y="126204"/>
                  <a:pt x="176278" y="126204"/>
                </a:cubicBezTo>
                <a:cubicBezTo>
                  <a:pt x="176764" y="126204"/>
                  <a:pt x="177249" y="126174"/>
                  <a:pt x="177734" y="126143"/>
                </a:cubicBezTo>
                <a:cubicBezTo>
                  <a:pt x="189199" y="126143"/>
                  <a:pt x="198753" y="117530"/>
                  <a:pt x="198753" y="105125"/>
                </a:cubicBezTo>
                <a:cubicBezTo>
                  <a:pt x="198753" y="94600"/>
                  <a:pt x="190139" y="85046"/>
                  <a:pt x="177734" y="85046"/>
                </a:cubicBezTo>
                <a:close/>
                <a:moveTo>
                  <a:pt x="179645" y="64027"/>
                </a:moveTo>
                <a:cubicBezTo>
                  <a:pt x="202574" y="64027"/>
                  <a:pt x="221682" y="82165"/>
                  <a:pt x="221682" y="105125"/>
                </a:cubicBezTo>
                <a:cubicBezTo>
                  <a:pt x="221682" y="115619"/>
                  <a:pt x="217861" y="126143"/>
                  <a:pt x="210217" y="132816"/>
                </a:cubicBezTo>
                <a:cubicBezTo>
                  <a:pt x="235058" y="144281"/>
                  <a:pt x="252255" y="170092"/>
                  <a:pt x="252255" y="198754"/>
                </a:cubicBezTo>
                <a:cubicBezTo>
                  <a:pt x="252255" y="204486"/>
                  <a:pt x="247493" y="209278"/>
                  <a:pt x="241761" y="209278"/>
                </a:cubicBezTo>
                <a:lnTo>
                  <a:pt x="117529" y="209278"/>
                </a:lnTo>
                <a:cubicBezTo>
                  <a:pt x="110826" y="209278"/>
                  <a:pt x="106064" y="204486"/>
                  <a:pt x="107005" y="198754"/>
                </a:cubicBezTo>
                <a:cubicBezTo>
                  <a:pt x="107005" y="170092"/>
                  <a:pt x="123261" y="144281"/>
                  <a:pt x="148102" y="132816"/>
                </a:cubicBezTo>
                <a:cubicBezTo>
                  <a:pt x="141429" y="126143"/>
                  <a:pt x="137608" y="116589"/>
                  <a:pt x="137608" y="105125"/>
                </a:cubicBezTo>
                <a:cubicBezTo>
                  <a:pt x="137608" y="82165"/>
                  <a:pt x="156715" y="64027"/>
                  <a:pt x="179645" y="64027"/>
                </a:cubicBezTo>
                <a:close/>
                <a:moveTo>
                  <a:pt x="55413" y="21990"/>
                </a:moveTo>
                <a:cubicBezTo>
                  <a:pt x="38216" y="21990"/>
                  <a:pt x="23870" y="36305"/>
                  <a:pt x="23870" y="54473"/>
                </a:cubicBezTo>
                <a:lnTo>
                  <a:pt x="23870" y="241761"/>
                </a:lnTo>
                <a:cubicBezTo>
                  <a:pt x="32484" y="234118"/>
                  <a:pt x="43948" y="231237"/>
                  <a:pt x="55413" y="231237"/>
                </a:cubicBezTo>
                <a:lnTo>
                  <a:pt x="65938" y="231237"/>
                </a:lnTo>
                <a:lnTo>
                  <a:pt x="65938" y="21990"/>
                </a:lnTo>
                <a:close/>
                <a:moveTo>
                  <a:pt x="85986" y="21019"/>
                </a:moveTo>
                <a:lnTo>
                  <a:pt x="85986" y="229326"/>
                </a:lnTo>
                <a:lnTo>
                  <a:pt x="272334" y="229326"/>
                </a:lnTo>
                <a:lnTo>
                  <a:pt x="272334" y="31544"/>
                </a:lnTo>
                <a:cubicBezTo>
                  <a:pt x="272334" y="26751"/>
                  <a:pt x="267541" y="21990"/>
                  <a:pt x="262780" y="21019"/>
                </a:cubicBezTo>
                <a:close/>
                <a:moveTo>
                  <a:pt x="52562" y="0"/>
                </a:moveTo>
                <a:lnTo>
                  <a:pt x="260869" y="0"/>
                </a:lnTo>
                <a:cubicBezTo>
                  <a:pt x="277095" y="0"/>
                  <a:pt x="291442" y="14346"/>
                  <a:pt x="291442" y="31544"/>
                </a:cubicBezTo>
                <a:lnTo>
                  <a:pt x="291442" y="239850"/>
                </a:lnTo>
                <a:cubicBezTo>
                  <a:pt x="291442" y="242701"/>
                  <a:pt x="291442" y="243672"/>
                  <a:pt x="290471" y="245583"/>
                </a:cubicBezTo>
                <a:cubicBezTo>
                  <a:pt x="278066" y="269452"/>
                  <a:pt x="278066" y="296204"/>
                  <a:pt x="290471" y="319163"/>
                </a:cubicBezTo>
                <a:cubicBezTo>
                  <a:pt x="292382" y="322014"/>
                  <a:pt x="292382" y="324896"/>
                  <a:pt x="290471" y="328717"/>
                </a:cubicBezTo>
                <a:cubicBezTo>
                  <a:pt x="289531" y="331568"/>
                  <a:pt x="285709" y="333479"/>
                  <a:pt x="281888" y="333479"/>
                </a:cubicBezTo>
                <a:lnTo>
                  <a:pt x="230296" y="333479"/>
                </a:lnTo>
                <a:lnTo>
                  <a:pt x="230296" y="344004"/>
                </a:lnTo>
                <a:cubicBezTo>
                  <a:pt x="230296" y="348765"/>
                  <a:pt x="228385" y="351647"/>
                  <a:pt x="224564" y="353558"/>
                </a:cubicBezTo>
                <a:cubicBezTo>
                  <a:pt x="222653" y="354983"/>
                  <a:pt x="220955" y="355711"/>
                  <a:pt x="219286" y="355711"/>
                </a:cubicBezTo>
                <a:cubicBezTo>
                  <a:pt x="217618" y="355711"/>
                  <a:pt x="215950" y="354983"/>
                  <a:pt x="214039" y="353558"/>
                </a:cubicBezTo>
                <a:lnTo>
                  <a:pt x="189199" y="337301"/>
                </a:lnTo>
                <a:lnTo>
                  <a:pt x="163388" y="353558"/>
                </a:lnTo>
                <a:cubicBezTo>
                  <a:pt x="161811" y="354589"/>
                  <a:pt x="159961" y="355347"/>
                  <a:pt x="157959" y="355347"/>
                </a:cubicBezTo>
                <a:cubicBezTo>
                  <a:pt x="156321" y="355347"/>
                  <a:pt x="154623" y="354832"/>
                  <a:pt x="152894" y="353558"/>
                </a:cubicBezTo>
                <a:cubicBezTo>
                  <a:pt x="149072" y="351647"/>
                  <a:pt x="147162" y="347825"/>
                  <a:pt x="147162" y="344004"/>
                </a:cubicBezTo>
                <a:lnTo>
                  <a:pt x="147162" y="333479"/>
                </a:lnTo>
                <a:lnTo>
                  <a:pt x="56384" y="333479"/>
                </a:lnTo>
                <a:cubicBezTo>
                  <a:pt x="28662" y="333479"/>
                  <a:pt x="2851" y="311520"/>
                  <a:pt x="0" y="281888"/>
                </a:cubicBezTo>
                <a:lnTo>
                  <a:pt x="0" y="52562"/>
                </a:lnTo>
                <a:cubicBezTo>
                  <a:pt x="0" y="38216"/>
                  <a:pt x="5733" y="24841"/>
                  <a:pt x="15287" y="16257"/>
                </a:cubicBezTo>
                <a:cubicBezTo>
                  <a:pt x="24841" y="6703"/>
                  <a:pt x="38216" y="0"/>
                  <a:pt x="52562"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51" name="任意形状 50"/>
          <p:cNvSpPr/>
          <p:nvPr/>
        </p:nvSpPr>
        <p:spPr>
          <a:xfrm>
            <a:off x="4613578" y="4373358"/>
            <a:ext cx="354527" cy="355468"/>
          </a:xfrm>
          <a:custGeom>
            <a:avLst/>
            <a:gdLst>
              <a:gd name="connsiteX0" fmla="*/ 95115 w 354527"/>
              <a:gd name="connsiteY0" fmla="*/ 252134 h 355468"/>
              <a:gd name="connsiteX1" fmla="*/ 93659 w 354527"/>
              <a:gd name="connsiteY1" fmla="*/ 252255 h 355468"/>
              <a:gd name="connsiteX2" fmla="*/ 82195 w 354527"/>
              <a:gd name="connsiteY2" fmla="*/ 252255 h 355468"/>
              <a:gd name="connsiteX3" fmla="*/ 82195 w 354527"/>
              <a:gd name="connsiteY3" fmla="*/ 334449 h 355468"/>
              <a:gd name="connsiteX4" fmla="*/ 93659 w 354527"/>
              <a:gd name="connsiteY4" fmla="*/ 334449 h 355468"/>
              <a:gd name="connsiteX5" fmla="*/ 104184 w 354527"/>
              <a:gd name="connsiteY5" fmla="*/ 323925 h 355468"/>
              <a:gd name="connsiteX6" fmla="*/ 104184 w 354527"/>
              <a:gd name="connsiteY6" fmla="*/ 261809 h 355468"/>
              <a:gd name="connsiteX7" fmla="*/ 95115 w 354527"/>
              <a:gd name="connsiteY7" fmla="*/ 252134 h 355468"/>
              <a:gd name="connsiteX8" fmla="*/ 261838 w 354527"/>
              <a:gd name="connsiteY8" fmla="*/ 251315 h 355468"/>
              <a:gd name="connsiteX9" fmla="*/ 251314 w 354527"/>
              <a:gd name="connsiteY9" fmla="*/ 261809 h 355468"/>
              <a:gd name="connsiteX10" fmla="*/ 251314 w 354527"/>
              <a:gd name="connsiteY10" fmla="*/ 323925 h 355468"/>
              <a:gd name="connsiteX11" fmla="*/ 261838 w 354527"/>
              <a:gd name="connsiteY11" fmla="*/ 333479 h 355468"/>
              <a:gd name="connsiteX12" fmla="*/ 272333 w 354527"/>
              <a:gd name="connsiteY12" fmla="*/ 333479 h 355468"/>
              <a:gd name="connsiteX13" fmla="*/ 272333 w 354527"/>
              <a:gd name="connsiteY13" fmla="*/ 251315 h 355468"/>
              <a:gd name="connsiteX14" fmla="*/ 125202 w 354527"/>
              <a:gd name="connsiteY14" fmla="*/ 160537 h 355468"/>
              <a:gd name="connsiteX15" fmla="*/ 108945 w 354527"/>
              <a:gd name="connsiteY15" fmla="*/ 176764 h 355468"/>
              <a:gd name="connsiteX16" fmla="*/ 125202 w 354527"/>
              <a:gd name="connsiteY16" fmla="*/ 194932 h 355468"/>
              <a:gd name="connsiteX17" fmla="*/ 134756 w 354527"/>
              <a:gd name="connsiteY17" fmla="*/ 188229 h 355468"/>
              <a:gd name="connsiteX18" fmla="*/ 219801 w 354527"/>
              <a:gd name="connsiteY18" fmla="*/ 188229 h 355468"/>
              <a:gd name="connsiteX19" fmla="*/ 229355 w 354527"/>
              <a:gd name="connsiteY19" fmla="*/ 194932 h 355468"/>
              <a:gd name="connsiteX20" fmla="*/ 246552 w 354527"/>
              <a:gd name="connsiteY20" fmla="*/ 176764 h 355468"/>
              <a:gd name="connsiteX21" fmla="*/ 229355 w 354527"/>
              <a:gd name="connsiteY21" fmla="*/ 160537 h 355468"/>
              <a:gd name="connsiteX22" fmla="*/ 219801 w 354527"/>
              <a:gd name="connsiteY22" fmla="*/ 167210 h 355468"/>
              <a:gd name="connsiteX23" fmla="*/ 134756 w 354527"/>
              <a:gd name="connsiteY23" fmla="*/ 167210 h 355468"/>
              <a:gd name="connsiteX24" fmla="*/ 125202 w 354527"/>
              <a:gd name="connsiteY24" fmla="*/ 160537 h 355468"/>
              <a:gd name="connsiteX25" fmla="*/ 134180 w 354527"/>
              <a:gd name="connsiteY25" fmla="*/ 126507 h 355468"/>
              <a:gd name="connsiteX26" fmla="*/ 138578 w 354527"/>
              <a:gd name="connsiteY26" fmla="*/ 127083 h 355468"/>
              <a:gd name="connsiteX27" fmla="*/ 144310 w 354527"/>
              <a:gd name="connsiteY27" fmla="*/ 136637 h 355468"/>
              <a:gd name="connsiteX28" fmla="*/ 144310 w 354527"/>
              <a:gd name="connsiteY28" fmla="*/ 147162 h 355468"/>
              <a:gd name="connsiteX29" fmla="*/ 208336 w 354527"/>
              <a:gd name="connsiteY29" fmla="*/ 147162 h 355468"/>
              <a:gd name="connsiteX30" fmla="*/ 208336 w 354527"/>
              <a:gd name="connsiteY30" fmla="*/ 136637 h 355468"/>
              <a:gd name="connsiteX31" fmla="*/ 214069 w 354527"/>
              <a:gd name="connsiteY31" fmla="*/ 127083 h 355468"/>
              <a:gd name="connsiteX32" fmla="*/ 217253 w 354527"/>
              <a:gd name="connsiteY32" fmla="*/ 126719 h 355468"/>
              <a:gd name="connsiteX33" fmla="*/ 224563 w 354527"/>
              <a:gd name="connsiteY33" fmla="*/ 128994 h 355468"/>
              <a:gd name="connsiteX34" fmla="*/ 266600 w 354527"/>
              <a:gd name="connsiteY34" fmla="*/ 171032 h 355468"/>
              <a:gd name="connsiteX35" fmla="*/ 266600 w 354527"/>
              <a:gd name="connsiteY35" fmla="*/ 185378 h 355468"/>
              <a:gd name="connsiteX36" fmla="*/ 224563 w 354527"/>
              <a:gd name="connsiteY36" fmla="*/ 227415 h 355468"/>
              <a:gd name="connsiteX37" fmla="*/ 219013 w 354527"/>
              <a:gd name="connsiteY37" fmla="*/ 230600 h 355468"/>
              <a:gd name="connsiteX38" fmla="*/ 214069 w 354527"/>
              <a:gd name="connsiteY38" fmla="*/ 229326 h 355468"/>
              <a:gd name="connsiteX39" fmla="*/ 208336 w 354527"/>
              <a:gd name="connsiteY39" fmla="*/ 219772 h 355468"/>
              <a:gd name="connsiteX40" fmla="*/ 208336 w 354527"/>
              <a:gd name="connsiteY40" fmla="*/ 209278 h 355468"/>
              <a:gd name="connsiteX41" fmla="*/ 144310 w 354527"/>
              <a:gd name="connsiteY41" fmla="*/ 209278 h 355468"/>
              <a:gd name="connsiteX42" fmla="*/ 144310 w 354527"/>
              <a:gd name="connsiteY42" fmla="*/ 219772 h 355468"/>
              <a:gd name="connsiteX43" fmla="*/ 138578 w 354527"/>
              <a:gd name="connsiteY43" fmla="*/ 229326 h 355468"/>
              <a:gd name="connsiteX44" fmla="*/ 133604 w 354527"/>
              <a:gd name="connsiteY44" fmla="*/ 230600 h 355468"/>
              <a:gd name="connsiteX45" fmla="*/ 128053 w 354527"/>
              <a:gd name="connsiteY45" fmla="*/ 227415 h 355468"/>
              <a:gd name="connsiteX46" fmla="*/ 86016 w 354527"/>
              <a:gd name="connsiteY46" fmla="*/ 185378 h 355468"/>
              <a:gd name="connsiteX47" fmla="*/ 86016 w 354527"/>
              <a:gd name="connsiteY47" fmla="*/ 171032 h 355468"/>
              <a:gd name="connsiteX48" fmla="*/ 128053 w 354527"/>
              <a:gd name="connsiteY48" fmla="*/ 128994 h 355468"/>
              <a:gd name="connsiteX49" fmla="*/ 134180 w 354527"/>
              <a:gd name="connsiteY49" fmla="*/ 126507 h 355468"/>
              <a:gd name="connsiteX50" fmla="*/ 291441 w 354527"/>
              <a:gd name="connsiteY50" fmla="*/ 22930 h 355468"/>
              <a:gd name="connsiteX51" fmla="*/ 291441 w 354527"/>
              <a:gd name="connsiteY51" fmla="*/ 107035 h 355468"/>
              <a:gd name="connsiteX52" fmla="*/ 311519 w 354527"/>
              <a:gd name="connsiteY52" fmla="*/ 136637 h 355468"/>
              <a:gd name="connsiteX53" fmla="*/ 311519 w 354527"/>
              <a:gd name="connsiteY53" fmla="*/ 219772 h 355468"/>
              <a:gd name="connsiteX54" fmla="*/ 291441 w 354527"/>
              <a:gd name="connsiteY54" fmla="*/ 250344 h 355468"/>
              <a:gd name="connsiteX55" fmla="*/ 291441 w 354527"/>
              <a:gd name="connsiteY55" fmla="*/ 333479 h 355468"/>
              <a:gd name="connsiteX56" fmla="*/ 333508 w 354527"/>
              <a:gd name="connsiteY56" fmla="*/ 281888 h 355468"/>
              <a:gd name="connsiteX57" fmla="*/ 333508 w 354527"/>
              <a:gd name="connsiteY57" fmla="*/ 74521 h 355468"/>
              <a:gd name="connsiteX58" fmla="*/ 291441 w 354527"/>
              <a:gd name="connsiteY58" fmla="*/ 22930 h 355468"/>
              <a:gd name="connsiteX59" fmla="*/ 63086 w 354527"/>
              <a:gd name="connsiteY59" fmla="*/ 22930 h 355468"/>
              <a:gd name="connsiteX60" fmla="*/ 21989 w 354527"/>
              <a:gd name="connsiteY60" fmla="*/ 74521 h 355468"/>
              <a:gd name="connsiteX61" fmla="*/ 21989 w 354527"/>
              <a:gd name="connsiteY61" fmla="*/ 282828 h 355468"/>
              <a:gd name="connsiteX62" fmla="*/ 63086 w 354527"/>
              <a:gd name="connsiteY62" fmla="*/ 334449 h 355468"/>
              <a:gd name="connsiteX63" fmla="*/ 63086 w 354527"/>
              <a:gd name="connsiteY63" fmla="*/ 251315 h 355468"/>
              <a:gd name="connsiteX64" fmla="*/ 43008 w 354527"/>
              <a:gd name="connsiteY64" fmla="*/ 221682 h 355468"/>
              <a:gd name="connsiteX65" fmla="*/ 43008 w 354527"/>
              <a:gd name="connsiteY65" fmla="*/ 137608 h 355468"/>
              <a:gd name="connsiteX66" fmla="*/ 63086 w 354527"/>
              <a:gd name="connsiteY66" fmla="*/ 107975 h 355468"/>
              <a:gd name="connsiteX67" fmla="*/ 82195 w 354527"/>
              <a:gd name="connsiteY67" fmla="*/ 21990 h 355468"/>
              <a:gd name="connsiteX68" fmla="*/ 82195 w 354527"/>
              <a:gd name="connsiteY68" fmla="*/ 105124 h 355468"/>
              <a:gd name="connsiteX69" fmla="*/ 93659 w 354527"/>
              <a:gd name="connsiteY69" fmla="*/ 105124 h 355468"/>
              <a:gd name="connsiteX70" fmla="*/ 104184 w 354527"/>
              <a:gd name="connsiteY70" fmla="*/ 94600 h 355468"/>
              <a:gd name="connsiteX71" fmla="*/ 104184 w 354527"/>
              <a:gd name="connsiteY71" fmla="*/ 31543 h 355468"/>
              <a:gd name="connsiteX72" fmla="*/ 93659 w 354527"/>
              <a:gd name="connsiteY72" fmla="*/ 21990 h 355468"/>
              <a:gd name="connsiteX73" fmla="*/ 261838 w 354527"/>
              <a:gd name="connsiteY73" fmla="*/ 21019 h 355468"/>
              <a:gd name="connsiteX74" fmla="*/ 251314 w 354527"/>
              <a:gd name="connsiteY74" fmla="*/ 31543 h 355468"/>
              <a:gd name="connsiteX75" fmla="*/ 251314 w 354527"/>
              <a:gd name="connsiteY75" fmla="*/ 94600 h 355468"/>
              <a:gd name="connsiteX76" fmla="*/ 260383 w 354527"/>
              <a:gd name="connsiteY76" fmla="*/ 104275 h 355468"/>
              <a:gd name="connsiteX77" fmla="*/ 261838 w 354527"/>
              <a:gd name="connsiteY77" fmla="*/ 104154 h 355468"/>
              <a:gd name="connsiteX78" fmla="*/ 272333 w 354527"/>
              <a:gd name="connsiteY78" fmla="*/ 104154 h 355468"/>
              <a:gd name="connsiteX79" fmla="*/ 272333 w 354527"/>
              <a:gd name="connsiteY79" fmla="*/ 21019 h 355468"/>
              <a:gd name="connsiteX80" fmla="*/ 261838 w 354527"/>
              <a:gd name="connsiteY80" fmla="*/ 0 h 355468"/>
              <a:gd name="connsiteX81" fmla="*/ 281887 w 354527"/>
              <a:gd name="connsiteY81" fmla="*/ 0 h 355468"/>
              <a:gd name="connsiteX82" fmla="*/ 354527 w 354527"/>
              <a:gd name="connsiteY82" fmla="*/ 74521 h 355468"/>
              <a:gd name="connsiteX83" fmla="*/ 354527 w 354527"/>
              <a:gd name="connsiteY83" fmla="*/ 281888 h 355468"/>
              <a:gd name="connsiteX84" fmla="*/ 281887 w 354527"/>
              <a:gd name="connsiteY84" fmla="*/ 354498 h 355468"/>
              <a:gd name="connsiteX85" fmla="*/ 261838 w 354527"/>
              <a:gd name="connsiteY85" fmla="*/ 354498 h 355468"/>
              <a:gd name="connsiteX86" fmla="*/ 230295 w 354527"/>
              <a:gd name="connsiteY86" fmla="*/ 323925 h 355468"/>
              <a:gd name="connsiteX87" fmla="*/ 230295 w 354527"/>
              <a:gd name="connsiteY87" fmla="*/ 261809 h 355468"/>
              <a:gd name="connsiteX88" fmla="*/ 261838 w 354527"/>
              <a:gd name="connsiteY88" fmla="*/ 231237 h 355468"/>
              <a:gd name="connsiteX89" fmla="*/ 281887 w 354527"/>
              <a:gd name="connsiteY89" fmla="*/ 231237 h 355468"/>
              <a:gd name="connsiteX90" fmla="*/ 292411 w 354527"/>
              <a:gd name="connsiteY90" fmla="*/ 219772 h 355468"/>
              <a:gd name="connsiteX91" fmla="*/ 292411 w 354527"/>
              <a:gd name="connsiteY91" fmla="*/ 136637 h 355468"/>
              <a:gd name="connsiteX92" fmla="*/ 281887 w 354527"/>
              <a:gd name="connsiteY92" fmla="*/ 125172 h 355468"/>
              <a:gd name="connsiteX93" fmla="*/ 261838 w 354527"/>
              <a:gd name="connsiteY93" fmla="*/ 125172 h 355468"/>
              <a:gd name="connsiteX94" fmla="*/ 230295 w 354527"/>
              <a:gd name="connsiteY94" fmla="*/ 94600 h 355468"/>
              <a:gd name="connsiteX95" fmla="*/ 230295 w 354527"/>
              <a:gd name="connsiteY95" fmla="*/ 31543 h 355468"/>
              <a:gd name="connsiteX96" fmla="*/ 261838 w 354527"/>
              <a:gd name="connsiteY96" fmla="*/ 0 h 355468"/>
              <a:gd name="connsiteX97" fmla="*/ 72640 w 354527"/>
              <a:gd name="connsiteY97" fmla="*/ 0 h 355468"/>
              <a:gd name="connsiteX98" fmla="*/ 93659 w 354527"/>
              <a:gd name="connsiteY98" fmla="*/ 0 h 355468"/>
              <a:gd name="connsiteX99" fmla="*/ 124232 w 354527"/>
              <a:gd name="connsiteY99" fmla="*/ 31543 h 355468"/>
              <a:gd name="connsiteX100" fmla="*/ 124232 w 354527"/>
              <a:gd name="connsiteY100" fmla="*/ 94600 h 355468"/>
              <a:gd name="connsiteX101" fmla="*/ 93659 w 354527"/>
              <a:gd name="connsiteY101" fmla="*/ 126143 h 355468"/>
              <a:gd name="connsiteX102" fmla="*/ 72640 w 354527"/>
              <a:gd name="connsiteY102" fmla="*/ 126143 h 355468"/>
              <a:gd name="connsiteX103" fmla="*/ 62116 w 354527"/>
              <a:gd name="connsiteY103" fmla="*/ 136637 h 355468"/>
              <a:gd name="connsiteX104" fmla="*/ 62116 w 354527"/>
              <a:gd name="connsiteY104" fmla="*/ 219772 h 355468"/>
              <a:gd name="connsiteX105" fmla="*/ 72640 w 354527"/>
              <a:gd name="connsiteY105" fmla="*/ 231236 h 355468"/>
              <a:gd name="connsiteX106" fmla="*/ 93659 w 354527"/>
              <a:gd name="connsiteY106" fmla="*/ 231236 h 355468"/>
              <a:gd name="connsiteX107" fmla="*/ 124232 w 354527"/>
              <a:gd name="connsiteY107" fmla="*/ 261809 h 355468"/>
              <a:gd name="connsiteX108" fmla="*/ 124232 w 354527"/>
              <a:gd name="connsiteY108" fmla="*/ 323925 h 355468"/>
              <a:gd name="connsiteX109" fmla="*/ 93659 w 354527"/>
              <a:gd name="connsiteY109" fmla="*/ 355468 h 355468"/>
              <a:gd name="connsiteX110" fmla="*/ 72640 w 354527"/>
              <a:gd name="connsiteY110" fmla="*/ 355468 h 355468"/>
              <a:gd name="connsiteX111" fmla="*/ 0 w 354527"/>
              <a:gd name="connsiteY111" fmla="*/ 280917 h 355468"/>
              <a:gd name="connsiteX112" fmla="*/ 0 w 354527"/>
              <a:gd name="connsiteY112" fmla="*/ 73581 h 355468"/>
              <a:gd name="connsiteX113" fmla="*/ 72640 w 354527"/>
              <a:gd name="connsiteY113"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54527" h="355468">
                <a:moveTo>
                  <a:pt x="95115" y="252134"/>
                </a:moveTo>
                <a:cubicBezTo>
                  <a:pt x="94630" y="252134"/>
                  <a:pt x="94145" y="252194"/>
                  <a:pt x="93659" y="252255"/>
                </a:cubicBezTo>
                <a:lnTo>
                  <a:pt x="82195" y="252255"/>
                </a:lnTo>
                <a:lnTo>
                  <a:pt x="82195" y="334449"/>
                </a:lnTo>
                <a:lnTo>
                  <a:pt x="93659" y="334449"/>
                </a:lnTo>
                <a:cubicBezTo>
                  <a:pt x="99392" y="334449"/>
                  <a:pt x="104184" y="329657"/>
                  <a:pt x="104184" y="323925"/>
                </a:cubicBezTo>
                <a:lnTo>
                  <a:pt x="104184" y="261809"/>
                </a:lnTo>
                <a:cubicBezTo>
                  <a:pt x="104184" y="256592"/>
                  <a:pt x="100180" y="252134"/>
                  <a:pt x="95115" y="252134"/>
                </a:cubicBezTo>
                <a:close/>
                <a:moveTo>
                  <a:pt x="261838" y="251315"/>
                </a:moveTo>
                <a:cubicBezTo>
                  <a:pt x="256106" y="251315"/>
                  <a:pt x="251314" y="256077"/>
                  <a:pt x="251314" y="261809"/>
                </a:cubicBezTo>
                <a:lnTo>
                  <a:pt x="251314" y="323925"/>
                </a:lnTo>
                <a:cubicBezTo>
                  <a:pt x="251314" y="328717"/>
                  <a:pt x="256106" y="333479"/>
                  <a:pt x="261838" y="333479"/>
                </a:cubicBezTo>
                <a:lnTo>
                  <a:pt x="272333" y="333479"/>
                </a:lnTo>
                <a:lnTo>
                  <a:pt x="272333" y="251315"/>
                </a:lnTo>
                <a:close/>
                <a:moveTo>
                  <a:pt x="125202" y="160537"/>
                </a:moveTo>
                <a:lnTo>
                  <a:pt x="108945" y="176764"/>
                </a:lnTo>
                <a:lnTo>
                  <a:pt x="125202" y="194932"/>
                </a:lnTo>
                <a:cubicBezTo>
                  <a:pt x="127113" y="190140"/>
                  <a:pt x="129964" y="188229"/>
                  <a:pt x="134756" y="188229"/>
                </a:cubicBezTo>
                <a:lnTo>
                  <a:pt x="219801" y="188229"/>
                </a:lnTo>
                <a:cubicBezTo>
                  <a:pt x="224563" y="188229"/>
                  <a:pt x="228385" y="191110"/>
                  <a:pt x="229355" y="194932"/>
                </a:cubicBezTo>
                <a:lnTo>
                  <a:pt x="246552" y="176764"/>
                </a:lnTo>
                <a:lnTo>
                  <a:pt x="229355" y="160537"/>
                </a:lnTo>
                <a:cubicBezTo>
                  <a:pt x="228385" y="165299"/>
                  <a:pt x="224563" y="167210"/>
                  <a:pt x="219801" y="167210"/>
                </a:cubicBezTo>
                <a:lnTo>
                  <a:pt x="134756" y="167210"/>
                </a:lnTo>
                <a:cubicBezTo>
                  <a:pt x="129964" y="167210"/>
                  <a:pt x="127113" y="164359"/>
                  <a:pt x="125202" y="160537"/>
                </a:cubicBezTo>
                <a:close/>
                <a:moveTo>
                  <a:pt x="134180" y="126507"/>
                </a:moveTo>
                <a:cubicBezTo>
                  <a:pt x="135636" y="126507"/>
                  <a:pt x="137182" y="126750"/>
                  <a:pt x="138578" y="127083"/>
                </a:cubicBezTo>
                <a:cubicBezTo>
                  <a:pt x="142399" y="128054"/>
                  <a:pt x="144310" y="131875"/>
                  <a:pt x="144310" y="136637"/>
                </a:cubicBezTo>
                <a:lnTo>
                  <a:pt x="144310" y="147162"/>
                </a:lnTo>
                <a:lnTo>
                  <a:pt x="208336" y="147162"/>
                </a:lnTo>
                <a:lnTo>
                  <a:pt x="208336" y="136637"/>
                </a:lnTo>
                <a:cubicBezTo>
                  <a:pt x="208336" y="132816"/>
                  <a:pt x="210247" y="128054"/>
                  <a:pt x="214069" y="127083"/>
                </a:cubicBezTo>
                <a:cubicBezTo>
                  <a:pt x="215070" y="126841"/>
                  <a:pt x="216162" y="126719"/>
                  <a:pt x="217253" y="126719"/>
                </a:cubicBezTo>
                <a:cubicBezTo>
                  <a:pt x="220226" y="126719"/>
                  <a:pt x="223168" y="127599"/>
                  <a:pt x="224563" y="128994"/>
                </a:cubicBezTo>
                <a:lnTo>
                  <a:pt x="266600" y="171032"/>
                </a:lnTo>
                <a:cubicBezTo>
                  <a:pt x="270422" y="174853"/>
                  <a:pt x="270422" y="181556"/>
                  <a:pt x="266600" y="185378"/>
                </a:cubicBezTo>
                <a:lnTo>
                  <a:pt x="224563" y="227415"/>
                </a:lnTo>
                <a:cubicBezTo>
                  <a:pt x="223441" y="229660"/>
                  <a:pt x="221348" y="230600"/>
                  <a:pt x="219013" y="230600"/>
                </a:cubicBezTo>
                <a:cubicBezTo>
                  <a:pt x="217375" y="230600"/>
                  <a:pt x="215646" y="230115"/>
                  <a:pt x="214069" y="229326"/>
                </a:cubicBezTo>
                <a:cubicBezTo>
                  <a:pt x="210247" y="228386"/>
                  <a:pt x="208336" y="224564"/>
                  <a:pt x="208336" y="219772"/>
                </a:cubicBezTo>
                <a:lnTo>
                  <a:pt x="208336" y="209278"/>
                </a:lnTo>
                <a:lnTo>
                  <a:pt x="144310" y="209278"/>
                </a:lnTo>
                <a:lnTo>
                  <a:pt x="144310" y="219772"/>
                </a:lnTo>
                <a:cubicBezTo>
                  <a:pt x="144310" y="223594"/>
                  <a:pt x="142399" y="228386"/>
                  <a:pt x="138578" y="229326"/>
                </a:cubicBezTo>
                <a:cubicBezTo>
                  <a:pt x="136970" y="230115"/>
                  <a:pt x="135241" y="230600"/>
                  <a:pt x="133604" y="230600"/>
                </a:cubicBezTo>
                <a:cubicBezTo>
                  <a:pt x="131268" y="230600"/>
                  <a:pt x="129175" y="229660"/>
                  <a:pt x="128053" y="227415"/>
                </a:cubicBezTo>
                <a:lnTo>
                  <a:pt x="86016" y="185378"/>
                </a:lnTo>
                <a:cubicBezTo>
                  <a:pt x="82194" y="180586"/>
                  <a:pt x="82194" y="174853"/>
                  <a:pt x="86016" y="171032"/>
                </a:cubicBezTo>
                <a:lnTo>
                  <a:pt x="128053" y="128994"/>
                </a:lnTo>
                <a:cubicBezTo>
                  <a:pt x="129266" y="127174"/>
                  <a:pt x="131632" y="126507"/>
                  <a:pt x="134180" y="126507"/>
                </a:cubicBezTo>
                <a:close/>
                <a:moveTo>
                  <a:pt x="291441" y="22930"/>
                </a:moveTo>
                <a:lnTo>
                  <a:pt x="291441" y="107035"/>
                </a:lnTo>
                <a:cubicBezTo>
                  <a:pt x="303876" y="111797"/>
                  <a:pt x="311519" y="123261"/>
                  <a:pt x="311519" y="136637"/>
                </a:cubicBezTo>
                <a:lnTo>
                  <a:pt x="311519" y="219772"/>
                </a:lnTo>
                <a:cubicBezTo>
                  <a:pt x="311519" y="234118"/>
                  <a:pt x="303876" y="245583"/>
                  <a:pt x="291441" y="250344"/>
                </a:cubicBezTo>
                <a:lnTo>
                  <a:pt x="291441" y="333479"/>
                </a:lnTo>
                <a:cubicBezTo>
                  <a:pt x="315341" y="328717"/>
                  <a:pt x="333508" y="306728"/>
                  <a:pt x="333508" y="281888"/>
                </a:cubicBezTo>
                <a:lnTo>
                  <a:pt x="333508" y="74521"/>
                </a:lnTo>
                <a:cubicBezTo>
                  <a:pt x="333508" y="49681"/>
                  <a:pt x="315341" y="27722"/>
                  <a:pt x="291441" y="22930"/>
                </a:cubicBezTo>
                <a:close/>
                <a:moveTo>
                  <a:pt x="63086" y="22930"/>
                </a:moveTo>
                <a:cubicBezTo>
                  <a:pt x="39186" y="27722"/>
                  <a:pt x="21989" y="49681"/>
                  <a:pt x="21989" y="74521"/>
                </a:cubicBezTo>
                <a:lnTo>
                  <a:pt x="21989" y="282828"/>
                </a:lnTo>
                <a:cubicBezTo>
                  <a:pt x="21989" y="308639"/>
                  <a:pt x="39186" y="329657"/>
                  <a:pt x="63086" y="334449"/>
                </a:cubicBezTo>
                <a:lnTo>
                  <a:pt x="63086" y="251315"/>
                </a:lnTo>
                <a:cubicBezTo>
                  <a:pt x="51622" y="246523"/>
                  <a:pt x="43008" y="234118"/>
                  <a:pt x="43008" y="221682"/>
                </a:cubicBezTo>
                <a:lnTo>
                  <a:pt x="43008" y="137608"/>
                </a:lnTo>
                <a:cubicBezTo>
                  <a:pt x="43008" y="123261"/>
                  <a:pt x="51622" y="112767"/>
                  <a:pt x="63086" y="107975"/>
                </a:cubicBezTo>
                <a:close/>
                <a:moveTo>
                  <a:pt x="82195" y="21990"/>
                </a:moveTo>
                <a:lnTo>
                  <a:pt x="82195" y="105124"/>
                </a:lnTo>
                <a:lnTo>
                  <a:pt x="93659" y="105124"/>
                </a:lnTo>
                <a:cubicBezTo>
                  <a:pt x="99392" y="105124"/>
                  <a:pt x="104184" y="100332"/>
                  <a:pt x="104184" y="94600"/>
                </a:cubicBezTo>
                <a:lnTo>
                  <a:pt x="104184" y="31543"/>
                </a:lnTo>
                <a:cubicBezTo>
                  <a:pt x="104184" y="26751"/>
                  <a:pt x="99392" y="21990"/>
                  <a:pt x="93659" y="21990"/>
                </a:cubicBezTo>
                <a:close/>
                <a:moveTo>
                  <a:pt x="261838" y="21019"/>
                </a:moveTo>
                <a:cubicBezTo>
                  <a:pt x="256106" y="21019"/>
                  <a:pt x="251314" y="25811"/>
                  <a:pt x="251314" y="31543"/>
                </a:cubicBezTo>
                <a:lnTo>
                  <a:pt x="251314" y="94600"/>
                </a:lnTo>
                <a:cubicBezTo>
                  <a:pt x="251314" y="99847"/>
                  <a:pt x="255317" y="104275"/>
                  <a:pt x="260383" y="104275"/>
                </a:cubicBezTo>
                <a:cubicBezTo>
                  <a:pt x="260837" y="104275"/>
                  <a:pt x="261323" y="104245"/>
                  <a:pt x="261838" y="104154"/>
                </a:cubicBezTo>
                <a:lnTo>
                  <a:pt x="272333" y="104154"/>
                </a:lnTo>
                <a:lnTo>
                  <a:pt x="272333" y="21019"/>
                </a:lnTo>
                <a:close/>
                <a:moveTo>
                  <a:pt x="261838" y="0"/>
                </a:moveTo>
                <a:lnTo>
                  <a:pt x="281887" y="0"/>
                </a:lnTo>
                <a:cubicBezTo>
                  <a:pt x="321073" y="0"/>
                  <a:pt x="354527" y="33454"/>
                  <a:pt x="354527" y="74521"/>
                </a:cubicBezTo>
                <a:lnTo>
                  <a:pt x="354527" y="281888"/>
                </a:lnTo>
                <a:cubicBezTo>
                  <a:pt x="354527" y="322985"/>
                  <a:pt x="322984" y="354498"/>
                  <a:pt x="281887" y="354498"/>
                </a:cubicBezTo>
                <a:lnTo>
                  <a:pt x="261838" y="354498"/>
                </a:lnTo>
                <a:cubicBezTo>
                  <a:pt x="244641" y="354498"/>
                  <a:pt x="230295" y="341122"/>
                  <a:pt x="230295" y="323925"/>
                </a:cubicBezTo>
                <a:lnTo>
                  <a:pt x="230295" y="261809"/>
                </a:lnTo>
                <a:cubicBezTo>
                  <a:pt x="230295" y="245583"/>
                  <a:pt x="244641" y="231237"/>
                  <a:pt x="261838" y="231237"/>
                </a:cubicBezTo>
                <a:lnTo>
                  <a:pt x="281887" y="231237"/>
                </a:lnTo>
                <a:cubicBezTo>
                  <a:pt x="287619" y="231237"/>
                  <a:pt x="292411" y="225504"/>
                  <a:pt x="292411" y="219772"/>
                </a:cubicBezTo>
                <a:lnTo>
                  <a:pt x="292411" y="136637"/>
                </a:lnTo>
                <a:cubicBezTo>
                  <a:pt x="292411" y="129965"/>
                  <a:pt x="287619" y="125172"/>
                  <a:pt x="281887" y="125172"/>
                </a:cubicBezTo>
                <a:lnTo>
                  <a:pt x="261838" y="125172"/>
                </a:lnTo>
                <a:cubicBezTo>
                  <a:pt x="244641" y="125172"/>
                  <a:pt x="230295" y="111797"/>
                  <a:pt x="230295" y="94600"/>
                </a:cubicBezTo>
                <a:lnTo>
                  <a:pt x="230295" y="31543"/>
                </a:lnTo>
                <a:cubicBezTo>
                  <a:pt x="230295" y="14346"/>
                  <a:pt x="244641" y="0"/>
                  <a:pt x="261838" y="0"/>
                </a:cubicBezTo>
                <a:close/>
                <a:moveTo>
                  <a:pt x="72640" y="0"/>
                </a:moveTo>
                <a:lnTo>
                  <a:pt x="93659" y="0"/>
                </a:lnTo>
                <a:cubicBezTo>
                  <a:pt x="109916" y="0"/>
                  <a:pt x="124232" y="14346"/>
                  <a:pt x="124232" y="31543"/>
                </a:cubicBezTo>
                <a:lnTo>
                  <a:pt x="124232" y="94600"/>
                </a:lnTo>
                <a:cubicBezTo>
                  <a:pt x="124232" y="111797"/>
                  <a:pt x="109916" y="126143"/>
                  <a:pt x="93659" y="126143"/>
                </a:cubicBezTo>
                <a:lnTo>
                  <a:pt x="72640" y="126143"/>
                </a:lnTo>
                <a:cubicBezTo>
                  <a:pt x="66908" y="126143"/>
                  <a:pt x="62116" y="130905"/>
                  <a:pt x="62116" y="136637"/>
                </a:cubicBezTo>
                <a:lnTo>
                  <a:pt x="62116" y="219772"/>
                </a:lnTo>
                <a:cubicBezTo>
                  <a:pt x="62116" y="226475"/>
                  <a:pt x="66908" y="231236"/>
                  <a:pt x="72640" y="231236"/>
                </a:cubicBezTo>
                <a:lnTo>
                  <a:pt x="93659" y="231236"/>
                </a:lnTo>
                <a:cubicBezTo>
                  <a:pt x="109916" y="231236"/>
                  <a:pt x="124232" y="245582"/>
                  <a:pt x="124232" y="261809"/>
                </a:cubicBezTo>
                <a:lnTo>
                  <a:pt x="124232" y="323925"/>
                </a:lnTo>
                <a:cubicBezTo>
                  <a:pt x="124232" y="341122"/>
                  <a:pt x="109916" y="355468"/>
                  <a:pt x="93659" y="355468"/>
                </a:cubicBezTo>
                <a:lnTo>
                  <a:pt x="72640" y="355468"/>
                </a:lnTo>
                <a:cubicBezTo>
                  <a:pt x="32514" y="355468"/>
                  <a:pt x="0" y="322014"/>
                  <a:pt x="0" y="280917"/>
                </a:cubicBezTo>
                <a:lnTo>
                  <a:pt x="0" y="73581"/>
                </a:lnTo>
                <a:cubicBezTo>
                  <a:pt x="0" y="33454"/>
                  <a:pt x="32514" y="0"/>
                  <a:pt x="72640"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52" name="任意形状 51"/>
          <p:cNvSpPr/>
          <p:nvPr/>
        </p:nvSpPr>
        <p:spPr>
          <a:xfrm>
            <a:off x="7234323" y="4373358"/>
            <a:ext cx="354497" cy="355468"/>
          </a:xfrm>
          <a:custGeom>
            <a:avLst/>
            <a:gdLst>
              <a:gd name="connsiteX0" fmla="*/ 94600 w 354497"/>
              <a:gd name="connsiteY0" fmla="*/ 271363 h 355468"/>
              <a:gd name="connsiteX1" fmla="*/ 22930 w 354497"/>
              <a:gd name="connsiteY1" fmla="*/ 334449 h 355468"/>
              <a:gd name="connsiteX2" fmla="*/ 167210 w 354497"/>
              <a:gd name="connsiteY2" fmla="*/ 334449 h 355468"/>
              <a:gd name="connsiteX3" fmla="*/ 94600 w 354497"/>
              <a:gd name="connsiteY3" fmla="*/ 271363 h 355468"/>
              <a:gd name="connsiteX4" fmla="*/ 94600 w 354497"/>
              <a:gd name="connsiteY4" fmla="*/ 188229 h 355468"/>
              <a:gd name="connsiteX5" fmla="*/ 62116 w 354497"/>
              <a:gd name="connsiteY5" fmla="*/ 218832 h 355468"/>
              <a:gd name="connsiteX6" fmla="*/ 94600 w 354497"/>
              <a:gd name="connsiteY6" fmla="*/ 250344 h 355468"/>
              <a:gd name="connsiteX7" fmla="*/ 127083 w 354497"/>
              <a:gd name="connsiteY7" fmla="*/ 218832 h 355468"/>
              <a:gd name="connsiteX8" fmla="*/ 94600 w 354497"/>
              <a:gd name="connsiteY8" fmla="*/ 188229 h 355468"/>
              <a:gd name="connsiteX9" fmla="*/ 94600 w 354497"/>
              <a:gd name="connsiteY9" fmla="*/ 167210 h 355468"/>
              <a:gd name="connsiteX10" fmla="*/ 147131 w 354497"/>
              <a:gd name="connsiteY10" fmla="*/ 218832 h 355468"/>
              <a:gd name="connsiteX11" fmla="*/ 131845 w 354497"/>
              <a:gd name="connsiteY11" fmla="*/ 256077 h 355468"/>
              <a:gd name="connsiteX12" fmla="*/ 130905 w 354497"/>
              <a:gd name="connsiteY12" fmla="*/ 257047 h 355468"/>
              <a:gd name="connsiteX13" fmla="*/ 189199 w 354497"/>
              <a:gd name="connsiteY13" fmla="*/ 344003 h 355468"/>
              <a:gd name="connsiteX14" fmla="*/ 178675 w 354497"/>
              <a:gd name="connsiteY14" fmla="*/ 355468 h 355468"/>
              <a:gd name="connsiteX15" fmla="*/ 11465 w 354497"/>
              <a:gd name="connsiteY15" fmla="*/ 355468 h 355468"/>
              <a:gd name="connsiteX16" fmla="*/ 0 w 354497"/>
              <a:gd name="connsiteY16" fmla="*/ 344003 h 355468"/>
              <a:gd name="connsiteX17" fmla="*/ 59235 w 354497"/>
              <a:gd name="connsiteY17" fmla="*/ 257047 h 355468"/>
              <a:gd name="connsiteX18" fmla="*/ 57324 w 354497"/>
              <a:gd name="connsiteY18" fmla="*/ 256077 h 355468"/>
              <a:gd name="connsiteX19" fmla="*/ 42038 w 354497"/>
              <a:gd name="connsiteY19" fmla="*/ 218832 h 355468"/>
              <a:gd name="connsiteX20" fmla="*/ 94600 w 354497"/>
              <a:gd name="connsiteY20" fmla="*/ 167210 h 355468"/>
              <a:gd name="connsiteX21" fmla="*/ 250344 w 354497"/>
              <a:gd name="connsiteY21" fmla="*/ 64027 h 355468"/>
              <a:gd name="connsiteX22" fmla="*/ 229325 w 354497"/>
              <a:gd name="connsiteY22" fmla="*/ 84075 h 355468"/>
              <a:gd name="connsiteX23" fmla="*/ 229325 w 354497"/>
              <a:gd name="connsiteY23" fmla="*/ 126143 h 355468"/>
              <a:gd name="connsiteX24" fmla="*/ 250344 w 354497"/>
              <a:gd name="connsiteY24" fmla="*/ 146191 h 355468"/>
              <a:gd name="connsiteX25" fmla="*/ 255136 w 354497"/>
              <a:gd name="connsiteY25" fmla="*/ 145251 h 355468"/>
              <a:gd name="connsiteX26" fmla="*/ 252255 w 354497"/>
              <a:gd name="connsiteY26" fmla="*/ 142370 h 355468"/>
              <a:gd name="connsiteX27" fmla="*/ 252255 w 354497"/>
              <a:gd name="connsiteY27" fmla="*/ 128054 h 355468"/>
              <a:gd name="connsiteX28" fmla="*/ 259413 w 354497"/>
              <a:gd name="connsiteY28" fmla="*/ 125172 h 355468"/>
              <a:gd name="connsiteX29" fmla="*/ 266601 w 354497"/>
              <a:gd name="connsiteY29" fmla="*/ 128054 h 355468"/>
              <a:gd name="connsiteX30" fmla="*/ 269452 w 354497"/>
              <a:gd name="connsiteY30" fmla="*/ 130905 h 355468"/>
              <a:gd name="connsiteX31" fmla="*/ 270422 w 354497"/>
              <a:gd name="connsiteY31" fmla="*/ 126143 h 355468"/>
              <a:gd name="connsiteX32" fmla="*/ 270422 w 354497"/>
              <a:gd name="connsiteY32" fmla="*/ 84075 h 355468"/>
              <a:gd name="connsiteX33" fmla="*/ 250344 w 354497"/>
              <a:gd name="connsiteY33" fmla="*/ 64027 h 355468"/>
              <a:gd name="connsiteX34" fmla="*/ 250344 w 354497"/>
              <a:gd name="connsiteY34" fmla="*/ 42038 h 355468"/>
              <a:gd name="connsiteX35" fmla="*/ 291441 w 354497"/>
              <a:gd name="connsiteY35" fmla="*/ 84075 h 355468"/>
              <a:gd name="connsiteX36" fmla="*/ 291441 w 354497"/>
              <a:gd name="connsiteY36" fmla="*/ 126143 h 355468"/>
              <a:gd name="connsiteX37" fmla="*/ 285709 w 354497"/>
              <a:gd name="connsiteY37" fmla="*/ 147162 h 355468"/>
              <a:gd name="connsiteX38" fmla="*/ 288560 w 354497"/>
              <a:gd name="connsiteY38" fmla="*/ 150013 h 355468"/>
              <a:gd name="connsiteX39" fmla="*/ 288560 w 354497"/>
              <a:gd name="connsiteY39" fmla="*/ 164359 h 355468"/>
              <a:gd name="connsiteX40" fmla="*/ 281038 w 354497"/>
              <a:gd name="connsiteY40" fmla="*/ 166512 h 355468"/>
              <a:gd name="connsiteX41" fmla="*/ 274244 w 354497"/>
              <a:gd name="connsiteY41" fmla="*/ 164359 h 355468"/>
              <a:gd name="connsiteX42" fmla="*/ 271363 w 354497"/>
              <a:gd name="connsiteY42" fmla="*/ 161477 h 355468"/>
              <a:gd name="connsiteX43" fmla="*/ 250344 w 354497"/>
              <a:gd name="connsiteY43" fmla="*/ 167210 h 355468"/>
              <a:gd name="connsiteX44" fmla="*/ 208306 w 354497"/>
              <a:gd name="connsiteY44" fmla="*/ 126143 h 355468"/>
              <a:gd name="connsiteX45" fmla="*/ 208306 w 354497"/>
              <a:gd name="connsiteY45" fmla="*/ 84075 h 355468"/>
              <a:gd name="connsiteX46" fmla="*/ 250344 w 354497"/>
              <a:gd name="connsiteY46" fmla="*/ 42038 h 355468"/>
              <a:gd name="connsiteX47" fmla="*/ 250344 w 354497"/>
              <a:gd name="connsiteY47" fmla="*/ 21990 h 355468"/>
              <a:gd name="connsiteX48" fmla="*/ 168180 w 354497"/>
              <a:gd name="connsiteY48" fmla="*/ 105124 h 355468"/>
              <a:gd name="connsiteX49" fmla="*/ 180585 w 354497"/>
              <a:gd name="connsiteY49" fmla="*/ 150013 h 355468"/>
              <a:gd name="connsiteX50" fmla="*/ 181555 w 354497"/>
              <a:gd name="connsiteY50" fmla="*/ 157656 h 355468"/>
              <a:gd name="connsiteX51" fmla="*/ 173912 w 354497"/>
              <a:gd name="connsiteY51" fmla="*/ 181556 h 355468"/>
              <a:gd name="connsiteX52" fmla="*/ 197782 w 354497"/>
              <a:gd name="connsiteY52" fmla="*/ 173913 h 355468"/>
              <a:gd name="connsiteX53" fmla="*/ 199996 w 354497"/>
              <a:gd name="connsiteY53" fmla="*/ 173094 h 355468"/>
              <a:gd name="connsiteX54" fmla="*/ 205425 w 354497"/>
              <a:gd name="connsiteY54" fmla="*/ 174853 h 355468"/>
              <a:gd name="connsiteX55" fmla="*/ 250344 w 354497"/>
              <a:gd name="connsiteY55" fmla="*/ 188229 h 355468"/>
              <a:gd name="connsiteX56" fmla="*/ 332508 w 354497"/>
              <a:gd name="connsiteY56" fmla="*/ 105124 h 355468"/>
              <a:gd name="connsiteX57" fmla="*/ 250344 w 354497"/>
              <a:gd name="connsiteY57" fmla="*/ 21990 h 355468"/>
              <a:gd name="connsiteX58" fmla="*/ 250344 w 354497"/>
              <a:gd name="connsiteY58" fmla="*/ 0 h 355468"/>
              <a:gd name="connsiteX59" fmla="*/ 354497 w 354497"/>
              <a:gd name="connsiteY59" fmla="*/ 104154 h 355468"/>
              <a:gd name="connsiteX60" fmla="*/ 250344 w 354497"/>
              <a:gd name="connsiteY60" fmla="*/ 208307 h 355468"/>
              <a:gd name="connsiteX61" fmla="*/ 198753 w 354497"/>
              <a:gd name="connsiteY61" fmla="*/ 194932 h 355468"/>
              <a:gd name="connsiteX62" fmla="*/ 159566 w 354497"/>
              <a:gd name="connsiteY62" fmla="*/ 208307 h 355468"/>
              <a:gd name="connsiteX63" fmla="*/ 156563 w 354497"/>
              <a:gd name="connsiteY63" fmla="*/ 208671 h 355468"/>
              <a:gd name="connsiteX64" fmla="*/ 148101 w 354497"/>
              <a:gd name="connsiteY64" fmla="*/ 205456 h 355468"/>
              <a:gd name="connsiteX65" fmla="*/ 146191 w 354497"/>
              <a:gd name="connsiteY65" fmla="*/ 194932 h 355468"/>
              <a:gd name="connsiteX66" fmla="*/ 159566 w 354497"/>
              <a:gd name="connsiteY66" fmla="*/ 155745 h 355468"/>
              <a:gd name="connsiteX67" fmla="*/ 146191 w 354497"/>
              <a:gd name="connsiteY67" fmla="*/ 104154 h 355468"/>
              <a:gd name="connsiteX68" fmla="*/ 250344 w 354497"/>
              <a:gd name="connsiteY68"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54497" h="355468">
                <a:moveTo>
                  <a:pt x="94600" y="271363"/>
                </a:moveTo>
                <a:cubicBezTo>
                  <a:pt x="57324" y="271363"/>
                  <a:pt x="26751" y="299085"/>
                  <a:pt x="22930" y="334449"/>
                </a:cubicBezTo>
                <a:lnTo>
                  <a:pt x="167210" y="334449"/>
                </a:lnTo>
                <a:cubicBezTo>
                  <a:pt x="162448" y="299085"/>
                  <a:pt x="131845" y="271363"/>
                  <a:pt x="94600" y="271363"/>
                </a:cubicBezTo>
                <a:close/>
                <a:moveTo>
                  <a:pt x="94600" y="188229"/>
                </a:moveTo>
                <a:cubicBezTo>
                  <a:pt x="76432" y="188229"/>
                  <a:pt x="62116" y="202575"/>
                  <a:pt x="62116" y="218832"/>
                </a:cubicBezTo>
                <a:cubicBezTo>
                  <a:pt x="62116" y="236029"/>
                  <a:pt x="76432" y="250344"/>
                  <a:pt x="94600" y="250344"/>
                </a:cubicBezTo>
                <a:cubicBezTo>
                  <a:pt x="112737" y="250344"/>
                  <a:pt x="127083" y="236029"/>
                  <a:pt x="127083" y="218832"/>
                </a:cubicBezTo>
                <a:cubicBezTo>
                  <a:pt x="127083" y="202575"/>
                  <a:pt x="112737" y="188229"/>
                  <a:pt x="94600" y="188229"/>
                </a:cubicBezTo>
                <a:close/>
                <a:moveTo>
                  <a:pt x="94600" y="167210"/>
                </a:moveTo>
                <a:cubicBezTo>
                  <a:pt x="123261" y="167210"/>
                  <a:pt x="147131" y="190140"/>
                  <a:pt x="147131" y="218832"/>
                </a:cubicBezTo>
                <a:cubicBezTo>
                  <a:pt x="147131" y="233147"/>
                  <a:pt x="141399" y="246523"/>
                  <a:pt x="131845" y="256077"/>
                </a:cubicBezTo>
                <a:lnTo>
                  <a:pt x="130905" y="257047"/>
                </a:lnTo>
                <a:cubicBezTo>
                  <a:pt x="164359" y="271363"/>
                  <a:pt x="189199" y="304817"/>
                  <a:pt x="189199" y="344003"/>
                </a:cubicBezTo>
                <a:cubicBezTo>
                  <a:pt x="189199" y="350676"/>
                  <a:pt x="184407" y="355468"/>
                  <a:pt x="178675" y="355468"/>
                </a:cubicBezTo>
                <a:lnTo>
                  <a:pt x="11465" y="355468"/>
                </a:lnTo>
                <a:cubicBezTo>
                  <a:pt x="4762" y="355468"/>
                  <a:pt x="0" y="350676"/>
                  <a:pt x="0" y="344003"/>
                </a:cubicBezTo>
                <a:cubicBezTo>
                  <a:pt x="0" y="303877"/>
                  <a:pt x="25781" y="270423"/>
                  <a:pt x="59235" y="257047"/>
                </a:cubicBezTo>
                <a:lnTo>
                  <a:pt x="57324" y="256077"/>
                </a:lnTo>
                <a:cubicBezTo>
                  <a:pt x="47770" y="246523"/>
                  <a:pt x="42038" y="233147"/>
                  <a:pt x="42038" y="218832"/>
                </a:cubicBezTo>
                <a:cubicBezTo>
                  <a:pt x="42038" y="190140"/>
                  <a:pt x="65938" y="167210"/>
                  <a:pt x="94600" y="167210"/>
                </a:cubicBezTo>
                <a:close/>
                <a:moveTo>
                  <a:pt x="250344" y="64027"/>
                </a:moveTo>
                <a:cubicBezTo>
                  <a:pt x="239819" y="64027"/>
                  <a:pt x="229325" y="71670"/>
                  <a:pt x="229325" y="84075"/>
                </a:cubicBezTo>
                <a:lnTo>
                  <a:pt x="229325" y="126143"/>
                </a:lnTo>
                <a:cubicBezTo>
                  <a:pt x="229325" y="136637"/>
                  <a:pt x="237909" y="146191"/>
                  <a:pt x="250344" y="146191"/>
                </a:cubicBezTo>
                <a:cubicBezTo>
                  <a:pt x="252255" y="146191"/>
                  <a:pt x="253225" y="146191"/>
                  <a:pt x="255136" y="145251"/>
                </a:cubicBezTo>
                <a:lnTo>
                  <a:pt x="252255" y="142370"/>
                </a:lnTo>
                <a:cubicBezTo>
                  <a:pt x="248433" y="138548"/>
                  <a:pt x="248433" y="131875"/>
                  <a:pt x="252255" y="128054"/>
                </a:cubicBezTo>
                <a:cubicBezTo>
                  <a:pt x="254165" y="126143"/>
                  <a:pt x="256804" y="125172"/>
                  <a:pt x="259413" y="125172"/>
                </a:cubicBezTo>
                <a:cubicBezTo>
                  <a:pt x="262051" y="125172"/>
                  <a:pt x="264690" y="126143"/>
                  <a:pt x="266601" y="128054"/>
                </a:cubicBezTo>
                <a:lnTo>
                  <a:pt x="269452" y="130905"/>
                </a:lnTo>
                <a:cubicBezTo>
                  <a:pt x="270422" y="128994"/>
                  <a:pt x="270422" y="128054"/>
                  <a:pt x="270422" y="126143"/>
                </a:cubicBezTo>
                <a:lnTo>
                  <a:pt x="270422" y="84075"/>
                </a:lnTo>
                <a:cubicBezTo>
                  <a:pt x="270422" y="72611"/>
                  <a:pt x="261809" y="64027"/>
                  <a:pt x="250344" y="64027"/>
                </a:cubicBezTo>
                <a:close/>
                <a:moveTo>
                  <a:pt x="250344" y="42038"/>
                </a:moveTo>
                <a:cubicBezTo>
                  <a:pt x="272333" y="42038"/>
                  <a:pt x="291441" y="61146"/>
                  <a:pt x="291441" y="84075"/>
                </a:cubicBezTo>
                <a:lnTo>
                  <a:pt x="291441" y="126143"/>
                </a:lnTo>
                <a:cubicBezTo>
                  <a:pt x="291441" y="133786"/>
                  <a:pt x="289530" y="141429"/>
                  <a:pt x="285709" y="147162"/>
                </a:cubicBezTo>
                <a:lnTo>
                  <a:pt x="288560" y="150013"/>
                </a:lnTo>
                <a:cubicBezTo>
                  <a:pt x="291441" y="152894"/>
                  <a:pt x="291441" y="160537"/>
                  <a:pt x="288560" y="164359"/>
                </a:cubicBezTo>
                <a:cubicBezTo>
                  <a:pt x="286649" y="165784"/>
                  <a:pt x="283798" y="166512"/>
                  <a:pt x="281038" y="166512"/>
                </a:cubicBezTo>
                <a:cubicBezTo>
                  <a:pt x="278308" y="166512"/>
                  <a:pt x="275669" y="165784"/>
                  <a:pt x="274244" y="164359"/>
                </a:cubicBezTo>
                <a:lnTo>
                  <a:pt x="271363" y="161477"/>
                </a:lnTo>
                <a:cubicBezTo>
                  <a:pt x="264690" y="165299"/>
                  <a:pt x="257047" y="167210"/>
                  <a:pt x="250344" y="167210"/>
                </a:cubicBezTo>
                <a:cubicBezTo>
                  <a:pt x="227414" y="167210"/>
                  <a:pt x="208306" y="148102"/>
                  <a:pt x="208306" y="126143"/>
                </a:cubicBezTo>
                <a:lnTo>
                  <a:pt x="208306" y="84075"/>
                </a:lnTo>
                <a:cubicBezTo>
                  <a:pt x="208306" y="61146"/>
                  <a:pt x="227414" y="42038"/>
                  <a:pt x="250344" y="42038"/>
                </a:cubicBezTo>
                <a:close/>
                <a:moveTo>
                  <a:pt x="250344" y="21990"/>
                </a:moveTo>
                <a:cubicBezTo>
                  <a:pt x="204485" y="21990"/>
                  <a:pt x="168180" y="59235"/>
                  <a:pt x="168180" y="105124"/>
                </a:cubicBezTo>
                <a:cubicBezTo>
                  <a:pt x="168180" y="121351"/>
                  <a:pt x="172942" y="136637"/>
                  <a:pt x="180585" y="150013"/>
                </a:cubicBezTo>
                <a:cubicBezTo>
                  <a:pt x="181555" y="151924"/>
                  <a:pt x="183466" y="155745"/>
                  <a:pt x="181555" y="157656"/>
                </a:cubicBezTo>
                <a:lnTo>
                  <a:pt x="173912" y="181556"/>
                </a:lnTo>
                <a:lnTo>
                  <a:pt x="197782" y="173913"/>
                </a:lnTo>
                <a:cubicBezTo>
                  <a:pt x="198389" y="173306"/>
                  <a:pt x="199147" y="173094"/>
                  <a:pt x="199996" y="173094"/>
                </a:cubicBezTo>
                <a:cubicBezTo>
                  <a:pt x="201877" y="173094"/>
                  <a:pt x="204121" y="174216"/>
                  <a:pt x="205425" y="174853"/>
                </a:cubicBezTo>
                <a:cubicBezTo>
                  <a:pt x="218801" y="183467"/>
                  <a:pt x="234087" y="188229"/>
                  <a:pt x="250344" y="188229"/>
                </a:cubicBezTo>
                <a:cubicBezTo>
                  <a:pt x="296203" y="188229"/>
                  <a:pt x="333478" y="150983"/>
                  <a:pt x="332508" y="105124"/>
                </a:cubicBezTo>
                <a:cubicBezTo>
                  <a:pt x="332508" y="59235"/>
                  <a:pt x="295263" y="21990"/>
                  <a:pt x="250344" y="21990"/>
                </a:cubicBezTo>
                <a:close/>
                <a:moveTo>
                  <a:pt x="250344" y="0"/>
                </a:moveTo>
                <a:cubicBezTo>
                  <a:pt x="307668" y="0"/>
                  <a:pt x="353557" y="47770"/>
                  <a:pt x="354497" y="104154"/>
                </a:cubicBezTo>
                <a:cubicBezTo>
                  <a:pt x="354497" y="161478"/>
                  <a:pt x="307668" y="208307"/>
                  <a:pt x="250344" y="208307"/>
                </a:cubicBezTo>
                <a:cubicBezTo>
                  <a:pt x="232176" y="208307"/>
                  <a:pt x="214039" y="203545"/>
                  <a:pt x="198753" y="194932"/>
                </a:cubicBezTo>
                <a:lnTo>
                  <a:pt x="159566" y="208307"/>
                </a:lnTo>
                <a:cubicBezTo>
                  <a:pt x="158626" y="208550"/>
                  <a:pt x="157595" y="208671"/>
                  <a:pt x="156563" y="208671"/>
                </a:cubicBezTo>
                <a:cubicBezTo>
                  <a:pt x="153470" y="208671"/>
                  <a:pt x="150255" y="207579"/>
                  <a:pt x="148101" y="205456"/>
                </a:cubicBezTo>
                <a:cubicBezTo>
                  <a:pt x="146191" y="203545"/>
                  <a:pt x="145220" y="198753"/>
                  <a:pt x="146191" y="194932"/>
                </a:cubicBezTo>
                <a:lnTo>
                  <a:pt x="159566" y="155745"/>
                </a:lnTo>
                <a:cubicBezTo>
                  <a:pt x="150983" y="138548"/>
                  <a:pt x="146191" y="122321"/>
                  <a:pt x="146191" y="104154"/>
                </a:cubicBezTo>
                <a:cubicBezTo>
                  <a:pt x="146191" y="46830"/>
                  <a:pt x="193020" y="0"/>
                  <a:pt x="250344"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53" name="任意形状 52"/>
          <p:cNvSpPr/>
          <p:nvPr/>
        </p:nvSpPr>
        <p:spPr>
          <a:xfrm>
            <a:off x="9873122" y="4375269"/>
            <a:ext cx="331568" cy="353557"/>
          </a:xfrm>
          <a:custGeom>
            <a:avLst/>
            <a:gdLst>
              <a:gd name="connsiteX0" fmla="*/ 20078 w 331568"/>
              <a:gd name="connsiteY0" fmla="*/ 288560 h 353557"/>
              <a:gd name="connsiteX1" fmla="*/ 20078 w 331568"/>
              <a:gd name="connsiteY1" fmla="*/ 321074 h 353557"/>
              <a:gd name="connsiteX2" fmla="*/ 30573 w 331568"/>
              <a:gd name="connsiteY2" fmla="*/ 331568 h 353557"/>
              <a:gd name="connsiteX3" fmla="*/ 196842 w 331568"/>
              <a:gd name="connsiteY3" fmla="*/ 331568 h 353557"/>
              <a:gd name="connsiteX4" fmla="*/ 206396 w 331568"/>
              <a:gd name="connsiteY4" fmla="*/ 321074 h 353557"/>
              <a:gd name="connsiteX5" fmla="*/ 206396 w 331568"/>
              <a:gd name="connsiteY5" fmla="*/ 288560 h 353557"/>
              <a:gd name="connsiteX6" fmla="*/ 113707 w 331568"/>
              <a:gd name="connsiteY6" fmla="*/ 227415 h 353557"/>
              <a:gd name="connsiteX7" fmla="*/ 63056 w 331568"/>
              <a:gd name="connsiteY7" fmla="*/ 269452 h 353557"/>
              <a:gd name="connsiteX8" fmla="*/ 164358 w 331568"/>
              <a:gd name="connsiteY8" fmla="*/ 269452 h 353557"/>
              <a:gd name="connsiteX9" fmla="*/ 113707 w 331568"/>
              <a:gd name="connsiteY9" fmla="*/ 227415 h 353557"/>
              <a:gd name="connsiteX10" fmla="*/ 193020 w 331568"/>
              <a:gd name="connsiteY10" fmla="*/ 174853 h 353557"/>
              <a:gd name="connsiteX11" fmla="*/ 158626 w 331568"/>
              <a:gd name="connsiteY11" fmla="*/ 187288 h 353557"/>
              <a:gd name="connsiteX12" fmla="*/ 154804 w 331568"/>
              <a:gd name="connsiteY12" fmla="*/ 187288 h 353557"/>
              <a:gd name="connsiteX13" fmla="*/ 144280 w 331568"/>
              <a:gd name="connsiteY13" fmla="*/ 215010 h 353557"/>
              <a:gd name="connsiteX14" fmla="*/ 185377 w 331568"/>
              <a:gd name="connsiteY14" fmla="*/ 269452 h 353557"/>
              <a:gd name="connsiteX15" fmla="*/ 207366 w 331568"/>
              <a:gd name="connsiteY15" fmla="*/ 269452 h 353557"/>
              <a:gd name="connsiteX16" fmla="*/ 207366 w 331568"/>
              <a:gd name="connsiteY16" fmla="*/ 181556 h 353557"/>
              <a:gd name="connsiteX17" fmla="*/ 193020 w 331568"/>
              <a:gd name="connsiteY17" fmla="*/ 174853 h 353557"/>
              <a:gd name="connsiteX18" fmla="*/ 113707 w 331568"/>
              <a:gd name="connsiteY18" fmla="*/ 165299 h 353557"/>
              <a:gd name="connsiteX19" fmla="*/ 92688 w 331568"/>
              <a:gd name="connsiteY19" fmla="*/ 186317 h 353557"/>
              <a:gd name="connsiteX20" fmla="*/ 112130 w 331568"/>
              <a:gd name="connsiteY20" fmla="*/ 206456 h 353557"/>
              <a:gd name="connsiteX21" fmla="*/ 113707 w 331568"/>
              <a:gd name="connsiteY21" fmla="*/ 206396 h 353557"/>
              <a:gd name="connsiteX22" fmla="*/ 133786 w 331568"/>
              <a:gd name="connsiteY22" fmla="*/ 186317 h 353557"/>
              <a:gd name="connsiteX23" fmla="*/ 113707 w 331568"/>
              <a:gd name="connsiteY23" fmla="*/ 165299 h 353557"/>
              <a:gd name="connsiteX24" fmla="*/ 237939 w 331568"/>
              <a:gd name="connsiteY24" fmla="*/ 82164 h 353557"/>
              <a:gd name="connsiteX25" fmla="*/ 248434 w 331568"/>
              <a:gd name="connsiteY25" fmla="*/ 92689 h 353557"/>
              <a:gd name="connsiteX26" fmla="*/ 248434 w 331568"/>
              <a:gd name="connsiteY26" fmla="*/ 134726 h 353557"/>
              <a:gd name="connsiteX27" fmla="*/ 237939 w 331568"/>
              <a:gd name="connsiteY27" fmla="*/ 145250 h 353557"/>
              <a:gd name="connsiteX28" fmla="*/ 226474 w 331568"/>
              <a:gd name="connsiteY28" fmla="*/ 134726 h 353557"/>
              <a:gd name="connsiteX29" fmla="*/ 226474 w 331568"/>
              <a:gd name="connsiteY29" fmla="*/ 92689 h 353557"/>
              <a:gd name="connsiteX30" fmla="*/ 237939 w 331568"/>
              <a:gd name="connsiteY30" fmla="*/ 82164 h 353557"/>
              <a:gd name="connsiteX31" fmla="*/ 20078 w 331568"/>
              <a:gd name="connsiteY31" fmla="*/ 60205 h 353557"/>
              <a:gd name="connsiteX32" fmla="*/ 20078 w 331568"/>
              <a:gd name="connsiteY32" fmla="*/ 268512 h 353557"/>
              <a:gd name="connsiteX33" fmla="*/ 42037 w 331568"/>
              <a:gd name="connsiteY33" fmla="*/ 268512 h 353557"/>
              <a:gd name="connsiteX34" fmla="*/ 82164 w 331568"/>
              <a:gd name="connsiteY34" fmla="*/ 213099 h 353557"/>
              <a:gd name="connsiteX35" fmla="*/ 71670 w 331568"/>
              <a:gd name="connsiteY35" fmla="*/ 186317 h 353557"/>
              <a:gd name="connsiteX36" fmla="*/ 113707 w 331568"/>
              <a:gd name="connsiteY36" fmla="*/ 144280 h 353557"/>
              <a:gd name="connsiteX37" fmla="*/ 148101 w 331568"/>
              <a:gd name="connsiteY37" fmla="*/ 163388 h 353557"/>
              <a:gd name="connsiteX38" fmla="*/ 156715 w 331568"/>
              <a:gd name="connsiteY38" fmla="*/ 138548 h 353557"/>
              <a:gd name="connsiteX39" fmla="*/ 145250 w 331568"/>
              <a:gd name="connsiteY39" fmla="*/ 91718 h 353557"/>
              <a:gd name="connsiteX40" fmla="*/ 150012 w 331568"/>
              <a:gd name="connsiteY40" fmla="*/ 60205 h 353557"/>
              <a:gd name="connsiteX41" fmla="*/ 238880 w 331568"/>
              <a:gd name="connsiteY41" fmla="*/ 40127 h 353557"/>
              <a:gd name="connsiteX42" fmla="*/ 249404 w 331568"/>
              <a:gd name="connsiteY42" fmla="*/ 50651 h 353557"/>
              <a:gd name="connsiteX43" fmla="*/ 238880 w 331568"/>
              <a:gd name="connsiteY43" fmla="*/ 62116 h 353557"/>
              <a:gd name="connsiteX44" fmla="*/ 228385 w 331568"/>
              <a:gd name="connsiteY44" fmla="*/ 50651 h 353557"/>
              <a:gd name="connsiteX45" fmla="*/ 238880 w 331568"/>
              <a:gd name="connsiteY45" fmla="*/ 40127 h 353557"/>
              <a:gd name="connsiteX46" fmla="*/ 239668 w 331568"/>
              <a:gd name="connsiteY46" fmla="*/ 20988 h 353557"/>
              <a:gd name="connsiteX47" fmla="*/ 237939 w 331568"/>
              <a:gd name="connsiteY47" fmla="*/ 21019 h 353557"/>
              <a:gd name="connsiteX48" fmla="*/ 175823 w 331568"/>
              <a:gd name="connsiteY48" fmla="*/ 56383 h 353557"/>
              <a:gd name="connsiteX49" fmla="*/ 174852 w 331568"/>
              <a:gd name="connsiteY49" fmla="*/ 59234 h 353557"/>
              <a:gd name="connsiteX50" fmla="*/ 166269 w 331568"/>
              <a:gd name="connsiteY50" fmla="*/ 93629 h 353557"/>
              <a:gd name="connsiteX51" fmla="*/ 176763 w 331568"/>
              <a:gd name="connsiteY51" fmla="*/ 131875 h 353557"/>
              <a:gd name="connsiteX52" fmla="*/ 177734 w 331568"/>
              <a:gd name="connsiteY52" fmla="*/ 140458 h 353557"/>
              <a:gd name="connsiteX53" fmla="*/ 172001 w 331568"/>
              <a:gd name="connsiteY53" fmla="*/ 159566 h 353557"/>
              <a:gd name="connsiteX54" fmla="*/ 191109 w 331568"/>
              <a:gd name="connsiteY54" fmla="*/ 153834 h 353557"/>
              <a:gd name="connsiteX55" fmla="*/ 193778 w 331568"/>
              <a:gd name="connsiteY55" fmla="*/ 153015 h 353557"/>
              <a:gd name="connsiteX56" fmla="*/ 199723 w 331568"/>
              <a:gd name="connsiteY56" fmla="*/ 154804 h 353557"/>
              <a:gd name="connsiteX57" fmla="*/ 237939 w 331568"/>
              <a:gd name="connsiteY57" fmla="*/ 165299 h 353557"/>
              <a:gd name="connsiteX58" fmla="*/ 310549 w 331568"/>
              <a:gd name="connsiteY58" fmla="*/ 92689 h 353557"/>
              <a:gd name="connsiteX59" fmla="*/ 239668 w 331568"/>
              <a:gd name="connsiteY59" fmla="*/ 20988 h 353557"/>
              <a:gd name="connsiteX60" fmla="*/ 30573 w 331568"/>
              <a:gd name="connsiteY60" fmla="*/ 20078 h 353557"/>
              <a:gd name="connsiteX61" fmla="*/ 21019 w 331568"/>
              <a:gd name="connsiteY61" fmla="*/ 30573 h 353557"/>
              <a:gd name="connsiteX62" fmla="*/ 21019 w 331568"/>
              <a:gd name="connsiteY62" fmla="*/ 41097 h 353557"/>
              <a:gd name="connsiteX63" fmla="*/ 161477 w 331568"/>
              <a:gd name="connsiteY63" fmla="*/ 41097 h 353557"/>
              <a:gd name="connsiteX64" fmla="*/ 180585 w 331568"/>
              <a:gd name="connsiteY64" fmla="*/ 20078 h 353557"/>
              <a:gd name="connsiteX65" fmla="*/ 30573 w 331568"/>
              <a:gd name="connsiteY65" fmla="*/ 0 h 353557"/>
              <a:gd name="connsiteX66" fmla="*/ 238879 w 331568"/>
              <a:gd name="connsiteY66" fmla="*/ 0 h 353557"/>
              <a:gd name="connsiteX67" fmla="*/ 331568 w 331568"/>
              <a:gd name="connsiteY67" fmla="*/ 93629 h 353557"/>
              <a:gd name="connsiteX68" fmla="*/ 238879 w 331568"/>
              <a:gd name="connsiteY68" fmla="*/ 187288 h 353557"/>
              <a:gd name="connsiteX69" fmla="*/ 228385 w 331568"/>
              <a:gd name="connsiteY69" fmla="*/ 186317 h 353557"/>
              <a:gd name="connsiteX70" fmla="*/ 228385 w 331568"/>
              <a:gd name="connsiteY70" fmla="*/ 322014 h 353557"/>
              <a:gd name="connsiteX71" fmla="*/ 196842 w 331568"/>
              <a:gd name="connsiteY71" fmla="*/ 353557 h 353557"/>
              <a:gd name="connsiteX72" fmla="*/ 30573 w 331568"/>
              <a:gd name="connsiteY72" fmla="*/ 353557 h 353557"/>
              <a:gd name="connsiteX73" fmla="*/ 0 w 331568"/>
              <a:gd name="connsiteY73" fmla="*/ 322984 h 353557"/>
              <a:gd name="connsiteX74" fmla="*/ 0 w 331568"/>
              <a:gd name="connsiteY74" fmla="*/ 31543 h 353557"/>
              <a:gd name="connsiteX75" fmla="*/ 30573 w 331568"/>
              <a:gd name="connsiteY75" fmla="*/ 0 h 35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1568" h="353557">
                <a:moveTo>
                  <a:pt x="20078" y="288560"/>
                </a:moveTo>
                <a:lnTo>
                  <a:pt x="20078" y="321074"/>
                </a:lnTo>
                <a:cubicBezTo>
                  <a:pt x="20078" y="326806"/>
                  <a:pt x="24840" y="331568"/>
                  <a:pt x="30573" y="331568"/>
                </a:cubicBezTo>
                <a:lnTo>
                  <a:pt x="196842" y="331568"/>
                </a:lnTo>
                <a:cubicBezTo>
                  <a:pt x="201634" y="331568"/>
                  <a:pt x="206396" y="326806"/>
                  <a:pt x="206396" y="321074"/>
                </a:cubicBezTo>
                <a:lnTo>
                  <a:pt x="206396" y="288560"/>
                </a:lnTo>
                <a:close/>
                <a:moveTo>
                  <a:pt x="113707" y="227415"/>
                </a:moveTo>
                <a:cubicBezTo>
                  <a:pt x="87927" y="227415"/>
                  <a:pt x="67848" y="245582"/>
                  <a:pt x="63056" y="269452"/>
                </a:cubicBezTo>
                <a:lnTo>
                  <a:pt x="164358" y="269452"/>
                </a:lnTo>
                <a:cubicBezTo>
                  <a:pt x="159566" y="245582"/>
                  <a:pt x="138547" y="227415"/>
                  <a:pt x="113707" y="227415"/>
                </a:cubicBezTo>
                <a:close/>
                <a:moveTo>
                  <a:pt x="193020" y="174853"/>
                </a:moveTo>
                <a:lnTo>
                  <a:pt x="158626" y="187288"/>
                </a:lnTo>
                <a:lnTo>
                  <a:pt x="154804" y="187288"/>
                </a:lnTo>
                <a:cubicBezTo>
                  <a:pt x="154804" y="197782"/>
                  <a:pt x="151923" y="207366"/>
                  <a:pt x="144280" y="215010"/>
                </a:cubicBezTo>
                <a:cubicBezTo>
                  <a:pt x="166269" y="224564"/>
                  <a:pt x="181555" y="244612"/>
                  <a:pt x="185377" y="269452"/>
                </a:cubicBezTo>
                <a:lnTo>
                  <a:pt x="207366" y="269452"/>
                </a:lnTo>
                <a:lnTo>
                  <a:pt x="207366" y="181556"/>
                </a:lnTo>
                <a:cubicBezTo>
                  <a:pt x="202574" y="179645"/>
                  <a:pt x="197812" y="177734"/>
                  <a:pt x="193020" y="174853"/>
                </a:cubicBezTo>
                <a:close/>
                <a:moveTo>
                  <a:pt x="113707" y="165299"/>
                </a:moveTo>
                <a:cubicBezTo>
                  <a:pt x="102242" y="165299"/>
                  <a:pt x="92688" y="173912"/>
                  <a:pt x="92688" y="186317"/>
                </a:cubicBezTo>
                <a:cubicBezTo>
                  <a:pt x="92688" y="197266"/>
                  <a:pt x="101393" y="206456"/>
                  <a:pt x="112130" y="206456"/>
                </a:cubicBezTo>
                <a:cubicBezTo>
                  <a:pt x="112646" y="206456"/>
                  <a:pt x="113191" y="206426"/>
                  <a:pt x="113707" y="206396"/>
                </a:cubicBezTo>
                <a:cubicBezTo>
                  <a:pt x="124232" y="206396"/>
                  <a:pt x="133786" y="197782"/>
                  <a:pt x="133786" y="186317"/>
                </a:cubicBezTo>
                <a:cubicBezTo>
                  <a:pt x="133786" y="174853"/>
                  <a:pt x="125172" y="165299"/>
                  <a:pt x="113707" y="165299"/>
                </a:cubicBezTo>
                <a:close/>
                <a:moveTo>
                  <a:pt x="237939" y="82164"/>
                </a:moveTo>
                <a:cubicBezTo>
                  <a:pt x="243672" y="82164"/>
                  <a:pt x="248434" y="86956"/>
                  <a:pt x="248434" y="92689"/>
                </a:cubicBezTo>
                <a:lnTo>
                  <a:pt x="248434" y="134726"/>
                </a:lnTo>
                <a:cubicBezTo>
                  <a:pt x="248434" y="140458"/>
                  <a:pt x="243672" y="145250"/>
                  <a:pt x="237939" y="145250"/>
                </a:cubicBezTo>
                <a:cubicBezTo>
                  <a:pt x="231236" y="145250"/>
                  <a:pt x="226474" y="140458"/>
                  <a:pt x="226474" y="134726"/>
                </a:cubicBezTo>
                <a:lnTo>
                  <a:pt x="226474" y="92689"/>
                </a:lnTo>
                <a:cubicBezTo>
                  <a:pt x="226474" y="86956"/>
                  <a:pt x="231236" y="82164"/>
                  <a:pt x="237939" y="82164"/>
                </a:cubicBezTo>
                <a:close/>
                <a:moveTo>
                  <a:pt x="20078" y="60205"/>
                </a:moveTo>
                <a:lnTo>
                  <a:pt x="20078" y="268512"/>
                </a:lnTo>
                <a:lnTo>
                  <a:pt x="42037" y="268512"/>
                </a:lnTo>
                <a:cubicBezTo>
                  <a:pt x="44919" y="244612"/>
                  <a:pt x="61145" y="224564"/>
                  <a:pt x="82164" y="213099"/>
                </a:cubicBezTo>
                <a:cubicBezTo>
                  <a:pt x="75491" y="206396"/>
                  <a:pt x="71670" y="196842"/>
                  <a:pt x="71670" y="186317"/>
                </a:cubicBezTo>
                <a:cubicBezTo>
                  <a:pt x="71670" y="163388"/>
                  <a:pt x="90778" y="144280"/>
                  <a:pt x="113707" y="144280"/>
                </a:cubicBezTo>
                <a:cubicBezTo>
                  <a:pt x="128053" y="144280"/>
                  <a:pt x="140458" y="151923"/>
                  <a:pt x="148101" y="163388"/>
                </a:cubicBezTo>
                <a:lnTo>
                  <a:pt x="156715" y="138548"/>
                </a:lnTo>
                <a:cubicBezTo>
                  <a:pt x="149072" y="124232"/>
                  <a:pt x="144280" y="107975"/>
                  <a:pt x="145250" y="91718"/>
                </a:cubicBezTo>
                <a:cubicBezTo>
                  <a:pt x="145250" y="80253"/>
                  <a:pt x="147161" y="69759"/>
                  <a:pt x="150012" y="60205"/>
                </a:cubicBezTo>
                <a:close/>
                <a:moveTo>
                  <a:pt x="238880" y="40127"/>
                </a:moveTo>
                <a:cubicBezTo>
                  <a:pt x="244612" y="40127"/>
                  <a:pt x="249404" y="44919"/>
                  <a:pt x="249404" y="50651"/>
                </a:cubicBezTo>
                <a:cubicBezTo>
                  <a:pt x="249404" y="57324"/>
                  <a:pt x="244612" y="62116"/>
                  <a:pt x="238880" y="62116"/>
                </a:cubicBezTo>
                <a:cubicBezTo>
                  <a:pt x="233147" y="62116"/>
                  <a:pt x="228385" y="57324"/>
                  <a:pt x="228385" y="50651"/>
                </a:cubicBezTo>
                <a:cubicBezTo>
                  <a:pt x="228385" y="45859"/>
                  <a:pt x="233147" y="40127"/>
                  <a:pt x="238880" y="40127"/>
                </a:cubicBezTo>
                <a:close/>
                <a:moveTo>
                  <a:pt x="239668" y="20988"/>
                </a:moveTo>
                <a:cubicBezTo>
                  <a:pt x="239092" y="20988"/>
                  <a:pt x="238515" y="21019"/>
                  <a:pt x="237939" y="21019"/>
                </a:cubicBezTo>
                <a:cubicBezTo>
                  <a:pt x="211188" y="21019"/>
                  <a:pt x="188258" y="35365"/>
                  <a:pt x="175823" y="56383"/>
                </a:cubicBezTo>
                <a:cubicBezTo>
                  <a:pt x="175823" y="58294"/>
                  <a:pt x="175823" y="58294"/>
                  <a:pt x="174852" y="59234"/>
                </a:cubicBezTo>
                <a:cubicBezTo>
                  <a:pt x="170091" y="68788"/>
                  <a:pt x="166269" y="81224"/>
                  <a:pt x="166269" y="93629"/>
                </a:cubicBezTo>
                <a:cubicBezTo>
                  <a:pt x="166269" y="107035"/>
                  <a:pt x="170091" y="120410"/>
                  <a:pt x="176763" y="131875"/>
                </a:cubicBezTo>
                <a:cubicBezTo>
                  <a:pt x="177734" y="134726"/>
                  <a:pt x="179645" y="138548"/>
                  <a:pt x="177734" y="140458"/>
                </a:cubicBezTo>
                <a:lnTo>
                  <a:pt x="172001" y="159566"/>
                </a:lnTo>
                <a:lnTo>
                  <a:pt x="191109" y="153834"/>
                </a:lnTo>
                <a:cubicBezTo>
                  <a:pt x="191989" y="153258"/>
                  <a:pt x="192899" y="153015"/>
                  <a:pt x="193778" y="153015"/>
                </a:cubicBezTo>
                <a:cubicBezTo>
                  <a:pt x="195750" y="153015"/>
                  <a:pt x="197721" y="154137"/>
                  <a:pt x="199723" y="154804"/>
                </a:cubicBezTo>
                <a:cubicBezTo>
                  <a:pt x="211188" y="162448"/>
                  <a:pt x="224563" y="165299"/>
                  <a:pt x="237939" y="165299"/>
                </a:cubicBezTo>
                <a:cubicBezTo>
                  <a:pt x="278066" y="165299"/>
                  <a:pt x="310549" y="133786"/>
                  <a:pt x="310549" y="92689"/>
                </a:cubicBezTo>
                <a:cubicBezTo>
                  <a:pt x="310549" y="53138"/>
                  <a:pt x="279006" y="20988"/>
                  <a:pt x="239668" y="20988"/>
                </a:cubicBezTo>
                <a:close/>
                <a:moveTo>
                  <a:pt x="30573" y="20078"/>
                </a:moveTo>
                <a:cubicBezTo>
                  <a:pt x="24840" y="20078"/>
                  <a:pt x="20078" y="24840"/>
                  <a:pt x="21019" y="30573"/>
                </a:cubicBezTo>
                <a:lnTo>
                  <a:pt x="21019" y="41097"/>
                </a:lnTo>
                <a:lnTo>
                  <a:pt x="161477" y="41097"/>
                </a:lnTo>
                <a:cubicBezTo>
                  <a:pt x="166269" y="33454"/>
                  <a:pt x="172942" y="25811"/>
                  <a:pt x="180585" y="20078"/>
                </a:cubicBezTo>
                <a:close/>
                <a:moveTo>
                  <a:pt x="30573" y="0"/>
                </a:moveTo>
                <a:lnTo>
                  <a:pt x="238879" y="0"/>
                </a:lnTo>
                <a:cubicBezTo>
                  <a:pt x="290501" y="0"/>
                  <a:pt x="331568" y="43008"/>
                  <a:pt x="331568" y="93629"/>
                </a:cubicBezTo>
                <a:cubicBezTo>
                  <a:pt x="331568" y="145251"/>
                  <a:pt x="290501" y="187288"/>
                  <a:pt x="238879" y="187288"/>
                </a:cubicBezTo>
                <a:cubicBezTo>
                  <a:pt x="235058" y="187288"/>
                  <a:pt x="231236" y="186317"/>
                  <a:pt x="228385" y="186317"/>
                </a:cubicBezTo>
                <a:lnTo>
                  <a:pt x="228385" y="322014"/>
                </a:lnTo>
                <a:cubicBezTo>
                  <a:pt x="228385" y="339211"/>
                  <a:pt x="214039" y="353557"/>
                  <a:pt x="196842" y="353557"/>
                </a:cubicBezTo>
                <a:lnTo>
                  <a:pt x="30573" y="353557"/>
                </a:lnTo>
                <a:cubicBezTo>
                  <a:pt x="13375" y="353557"/>
                  <a:pt x="0" y="339211"/>
                  <a:pt x="0" y="322984"/>
                </a:cubicBezTo>
                <a:lnTo>
                  <a:pt x="0" y="31543"/>
                </a:lnTo>
                <a:cubicBezTo>
                  <a:pt x="0" y="14346"/>
                  <a:pt x="14346" y="0"/>
                  <a:pt x="30573"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14"/>
          <p:cNvCxnSpPr/>
          <p:nvPr/>
        </p:nvCxnSpPr>
        <p:spPr>
          <a:xfrm>
            <a:off x="3835401" y="1705828"/>
            <a:ext cx="3852685" cy="0"/>
          </a:xfrm>
          <a:prstGeom prst="line">
            <a:avLst/>
          </a:prstGeom>
          <a:ln w="9525" cmpd="sng">
            <a:solidFill>
              <a:schemeClr val="bg1">
                <a:alpha val="48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8" name="直接连接符 13"/>
          <p:cNvCxnSpPr/>
          <p:nvPr/>
        </p:nvCxnSpPr>
        <p:spPr>
          <a:xfrm>
            <a:off x="4430759" y="2959132"/>
            <a:ext cx="3257326" cy="0"/>
          </a:xfrm>
          <a:prstGeom prst="line">
            <a:avLst/>
          </a:prstGeom>
          <a:ln w="9525" cmpd="sng">
            <a:solidFill>
              <a:schemeClr val="bg1">
                <a:alpha val="48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9" name="直接连接符 12"/>
          <p:cNvCxnSpPr/>
          <p:nvPr/>
        </p:nvCxnSpPr>
        <p:spPr>
          <a:xfrm>
            <a:off x="4199116" y="4212436"/>
            <a:ext cx="3488970" cy="0"/>
          </a:xfrm>
          <a:prstGeom prst="line">
            <a:avLst/>
          </a:prstGeom>
          <a:ln w="9525" cmpd="sng">
            <a:solidFill>
              <a:schemeClr val="bg1">
                <a:alpha val="48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10" name="直接连接符 1"/>
          <p:cNvCxnSpPr/>
          <p:nvPr/>
        </p:nvCxnSpPr>
        <p:spPr>
          <a:xfrm>
            <a:off x="3352801" y="5465741"/>
            <a:ext cx="4335284" cy="0"/>
          </a:xfrm>
          <a:prstGeom prst="line">
            <a:avLst/>
          </a:prstGeom>
          <a:ln w="9525" cmpd="sng">
            <a:solidFill>
              <a:schemeClr val="bg1">
                <a:alpha val="48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2" name="任意形状 14"/>
          <p:cNvSpPr/>
          <p:nvPr/>
        </p:nvSpPr>
        <p:spPr bwMode="auto">
          <a:xfrm rot="18900000">
            <a:off x="3237927" y="2705442"/>
            <a:ext cx="2256547" cy="2114072"/>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FFDEBF"/>
          </a:solidFill>
          <a:ln>
            <a:noFill/>
          </a:ln>
        </p:spPr>
        <p:txBody>
          <a:bodyPr vert="horz" wrap="square" lIns="48214" tIns="24107" rIns="48214" bIns="24107" numCol="1" anchor="t" anchorCtr="0" compatLnSpc="1"/>
          <a:lstStyle/>
          <a:p>
            <a:endParaRPr lang="ko-KR" altLang="en-US" sz="2400" dirty="0">
              <a:solidFill>
                <a:srgbClr val="FFFFFF"/>
              </a:solidFill>
              <a:latin typeface="黑体" panose="02010609060101010101" pitchFamily="49" charset="-122"/>
              <a:cs typeface="Arial" panose="020B0604020202020204" pitchFamily="34" charset="0"/>
            </a:endParaRPr>
          </a:p>
        </p:txBody>
      </p:sp>
      <p:sp>
        <p:nvSpPr>
          <p:cNvPr id="15" name="任意形状 13"/>
          <p:cNvSpPr/>
          <p:nvPr/>
        </p:nvSpPr>
        <p:spPr bwMode="auto">
          <a:xfrm rot="18900000">
            <a:off x="1630538" y="3557729"/>
            <a:ext cx="2252531" cy="2114072"/>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FFC58E"/>
          </a:solidFill>
          <a:ln>
            <a:noFill/>
          </a:ln>
        </p:spPr>
        <p:txBody>
          <a:bodyPr vert="horz" wrap="square" lIns="48214" tIns="24107" rIns="48214" bIns="24107" numCol="1" anchor="t" anchorCtr="0" compatLnSpc="1"/>
          <a:lstStyle/>
          <a:p>
            <a:endParaRPr lang="ko-KR" altLang="en-US" sz="2400" dirty="0">
              <a:solidFill>
                <a:srgbClr val="FFFFFF"/>
              </a:solidFill>
              <a:latin typeface="黑体" panose="02010609060101010101" pitchFamily="49" charset="-122"/>
              <a:cs typeface="Arial" panose="020B0604020202020204" pitchFamily="34" charset="0"/>
            </a:endParaRPr>
          </a:p>
        </p:txBody>
      </p:sp>
      <p:sp>
        <p:nvSpPr>
          <p:cNvPr id="18" name="任意形状 12"/>
          <p:cNvSpPr/>
          <p:nvPr/>
        </p:nvSpPr>
        <p:spPr bwMode="auto">
          <a:xfrm rot="18900000">
            <a:off x="2479291" y="1154304"/>
            <a:ext cx="2252531" cy="2114072"/>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FFC58E"/>
          </a:solidFill>
          <a:ln>
            <a:noFill/>
          </a:ln>
        </p:spPr>
        <p:txBody>
          <a:bodyPr vert="horz" wrap="square" lIns="48214" tIns="24107" rIns="48214" bIns="24107" numCol="1" anchor="t" anchorCtr="0" compatLnSpc="1"/>
          <a:lstStyle/>
          <a:p>
            <a:endParaRPr lang="ko-KR" altLang="en-US" sz="2400" dirty="0">
              <a:solidFill>
                <a:srgbClr val="FFFFFF"/>
              </a:solidFill>
              <a:latin typeface="黑体" panose="02010609060101010101" pitchFamily="49" charset="-122"/>
              <a:cs typeface="Arial" panose="020B0604020202020204" pitchFamily="34" charset="0"/>
            </a:endParaRPr>
          </a:p>
        </p:txBody>
      </p:sp>
      <p:sp>
        <p:nvSpPr>
          <p:cNvPr id="21" name="任意形状 1"/>
          <p:cNvSpPr/>
          <p:nvPr/>
        </p:nvSpPr>
        <p:spPr bwMode="auto">
          <a:xfrm rot="18900000">
            <a:off x="869896" y="2006587"/>
            <a:ext cx="2252531" cy="2114072"/>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FFC58E"/>
          </a:solidFill>
          <a:ln>
            <a:noFill/>
          </a:ln>
        </p:spPr>
        <p:txBody>
          <a:bodyPr vert="horz" wrap="square" lIns="48214" tIns="24107" rIns="48214" bIns="24107" numCol="1" anchor="t" anchorCtr="0" compatLnSpc="1"/>
          <a:lstStyle/>
          <a:p>
            <a:endParaRPr lang="ko-KR" altLang="en-US" sz="2400" dirty="0">
              <a:solidFill>
                <a:srgbClr val="FFFFFF"/>
              </a:solidFill>
              <a:latin typeface="黑体" panose="02010609060101010101" pitchFamily="49" charset="-122"/>
              <a:cs typeface="Arial" panose="020B0604020202020204" pitchFamily="34" charset="0"/>
            </a:endParaRPr>
          </a:p>
        </p:txBody>
      </p:sp>
      <p:sp>
        <p:nvSpPr>
          <p:cNvPr id="31" name="文本框 14"/>
          <p:cNvSpPr/>
          <p:nvPr/>
        </p:nvSpPr>
        <p:spPr>
          <a:xfrm>
            <a:off x="7924802" y="1677876"/>
            <a:ext cx="3087654" cy="626262"/>
          </a:xfrm>
          <a:prstGeom prst="rect">
            <a:avLst/>
          </a:prstGeom>
        </p:spPr>
        <p:txBody>
          <a:bodyPr wrap="square" lIns="68580" tIns="34290" rIns="68580" bIns="34290">
            <a:spAutoFit/>
          </a:bodyPr>
          <a:lstStyle/>
          <a:p>
            <a:pPr algn="just">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真正敬业的人能够从工作中找到自己的价值把每一项工作当作自己的事</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2" name="文本框 31"/>
          <p:cNvSpPr txBox="1"/>
          <p:nvPr/>
        </p:nvSpPr>
        <p:spPr>
          <a:xfrm>
            <a:off x="7924802" y="1362059"/>
            <a:ext cx="3085126" cy="315471"/>
          </a:xfrm>
          <a:prstGeom prst="rect">
            <a:avLst/>
          </a:prstGeom>
          <a:noFill/>
        </p:spPr>
        <p:txBody>
          <a:bodyPr wrap="square" lIns="68580" tIns="34290" rIns="68580" bIns="34290"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敬业的品质</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3" name="文本框 13"/>
          <p:cNvSpPr/>
          <p:nvPr/>
        </p:nvSpPr>
        <p:spPr>
          <a:xfrm>
            <a:off x="7924802" y="4163616"/>
            <a:ext cx="3087654" cy="626262"/>
          </a:xfrm>
          <a:prstGeom prst="rect">
            <a:avLst/>
          </a:prstGeom>
        </p:spPr>
        <p:txBody>
          <a:bodyPr wrap="square" lIns="68580" tIns="34290" rIns="68580" bIns="34290">
            <a:spAutoFit/>
          </a:bodyPr>
          <a:lstStyle/>
          <a:p>
            <a:pPr algn="just">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一个人能够对那些在意见习惯和信仰方面与自己不同的人表示友好与接受</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4" name="文本框 33"/>
          <p:cNvSpPr txBox="1"/>
          <p:nvPr/>
        </p:nvSpPr>
        <p:spPr>
          <a:xfrm>
            <a:off x="7923148" y="3847799"/>
            <a:ext cx="3090182" cy="315471"/>
          </a:xfrm>
          <a:prstGeom prst="rect">
            <a:avLst/>
          </a:prstGeom>
          <a:noFill/>
        </p:spPr>
        <p:txBody>
          <a:bodyPr wrap="square" lIns="68580" tIns="34290" rIns="68580" bIns="34290"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宽容与合作</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35" name="文本框 12"/>
          <p:cNvSpPr/>
          <p:nvPr/>
        </p:nvSpPr>
        <p:spPr>
          <a:xfrm>
            <a:off x="7923148" y="2890361"/>
            <a:ext cx="3087654" cy="626262"/>
          </a:xfrm>
          <a:prstGeom prst="rect">
            <a:avLst/>
          </a:prstGeom>
        </p:spPr>
        <p:txBody>
          <a:bodyPr wrap="square" lIns="68580" tIns="34290" rIns="68580" bIns="34290">
            <a:spAutoFit/>
          </a:bodyPr>
          <a:lstStyle/>
          <a:p>
            <a:pPr algn="just">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表达能力是反映单方面某件事上清晰和比较能够让别人接受的明白的能力</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0" name="文本框 39"/>
          <p:cNvSpPr txBox="1"/>
          <p:nvPr/>
        </p:nvSpPr>
        <p:spPr>
          <a:xfrm>
            <a:off x="7921494" y="2574544"/>
            <a:ext cx="3090182" cy="315471"/>
          </a:xfrm>
          <a:prstGeom prst="rect">
            <a:avLst/>
          </a:prstGeom>
          <a:noFill/>
        </p:spPr>
        <p:txBody>
          <a:bodyPr wrap="square" lIns="68580" tIns="34290" rIns="68580" bIns="34290"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表达与沟通</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41" name="文本框 40"/>
          <p:cNvSpPr txBox="1"/>
          <p:nvPr/>
        </p:nvSpPr>
        <p:spPr>
          <a:xfrm>
            <a:off x="7921494" y="5121054"/>
            <a:ext cx="3090182" cy="315471"/>
          </a:xfrm>
          <a:prstGeom prst="rect">
            <a:avLst/>
          </a:prstGeom>
          <a:noFill/>
        </p:spPr>
        <p:txBody>
          <a:bodyPr wrap="square" lIns="68580" tIns="34290" rIns="68580" bIns="34290" rtlCol="0">
            <a:spAutoFit/>
          </a:bodyPr>
          <a:lstStyle/>
          <a:p>
            <a:pPr algn="just"/>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积极的态度</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2" name="文本框 1"/>
          <p:cNvSpPr/>
          <p:nvPr/>
        </p:nvSpPr>
        <p:spPr>
          <a:xfrm>
            <a:off x="7923148" y="5436871"/>
            <a:ext cx="3087654" cy="626262"/>
          </a:xfrm>
          <a:prstGeom prst="rect">
            <a:avLst/>
          </a:prstGeom>
        </p:spPr>
        <p:txBody>
          <a:bodyPr wrap="square" lIns="68580" tIns="34290" rIns="68580" bIns="34290">
            <a:spAutoFit/>
          </a:bodyPr>
          <a:lstStyle/>
          <a:p>
            <a:pPr algn="just">
              <a:lnSpc>
                <a:spcPct val="180000"/>
              </a:lnSpc>
              <a:spcBef>
                <a:spcPct val="20000"/>
              </a:spcBef>
              <a:spcAft>
                <a:spcPts val="450"/>
              </a:spcAft>
              <a:buClr>
                <a:schemeClr val="accent1">
                  <a:lumMod val="75000"/>
                </a:schemeClr>
              </a:buClr>
              <a:buSzPct val="145000"/>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积极的态度或状态是个体对待自身他人或事物的积极正向稳定的心理倾向</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7" name="文本框 46"/>
          <p:cNvSpPr txBox="1"/>
          <p:nvPr/>
        </p:nvSpPr>
        <p:spPr>
          <a:xfrm>
            <a:off x="2998087" y="1818948"/>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01</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8" name="文本框 47"/>
          <p:cNvSpPr txBox="1"/>
          <p:nvPr/>
        </p:nvSpPr>
        <p:spPr>
          <a:xfrm>
            <a:off x="3788337" y="3321501"/>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03</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9" name="文本框 48"/>
          <p:cNvSpPr txBox="1"/>
          <p:nvPr/>
        </p:nvSpPr>
        <p:spPr>
          <a:xfrm>
            <a:off x="2328042" y="4258992"/>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04</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0" name="文本框 49"/>
          <p:cNvSpPr txBox="1"/>
          <p:nvPr/>
        </p:nvSpPr>
        <p:spPr>
          <a:xfrm>
            <a:off x="1549349" y="2821580"/>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02</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7" name="组合 26"/>
          <p:cNvGrpSpPr/>
          <p:nvPr/>
        </p:nvGrpSpPr>
        <p:grpSpPr>
          <a:xfrm>
            <a:off x="-531339" y="-932311"/>
            <a:ext cx="3593993" cy="1864621"/>
            <a:chOff x="-531339" y="-932311"/>
            <a:chExt cx="3593993" cy="1864621"/>
          </a:xfrm>
        </p:grpSpPr>
        <p:grpSp>
          <p:nvGrpSpPr>
            <p:cNvPr id="28" name="组合 27"/>
            <p:cNvGrpSpPr/>
            <p:nvPr/>
          </p:nvGrpSpPr>
          <p:grpSpPr>
            <a:xfrm>
              <a:off x="-531339" y="-932311"/>
              <a:ext cx="1751442" cy="1864621"/>
              <a:chOff x="-565316" y="-3295690"/>
              <a:chExt cx="4337568" cy="4617863"/>
            </a:xfrm>
          </p:grpSpPr>
          <p:sp>
            <p:nvSpPr>
              <p:cNvPr id="43" name="椭圆 42"/>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4" name="椭圆 43"/>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9"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0"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14"/>
          <p:cNvSpPr/>
          <p:nvPr/>
        </p:nvSpPr>
        <p:spPr>
          <a:xfrm>
            <a:off x="5699807" y="5320145"/>
            <a:ext cx="4175067" cy="458240"/>
          </a:xfrm>
          <a:prstGeom prst="roundRect">
            <a:avLst>
              <a:gd name="adj" fmla="val 50000"/>
            </a:avLst>
          </a:prstGeom>
          <a:solidFill>
            <a:schemeClr val="bg1">
              <a:alpha val="48000"/>
            </a:schemeClr>
          </a:solidFill>
          <a:ln w="12700">
            <a:miter lim="400000"/>
          </a:ln>
        </p:spPr>
        <p:txBody>
          <a:bodyPr lIns="45719" rIns="45719" anchor="ctr"/>
          <a:lstStyle/>
          <a:p>
            <a:pPr algn="r">
              <a:defRPr sz="2000">
                <a:solidFill>
                  <a:srgbClr val="FFFFFF"/>
                </a:solidFill>
                <a:latin typeface="Bebas Neue Bold"/>
                <a:ea typeface="Bebas Neue Bold"/>
                <a:cs typeface="Bebas Neue Bold"/>
                <a:sym typeface="Bebas Neue Bold"/>
              </a:defRPr>
            </a:pPr>
            <a:endParaRPr dirty="0">
              <a:latin typeface="黑体" panose="02010609060101010101" pitchFamily="49" charset="-122"/>
              <a:sym typeface="+mn-lt"/>
            </a:endParaRPr>
          </a:p>
        </p:txBody>
      </p:sp>
      <p:sp>
        <p:nvSpPr>
          <p:cNvPr id="30" name="圆角矩形 13"/>
          <p:cNvSpPr/>
          <p:nvPr/>
        </p:nvSpPr>
        <p:spPr>
          <a:xfrm>
            <a:off x="5699807" y="1343037"/>
            <a:ext cx="4873725" cy="458240"/>
          </a:xfrm>
          <a:prstGeom prst="roundRect">
            <a:avLst>
              <a:gd name="adj" fmla="val 50000"/>
            </a:avLst>
          </a:prstGeom>
          <a:solidFill>
            <a:schemeClr val="bg1">
              <a:alpha val="48000"/>
            </a:schemeClr>
          </a:solidFill>
          <a:ln w="12700">
            <a:miter lim="400000"/>
          </a:ln>
        </p:spPr>
        <p:txBody>
          <a:bodyPr lIns="45719" rIns="45719" anchor="ctr"/>
          <a:lstStyle/>
          <a:p>
            <a:pPr algn="r">
              <a:defRPr sz="2000">
                <a:solidFill>
                  <a:srgbClr val="FFFFFF"/>
                </a:solidFill>
                <a:latin typeface="Bebas Neue Bold"/>
                <a:ea typeface="Bebas Neue Bold"/>
                <a:cs typeface="Bebas Neue Bold"/>
                <a:sym typeface="Bebas Neue Bold"/>
              </a:defRPr>
            </a:pPr>
            <a:endParaRPr dirty="0">
              <a:latin typeface="黑体" panose="02010609060101010101" pitchFamily="49" charset="-122"/>
              <a:sym typeface="+mn-lt"/>
            </a:endParaRPr>
          </a:p>
        </p:txBody>
      </p:sp>
      <p:sp>
        <p:nvSpPr>
          <p:cNvPr id="31" name="圆角矩形 12"/>
          <p:cNvSpPr/>
          <p:nvPr/>
        </p:nvSpPr>
        <p:spPr>
          <a:xfrm>
            <a:off x="5699807" y="4044664"/>
            <a:ext cx="3131301" cy="458240"/>
          </a:xfrm>
          <a:prstGeom prst="roundRect">
            <a:avLst>
              <a:gd name="adj" fmla="val 50000"/>
            </a:avLst>
          </a:prstGeom>
          <a:solidFill>
            <a:schemeClr val="bg1">
              <a:alpha val="48000"/>
            </a:schemeClr>
          </a:solidFill>
          <a:ln w="12700">
            <a:miter lim="400000"/>
          </a:ln>
        </p:spPr>
        <p:txBody>
          <a:bodyPr lIns="45719" rIns="45719" anchor="ctr"/>
          <a:lstStyle/>
          <a:p>
            <a:pPr algn="r">
              <a:defRPr sz="2000">
                <a:solidFill>
                  <a:srgbClr val="FFFFFF"/>
                </a:solidFill>
                <a:latin typeface="Bebas Neue Bold"/>
                <a:ea typeface="Bebas Neue Bold"/>
                <a:cs typeface="Bebas Neue Bold"/>
                <a:sym typeface="Bebas Neue Bold"/>
              </a:defRPr>
            </a:pPr>
            <a:endParaRPr dirty="0">
              <a:latin typeface="黑体" panose="02010609060101010101" pitchFamily="49" charset="-122"/>
              <a:sym typeface="+mn-lt"/>
            </a:endParaRPr>
          </a:p>
        </p:txBody>
      </p:sp>
      <p:sp>
        <p:nvSpPr>
          <p:cNvPr id="32" name="圆角矩形 1"/>
          <p:cNvSpPr/>
          <p:nvPr/>
        </p:nvSpPr>
        <p:spPr>
          <a:xfrm>
            <a:off x="5407044" y="2693851"/>
            <a:ext cx="5880736" cy="458240"/>
          </a:xfrm>
          <a:prstGeom prst="roundRect">
            <a:avLst>
              <a:gd name="adj" fmla="val 50000"/>
            </a:avLst>
          </a:prstGeom>
          <a:solidFill>
            <a:schemeClr val="bg1">
              <a:alpha val="48000"/>
            </a:schemeClr>
          </a:solidFill>
          <a:ln w="12700">
            <a:miter lim="400000"/>
          </a:ln>
        </p:spPr>
        <p:txBody>
          <a:bodyPr lIns="45719" rIns="45719" anchor="ctr"/>
          <a:lstStyle/>
          <a:p>
            <a:pPr algn="r">
              <a:defRPr sz="2000">
                <a:solidFill>
                  <a:srgbClr val="FFFFFF"/>
                </a:solidFill>
                <a:latin typeface="Bebas Neue Bold"/>
                <a:ea typeface="Bebas Neue Bold"/>
                <a:cs typeface="Bebas Neue Bold"/>
                <a:sym typeface="Bebas Neue Bold"/>
              </a:defRPr>
            </a:pPr>
            <a:endParaRPr dirty="0">
              <a:latin typeface="黑体" panose="02010609060101010101" pitchFamily="49" charset="-122"/>
              <a:sym typeface="+mn-lt"/>
            </a:endParaRPr>
          </a:p>
        </p:txBody>
      </p:sp>
      <p:sp>
        <p:nvSpPr>
          <p:cNvPr id="58" name="菱形 122"/>
          <p:cNvSpPr/>
          <p:nvPr/>
        </p:nvSpPr>
        <p:spPr>
          <a:xfrm>
            <a:off x="4977392" y="5082076"/>
            <a:ext cx="726064" cy="12478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4400"/>
                </a:lnTo>
                <a:lnTo>
                  <a:pt x="0" y="0"/>
                </a:lnTo>
                <a:lnTo>
                  <a:pt x="21600" y="7200"/>
                </a:lnTo>
                <a:lnTo>
                  <a:pt x="21600" y="21600"/>
                </a:lnTo>
                <a:close/>
              </a:path>
            </a:pathLst>
          </a:custGeom>
          <a:solidFill>
            <a:srgbClr val="FFDEBF"/>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9" name="菱形 10"/>
          <p:cNvSpPr/>
          <p:nvPr/>
        </p:nvSpPr>
        <p:spPr>
          <a:xfrm>
            <a:off x="5703453" y="5082076"/>
            <a:ext cx="718769" cy="12478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400"/>
                </a:lnTo>
                <a:lnTo>
                  <a:pt x="21600" y="0"/>
                </a:lnTo>
                <a:lnTo>
                  <a:pt x="0" y="7200"/>
                </a:lnTo>
                <a:lnTo>
                  <a:pt x="0" y="21600"/>
                </a:lnTo>
                <a:close/>
              </a:path>
            </a:pathLst>
          </a:custGeom>
          <a:solidFill>
            <a:srgbClr val="FFEDDB"/>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60" name="菱形 11"/>
          <p:cNvSpPr/>
          <p:nvPr/>
        </p:nvSpPr>
        <p:spPr>
          <a:xfrm>
            <a:off x="4977392" y="4666141"/>
            <a:ext cx="1444830" cy="831870"/>
          </a:xfrm>
          <a:custGeom>
            <a:avLst/>
            <a:gdLst/>
            <a:ahLst/>
            <a:cxnLst>
              <a:cxn ang="0">
                <a:pos x="wd2" y="hd2"/>
              </a:cxn>
              <a:cxn ang="5400000">
                <a:pos x="wd2" y="hd2"/>
              </a:cxn>
              <a:cxn ang="10800000">
                <a:pos x="wd2" y="hd2"/>
              </a:cxn>
              <a:cxn ang="16200000">
                <a:pos x="wd2" y="hd2"/>
              </a:cxn>
            </a:cxnLst>
            <a:rect l="0" t="0" r="r" b="b"/>
            <a:pathLst>
              <a:path w="21600" h="21600" extrusionOk="0">
                <a:moveTo>
                  <a:pt x="10855" y="21600"/>
                </a:moveTo>
                <a:lnTo>
                  <a:pt x="0" y="10800"/>
                </a:lnTo>
                <a:lnTo>
                  <a:pt x="10745" y="0"/>
                </a:lnTo>
                <a:lnTo>
                  <a:pt x="21600" y="10800"/>
                </a:lnTo>
                <a:lnTo>
                  <a:pt x="10855" y="21600"/>
                </a:lnTo>
                <a:close/>
              </a:path>
            </a:pathLst>
          </a:custGeom>
          <a:solidFill>
            <a:srgbClr val="FFC58E"/>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5" name="菱形 19"/>
          <p:cNvSpPr/>
          <p:nvPr/>
        </p:nvSpPr>
        <p:spPr>
          <a:xfrm>
            <a:off x="4977392" y="3769755"/>
            <a:ext cx="726064" cy="12478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4400"/>
                </a:lnTo>
                <a:lnTo>
                  <a:pt x="0" y="0"/>
                </a:lnTo>
                <a:lnTo>
                  <a:pt x="21600" y="7200"/>
                </a:lnTo>
                <a:lnTo>
                  <a:pt x="21600" y="21600"/>
                </a:lnTo>
                <a:close/>
              </a:path>
            </a:pathLst>
          </a:custGeom>
          <a:solidFill>
            <a:srgbClr val="FFDEBF"/>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6" name="菱形 18"/>
          <p:cNvSpPr/>
          <p:nvPr/>
        </p:nvSpPr>
        <p:spPr>
          <a:xfrm>
            <a:off x="5703453" y="3769755"/>
            <a:ext cx="718769" cy="12478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400"/>
                </a:lnTo>
                <a:lnTo>
                  <a:pt x="21600" y="0"/>
                </a:lnTo>
                <a:lnTo>
                  <a:pt x="0" y="7200"/>
                </a:lnTo>
                <a:lnTo>
                  <a:pt x="0" y="21600"/>
                </a:lnTo>
                <a:close/>
              </a:path>
            </a:pathLst>
          </a:custGeom>
          <a:solidFill>
            <a:srgbClr val="FFEDDB"/>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7" name="菱形 17"/>
          <p:cNvSpPr/>
          <p:nvPr/>
        </p:nvSpPr>
        <p:spPr>
          <a:xfrm>
            <a:off x="4977392" y="3353820"/>
            <a:ext cx="1444830" cy="831870"/>
          </a:xfrm>
          <a:custGeom>
            <a:avLst/>
            <a:gdLst/>
            <a:ahLst/>
            <a:cxnLst>
              <a:cxn ang="0">
                <a:pos x="wd2" y="hd2"/>
              </a:cxn>
              <a:cxn ang="5400000">
                <a:pos x="wd2" y="hd2"/>
              </a:cxn>
              <a:cxn ang="10800000">
                <a:pos x="wd2" y="hd2"/>
              </a:cxn>
              <a:cxn ang="16200000">
                <a:pos x="wd2" y="hd2"/>
              </a:cxn>
            </a:cxnLst>
            <a:rect l="0" t="0" r="r" b="b"/>
            <a:pathLst>
              <a:path w="21600" h="21600" extrusionOk="0">
                <a:moveTo>
                  <a:pt x="10855" y="21600"/>
                </a:moveTo>
                <a:lnTo>
                  <a:pt x="0" y="10800"/>
                </a:lnTo>
                <a:lnTo>
                  <a:pt x="10745" y="0"/>
                </a:lnTo>
                <a:lnTo>
                  <a:pt x="21600" y="10800"/>
                </a:lnTo>
                <a:lnTo>
                  <a:pt x="10855" y="21600"/>
                </a:lnTo>
                <a:close/>
              </a:path>
            </a:pathLst>
          </a:custGeom>
          <a:solidFill>
            <a:srgbClr val="FFC58E"/>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2" name="菱形 16"/>
          <p:cNvSpPr/>
          <p:nvPr/>
        </p:nvSpPr>
        <p:spPr>
          <a:xfrm>
            <a:off x="4977392" y="2457435"/>
            <a:ext cx="726064" cy="12478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4400"/>
                </a:lnTo>
                <a:lnTo>
                  <a:pt x="0" y="0"/>
                </a:lnTo>
                <a:lnTo>
                  <a:pt x="21600" y="7200"/>
                </a:lnTo>
                <a:lnTo>
                  <a:pt x="21600" y="21600"/>
                </a:lnTo>
                <a:close/>
              </a:path>
            </a:pathLst>
          </a:custGeom>
          <a:solidFill>
            <a:srgbClr val="FFDEBF"/>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3" name="菱形 15"/>
          <p:cNvSpPr/>
          <p:nvPr/>
        </p:nvSpPr>
        <p:spPr>
          <a:xfrm>
            <a:off x="5703453" y="2457435"/>
            <a:ext cx="718769" cy="12478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400"/>
                </a:lnTo>
                <a:lnTo>
                  <a:pt x="21600" y="0"/>
                </a:lnTo>
                <a:lnTo>
                  <a:pt x="0" y="7200"/>
                </a:lnTo>
                <a:lnTo>
                  <a:pt x="0" y="21600"/>
                </a:lnTo>
                <a:close/>
              </a:path>
            </a:pathLst>
          </a:custGeom>
          <a:solidFill>
            <a:srgbClr val="FFEDDB"/>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4" name="菱形 14"/>
          <p:cNvSpPr/>
          <p:nvPr/>
        </p:nvSpPr>
        <p:spPr>
          <a:xfrm>
            <a:off x="4977392" y="2041501"/>
            <a:ext cx="1444830" cy="831871"/>
          </a:xfrm>
          <a:custGeom>
            <a:avLst/>
            <a:gdLst/>
            <a:ahLst/>
            <a:cxnLst>
              <a:cxn ang="0">
                <a:pos x="wd2" y="hd2"/>
              </a:cxn>
              <a:cxn ang="5400000">
                <a:pos x="wd2" y="hd2"/>
              </a:cxn>
              <a:cxn ang="10800000">
                <a:pos x="wd2" y="hd2"/>
              </a:cxn>
              <a:cxn ang="16200000">
                <a:pos x="wd2" y="hd2"/>
              </a:cxn>
            </a:cxnLst>
            <a:rect l="0" t="0" r="r" b="b"/>
            <a:pathLst>
              <a:path w="21600" h="21600" extrusionOk="0">
                <a:moveTo>
                  <a:pt x="10855" y="21600"/>
                </a:moveTo>
                <a:lnTo>
                  <a:pt x="0" y="10800"/>
                </a:lnTo>
                <a:lnTo>
                  <a:pt x="10745" y="0"/>
                </a:lnTo>
                <a:lnTo>
                  <a:pt x="21600" y="10800"/>
                </a:lnTo>
                <a:lnTo>
                  <a:pt x="10855" y="21600"/>
                </a:lnTo>
                <a:close/>
              </a:path>
            </a:pathLst>
          </a:custGeom>
          <a:solidFill>
            <a:srgbClr val="FFC58E"/>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49" name="菱形 13"/>
          <p:cNvSpPr/>
          <p:nvPr/>
        </p:nvSpPr>
        <p:spPr>
          <a:xfrm>
            <a:off x="4977392" y="1145115"/>
            <a:ext cx="726064" cy="12478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4400"/>
                </a:lnTo>
                <a:lnTo>
                  <a:pt x="0" y="0"/>
                </a:lnTo>
                <a:lnTo>
                  <a:pt x="21600" y="7200"/>
                </a:lnTo>
                <a:lnTo>
                  <a:pt x="21600" y="21600"/>
                </a:lnTo>
                <a:close/>
              </a:path>
            </a:pathLst>
          </a:custGeom>
          <a:solidFill>
            <a:srgbClr val="FFDEBF"/>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0" name="菱形 12"/>
          <p:cNvSpPr/>
          <p:nvPr/>
        </p:nvSpPr>
        <p:spPr>
          <a:xfrm>
            <a:off x="5703453" y="1145115"/>
            <a:ext cx="718769" cy="12478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400"/>
                </a:lnTo>
                <a:lnTo>
                  <a:pt x="21600" y="0"/>
                </a:lnTo>
                <a:lnTo>
                  <a:pt x="0" y="7200"/>
                </a:lnTo>
                <a:lnTo>
                  <a:pt x="0" y="21600"/>
                </a:lnTo>
                <a:close/>
              </a:path>
            </a:pathLst>
          </a:custGeom>
          <a:solidFill>
            <a:srgbClr val="FFEDDB"/>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51" name="菱形 1"/>
          <p:cNvSpPr/>
          <p:nvPr/>
        </p:nvSpPr>
        <p:spPr>
          <a:xfrm>
            <a:off x="4977392" y="729181"/>
            <a:ext cx="1444830" cy="831871"/>
          </a:xfrm>
          <a:custGeom>
            <a:avLst/>
            <a:gdLst/>
            <a:ahLst/>
            <a:cxnLst>
              <a:cxn ang="0">
                <a:pos x="wd2" y="hd2"/>
              </a:cxn>
              <a:cxn ang="5400000">
                <a:pos x="wd2" y="hd2"/>
              </a:cxn>
              <a:cxn ang="10800000">
                <a:pos x="wd2" y="hd2"/>
              </a:cxn>
              <a:cxn ang="16200000">
                <a:pos x="wd2" y="hd2"/>
              </a:cxn>
            </a:cxnLst>
            <a:rect l="0" t="0" r="r" b="b"/>
            <a:pathLst>
              <a:path w="21600" h="21600" extrusionOk="0">
                <a:moveTo>
                  <a:pt x="10855" y="21600"/>
                </a:moveTo>
                <a:lnTo>
                  <a:pt x="0" y="10800"/>
                </a:lnTo>
                <a:lnTo>
                  <a:pt x="10745" y="0"/>
                </a:lnTo>
                <a:lnTo>
                  <a:pt x="21600" y="10800"/>
                </a:lnTo>
                <a:lnTo>
                  <a:pt x="10855" y="21600"/>
                </a:lnTo>
                <a:close/>
              </a:path>
            </a:pathLst>
          </a:custGeom>
          <a:solidFill>
            <a:srgbClr val="FFC58E"/>
          </a:solidFill>
          <a:ln w="12700" cap="flat">
            <a:noFill/>
            <a:miter lim="400000"/>
          </a:ln>
          <a:effectLst/>
        </p:spPr>
        <p:txBody>
          <a:bodyPr wrap="square" lIns="45719" tIns="45719" rIns="45719" bIns="45719" numCol="1" anchor="t">
            <a:noAutofit/>
          </a:bodyPr>
          <a:lstStyle/>
          <a:p>
            <a:pPr>
              <a:defRPr sz="2400"/>
            </a:pPr>
            <a:endParaRPr dirty="0">
              <a:latin typeface="黑体" panose="02010609060101010101" pitchFamily="49" charset="-122"/>
              <a:sym typeface="+mn-lt"/>
            </a:endParaRPr>
          </a:p>
        </p:txBody>
      </p:sp>
      <p:sp>
        <p:nvSpPr>
          <p:cNvPr id="61" name="文本框 8"/>
          <p:cNvSpPr txBox="1">
            <a:spLocks noChangeArrowheads="1"/>
          </p:cNvSpPr>
          <p:nvPr/>
        </p:nvSpPr>
        <p:spPr bwMode="auto">
          <a:xfrm>
            <a:off x="1310054" y="3753909"/>
            <a:ext cx="34187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10" rIns="91418" bIns="45710"/>
          <a:lstStyle>
            <a:lvl1pPr>
              <a:defRPr sz="1300">
                <a:solidFill>
                  <a:schemeClr val="tx1"/>
                </a:solidFill>
                <a:latin typeface="Calibri" panose="020F0502020204030204" charset="0"/>
                <a:ea typeface="宋体" panose="02010600030101010101" pitchFamily="2" charset="-122"/>
              </a:defRPr>
            </a:lvl1pPr>
            <a:lvl2pPr marL="457200">
              <a:defRPr sz="1300">
                <a:solidFill>
                  <a:schemeClr val="tx1"/>
                </a:solidFill>
                <a:latin typeface="Calibri" panose="020F0502020204030204" charset="0"/>
                <a:ea typeface="宋体" panose="02010600030101010101" pitchFamily="2" charset="-122"/>
              </a:defRPr>
            </a:lvl2pPr>
            <a:lvl3pPr marL="914400">
              <a:defRPr sz="1300">
                <a:solidFill>
                  <a:schemeClr val="tx1"/>
                </a:solidFill>
                <a:latin typeface="Calibri" panose="020F0502020204030204" charset="0"/>
                <a:ea typeface="宋体" panose="02010600030101010101" pitchFamily="2" charset="-122"/>
              </a:defRPr>
            </a:lvl3pPr>
            <a:lvl4pPr marL="1371600">
              <a:defRPr sz="1300">
                <a:solidFill>
                  <a:schemeClr val="tx1"/>
                </a:solidFill>
                <a:latin typeface="Calibri" panose="020F0502020204030204" charset="0"/>
                <a:ea typeface="宋体" panose="02010600030101010101" pitchFamily="2" charset="-122"/>
              </a:defRPr>
            </a:lvl4pPr>
            <a:lvl5pPr marL="1828800">
              <a:defRPr sz="1300">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defTabSz="914400" eaLnBrk="1" hangingPunct="1">
              <a:spcBef>
                <a:spcPct val="20000"/>
              </a:spcBef>
              <a:spcAft>
                <a:spcPts val="600"/>
              </a:spcAft>
              <a:buClr>
                <a:srgbClr val="10FFFF"/>
              </a:buClr>
              <a:buSzPct val="145000"/>
              <a:buFont typeface="Arial" panose="020B0604020202020204" pitchFamily="34" charset="0"/>
              <a:buNone/>
            </a:pPr>
            <a:r>
              <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平面设计</a:t>
            </a:r>
            <a:endPar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62" name="文本框 7"/>
          <p:cNvSpPr txBox="1"/>
          <p:nvPr/>
        </p:nvSpPr>
        <p:spPr>
          <a:xfrm>
            <a:off x="1311630" y="4091139"/>
            <a:ext cx="3422460" cy="653371"/>
          </a:xfrm>
          <a:prstGeom prst="rect">
            <a:avLst/>
          </a:prstGeom>
        </p:spPr>
        <p:txBody>
          <a:bodyPr lIns="91418" tIns="45710" rIns="91418" bIns="45710"/>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defTabSz="1218565">
              <a:spcBef>
                <a:spcPts val="0"/>
              </a:spcBef>
              <a:spcAft>
                <a:spcPts val="0"/>
              </a:spcAft>
              <a:buClrTx/>
              <a:buSzTx/>
              <a:defRPr/>
            </a:pP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以视觉作为沟通和表现的方式透过多种方式来创造和结合符号、图片和文字传达想法讯息视觉表现</a:t>
            </a:r>
            <a:endPar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63" name="文本框 6"/>
          <p:cNvSpPr txBox="1">
            <a:spLocks noChangeArrowheads="1"/>
          </p:cNvSpPr>
          <p:nvPr/>
        </p:nvSpPr>
        <p:spPr bwMode="auto">
          <a:xfrm>
            <a:off x="1377730" y="1119611"/>
            <a:ext cx="34187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10" rIns="91418" bIns="45710"/>
          <a:lstStyle>
            <a:lvl1pPr>
              <a:defRPr sz="1300">
                <a:solidFill>
                  <a:schemeClr val="tx1"/>
                </a:solidFill>
                <a:latin typeface="Calibri" panose="020F0502020204030204" charset="0"/>
                <a:ea typeface="宋体" panose="02010600030101010101" pitchFamily="2" charset="-122"/>
              </a:defRPr>
            </a:lvl1pPr>
            <a:lvl2pPr marL="457200">
              <a:defRPr sz="1300">
                <a:solidFill>
                  <a:schemeClr val="tx1"/>
                </a:solidFill>
                <a:latin typeface="Calibri" panose="020F0502020204030204" charset="0"/>
                <a:ea typeface="宋体" panose="02010600030101010101" pitchFamily="2" charset="-122"/>
              </a:defRPr>
            </a:lvl2pPr>
            <a:lvl3pPr marL="914400">
              <a:defRPr sz="1300">
                <a:solidFill>
                  <a:schemeClr val="tx1"/>
                </a:solidFill>
                <a:latin typeface="Calibri" panose="020F0502020204030204" charset="0"/>
                <a:ea typeface="宋体" panose="02010600030101010101" pitchFamily="2" charset="-122"/>
              </a:defRPr>
            </a:lvl3pPr>
            <a:lvl4pPr marL="1371600">
              <a:defRPr sz="1300">
                <a:solidFill>
                  <a:schemeClr val="tx1"/>
                </a:solidFill>
                <a:latin typeface="Calibri" panose="020F0502020204030204" charset="0"/>
                <a:ea typeface="宋体" panose="02010600030101010101" pitchFamily="2" charset="-122"/>
              </a:defRPr>
            </a:lvl4pPr>
            <a:lvl5pPr marL="1828800">
              <a:defRPr sz="1300">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defTabSz="914400" eaLnBrk="1" hangingPunct="1">
              <a:spcBef>
                <a:spcPct val="20000"/>
              </a:spcBef>
              <a:spcAft>
                <a:spcPts val="600"/>
              </a:spcAft>
              <a:buClr>
                <a:srgbClr val="10FFFF"/>
              </a:buClr>
              <a:buSzPct val="145000"/>
              <a:buFont typeface="Arial" panose="020B0604020202020204" pitchFamily="34" charset="0"/>
              <a:buNone/>
            </a:pPr>
            <a:r>
              <a:rPr lang="en-US" altLang="zh-CN"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UI</a:t>
            </a:r>
            <a:r>
              <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设计</a:t>
            </a:r>
            <a:endPar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64" name="文本框 5"/>
          <p:cNvSpPr txBox="1"/>
          <p:nvPr/>
        </p:nvSpPr>
        <p:spPr>
          <a:xfrm>
            <a:off x="1379306" y="1456841"/>
            <a:ext cx="3422460" cy="653371"/>
          </a:xfrm>
          <a:prstGeom prst="rect">
            <a:avLst/>
          </a:prstGeom>
        </p:spPr>
        <p:txBody>
          <a:bodyPr lIns="91418" tIns="45710" rIns="91418" bIns="45710"/>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defTabSz="1218565">
              <a:spcBef>
                <a:spcPts val="0"/>
              </a:spcBef>
              <a:spcAft>
                <a:spcPts val="0"/>
              </a:spcAft>
              <a:buClrTx/>
              <a:buSzTx/>
              <a:defRPr/>
            </a:pP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是指对软件的人机交互操作逻辑界面美观的整体设计</a:t>
            </a:r>
            <a:r>
              <a:rPr lang="en-US" altLang="zh-CN"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UI</a:t>
            </a: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分为实体</a:t>
            </a:r>
            <a:r>
              <a:rPr lang="en-US" altLang="zh-CN"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UI</a:t>
            </a: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和虚拟</a:t>
            </a:r>
            <a:r>
              <a:rPr lang="en-US" altLang="zh-CN"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UI</a:t>
            </a: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互联网常用的设计</a:t>
            </a:r>
            <a:endPar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65" name="文本框 4"/>
          <p:cNvSpPr txBox="1">
            <a:spLocks noChangeArrowheads="1"/>
          </p:cNvSpPr>
          <p:nvPr/>
        </p:nvSpPr>
        <p:spPr bwMode="auto">
          <a:xfrm>
            <a:off x="1310054" y="5080832"/>
            <a:ext cx="34187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10" rIns="91418" bIns="45710"/>
          <a:lstStyle>
            <a:lvl1pPr>
              <a:defRPr sz="1300">
                <a:solidFill>
                  <a:schemeClr val="tx1"/>
                </a:solidFill>
                <a:latin typeface="Calibri" panose="020F0502020204030204" charset="0"/>
                <a:ea typeface="宋体" panose="02010600030101010101" pitchFamily="2" charset="-122"/>
              </a:defRPr>
            </a:lvl1pPr>
            <a:lvl2pPr marL="457200">
              <a:defRPr sz="1300">
                <a:solidFill>
                  <a:schemeClr val="tx1"/>
                </a:solidFill>
                <a:latin typeface="Calibri" panose="020F0502020204030204" charset="0"/>
                <a:ea typeface="宋体" panose="02010600030101010101" pitchFamily="2" charset="-122"/>
              </a:defRPr>
            </a:lvl2pPr>
            <a:lvl3pPr marL="914400">
              <a:defRPr sz="1300">
                <a:solidFill>
                  <a:schemeClr val="tx1"/>
                </a:solidFill>
                <a:latin typeface="Calibri" panose="020F0502020204030204" charset="0"/>
                <a:ea typeface="宋体" panose="02010600030101010101" pitchFamily="2" charset="-122"/>
              </a:defRPr>
            </a:lvl3pPr>
            <a:lvl4pPr marL="1371600">
              <a:defRPr sz="1300">
                <a:solidFill>
                  <a:schemeClr val="tx1"/>
                </a:solidFill>
                <a:latin typeface="Calibri" panose="020F0502020204030204" charset="0"/>
                <a:ea typeface="宋体" panose="02010600030101010101" pitchFamily="2" charset="-122"/>
              </a:defRPr>
            </a:lvl4pPr>
            <a:lvl5pPr marL="1828800">
              <a:defRPr sz="1300">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defTabSz="914400" eaLnBrk="1" hangingPunct="1">
              <a:spcBef>
                <a:spcPct val="20000"/>
              </a:spcBef>
              <a:spcAft>
                <a:spcPts val="600"/>
              </a:spcAft>
              <a:buClr>
                <a:srgbClr val="10FFFF"/>
              </a:buClr>
              <a:buSzPct val="145000"/>
              <a:buFont typeface="Arial" panose="020B0604020202020204" pitchFamily="34" charset="0"/>
              <a:buNone/>
            </a:pPr>
            <a:r>
              <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前端开发</a:t>
            </a:r>
            <a:endPar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66" name="文本框 3"/>
          <p:cNvSpPr txBox="1"/>
          <p:nvPr/>
        </p:nvSpPr>
        <p:spPr>
          <a:xfrm>
            <a:off x="1311630" y="5418062"/>
            <a:ext cx="3422460" cy="653371"/>
          </a:xfrm>
          <a:prstGeom prst="rect">
            <a:avLst/>
          </a:prstGeom>
        </p:spPr>
        <p:txBody>
          <a:bodyPr lIns="91418" tIns="45710" rIns="91418" bIns="45710"/>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defTabSz="1218565">
              <a:spcBef>
                <a:spcPts val="0"/>
              </a:spcBef>
              <a:spcAft>
                <a:spcPts val="0"/>
              </a:spcAft>
              <a:buClrTx/>
              <a:buSzTx/>
              <a:defRPr/>
            </a:pP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前端技术的发展是互联网自身发展变化的一个缩影前端技术指通过浏览器到用户端计算机的统称</a:t>
            </a:r>
            <a:endPar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67" name="文本框 2"/>
          <p:cNvSpPr txBox="1">
            <a:spLocks noChangeArrowheads="1"/>
          </p:cNvSpPr>
          <p:nvPr/>
        </p:nvSpPr>
        <p:spPr bwMode="auto">
          <a:xfrm>
            <a:off x="1377730" y="2426078"/>
            <a:ext cx="34187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10" rIns="91418" bIns="45710"/>
          <a:lstStyle>
            <a:lvl1pPr>
              <a:defRPr sz="1300">
                <a:solidFill>
                  <a:schemeClr val="tx1"/>
                </a:solidFill>
                <a:latin typeface="Calibri" panose="020F0502020204030204" charset="0"/>
                <a:ea typeface="宋体" panose="02010600030101010101" pitchFamily="2" charset="-122"/>
              </a:defRPr>
            </a:lvl1pPr>
            <a:lvl2pPr marL="457200">
              <a:defRPr sz="1300">
                <a:solidFill>
                  <a:schemeClr val="tx1"/>
                </a:solidFill>
                <a:latin typeface="Calibri" panose="020F0502020204030204" charset="0"/>
                <a:ea typeface="宋体" panose="02010600030101010101" pitchFamily="2" charset="-122"/>
              </a:defRPr>
            </a:lvl2pPr>
            <a:lvl3pPr marL="914400">
              <a:defRPr sz="1300">
                <a:solidFill>
                  <a:schemeClr val="tx1"/>
                </a:solidFill>
                <a:latin typeface="Calibri" panose="020F0502020204030204" charset="0"/>
                <a:ea typeface="宋体" panose="02010600030101010101" pitchFamily="2" charset="-122"/>
              </a:defRPr>
            </a:lvl3pPr>
            <a:lvl4pPr marL="1371600">
              <a:defRPr sz="1300">
                <a:solidFill>
                  <a:schemeClr val="tx1"/>
                </a:solidFill>
                <a:latin typeface="Calibri" panose="020F0502020204030204" charset="0"/>
                <a:ea typeface="宋体" panose="02010600030101010101" pitchFamily="2" charset="-122"/>
              </a:defRPr>
            </a:lvl4pPr>
            <a:lvl5pPr marL="1828800">
              <a:defRPr sz="1300">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defTabSz="914400" eaLnBrk="1" hangingPunct="1">
              <a:spcBef>
                <a:spcPct val="20000"/>
              </a:spcBef>
              <a:spcAft>
                <a:spcPts val="600"/>
              </a:spcAft>
              <a:buClr>
                <a:srgbClr val="10FFFF"/>
              </a:buClr>
              <a:buSzPct val="145000"/>
              <a:buFont typeface="Arial" panose="020B0604020202020204" pitchFamily="34" charset="0"/>
              <a:buNone/>
            </a:pPr>
            <a:r>
              <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rPr>
              <a:t>市场策划</a:t>
            </a:r>
            <a:endParaRPr lang="zh-CN" altLang="en-US" sz="1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字魂59号-创粗黑" charset="0"/>
            </a:endParaRPr>
          </a:p>
        </p:txBody>
      </p:sp>
      <p:sp>
        <p:nvSpPr>
          <p:cNvPr id="68" name="文本框 1"/>
          <p:cNvSpPr txBox="1"/>
          <p:nvPr/>
        </p:nvSpPr>
        <p:spPr>
          <a:xfrm>
            <a:off x="1379306" y="2763308"/>
            <a:ext cx="3422460" cy="653371"/>
          </a:xfrm>
          <a:prstGeom prst="rect">
            <a:avLst/>
          </a:prstGeom>
        </p:spPr>
        <p:txBody>
          <a:bodyPr lIns="91418" tIns="45710" rIns="91418" bIns="45710"/>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defTabSz="1218565">
              <a:spcBef>
                <a:spcPts val="0"/>
              </a:spcBef>
              <a:spcAft>
                <a:spcPts val="0"/>
              </a:spcAft>
              <a:buClrTx/>
              <a:buSzTx/>
              <a:defRPr/>
            </a:pPr>
            <a:r>
              <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就是从事应用科学的思维和方法对以盈利为目的的社会经济组织的整体活动进行系统创造构思</a:t>
            </a:r>
            <a:endParaRPr lang="zh-CN" altLang="en-US" sz="11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69" name="任意形状 68"/>
          <p:cNvSpPr/>
          <p:nvPr/>
        </p:nvSpPr>
        <p:spPr>
          <a:xfrm>
            <a:off x="8426216" y="4132131"/>
            <a:ext cx="209784" cy="255642"/>
          </a:xfrm>
          <a:custGeom>
            <a:avLst/>
            <a:gdLst>
              <a:gd name="connsiteX0" fmla="*/ 230296 w 291904"/>
              <a:gd name="connsiteY0" fmla="*/ 293353 h 355711"/>
              <a:gd name="connsiteX1" fmla="*/ 230296 w 291904"/>
              <a:gd name="connsiteY1" fmla="*/ 313431 h 355711"/>
              <a:gd name="connsiteX2" fmla="*/ 267541 w 291904"/>
              <a:gd name="connsiteY2" fmla="*/ 313431 h 355711"/>
              <a:gd name="connsiteX3" fmla="*/ 262780 w 291904"/>
              <a:gd name="connsiteY3" fmla="*/ 293353 h 355711"/>
              <a:gd name="connsiteX4" fmla="*/ 167210 w 291904"/>
              <a:gd name="connsiteY4" fmla="*/ 293353 h 355711"/>
              <a:gd name="connsiteX5" fmla="*/ 167210 w 291904"/>
              <a:gd name="connsiteY5" fmla="*/ 324896 h 355711"/>
              <a:gd name="connsiteX6" fmla="*/ 182496 w 291904"/>
              <a:gd name="connsiteY6" fmla="*/ 315342 h 355711"/>
              <a:gd name="connsiteX7" fmla="*/ 189199 w 291904"/>
              <a:gd name="connsiteY7" fmla="*/ 314371 h 355711"/>
              <a:gd name="connsiteX8" fmla="*/ 194931 w 291904"/>
              <a:gd name="connsiteY8" fmla="*/ 315342 h 355711"/>
              <a:gd name="connsiteX9" fmla="*/ 209247 w 291904"/>
              <a:gd name="connsiteY9" fmla="*/ 324289 h 355711"/>
              <a:gd name="connsiteX10" fmla="*/ 209247 w 291904"/>
              <a:gd name="connsiteY10" fmla="*/ 293353 h 355711"/>
              <a:gd name="connsiteX11" fmla="*/ 53502 w 291904"/>
              <a:gd name="connsiteY11" fmla="*/ 251315 h 355711"/>
              <a:gd name="connsiteX12" fmla="*/ 22930 w 291904"/>
              <a:gd name="connsiteY12" fmla="*/ 281888 h 355711"/>
              <a:gd name="connsiteX13" fmla="*/ 56384 w 291904"/>
              <a:gd name="connsiteY13" fmla="*/ 313431 h 355711"/>
              <a:gd name="connsiteX14" fmla="*/ 146191 w 291904"/>
              <a:gd name="connsiteY14" fmla="*/ 313431 h 355711"/>
              <a:gd name="connsiteX15" fmla="*/ 146191 w 291904"/>
              <a:gd name="connsiteY15" fmla="*/ 293353 h 355711"/>
              <a:gd name="connsiteX16" fmla="*/ 52562 w 291904"/>
              <a:gd name="connsiteY16" fmla="*/ 293353 h 355711"/>
              <a:gd name="connsiteX17" fmla="*/ 42038 w 291904"/>
              <a:gd name="connsiteY17" fmla="*/ 281888 h 355711"/>
              <a:gd name="connsiteX18" fmla="*/ 52562 w 291904"/>
              <a:gd name="connsiteY18" fmla="*/ 271363 h 355711"/>
              <a:gd name="connsiteX19" fmla="*/ 261809 w 291904"/>
              <a:gd name="connsiteY19" fmla="*/ 271363 h 355711"/>
              <a:gd name="connsiteX20" fmla="*/ 266601 w 291904"/>
              <a:gd name="connsiteY20" fmla="*/ 251315 h 355711"/>
              <a:gd name="connsiteX21" fmla="*/ 179645 w 291904"/>
              <a:gd name="connsiteY21" fmla="*/ 147162 h 355711"/>
              <a:gd name="connsiteX22" fmla="*/ 128994 w 291904"/>
              <a:gd name="connsiteY22" fmla="*/ 189200 h 355711"/>
              <a:gd name="connsiteX23" fmla="*/ 230296 w 291904"/>
              <a:gd name="connsiteY23" fmla="*/ 189200 h 355711"/>
              <a:gd name="connsiteX24" fmla="*/ 179645 w 291904"/>
              <a:gd name="connsiteY24" fmla="*/ 147162 h 355711"/>
              <a:gd name="connsiteX25" fmla="*/ 177734 w 291904"/>
              <a:gd name="connsiteY25" fmla="*/ 85046 h 355711"/>
              <a:gd name="connsiteX26" fmla="*/ 157656 w 291904"/>
              <a:gd name="connsiteY26" fmla="*/ 105125 h 355711"/>
              <a:gd name="connsiteX27" fmla="*/ 176278 w 291904"/>
              <a:gd name="connsiteY27" fmla="*/ 126204 h 355711"/>
              <a:gd name="connsiteX28" fmla="*/ 177734 w 291904"/>
              <a:gd name="connsiteY28" fmla="*/ 126143 h 355711"/>
              <a:gd name="connsiteX29" fmla="*/ 198753 w 291904"/>
              <a:gd name="connsiteY29" fmla="*/ 105125 h 355711"/>
              <a:gd name="connsiteX30" fmla="*/ 177734 w 291904"/>
              <a:gd name="connsiteY30" fmla="*/ 85046 h 355711"/>
              <a:gd name="connsiteX31" fmla="*/ 179645 w 291904"/>
              <a:gd name="connsiteY31" fmla="*/ 64027 h 355711"/>
              <a:gd name="connsiteX32" fmla="*/ 221682 w 291904"/>
              <a:gd name="connsiteY32" fmla="*/ 105125 h 355711"/>
              <a:gd name="connsiteX33" fmla="*/ 210217 w 291904"/>
              <a:gd name="connsiteY33" fmla="*/ 132816 h 355711"/>
              <a:gd name="connsiteX34" fmla="*/ 252255 w 291904"/>
              <a:gd name="connsiteY34" fmla="*/ 198754 h 355711"/>
              <a:gd name="connsiteX35" fmla="*/ 241761 w 291904"/>
              <a:gd name="connsiteY35" fmla="*/ 209278 h 355711"/>
              <a:gd name="connsiteX36" fmla="*/ 117529 w 291904"/>
              <a:gd name="connsiteY36" fmla="*/ 209278 h 355711"/>
              <a:gd name="connsiteX37" fmla="*/ 107005 w 291904"/>
              <a:gd name="connsiteY37" fmla="*/ 198754 h 355711"/>
              <a:gd name="connsiteX38" fmla="*/ 148102 w 291904"/>
              <a:gd name="connsiteY38" fmla="*/ 132816 h 355711"/>
              <a:gd name="connsiteX39" fmla="*/ 137608 w 291904"/>
              <a:gd name="connsiteY39" fmla="*/ 105125 h 355711"/>
              <a:gd name="connsiteX40" fmla="*/ 179645 w 291904"/>
              <a:gd name="connsiteY40" fmla="*/ 64027 h 355711"/>
              <a:gd name="connsiteX41" fmla="*/ 55413 w 291904"/>
              <a:gd name="connsiteY41" fmla="*/ 21990 h 355711"/>
              <a:gd name="connsiteX42" fmla="*/ 23870 w 291904"/>
              <a:gd name="connsiteY42" fmla="*/ 54473 h 355711"/>
              <a:gd name="connsiteX43" fmla="*/ 23870 w 291904"/>
              <a:gd name="connsiteY43" fmla="*/ 241761 h 355711"/>
              <a:gd name="connsiteX44" fmla="*/ 55413 w 291904"/>
              <a:gd name="connsiteY44" fmla="*/ 231237 h 355711"/>
              <a:gd name="connsiteX45" fmla="*/ 65938 w 291904"/>
              <a:gd name="connsiteY45" fmla="*/ 231237 h 355711"/>
              <a:gd name="connsiteX46" fmla="*/ 65938 w 291904"/>
              <a:gd name="connsiteY46" fmla="*/ 21990 h 355711"/>
              <a:gd name="connsiteX47" fmla="*/ 85986 w 291904"/>
              <a:gd name="connsiteY47" fmla="*/ 21019 h 355711"/>
              <a:gd name="connsiteX48" fmla="*/ 85986 w 291904"/>
              <a:gd name="connsiteY48" fmla="*/ 229326 h 355711"/>
              <a:gd name="connsiteX49" fmla="*/ 272334 w 291904"/>
              <a:gd name="connsiteY49" fmla="*/ 229326 h 355711"/>
              <a:gd name="connsiteX50" fmla="*/ 272334 w 291904"/>
              <a:gd name="connsiteY50" fmla="*/ 31544 h 355711"/>
              <a:gd name="connsiteX51" fmla="*/ 262780 w 291904"/>
              <a:gd name="connsiteY51" fmla="*/ 21019 h 355711"/>
              <a:gd name="connsiteX52" fmla="*/ 52562 w 291904"/>
              <a:gd name="connsiteY52" fmla="*/ 0 h 355711"/>
              <a:gd name="connsiteX53" fmla="*/ 260869 w 291904"/>
              <a:gd name="connsiteY53" fmla="*/ 0 h 355711"/>
              <a:gd name="connsiteX54" fmla="*/ 291442 w 291904"/>
              <a:gd name="connsiteY54" fmla="*/ 31544 h 355711"/>
              <a:gd name="connsiteX55" fmla="*/ 291442 w 291904"/>
              <a:gd name="connsiteY55" fmla="*/ 239850 h 355711"/>
              <a:gd name="connsiteX56" fmla="*/ 290471 w 291904"/>
              <a:gd name="connsiteY56" fmla="*/ 245583 h 355711"/>
              <a:gd name="connsiteX57" fmla="*/ 290471 w 291904"/>
              <a:gd name="connsiteY57" fmla="*/ 319163 h 355711"/>
              <a:gd name="connsiteX58" fmla="*/ 290471 w 291904"/>
              <a:gd name="connsiteY58" fmla="*/ 328717 h 355711"/>
              <a:gd name="connsiteX59" fmla="*/ 281888 w 291904"/>
              <a:gd name="connsiteY59" fmla="*/ 333479 h 355711"/>
              <a:gd name="connsiteX60" fmla="*/ 230296 w 291904"/>
              <a:gd name="connsiteY60" fmla="*/ 333479 h 355711"/>
              <a:gd name="connsiteX61" fmla="*/ 230296 w 291904"/>
              <a:gd name="connsiteY61" fmla="*/ 344004 h 355711"/>
              <a:gd name="connsiteX62" fmla="*/ 224564 w 291904"/>
              <a:gd name="connsiteY62" fmla="*/ 353558 h 355711"/>
              <a:gd name="connsiteX63" fmla="*/ 219286 w 291904"/>
              <a:gd name="connsiteY63" fmla="*/ 355711 h 355711"/>
              <a:gd name="connsiteX64" fmla="*/ 214039 w 291904"/>
              <a:gd name="connsiteY64" fmla="*/ 353558 h 355711"/>
              <a:gd name="connsiteX65" fmla="*/ 189199 w 291904"/>
              <a:gd name="connsiteY65" fmla="*/ 337301 h 355711"/>
              <a:gd name="connsiteX66" fmla="*/ 163388 w 291904"/>
              <a:gd name="connsiteY66" fmla="*/ 353558 h 355711"/>
              <a:gd name="connsiteX67" fmla="*/ 157959 w 291904"/>
              <a:gd name="connsiteY67" fmla="*/ 355347 h 355711"/>
              <a:gd name="connsiteX68" fmla="*/ 152894 w 291904"/>
              <a:gd name="connsiteY68" fmla="*/ 353558 h 355711"/>
              <a:gd name="connsiteX69" fmla="*/ 147162 w 291904"/>
              <a:gd name="connsiteY69" fmla="*/ 344004 h 355711"/>
              <a:gd name="connsiteX70" fmla="*/ 147162 w 291904"/>
              <a:gd name="connsiteY70" fmla="*/ 333479 h 355711"/>
              <a:gd name="connsiteX71" fmla="*/ 56384 w 291904"/>
              <a:gd name="connsiteY71" fmla="*/ 333479 h 355711"/>
              <a:gd name="connsiteX72" fmla="*/ 0 w 291904"/>
              <a:gd name="connsiteY72" fmla="*/ 281888 h 355711"/>
              <a:gd name="connsiteX73" fmla="*/ 0 w 291904"/>
              <a:gd name="connsiteY73" fmla="*/ 52562 h 355711"/>
              <a:gd name="connsiteX74" fmla="*/ 15287 w 291904"/>
              <a:gd name="connsiteY74" fmla="*/ 16257 h 355711"/>
              <a:gd name="connsiteX75" fmla="*/ 52562 w 291904"/>
              <a:gd name="connsiteY75" fmla="*/ 0 h 35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91904" h="355711">
                <a:moveTo>
                  <a:pt x="230296" y="293353"/>
                </a:moveTo>
                <a:lnTo>
                  <a:pt x="230296" y="313431"/>
                </a:lnTo>
                <a:lnTo>
                  <a:pt x="267541" y="313431"/>
                </a:lnTo>
                <a:cubicBezTo>
                  <a:pt x="265631" y="307699"/>
                  <a:pt x="263720" y="300055"/>
                  <a:pt x="262780" y="293353"/>
                </a:cubicBezTo>
                <a:close/>
                <a:moveTo>
                  <a:pt x="167210" y="293353"/>
                </a:moveTo>
                <a:lnTo>
                  <a:pt x="167210" y="324896"/>
                </a:lnTo>
                <a:lnTo>
                  <a:pt x="182496" y="315342"/>
                </a:lnTo>
                <a:cubicBezTo>
                  <a:pt x="185377" y="314371"/>
                  <a:pt x="186318" y="314371"/>
                  <a:pt x="189199" y="314371"/>
                </a:cubicBezTo>
                <a:cubicBezTo>
                  <a:pt x="191110" y="314371"/>
                  <a:pt x="193961" y="314371"/>
                  <a:pt x="194931" y="315342"/>
                </a:cubicBezTo>
                <a:lnTo>
                  <a:pt x="209247" y="324289"/>
                </a:lnTo>
                <a:lnTo>
                  <a:pt x="209247" y="293353"/>
                </a:lnTo>
                <a:close/>
                <a:moveTo>
                  <a:pt x="53502" y="251315"/>
                </a:moveTo>
                <a:cubicBezTo>
                  <a:pt x="37276" y="251315"/>
                  <a:pt x="22930" y="264691"/>
                  <a:pt x="22930" y="281888"/>
                </a:cubicBezTo>
                <a:cubicBezTo>
                  <a:pt x="22930" y="300996"/>
                  <a:pt x="39187" y="313431"/>
                  <a:pt x="56384" y="313431"/>
                </a:cubicBezTo>
                <a:lnTo>
                  <a:pt x="146191" y="313431"/>
                </a:lnTo>
                <a:lnTo>
                  <a:pt x="146191" y="293353"/>
                </a:lnTo>
                <a:lnTo>
                  <a:pt x="52562" y="293353"/>
                </a:lnTo>
                <a:cubicBezTo>
                  <a:pt x="46830" y="293353"/>
                  <a:pt x="42038" y="288560"/>
                  <a:pt x="42038" y="281888"/>
                </a:cubicBezTo>
                <a:cubicBezTo>
                  <a:pt x="42038" y="276155"/>
                  <a:pt x="46830" y="271363"/>
                  <a:pt x="52562" y="271363"/>
                </a:cubicBezTo>
                <a:lnTo>
                  <a:pt x="261809" y="271363"/>
                </a:lnTo>
                <a:cubicBezTo>
                  <a:pt x="262780" y="265631"/>
                  <a:pt x="263720" y="257988"/>
                  <a:pt x="266601" y="251315"/>
                </a:cubicBezTo>
                <a:close/>
                <a:moveTo>
                  <a:pt x="179645" y="147162"/>
                </a:moveTo>
                <a:cubicBezTo>
                  <a:pt x="153834" y="147162"/>
                  <a:pt x="132815" y="165299"/>
                  <a:pt x="128994" y="189200"/>
                </a:cubicBezTo>
                <a:lnTo>
                  <a:pt x="230296" y="189200"/>
                </a:lnTo>
                <a:cubicBezTo>
                  <a:pt x="225504" y="165299"/>
                  <a:pt x="204485" y="147162"/>
                  <a:pt x="179645" y="147162"/>
                </a:cubicBezTo>
                <a:close/>
                <a:moveTo>
                  <a:pt x="177734" y="85046"/>
                </a:moveTo>
                <a:cubicBezTo>
                  <a:pt x="167210" y="85046"/>
                  <a:pt x="157656" y="93630"/>
                  <a:pt x="157656" y="105125"/>
                </a:cubicBezTo>
                <a:cubicBezTo>
                  <a:pt x="157656" y="116953"/>
                  <a:pt x="166360" y="126204"/>
                  <a:pt x="176278" y="126204"/>
                </a:cubicBezTo>
                <a:cubicBezTo>
                  <a:pt x="176764" y="126204"/>
                  <a:pt x="177249" y="126174"/>
                  <a:pt x="177734" y="126143"/>
                </a:cubicBezTo>
                <a:cubicBezTo>
                  <a:pt x="189199" y="126143"/>
                  <a:pt x="198753" y="117530"/>
                  <a:pt x="198753" y="105125"/>
                </a:cubicBezTo>
                <a:cubicBezTo>
                  <a:pt x="198753" y="94600"/>
                  <a:pt x="190139" y="85046"/>
                  <a:pt x="177734" y="85046"/>
                </a:cubicBezTo>
                <a:close/>
                <a:moveTo>
                  <a:pt x="179645" y="64027"/>
                </a:moveTo>
                <a:cubicBezTo>
                  <a:pt x="202574" y="64027"/>
                  <a:pt x="221682" y="82165"/>
                  <a:pt x="221682" y="105125"/>
                </a:cubicBezTo>
                <a:cubicBezTo>
                  <a:pt x="221682" y="115619"/>
                  <a:pt x="217861" y="126143"/>
                  <a:pt x="210217" y="132816"/>
                </a:cubicBezTo>
                <a:cubicBezTo>
                  <a:pt x="235058" y="144281"/>
                  <a:pt x="252255" y="170092"/>
                  <a:pt x="252255" y="198754"/>
                </a:cubicBezTo>
                <a:cubicBezTo>
                  <a:pt x="252255" y="204486"/>
                  <a:pt x="247493" y="209278"/>
                  <a:pt x="241761" y="209278"/>
                </a:cubicBezTo>
                <a:lnTo>
                  <a:pt x="117529" y="209278"/>
                </a:lnTo>
                <a:cubicBezTo>
                  <a:pt x="110826" y="209278"/>
                  <a:pt x="106064" y="204486"/>
                  <a:pt x="107005" y="198754"/>
                </a:cubicBezTo>
                <a:cubicBezTo>
                  <a:pt x="107005" y="170092"/>
                  <a:pt x="123261" y="144281"/>
                  <a:pt x="148102" y="132816"/>
                </a:cubicBezTo>
                <a:cubicBezTo>
                  <a:pt x="141429" y="126143"/>
                  <a:pt x="137608" y="116589"/>
                  <a:pt x="137608" y="105125"/>
                </a:cubicBezTo>
                <a:cubicBezTo>
                  <a:pt x="137608" y="82165"/>
                  <a:pt x="156715" y="64027"/>
                  <a:pt x="179645" y="64027"/>
                </a:cubicBezTo>
                <a:close/>
                <a:moveTo>
                  <a:pt x="55413" y="21990"/>
                </a:moveTo>
                <a:cubicBezTo>
                  <a:pt x="38216" y="21990"/>
                  <a:pt x="23870" y="36305"/>
                  <a:pt x="23870" y="54473"/>
                </a:cubicBezTo>
                <a:lnTo>
                  <a:pt x="23870" y="241761"/>
                </a:lnTo>
                <a:cubicBezTo>
                  <a:pt x="32484" y="234118"/>
                  <a:pt x="43948" y="231237"/>
                  <a:pt x="55413" y="231237"/>
                </a:cubicBezTo>
                <a:lnTo>
                  <a:pt x="65938" y="231237"/>
                </a:lnTo>
                <a:lnTo>
                  <a:pt x="65938" y="21990"/>
                </a:lnTo>
                <a:close/>
                <a:moveTo>
                  <a:pt x="85986" y="21019"/>
                </a:moveTo>
                <a:lnTo>
                  <a:pt x="85986" y="229326"/>
                </a:lnTo>
                <a:lnTo>
                  <a:pt x="272334" y="229326"/>
                </a:lnTo>
                <a:lnTo>
                  <a:pt x="272334" y="31544"/>
                </a:lnTo>
                <a:cubicBezTo>
                  <a:pt x="272334" y="26751"/>
                  <a:pt x="267541" y="21990"/>
                  <a:pt x="262780" y="21019"/>
                </a:cubicBezTo>
                <a:close/>
                <a:moveTo>
                  <a:pt x="52562" y="0"/>
                </a:moveTo>
                <a:lnTo>
                  <a:pt x="260869" y="0"/>
                </a:lnTo>
                <a:cubicBezTo>
                  <a:pt x="277095" y="0"/>
                  <a:pt x="291442" y="14346"/>
                  <a:pt x="291442" y="31544"/>
                </a:cubicBezTo>
                <a:lnTo>
                  <a:pt x="291442" y="239850"/>
                </a:lnTo>
                <a:cubicBezTo>
                  <a:pt x="291442" y="242701"/>
                  <a:pt x="291442" y="243672"/>
                  <a:pt x="290471" y="245583"/>
                </a:cubicBezTo>
                <a:cubicBezTo>
                  <a:pt x="278066" y="269452"/>
                  <a:pt x="278066" y="296204"/>
                  <a:pt x="290471" y="319163"/>
                </a:cubicBezTo>
                <a:cubicBezTo>
                  <a:pt x="292382" y="322014"/>
                  <a:pt x="292382" y="324896"/>
                  <a:pt x="290471" y="328717"/>
                </a:cubicBezTo>
                <a:cubicBezTo>
                  <a:pt x="289531" y="331568"/>
                  <a:pt x="285709" y="333479"/>
                  <a:pt x="281888" y="333479"/>
                </a:cubicBezTo>
                <a:lnTo>
                  <a:pt x="230296" y="333479"/>
                </a:lnTo>
                <a:lnTo>
                  <a:pt x="230296" y="344004"/>
                </a:lnTo>
                <a:cubicBezTo>
                  <a:pt x="230296" y="348765"/>
                  <a:pt x="228385" y="351647"/>
                  <a:pt x="224564" y="353558"/>
                </a:cubicBezTo>
                <a:cubicBezTo>
                  <a:pt x="222653" y="354983"/>
                  <a:pt x="220955" y="355711"/>
                  <a:pt x="219286" y="355711"/>
                </a:cubicBezTo>
                <a:cubicBezTo>
                  <a:pt x="217618" y="355711"/>
                  <a:pt x="215950" y="354983"/>
                  <a:pt x="214039" y="353558"/>
                </a:cubicBezTo>
                <a:lnTo>
                  <a:pt x="189199" y="337301"/>
                </a:lnTo>
                <a:lnTo>
                  <a:pt x="163388" y="353558"/>
                </a:lnTo>
                <a:cubicBezTo>
                  <a:pt x="161811" y="354589"/>
                  <a:pt x="159961" y="355347"/>
                  <a:pt x="157959" y="355347"/>
                </a:cubicBezTo>
                <a:cubicBezTo>
                  <a:pt x="156321" y="355347"/>
                  <a:pt x="154623" y="354832"/>
                  <a:pt x="152894" y="353558"/>
                </a:cubicBezTo>
                <a:cubicBezTo>
                  <a:pt x="149072" y="351647"/>
                  <a:pt x="147162" y="347825"/>
                  <a:pt x="147162" y="344004"/>
                </a:cubicBezTo>
                <a:lnTo>
                  <a:pt x="147162" y="333479"/>
                </a:lnTo>
                <a:lnTo>
                  <a:pt x="56384" y="333479"/>
                </a:lnTo>
                <a:cubicBezTo>
                  <a:pt x="28662" y="333479"/>
                  <a:pt x="2851" y="311520"/>
                  <a:pt x="0" y="281888"/>
                </a:cubicBezTo>
                <a:lnTo>
                  <a:pt x="0" y="52562"/>
                </a:lnTo>
                <a:cubicBezTo>
                  <a:pt x="0" y="38216"/>
                  <a:pt x="5733" y="24841"/>
                  <a:pt x="15287" y="16257"/>
                </a:cubicBezTo>
                <a:cubicBezTo>
                  <a:pt x="24841" y="6703"/>
                  <a:pt x="38216" y="0"/>
                  <a:pt x="52562"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0" name="任意形状 69"/>
          <p:cNvSpPr/>
          <p:nvPr/>
        </p:nvSpPr>
        <p:spPr>
          <a:xfrm>
            <a:off x="9417230" y="5439280"/>
            <a:ext cx="254790" cy="255466"/>
          </a:xfrm>
          <a:custGeom>
            <a:avLst/>
            <a:gdLst>
              <a:gd name="connsiteX0" fmla="*/ 95115 w 354527"/>
              <a:gd name="connsiteY0" fmla="*/ 252134 h 355468"/>
              <a:gd name="connsiteX1" fmla="*/ 93659 w 354527"/>
              <a:gd name="connsiteY1" fmla="*/ 252255 h 355468"/>
              <a:gd name="connsiteX2" fmla="*/ 82195 w 354527"/>
              <a:gd name="connsiteY2" fmla="*/ 252255 h 355468"/>
              <a:gd name="connsiteX3" fmla="*/ 82195 w 354527"/>
              <a:gd name="connsiteY3" fmla="*/ 334449 h 355468"/>
              <a:gd name="connsiteX4" fmla="*/ 93659 w 354527"/>
              <a:gd name="connsiteY4" fmla="*/ 334449 h 355468"/>
              <a:gd name="connsiteX5" fmla="*/ 104184 w 354527"/>
              <a:gd name="connsiteY5" fmla="*/ 323925 h 355468"/>
              <a:gd name="connsiteX6" fmla="*/ 104184 w 354527"/>
              <a:gd name="connsiteY6" fmla="*/ 261809 h 355468"/>
              <a:gd name="connsiteX7" fmla="*/ 95115 w 354527"/>
              <a:gd name="connsiteY7" fmla="*/ 252134 h 355468"/>
              <a:gd name="connsiteX8" fmla="*/ 261838 w 354527"/>
              <a:gd name="connsiteY8" fmla="*/ 251315 h 355468"/>
              <a:gd name="connsiteX9" fmla="*/ 251314 w 354527"/>
              <a:gd name="connsiteY9" fmla="*/ 261809 h 355468"/>
              <a:gd name="connsiteX10" fmla="*/ 251314 w 354527"/>
              <a:gd name="connsiteY10" fmla="*/ 323925 h 355468"/>
              <a:gd name="connsiteX11" fmla="*/ 261838 w 354527"/>
              <a:gd name="connsiteY11" fmla="*/ 333479 h 355468"/>
              <a:gd name="connsiteX12" fmla="*/ 272333 w 354527"/>
              <a:gd name="connsiteY12" fmla="*/ 333479 h 355468"/>
              <a:gd name="connsiteX13" fmla="*/ 272333 w 354527"/>
              <a:gd name="connsiteY13" fmla="*/ 251315 h 355468"/>
              <a:gd name="connsiteX14" fmla="*/ 125202 w 354527"/>
              <a:gd name="connsiteY14" fmla="*/ 160537 h 355468"/>
              <a:gd name="connsiteX15" fmla="*/ 108945 w 354527"/>
              <a:gd name="connsiteY15" fmla="*/ 176764 h 355468"/>
              <a:gd name="connsiteX16" fmla="*/ 125202 w 354527"/>
              <a:gd name="connsiteY16" fmla="*/ 194932 h 355468"/>
              <a:gd name="connsiteX17" fmla="*/ 134756 w 354527"/>
              <a:gd name="connsiteY17" fmla="*/ 188229 h 355468"/>
              <a:gd name="connsiteX18" fmla="*/ 219801 w 354527"/>
              <a:gd name="connsiteY18" fmla="*/ 188229 h 355468"/>
              <a:gd name="connsiteX19" fmla="*/ 229355 w 354527"/>
              <a:gd name="connsiteY19" fmla="*/ 194932 h 355468"/>
              <a:gd name="connsiteX20" fmla="*/ 246552 w 354527"/>
              <a:gd name="connsiteY20" fmla="*/ 176764 h 355468"/>
              <a:gd name="connsiteX21" fmla="*/ 229355 w 354527"/>
              <a:gd name="connsiteY21" fmla="*/ 160537 h 355468"/>
              <a:gd name="connsiteX22" fmla="*/ 219801 w 354527"/>
              <a:gd name="connsiteY22" fmla="*/ 167210 h 355468"/>
              <a:gd name="connsiteX23" fmla="*/ 134756 w 354527"/>
              <a:gd name="connsiteY23" fmla="*/ 167210 h 355468"/>
              <a:gd name="connsiteX24" fmla="*/ 125202 w 354527"/>
              <a:gd name="connsiteY24" fmla="*/ 160537 h 355468"/>
              <a:gd name="connsiteX25" fmla="*/ 134180 w 354527"/>
              <a:gd name="connsiteY25" fmla="*/ 126507 h 355468"/>
              <a:gd name="connsiteX26" fmla="*/ 138578 w 354527"/>
              <a:gd name="connsiteY26" fmla="*/ 127083 h 355468"/>
              <a:gd name="connsiteX27" fmla="*/ 144310 w 354527"/>
              <a:gd name="connsiteY27" fmla="*/ 136637 h 355468"/>
              <a:gd name="connsiteX28" fmla="*/ 144310 w 354527"/>
              <a:gd name="connsiteY28" fmla="*/ 147162 h 355468"/>
              <a:gd name="connsiteX29" fmla="*/ 208336 w 354527"/>
              <a:gd name="connsiteY29" fmla="*/ 147162 h 355468"/>
              <a:gd name="connsiteX30" fmla="*/ 208336 w 354527"/>
              <a:gd name="connsiteY30" fmla="*/ 136637 h 355468"/>
              <a:gd name="connsiteX31" fmla="*/ 214069 w 354527"/>
              <a:gd name="connsiteY31" fmla="*/ 127083 h 355468"/>
              <a:gd name="connsiteX32" fmla="*/ 217253 w 354527"/>
              <a:gd name="connsiteY32" fmla="*/ 126719 h 355468"/>
              <a:gd name="connsiteX33" fmla="*/ 224563 w 354527"/>
              <a:gd name="connsiteY33" fmla="*/ 128994 h 355468"/>
              <a:gd name="connsiteX34" fmla="*/ 266600 w 354527"/>
              <a:gd name="connsiteY34" fmla="*/ 171032 h 355468"/>
              <a:gd name="connsiteX35" fmla="*/ 266600 w 354527"/>
              <a:gd name="connsiteY35" fmla="*/ 185378 h 355468"/>
              <a:gd name="connsiteX36" fmla="*/ 224563 w 354527"/>
              <a:gd name="connsiteY36" fmla="*/ 227415 h 355468"/>
              <a:gd name="connsiteX37" fmla="*/ 219013 w 354527"/>
              <a:gd name="connsiteY37" fmla="*/ 230600 h 355468"/>
              <a:gd name="connsiteX38" fmla="*/ 214069 w 354527"/>
              <a:gd name="connsiteY38" fmla="*/ 229326 h 355468"/>
              <a:gd name="connsiteX39" fmla="*/ 208336 w 354527"/>
              <a:gd name="connsiteY39" fmla="*/ 219772 h 355468"/>
              <a:gd name="connsiteX40" fmla="*/ 208336 w 354527"/>
              <a:gd name="connsiteY40" fmla="*/ 209278 h 355468"/>
              <a:gd name="connsiteX41" fmla="*/ 144310 w 354527"/>
              <a:gd name="connsiteY41" fmla="*/ 209278 h 355468"/>
              <a:gd name="connsiteX42" fmla="*/ 144310 w 354527"/>
              <a:gd name="connsiteY42" fmla="*/ 219772 h 355468"/>
              <a:gd name="connsiteX43" fmla="*/ 138578 w 354527"/>
              <a:gd name="connsiteY43" fmla="*/ 229326 h 355468"/>
              <a:gd name="connsiteX44" fmla="*/ 133604 w 354527"/>
              <a:gd name="connsiteY44" fmla="*/ 230600 h 355468"/>
              <a:gd name="connsiteX45" fmla="*/ 128053 w 354527"/>
              <a:gd name="connsiteY45" fmla="*/ 227415 h 355468"/>
              <a:gd name="connsiteX46" fmla="*/ 86016 w 354527"/>
              <a:gd name="connsiteY46" fmla="*/ 185378 h 355468"/>
              <a:gd name="connsiteX47" fmla="*/ 86016 w 354527"/>
              <a:gd name="connsiteY47" fmla="*/ 171032 h 355468"/>
              <a:gd name="connsiteX48" fmla="*/ 128053 w 354527"/>
              <a:gd name="connsiteY48" fmla="*/ 128994 h 355468"/>
              <a:gd name="connsiteX49" fmla="*/ 134180 w 354527"/>
              <a:gd name="connsiteY49" fmla="*/ 126507 h 355468"/>
              <a:gd name="connsiteX50" fmla="*/ 291441 w 354527"/>
              <a:gd name="connsiteY50" fmla="*/ 22930 h 355468"/>
              <a:gd name="connsiteX51" fmla="*/ 291441 w 354527"/>
              <a:gd name="connsiteY51" fmla="*/ 107035 h 355468"/>
              <a:gd name="connsiteX52" fmla="*/ 311519 w 354527"/>
              <a:gd name="connsiteY52" fmla="*/ 136637 h 355468"/>
              <a:gd name="connsiteX53" fmla="*/ 311519 w 354527"/>
              <a:gd name="connsiteY53" fmla="*/ 219772 h 355468"/>
              <a:gd name="connsiteX54" fmla="*/ 291441 w 354527"/>
              <a:gd name="connsiteY54" fmla="*/ 250344 h 355468"/>
              <a:gd name="connsiteX55" fmla="*/ 291441 w 354527"/>
              <a:gd name="connsiteY55" fmla="*/ 333479 h 355468"/>
              <a:gd name="connsiteX56" fmla="*/ 333508 w 354527"/>
              <a:gd name="connsiteY56" fmla="*/ 281888 h 355468"/>
              <a:gd name="connsiteX57" fmla="*/ 333508 w 354527"/>
              <a:gd name="connsiteY57" fmla="*/ 74521 h 355468"/>
              <a:gd name="connsiteX58" fmla="*/ 291441 w 354527"/>
              <a:gd name="connsiteY58" fmla="*/ 22930 h 355468"/>
              <a:gd name="connsiteX59" fmla="*/ 63086 w 354527"/>
              <a:gd name="connsiteY59" fmla="*/ 22930 h 355468"/>
              <a:gd name="connsiteX60" fmla="*/ 21989 w 354527"/>
              <a:gd name="connsiteY60" fmla="*/ 74521 h 355468"/>
              <a:gd name="connsiteX61" fmla="*/ 21989 w 354527"/>
              <a:gd name="connsiteY61" fmla="*/ 282828 h 355468"/>
              <a:gd name="connsiteX62" fmla="*/ 63086 w 354527"/>
              <a:gd name="connsiteY62" fmla="*/ 334449 h 355468"/>
              <a:gd name="connsiteX63" fmla="*/ 63086 w 354527"/>
              <a:gd name="connsiteY63" fmla="*/ 251315 h 355468"/>
              <a:gd name="connsiteX64" fmla="*/ 43008 w 354527"/>
              <a:gd name="connsiteY64" fmla="*/ 221682 h 355468"/>
              <a:gd name="connsiteX65" fmla="*/ 43008 w 354527"/>
              <a:gd name="connsiteY65" fmla="*/ 137608 h 355468"/>
              <a:gd name="connsiteX66" fmla="*/ 63086 w 354527"/>
              <a:gd name="connsiteY66" fmla="*/ 107975 h 355468"/>
              <a:gd name="connsiteX67" fmla="*/ 82195 w 354527"/>
              <a:gd name="connsiteY67" fmla="*/ 21990 h 355468"/>
              <a:gd name="connsiteX68" fmla="*/ 82195 w 354527"/>
              <a:gd name="connsiteY68" fmla="*/ 105124 h 355468"/>
              <a:gd name="connsiteX69" fmla="*/ 93659 w 354527"/>
              <a:gd name="connsiteY69" fmla="*/ 105124 h 355468"/>
              <a:gd name="connsiteX70" fmla="*/ 104184 w 354527"/>
              <a:gd name="connsiteY70" fmla="*/ 94600 h 355468"/>
              <a:gd name="connsiteX71" fmla="*/ 104184 w 354527"/>
              <a:gd name="connsiteY71" fmla="*/ 31543 h 355468"/>
              <a:gd name="connsiteX72" fmla="*/ 93659 w 354527"/>
              <a:gd name="connsiteY72" fmla="*/ 21990 h 355468"/>
              <a:gd name="connsiteX73" fmla="*/ 261838 w 354527"/>
              <a:gd name="connsiteY73" fmla="*/ 21019 h 355468"/>
              <a:gd name="connsiteX74" fmla="*/ 251314 w 354527"/>
              <a:gd name="connsiteY74" fmla="*/ 31543 h 355468"/>
              <a:gd name="connsiteX75" fmla="*/ 251314 w 354527"/>
              <a:gd name="connsiteY75" fmla="*/ 94600 h 355468"/>
              <a:gd name="connsiteX76" fmla="*/ 260383 w 354527"/>
              <a:gd name="connsiteY76" fmla="*/ 104275 h 355468"/>
              <a:gd name="connsiteX77" fmla="*/ 261838 w 354527"/>
              <a:gd name="connsiteY77" fmla="*/ 104154 h 355468"/>
              <a:gd name="connsiteX78" fmla="*/ 272333 w 354527"/>
              <a:gd name="connsiteY78" fmla="*/ 104154 h 355468"/>
              <a:gd name="connsiteX79" fmla="*/ 272333 w 354527"/>
              <a:gd name="connsiteY79" fmla="*/ 21019 h 355468"/>
              <a:gd name="connsiteX80" fmla="*/ 261838 w 354527"/>
              <a:gd name="connsiteY80" fmla="*/ 0 h 355468"/>
              <a:gd name="connsiteX81" fmla="*/ 281887 w 354527"/>
              <a:gd name="connsiteY81" fmla="*/ 0 h 355468"/>
              <a:gd name="connsiteX82" fmla="*/ 354527 w 354527"/>
              <a:gd name="connsiteY82" fmla="*/ 74521 h 355468"/>
              <a:gd name="connsiteX83" fmla="*/ 354527 w 354527"/>
              <a:gd name="connsiteY83" fmla="*/ 281888 h 355468"/>
              <a:gd name="connsiteX84" fmla="*/ 281887 w 354527"/>
              <a:gd name="connsiteY84" fmla="*/ 354498 h 355468"/>
              <a:gd name="connsiteX85" fmla="*/ 261838 w 354527"/>
              <a:gd name="connsiteY85" fmla="*/ 354498 h 355468"/>
              <a:gd name="connsiteX86" fmla="*/ 230295 w 354527"/>
              <a:gd name="connsiteY86" fmla="*/ 323925 h 355468"/>
              <a:gd name="connsiteX87" fmla="*/ 230295 w 354527"/>
              <a:gd name="connsiteY87" fmla="*/ 261809 h 355468"/>
              <a:gd name="connsiteX88" fmla="*/ 261838 w 354527"/>
              <a:gd name="connsiteY88" fmla="*/ 231237 h 355468"/>
              <a:gd name="connsiteX89" fmla="*/ 281887 w 354527"/>
              <a:gd name="connsiteY89" fmla="*/ 231237 h 355468"/>
              <a:gd name="connsiteX90" fmla="*/ 292411 w 354527"/>
              <a:gd name="connsiteY90" fmla="*/ 219772 h 355468"/>
              <a:gd name="connsiteX91" fmla="*/ 292411 w 354527"/>
              <a:gd name="connsiteY91" fmla="*/ 136637 h 355468"/>
              <a:gd name="connsiteX92" fmla="*/ 281887 w 354527"/>
              <a:gd name="connsiteY92" fmla="*/ 125172 h 355468"/>
              <a:gd name="connsiteX93" fmla="*/ 261838 w 354527"/>
              <a:gd name="connsiteY93" fmla="*/ 125172 h 355468"/>
              <a:gd name="connsiteX94" fmla="*/ 230295 w 354527"/>
              <a:gd name="connsiteY94" fmla="*/ 94600 h 355468"/>
              <a:gd name="connsiteX95" fmla="*/ 230295 w 354527"/>
              <a:gd name="connsiteY95" fmla="*/ 31543 h 355468"/>
              <a:gd name="connsiteX96" fmla="*/ 261838 w 354527"/>
              <a:gd name="connsiteY96" fmla="*/ 0 h 355468"/>
              <a:gd name="connsiteX97" fmla="*/ 72640 w 354527"/>
              <a:gd name="connsiteY97" fmla="*/ 0 h 355468"/>
              <a:gd name="connsiteX98" fmla="*/ 93659 w 354527"/>
              <a:gd name="connsiteY98" fmla="*/ 0 h 355468"/>
              <a:gd name="connsiteX99" fmla="*/ 124232 w 354527"/>
              <a:gd name="connsiteY99" fmla="*/ 31543 h 355468"/>
              <a:gd name="connsiteX100" fmla="*/ 124232 w 354527"/>
              <a:gd name="connsiteY100" fmla="*/ 94600 h 355468"/>
              <a:gd name="connsiteX101" fmla="*/ 93659 w 354527"/>
              <a:gd name="connsiteY101" fmla="*/ 126143 h 355468"/>
              <a:gd name="connsiteX102" fmla="*/ 72640 w 354527"/>
              <a:gd name="connsiteY102" fmla="*/ 126143 h 355468"/>
              <a:gd name="connsiteX103" fmla="*/ 62116 w 354527"/>
              <a:gd name="connsiteY103" fmla="*/ 136637 h 355468"/>
              <a:gd name="connsiteX104" fmla="*/ 62116 w 354527"/>
              <a:gd name="connsiteY104" fmla="*/ 219772 h 355468"/>
              <a:gd name="connsiteX105" fmla="*/ 72640 w 354527"/>
              <a:gd name="connsiteY105" fmla="*/ 231236 h 355468"/>
              <a:gd name="connsiteX106" fmla="*/ 93659 w 354527"/>
              <a:gd name="connsiteY106" fmla="*/ 231236 h 355468"/>
              <a:gd name="connsiteX107" fmla="*/ 124232 w 354527"/>
              <a:gd name="connsiteY107" fmla="*/ 261809 h 355468"/>
              <a:gd name="connsiteX108" fmla="*/ 124232 w 354527"/>
              <a:gd name="connsiteY108" fmla="*/ 323925 h 355468"/>
              <a:gd name="connsiteX109" fmla="*/ 93659 w 354527"/>
              <a:gd name="connsiteY109" fmla="*/ 355468 h 355468"/>
              <a:gd name="connsiteX110" fmla="*/ 72640 w 354527"/>
              <a:gd name="connsiteY110" fmla="*/ 355468 h 355468"/>
              <a:gd name="connsiteX111" fmla="*/ 0 w 354527"/>
              <a:gd name="connsiteY111" fmla="*/ 280917 h 355468"/>
              <a:gd name="connsiteX112" fmla="*/ 0 w 354527"/>
              <a:gd name="connsiteY112" fmla="*/ 73581 h 355468"/>
              <a:gd name="connsiteX113" fmla="*/ 72640 w 354527"/>
              <a:gd name="connsiteY113"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54527" h="355468">
                <a:moveTo>
                  <a:pt x="95115" y="252134"/>
                </a:moveTo>
                <a:cubicBezTo>
                  <a:pt x="94630" y="252134"/>
                  <a:pt x="94145" y="252194"/>
                  <a:pt x="93659" y="252255"/>
                </a:cubicBezTo>
                <a:lnTo>
                  <a:pt x="82195" y="252255"/>
                </a:lnTo>
                <a:lnTo>
                  <a:pt x="82195" y="334449"/>
                </a:lnTo>
                <a:lnTo>
                  <a:pt x="93659" y="334449"/>
                </a:lnTo>
                <a:cubicBezTo>
                  <a:pt x="99392" y="334449"/>
                  <a:pt x="104184" y="329657"/>
                  <a:pt x="104184" y="323925"/>
                </a:cubicBezTo>
                <a:lnTo>
                  <a:pt x="104184" y="261809"/>
                </a:lnTo>
                <a:cubicBezTo>
                  <a:pt x="104184" y="256592"/>
                  <a:pt x="100180" y="252134"/>
                  <a:pt x="95115" y="252134"/>
                </a:cubicBezTo>
                <a:close/>
                <a:moveTo>
                  <a:pt x="261838" y="251315"/>
                </a:moveTo>
                <a:cubicBezTo>
                  <a:pt x="256106" y="251315"/>
                  <a:pt x="251314" y="256077"/>
                  <a:pt x="251314" y="261809"/>
                </a:cubicBezTo>
                <a:lnTo>
                  <a:pt x="251314" y="323925"/>
                </a:lnTo>
                <a:cubicBezTo>
                  <a:pt x="251314" y="328717"/>
                  <a:pt x="256106" y="333479"/>
                  <a:pt x="261838" y="333479"/>
                </a:cubicBezTo>
                <a:lnTo>
                  <a:pt x="272333" y="333479"/>
                </a:lnTo>
                <a:lnTo>
                  <a:pt x="272333" y="251315"/>
                </a:lnTo>
                <a:close/>
                <a:moveTo>
                  <a:pt x="125202" y="160537"/>
                </a:moveTo>
                <a:lnTo>
                  <a:pt x="108945" y="176764"/>
                </a:lnTo>
                <a:lnTo>
                  <a:pt x="125202" y="194932"/>
                </a:lnTo>
                <a:cubicBezTo>
                  <a:pt x="127113" y="190140"/>
                  <a:pt x="129964" y="188229"/>
                  <a:pt x="134756" y="188229"/>
                </a:cubicBezTo>
                <a:lnTo>
                  <a:pt x="219801" y="188229"/>
                </a:lnTo>
                <a:cubicBezTo>
                  <a:pt x="224563" y="188229"/>
                  <a:pt x="228385" y="191110"/>
                  <a:pt x="229355" y="194932"/>
                </a:cubicBezTo>
                <a:lnTo>
                  <a:pt x="246552" y="176764"/>
                </a:lnTo>
                <a:lnTo>
                  <a:pt x="229355" y="160537"/>
                </a:lnTo>
                <a:cubicBezTo>
                  <a:pt x="228385" y="165299"/>
                  <a:pt x="224563" y="167210"/>
                  <a:pt x="219801" y="167210"/>
                </a:cubicBezTo>
                <a:lnTo>
                  <a:pt x="134756" y="167210"/>
                </a:lnTo>
                <a:cubicBezTo>
                  <a:pt x="129964" y="167210"/>
                  <a:pt x="127113" y="164359"/>
                  <a:pt x="125202" y="160537"/>
                </a:cubicBezTo>
                <a:close/>
                <a:moveTo>
                  <a:pt x="134180" y="126507"/>
                </a:moveTo>
                <a:cubicBezTo>
                  <a:pt x="135636" y="126507"/>
                  <a:pt x="137182" y="126750"/>
                  <a:pt x="138578" y="127083"/>
                </a:cubicBezTo>
                <a:cubicBezTo>
                  <a:pt x="142399" y="128054"/>
                  <a:pt x="144310" y="131875"/>
                  <a:pt x="144310" y="136637"/>
                </a:cubicBezTo>
                <a:lnTo>
                  <a:pt x="144310" y="147162"/>
                </a:lnTo>
                <a:lnTo>
                  <a:pt x="208336" y="147162"/>
                </a:lnTo>
                <a:lnTo>
                  <a:pt x="208336" y="136637"/>
                </a:lnTo>
                <a:cubicBezTo>
                  <a:pt x="208336" y="132816"/>
                  <a:pt x="210247" y="128054"/>
                  <a:pt x="214069" y="127083"/>
                </a:cubicBezTo>
                <a:cubicBezTo>
                  <a:pt x="215070" y="126841"/>
                  <a:pt x="216162" y="126719"/>
                  <a:pt x="217253" y="126719"/>
                </a:cubicBezTo>
                <a:cubicBezTo>
                  <a:pt x="220226" y="126719"/>
                  <a:pt x="223168" y="127599"/>
                  <a:pt x="224563" y="128994"/>
                </a:cubicBezTo>
                <a:lnTo>
                  <a:pt x="266600" y="171032"/>
                </a:lnTo>
                <a:cubicBezTo>
                  <a:pt x="270422" y="174853"/>
                  <a:pt x="270422" y="181556"/>
                  <a:pt x="266600" y="185378"/>
                </a:cubicBezTo>
                <a:lnTo>
                  <a:pt x="224563" y="227415"/>
                </a:lnTo>
                <a:cubicBezTo>
                  <a:pt x="223441" y="229660"/>
                  <a:pt x="221348" y="230600"/>
                  <a:pt x="219013" y="230600"/>
                </a:cubicBezTo>
                <a:cubicBezTo>
                  <a:pt x="217375" y="230600"/>
                  <a:pt x="215646" y="230115"/>
                  <a:pt x="214069" y="229326"/>
                </a:cubicBezTo>
                <a:cubicBezTo>
                  <a:pt x="210247" y="228386"/>
                  <a:pt x="208336" y="224564"/>
                  <a:pt x="208336" y="219772"/>
                </a:cubicBezTo>
                <a:lnTo>
                  <a:pt x="208336" y="209278"/>
                </a:lnTo>
                <a:lnTo>
                  <a:pt x="144310" y="209278"/>
                </a:lnTo>
                <a:lnTo>
                  <a:pt x="144310" y="219772"/>
                </a:lnTo>
                <a:cubicBezTo>
                  <a:pt x="144310" y="223594"/>
                  <a:pt x="142399" y="228386"/>
                  <a:pt x="138578" y="229326"/>
                </a:cubicBezTo>
                <a:cubicBezTo>
                  <a:pt x="136970" y="230115"/>
                  <a:pt x="135241" y="230600"/>
                  <a:pt x="133604" y="230600"/>
                </a:cubicBezTo>
                <a:cubicBezTo>
                  <a:pt x="131268" y="230600"/>
                  <a:pt x="129175" y="229660"/>
                  <a:pt x="128053" y="227415"/>
                </a:cubicBezTo>
                <a:lnTo>
                  <a:pt x="86016" y="185378"/>
                </a:lnTo>
                <a:cubicBezTo>
                  <a:pt x="82194" y="180586"/>
                  <a:pt x="82194" y="174853"/>
                  <a:pt x="86016" y="171032"/>
                </a:cubicBezTo>
                <a:lnTo>
                  <a:pt x="128053" y="128994"/>
                </a:lnTo>
                <a:cubicBezTo>
                  <a:pt x="129266" y="127174"/>
                  <a:pt x="131632" y="126507"/>
                  <a:pt x="134180" y="126507"/>
                </a:cubicBezTo>
                <a:close/>
                <a:moveTo>
                  <a:pt x="291441" y="22930"/>
                </a:moveTo>
                <a:lnTo>
                  <a:pt x="291441" y="107035"/>
                </a:lnTo>
                <a:cubicBezTo>
                  <a:pt x="303876" y="111797"/>
                  <a:pt x="311519" y="123261"/>
                  <a:pt x="311519" y="136637"/>
                </a:cubicBezTo>
                <a:lnTo>
                  <a:pt x="311519" y="219772"/>
                </a:lnTo>
                <a:cubicBezTo>
                  <a:pt x="311519" y="234118"/>
                  <a:pt x="303876" y="245583"/>
                  <a:pt x="291441" y="250344"/>
                </a:cubicBezTo>
                <a:lnTo>
                  <a:pt x="291441" y="333479"/>
                </a:lnTo>
                <a:cubicBezTo>
                  <a:pt x="315341" y="328717"/>
                  <a:pt x="333508" y="306728"/>
                  <a:pt x="333508" y="281888"/>
                </a:cubicBezTo>
                <a:lnTo>
                  <a:pt x="333508" y="74521"/>
                </a:lnTo>
                <a:cubicBezTo>
                  <a:pt x="333508" y="49681"/>
                  <a:pt x="315341" y="27722"/>
                  <a:pt x="291441" y="22930"/>
                </a:cubicBezTo>
                <a:close/>
                <a:moveTo>
                  <a:pt x="63086" y="22930"/>
                </a:moveTo>
                <a:cubicBezTo>
                  <a:pt x="39186" y="27722"/>
                  <a:pt x="21989" y="49681"/>
                  <a:pt x="21989" y="74521"/>
                </a:cubicBezTo>
                <a:lnTo>
                  <a:pt x="21989" y="282828"/>
                </a:lnTo>
                <a:cubicBezTo>
                  <a:pt x="21989" y="308639"/>
                  <a:pt x="39186" y="329657"/>
                  <a:pt x="63086" y="334449"/>
                </a:cubicBezTo>
                <a:lnTo>
                  <a:pt x="63086" y="251315"/>
                </a:lnTo>
                <a:cubicBezTo>
                  <a:pt x="51622" y="246523"/>
                  <a:pt x="43008" y="234118"/>
                  <a:pt x="43008" y="221682"/>
                </a:cubicBezTo>
                <a:lnTo>
                  <a:pt x="43008" y="137608"/>
                </a:lnTo>
                <a:cubicBezTo>
                  <a:pt x="43008" y="123261"/>
                  <a:pt x="51622" y="112767"/>
                  <a:pt x="63086" y="107975"/>
                </a:cubicBezTo>
                <a:close/>
                <a:moveTo>
                  <a:pt x="82195" y="21990"/>
                </a:moveTo>
                <a:lnTo>
                  <a:pt x="82195" y="105124"/>
                </a:lnTo>
                <a:lnTo>
                  <a:pt x="93659" y="105124"/>
                </a:lnTo>
                <a:cubicBezTo>
                  <a:pt x="99392" y="105124"/>
                  <a:pt x="104184" y="100332"/>
                  <a:pt x="104184" y="94600"/>
                </a:cubicBezTo>
                <a:lnTo>
                  <a:pt x="104184" y="31543"/>
                </a:lnTo>
                <a:cubicBezTo>
                  <a:pt x="104184" y="26751"/>
                  <a:pt x="99392" y="21990"/>
                  <a:pt x="93659" y="21990"/>
                </a:cubicBezTo>
                <a:close/>
                <a:moveTo>
                  <a:pt x="261838" y="21019"/>
                </a:moveTo>
                <a:cubicBezTo>
                  <a:pt x="256106" y="21019"/>
                  <a:pt x="251314" y="25811"/>
                  <a:pt x="251314" y="31543"/>
                </a:cubicBezTo>
                <a:lnTo>
                  <a:pt x="251314" y="94600"/>
                </a:lnTo>
                <a:cubicBezTo>
                  <a:pt x="251314" y="99847"/>
                  <a:pt x="255317" y="104275"/>
                  <a:pt x="260383" y="104275"/>
                </a:cubicBezTo>
                <a:cubicBezTo>
                  <a:pt x="260837" y="104275"/>
                  <a:pt x="261323" y="104245"/>
                  <a:pt x="261838" y="104154"/>
                </a:cubicBezTo>
                <a:lnTo>
                  <a:pt x="272333" y="104154"/>
                </a:lnTo>
                <a:lnTo>
                  <a:pt x="272333" y="21019"/>
                </a:lnTo>
                <a:close/>
                <a:moveTo>
                  <a:pt x="261838" y="0"/>
                </a:moveTo>
                <a:lnTo>
                  <a:pt x="281887" y="0"/>
                </a:lnTo>
                <a:cubicBezTo>
                  <a:pt x="321073" y="0"/>
                  <a:pt x="354527" y="33454"/>
                  <a:pt x="354527" y="74521"/>
                </a:cubicBezTo>
                <a:lnTo>
                  <a:pt x="354527" y="281888"/>
                </a:lnTo>
                <a:cubicBezTo>
                  <a:pt x="354527" y="322985"/>
                  <a:pt x="322984" y="354498"/>
                  <a:pt x="281887" y="354498"/>
                </a:cubicBezTo>
                <a:lnTo>
                  <a:pt x="261838" y="354498"/>
                </a:lnTo>
                <a:cubicBezTo>
                  <a:pt x="244641" y="354498"/>
                  <a:pt x="230295" y="341122"/>
                  <a:pt x="230295" y="323925"/>
                </a:cubicBezTo>
                <a:lnTo>
                  <a:pt x="230295" y="261809"/>
                </a:lnTo>
                <a:cubicBezTo>
                  <a:pt x="230295" y="245583"/>
                  <a:pt x="244641" y="231237"/>
                  <a:pt x="261838" y="231237"/>
                </a:cubicBezTo>
                <a:lnTo>
                  <a:pt x="281887" y="231237"/>
                </a:lnTo>
                <a:cubicBezTo>
                  <a:pt x="287619" y="231237"/>
                  <a:pt x="292411" y="225504"/>
                  <a:pt x="292411" y="219772"/>
                </a:cubicBezTo>
                <a:lnTo>
                  <a:pt x="292411" y="136637"/>
                </a:lnTo>
                <a:cubicBezTo>
                  <a:pt x="292411" y="129965"/>
                  <a:pt x="287619" y="125172"/>
                  <a:pt x="281887" y="125172"/>
                </a:cubicBezTo>
                <a:lnTo>
                  <a:pt x="261838" y="125172"/>
                </a:lnTo>
                <a:cubicBezTo>
                  <a:pt x="244641" y="125172"/>
                  <a:pt x="230295" y="111797"/>
                  <a:pt x="230295" y="94600"/>
                </a:cubicBezTo>
                <a:lnTo>
                  <a:pt x="230295" y="31543"/>
                </a:lnTo>
                <a:cubicBezTo>
                  <a:pt x="230295" y="14346"/>
                  <a:pt x="244641" y="0"/>
                  <a:pt x="261838" y="0"/>
                </a:cubicBezTo>
                <a:close/>
                <a:moveTo>
                  <a:pt x="72640" y="0"/>
                </a:moveTo>
                <a:lnTo>
                  <a:pt x="93659" y="0"/>
                </a:lnTo>
                <a:cubicBezTo>
                  <a:pt x="109916" y="0"/>
                  <a:pt x="124232" y="14346"/>
                  <a:pt x="124232" y="31543"/>
                </a:cubicBezTo>
                <a:lnTo>
                  <a:pt x="124232" y="94600"/>
                </a:lnTo>
                <a:cubicBezTo>
                  <a:pt x="124232" y="111797"/>
                  <a:pt x="109916" y="126143"/>
                  <a:pt x="93659" y="126143"/>
                </a:cubicBezTo>
                <a:lnTo>
                  <a:pt x="72640" y="126143"/>
                </a:lnTo>
                <a:cubicBezTo>
                  <a:pt x="66908" y="126143"/>
                  <a:pt x="62116" y="130905"/>
                  <a:pt x="62116" y="136637"/>
                </a:cubicBezTo>
                <a:lnTo>
                  <a:pt x="62116" y="219772"/>
                </a:lnTo>
                <a:cubicBezTo>
                  <a:pt x="62116" y="226475"/>
                  <a:pt x="66908" y="231236"/>
                  <a:pt x="72640" y="231236"/>
                </a:cubicBezTo>
                <a:lnTo>
                  <a:pt x="93659" y="231236"/>
                </a:lnTo>
                <a:cubicBezTo>
                  <a:pt x="109916" y="231236"/>
                  <a:pt x="124232" y="245582"/>
                  <a:pt x="124232" y="261809"/>
                </a:cubicBezTo>
                <a:lnTo>
                  <a:pt x="124232" y="323925"/>
                </a:lnTo>
                <a:cubicBezTo>
                  <a:pt x="124232" y="341122"/>
                  <a:pt x="109916" y="355468"/>
                  <a:pt x="93659" y="355468"/>
                </a:cubicBezTo>
                <a:lnTo>
                  <a:pt x="72640" y="355468"/>
                </a:lnTo>
                <a:cubicBezTo>
                  <a:pt x="32514" y="355468"/>
                  <a:pt x="0" y="322014"/>
                  <a:pt x="0" y="280917"/>
                </a:cubicBezTo>
                <a:lnTo>
                  <a:pt x="0" y="73581"/>
                </a:lnTo>
                <a:cubicBezTo>
                  <a:pt x="0" y="33454"/>
                  <a:pt x="32514" y="0"/>
                  <a:pt x="72640"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1" name="任意形状 70"/>
          <p:cNvSpPr/>
          <p:nvPr/>
        </p:nvSpPr>
        <p:spPr>
          <a:xfrm>
            <a:off x="10852892" y="2787427"/>
            <a:ext cx="254770" cy="255468"/>
          </a:xfrm>
          <a:custGeom>
            <a:avLst/>
            <a:gdLst>
              <a:gd name="connsiteX0" fmla="*/ 94600 w 354497"/>
              <a:gd name="connsiteY0" fmla="*/ 271363 h 355468"/>
              <a:gd name="connsiteX1" fmla="*/ 22930 w 354497"/>
              <a:gd name="connsiteY1" fmla="*/ 334449 h 355468"/>
              <a:gd name="connsiteX2" fmla="*/ 167210 w 354497"/>
              <a:gd name="connsiteY2" fmla="*/ 334449 h 355468"/>
              <a:gd name="connsiteX3" fmla="*/ 94600 w 354497"/>
              <a:gd name="connsiteY3" fmla="*/ 271363 h 355468"/>
              <a:gd name="connsiteX4" fmla="*/ 94600 w 354497"/>
              <a:gd name="connsiteY4" fmla="*/ 188229 h 355468"/>
              <a:gd name="connsiteX5" fmla="*/ 62116 w 354497"/>
              <a:gd name="connsiteY5" fmla="*/ 218832 h 355468"/>
              <a:gd name="connsiteX6" fmla="*/ 94600 w 354497"/>
              <a:gd name="connsiteY6" fmla="*/ 250344 h 355468"/>
              <a:gd name="connsiteX7" fmla="*/ 127083 w 354497"/>
              <a:gd name="connsiteY7" fmla="*/ 218832 h 355468"/>
              <a:gd name="connsiteX8" fmla="*/ 94600 w 354497"/>
              <a:gd name="connsiteY8" fmla="*/ 188229 h 355468"/>
              <a:gd name="connsiteX9" fmla="*/ 94600 w 354497"/>
              <a:gd name="connsiteY9" fmla="*/ 167210 h 355468"/>
              <a:gd name="connsiteX10" fmla="*/ 147131 w 354497"/>
              <a:gd name="connsiteY10" fmla="*/ 218832 h 355468"/>
              <a:gd name="connsiteX11" fmla="*/ 131845 w 354497"/>
              <a:gd name="connsiteY11" fmla="*/ 256077 h 355468"/>
              <a:gd name="connsiteX12" fmla="*/ 130905 w 354497"/>
              <a:gd name="connsiteY12" fmla="*/ 257047 h 355468"/>
              <a:gd name="connsiteX13" fmla="*/ 189199 w 354497"/>
              <a:gd name="connsiteY13" fmla="*/ 344003 h 355468"/>
              <a:gd name="connsiteX14" fmla="*/ 178675 w 354497"/>
              <a:gd name="connsiteY14" fmla="*/ 355468 h 355468"/>
              <a:gd name="connsiteX15" fmla="*/ 11465 w 354497"/>
              <a:gd name="connsiteY15" fmla="*/ 355468 h 355468"/>
              <a:gd name="connsiteX16" fmla="*/ 0 w 354497"/>
              <a:gd name="connsiteY16" fmla="*/ 344003 h 355468"/>
              <a:gd name="connsiteX17" fmla="*/ 59235 w 354497"/>
              <a:gd name="connsiteY17" fmla="*/ 257047 h 355468"/>
              <a:gd name="connsiteX18" fmla="*/ 57324 w 354497"/>
              <a:gd name="connsiteY18" fmla="*/ 256077 h 355468"/>
              <a:gd name="connsiteX19" fmla="*/ 42038 w 354497"/>
              <a:gd name="connsiteY19" fmla="*/ 218832 h 355468"/>
              <a:gd name="connsiteX20" fmla="*/ 94600 w 354497"/>
              <a:gd name="connsiteY20" fmla="*/ 167210 h 355468"/>
              <a:gd name="connsiteX21" fmla="*/ 250344 w 354497"/>
              <a:gd name="connsiteY21" fmla="*/ 64027 h 355468"/>
              <a:gd name="connsiteX22" fmla="*/ 229325 w 354497"/>
              <a:gd name="connsiteY22" fmla="*/ 84075 h 355468"/>
              <a:gd name="connsiteX23" fmla="*/ 229325 w 354497"/>
              <a:gd name="connsiteY23" fmla="*/ 126143 h 355468"/>
              <a:gd name="connsiteX24" fmla="*/ 250344 w 354497"/>
              <a:gd name="connsiteY24" fmla="*/ 146191 h 355468"/>
              <a:gd name="connsiteX25" fmla="*/ 255136 w 354497"/>
              <a:gd name="connsiteY25" fmla="*/ 145251 h 355468"/>
              <a:gd name="connsiteX26" fmla="*/ 252255 w 354497"/>
              <a:gd name="connsiteY26" fmla="*/ 142370 h 355468"/>
              <a:gd name="connsiteX27" fmla="*/ 252255 w 354497"/>
              <a:gd name="connsiteY27" fmla="*/ 128054 h 355468"/>
              <a:gd name="connsiteX28" fmla="*/ 259413 w 354497"/>
              <a:gd name="connsiteY28" fmla="*/ 125172 h 355468"/>
              <a:gd name="connsiteX29" fmla="*/ 266601 w 354497"/>
              <a:gd name="connsiteY29" fmla="*/ 128054 h 355468"/>
              <a:gd name="connsiteX30" fmla="*/ 269452 w 354497"/>
              <a:gd name="connsiteY30" fmla="*/ 130905 h 355468"/>
              <a:gd name="connsiteX31" fmla="*/ 270422 w 354497"/>
              <a:gd name="connsiteY31" fmla="*/ 126143 h 355468"/>
              <a:gd name="connsiteX32" fmla="*/ 270422 w 354497"/>
              <a:gd name="connsiteY32" fmla="*/ 84075 h 355468"/>
              <a:gd name="connsiteX33" fmla="*/ 250344 w 354497"/>
              <a:gd name="connsiteY33" fmla="*/ 64027 h 355468"/>
              <a:gd name="connsiteX34" fmla="*/ 250344 w 354497"/>
              <a:gd name="connsiteY34" fmla="*/ 42038 h 355468"/>
              <a:gd name="connsiteX35" fmla="*/ 291441 w 354497"/>
              <a:gd name="connsiteY35" fmla="*/ 84075 h 355468"/>
              <a:gd name="connsiteX36" fmla="*/ 291441 w 354497"/>
              <a:gd name="connsiteY36" fmla="*/ 126143 h 355468"/>
              <a:gd name="connsiteX37" fmla="*/ 285709 w 354497"/>
              <a:gd name="connsiteY37" fmla="*/ 147162 h 355468"/>
              <a:gd name="connsiteX38" fmla="*/ 288560 w 354497"/>
              <a:gd name="connsiteY38" fmla="*/ 150013 h 355468"/>
              <a:gd name="connsiteX39" fmla="*/ 288560 w 354497"/>
              <a:gd name="connsiteY39" fmla="*/ 164359 h 355468"/>
              <a:gd name="connsiteX40" fmla="*/ 281038 w 354497"/>
              <a:gd name="connsiteY40" fmla="*/ 166512 h 355468"/>
              <a:gd name="connsiteX41" fmla="*/ 274244 w 354497"/>
              <a:gd name="connsiteY41" fmla="*/ 164359 h 355468"/>
              <a:gd name="connsiteX42" fmla="*/ 271363 w 354497"/>
              <a:gd name="connsiteY42" fmla="*/ 161477 h 355468"/>
              <a:gd name="connsiteX43" fmla="*/ 250344 w 354497"/>
              <a:gd name="connsiteY43" fmla="*/ 167210 h 355468"/>
              <a:gd name="connsiteX44" fmla="*/ 208306 w 354497"/>
              <a:gd name="connsiteY44" fmla="*/ 126143 h 355468"/>
              <a:gd name="connsiteX45" fmla="*/ 208306 w 354497"/>
              <a:gd name="connsiteY45" fmla="*/ 84075 h 355468"/>
              <a:gd name="connsiteX46" fmla="*/ 250344 w 354497"/>
              <a:gd name="connsiteY46" fmla="*/ 42038 h 355468"/>
              <a:gd name="connsiteX47" fmla="*/ 250344 w 354497"/>
              <a:gd name="connsiteY47" fmla="*/ 21990 h 355468"/>
              <a:gd name="connsiteX48" fmla="*/ 168180 w 354497"/>
              <a:gd name="connsiteY48" fmla="*/ 105124 h 355468"/>
              <a:gd name="connsiteX49" fmla="*/ 180585 w 354497"/>
              <a:gd name="connsiteY49" fmla="*/ 150013 h 355468"/>
              <a:gd name="connsiteX50" fmla="*/ 181555 w 354497"/>
              <a:gd name="connsiteY50" fmla="*/ 157656 h 355468"/>
              <a:gd name="connsiteX51" fmla="*/ 173912 w 354497"/>
              <a:gd name="connsiteY51" fmla="*/ 181556 h 355468"/>
              <a:gd name="connsiteX52" fmla="*/ 197782 w 354497"/>
              <a:gd name="connsiteY52" fmla="*/ 173913 h 355468"/>
              <a:gd name="connsiteX53" fmla="*/ 199996 w 354497"/>
              <a:gd name="connsiteY53" fmla="*/ 173094 h 355468"/>
              <a:gd name="connsiteX54" fmla="*/ 205425 w 354497"/>
              <a:gd name="connsiteY54" fmla="*/ 174853 h 355468"/>
              <a:gd name="connsiteX55" fmla="*/ 250344 w 354497"/>
              <a:gd name="connsiteY55" fmla="*/ 188229 h 355468"/>
              <a:gd name="connsiteX56" fmla="*/ 332508 w 354497"/>
              <a:gd name="connsiteY56" fmla="*/ 105124 h 355468"/>
              <a:gd name="connsiteX57" fmla="*/ 250344 w 354497"/>
              <a:gd name="connsiteY57" fmla="*/ 21990 h 355468"/>
              <a:gd name="connsiteX58" fmla="*/ 250344 w 354497"/>
              <a:gd name="connsiteY58" fmla="*/ 0 h 355468"/>
              <a:gd name="connsiteX59" fmla="*/ 354497 w 354497"/>
              <a:gd name="connsiteY59" fmla="*/ 104154 h 355468"/>
              <a:gd name="connsiteX60" fmla="*/ 250344 w 354497"/>
              <a:gd name="connsiteY60" fmla="*/ 208307 h 355468"/>
              <a:gd name="connsiteX61" fmla="*/ 198753 w 354497"/>
              <a:gd name="connsiteY61" fmla="*/ 194932 h 355468"/>
              <a:gd name="connsiteX62" fmla="*/ 159566 w 354497"/>
              <a:gd name="connsiteY62" fmla="*/ 208307 h 355468"/>
              <a:gd name="connsiteX63" fmla="*/ 156563 w 354497"/>
              <a:gd name="connsiteY63" fmla="*/ 208671 h 355468"/>
              <a:gd name="connsiteX64" fmla="*/ 148101 w 354497"/>
              <a:gd name="connsiteY64" fmla="*/ 205456 h 355468"/>
              <a:gd name="connsiteX65" fmla="*/ 146191 w 354497"/>
              <a:gd name="connsiteY65" fmla="*/ 194932 h 355468"/>
              <a:gd name="connsiteX66" fmla="*/ 159566 w 354497"/>
              <a:gd name="connsiteY66" fmla="*/ 155745 h 355468"/>
              <a:gd name="connsiteX67" fmla="*/ 146191 w 354497"/>
              <a:gd name="connsiteY67" fmla="*/ 104154 h 355468"/>
              <a:gd name="connsiteX68" fmla="*/ 250344 w 354497"/>
              <a:gd name="connsiteY68" fmla="*/ 0 h 35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54497" h="355468">
                <a:moveTo>
                  <a:pt x="94600" y="271363"/>
                </a:moveTo>
                <a:cubicBezTo>
                  <a:pt x="57324" y="271363"/>
                  <a:pt x="26751" y="299085"/>
                  <a:pt x="22930" y="334449"/>
                </a:cubicBezTo>
                <a:lnTo>
                  <a:pt x="167210" y="334449"/>
                </a:lnTo>
                <a:cubicBezTo>
                  <a:pt x="162448" y="299085"/>
                  <a:pt x="131845" y="271363"/>
                  <a:pt x="94600" y="271363"/>
                </a:cubicBezTo>
                <a:close/>
                <a:moveTo>
                  <a:pt x="94600" y="188229"/>
                </a:moveTo>
                <a:cubicBezTo>
                  <a:pt x="76432" y="188229"/>
                  <a:pt x="62116" y="202575"/>
                  <a:pt x="62116" y="218832"/>
                </a:cubicBezTo>
                <a:cubicBezTo>
                  <a:pt x="62116" y="236029"/>
                  <a:pt x="76432" y="250344"/>
                  <a:pt x="94600" y="250344"/>
                </a:cubicBezTo>
                <a:cubicBezTo>
                  <a:pt x="112737" y="250344"/>
                  <a:pt x="127083" y="236029"/>
                  <a:pt x="127083" y="218832"/>
                </a:cubicBezTo>
                <a:cubicBezTo>
                  <a:pt x="127083" y="202575"/>
                  <a:pt x="112737" y="188229"/>
                  <a:pt x="94600" y="188229"/>
                </a:cubicBezTo>
                <a:close/>
                <a:moveTo>
                  <a:pt x="94600" y="167210"/>
                </a:moveTo>
                <a:cubicBezTo>
                  <a:pt x="123261" y="167210"/>
                  <a:pt x="147131" y="190140"/>
                  <a:pt x="147131" y="218832"/>
                </a:cubicBezTo>
                <a:cubicBezTo>
                  <a:pt x="147131" y="233147"/>
                  <a:pt x="141399" y="246523"/>
                  <a:pt x="131845" y="256077"/>
                </a:cubicBezTo>
                <a:lnTo>
                  <a:pt x="130905" y="257047"/>
                </a:lnTo>
                <a:cubicBezTo>
                  <a:pt x="164359" y="271363"/>
                  <a:pt x="189199" y="304817"/>
                  <a:pt x="189199" y="344003"/>
                </a:cubicBezTo>
                <a:cubicBezTo>
                  <a:pt x="189199" y="350676"/>
                  <a:pt x="184407" y="355468"/>
                  <a:pt x="178675" y="355468"/>
                </a:cubicBezTo>
                <a:lnTo>
                  <a:pt x="11465" y="355468"/>
                </a:lnTo>
                <a:cubicBezTo>
                  <a:pt x="4762" y="355468"/>
                  <a:pt x="0" y="350676"/>
                  <a:pt x="0" y="344003"/>
                </a:cubicBezTo>
                <a:cubicBezTo>
                  <a:pt x="0" y="303877"/>
                  <a:pt x="25781" y="270423"/>
                  <a:pt x="59235" y="257047"/>
                </a:cubicBezTo>
                <a:lnTo>
                  <a:pt x="57324" y="256077"/>
                </a:lnTo>
                <a:cubicBezTo>
                  <a:pt x="47770" y="246523"/>
                  <a:pt x="42038" y="233147"/>
                  <a:pt x="42038" y="218832"/>
                </a:cubicBezTo>
                <a:cubicBezTo>
                  <a:pt x="42038" y="190140"/>
                  <a:pt x="65938" y="167210"/>
                  <a:pt x="94600" y="167210"/>
                </a:cubicBezTo>
                <a:close/>
                <a:moveTo>
                  <a:pt x="250344" y="64027"/>
                </a:moveTo>
                <a:cubicBezTo>
                  <a:pt x="239819" y="64027"/>
                  <a:pt x="229325" y="71670"/>
                  <a:pt x="229325" y="84075"/>
                </a:cubicBezTo>
                <a:lnTo>
                  <a:pt x="229325" y="126143"/>
                </a:lnTo>
                <a:cubicBezTo>
                  <a:pt x="229325" y="136637"/>
                  <a:pt x="237909" y="146191"/>
                  <a:pt x="250344" y="146191"/>
                </a:cubicBezTo>
                <a:cubicBezTo>
                  <a:pt x="252255" y="146191"/>
                  <a:pt x="253225" y="146191"/>
                  <a:pt x="255136" y="145251"/>
                </a:cubicBezTo>
                <a:lnTo>
                  <a:pt x="252255" y="142370"/>
                </a:lnTo>
                <a:cubicBezTo>
                  <a:pt x="248433" y="138548"/>
                  <a:pt x="248433" y="131875"/>
                  <a:pt x="252255" y="128054"/>
                </a:cubicBezTo>
                <a:cubicBezTo>
                  <a:pt x="254165" y="126143"/>
                  <a:pt x="256804" y="125172"/>
                  <a:pt x="259413" y="125172"/>
                </a:cubicBezTo>
                <a:cubicBezTo>
                  <a:pt x="262051" y="125172"/>
                  <a:pt x="264690" y="126143"/>
                  <a:pt x="266601" y="128054"/>
                </a:cubicBezTo>
                <a:lnTo>
                  <a:pt x="269452" y="130905"/>
                </a:lnTo>
                <a:cubicBezTo>
                  <a:pt x="270422" y="128994"/>
                  <a:pt x="270422" y="128054"/>
                  <a:pt x="270422" y="126143"/>
                </a:cubicBezTo>
                <a:lnTo>
                  <a:pt x="270422" y="84075"/>
                </a:lnTo>
                <a:cubicBezTo>
                  <a:pt x="270422" y="72611"/>
                  <a:pt x="261809" y="64027"/>
                  <a:pt x="250344" y="64027"/>
                </a:cubicBezTo>
                <a:close/>
                <a:moveTo>
                  <a:pt x="250344" y="42038"/>
                </a:moveTo>
                <a:cubicBezTo>
                  <a:pt x="272333" y="42038"/>
                  <a:pt x="291441" y="61146"/>
                  <a:pt x="291441" y="84075"/>
                </a:cubicBezTo>
                <a:lnTo>
                  <a:pt x="291441" y="126143"/>
                </a:lnTo>
                <a:cubicBezTo>
                  <a:pt x="291441" y="133786"/>
                  <a:pt x="289530" y="141429"/>
                  <a:pt x="285709" y="147162"/>
                </a:cubicBezTo>
                <a:lnTo>
                  <a:pt x="288560" y="150013"/>
                </a:lnTo>
                <a:cubicBezTo>
                  <a:pt x="291441" y="152894"/>
                  <a:pt x="291441" y="160537"/>
                  <a:pt x="288560" y="164359"/>
                </a:cubicBezTo>
                <a:cubicBezTo>
                  <a:pt x="286649" y="165784"/>
                  <a:pt x="283798" y="166512"/>
                  <a:pt x="281038" y="166512"/>
                </a:cubicBezTo>
                <a:cubicBezTo>
                  <a:pt x="278308" y="166512"/>
                  <a:pt x="275669" y="165784"/>
                  <a:pt x="274244" y="164359"/>
                </a:cubicBezTo>
                <a:lnTo>
                  <a:pt x="271363" y="161477"/>
                </a:lnTo>
                <a:cubicBezTo>
                  <a:pt x="264690" y="165299"/>
                  <a:pt x="257047" y="167210"/>
                  <a:pt x="250344" y="167210"/>
                </a:cubicBezTo>
                <a:cubicBezTo>
                  <a:pt x="227414" y="167210"/>
                  <a:pt x="208306" y="148102"/>
                  <a:pt x="208306" y="126143"/>
                </a:cubicBezTo>
                <a:lnTo>
                  <a:pt x="208306" y="84075"/>
                </a:lnTo>
                <a:cubicBezTo>
                  <a:pt x="208306" y="61146"/>
                  <a:pt x="227414" y="42038"/>
                  <a:pt x="250344" y="42038"/>
                </a:cubicBezTo>
                <a:close/>
                <a:moveTo>
                  <a:pt x="250344" y="21990"/>
                </a:moveTo>
                <a:cubicBezTo>
                  <a:pt x="204485" y="21990"/>
                  <a:pt x="168180" y="59235"/>
                  <a:pt x="168180" y="105124"/>
                </a:cubicBezTo>
                <a:cubicBezTo>
                  <a:pt x="168180" y="121351"/>
                  <a:pt x="172942" y="136637"/>
                  <a:pt x="180585" y="150013"/>
                </a:cubicBezTo>
                <a:cubicBezTo>
                  <a:pt x="181555" y="151924"/>
                  <a:pt x="183466" y="155745"/>
                  <a:pt x="181555" y="157656"/>
                </a:cubicBezTo>
                <a:lnTo>
                  <a:pt x="173912" y="181556"/>
                </a:lnTo>
                <a:lnTo>
                  <a:pt x="197782" y="173913"/>
                </a:lnTo>
                <a:cubicBezTo>
                  <a:pt x="198389" y="173306"/>
                  <a:pt x="199147" y="173094"/>
                  <a:pt x="199996" y="173094"/>
                </a:cubicBezTo>
                <a:cubicBezTo>
                  <a:pt x="201877" y="173094"/>
                  <a:pt x="204121" y="174216"/>
                  <a:pt x="205425" y="174853"/>
                </a:cubicBezTo>
                <a:cubicBezTo>
                  <a:pt x="218801" y="183467"/>
                  <a:pt x="234087" y="188229"/>
                  <a:pt x="250344" y="188229"/>
                </a:cubicBezTo>
                <a:cubicBezTo>
                  <a:pt x="296203" y="188229"/>
                  <a:pt x="333478" y="150983"/>
                  <a:pt x="332508" y="105124"/>
                </a:cubicBezTo>
                <a:cubicBezTo>
                  <a:pt x="332508" y="59235"/>
                  <a:pt x="295263" y="21990"/>
                  <a:pt x="250344" y="21990"/>
                </a:cubicBezTo>
                <a:close/>
                <a:moveTo>
                  <a:pt x="250344" y="0"/>
                </a:moveTo>
                <a:cubicBezTo>
                  <a:pt x="307668" y="0"/>
                  <a:pt x="353557" y="47770"/>
                  <a:pt x="354497" y="104154"/>
                </a:cubicBezTo>
                <a:cubicBezTo>
                  <a:pt x="354497" y="161478"/>
                  <a:pt x="307668" y="208307"/>
                  <a:pt x="250344" y="208307"/>
                </a:cubicBezTo>
                <a:cubicBezTo>
                  <a:pt x="232176" y="208307"/>
                  <a:pt x="214039" y="203545"/>
                  <a:pt x="198753" y="194932"/>
                </a:cubicBezTo>
                <a:lnTo>
                  <a:pt x="159566" y="208307"/>
                </a:lnTo>
                <a:cubicBezTo>
                  <a:pt x="158626" y="208550"/>
                  <a:pt x="157595" y="208671"/>
                  <a:pt x="156563" y="208671"/>
                </a:cubicBezTo>
                <a:cubicBezTo>
                  <a:pt x="153470" y="208671"/>
                  <a:pt x="150255" y="207579"/>
                  <a:pt x="148101" y="205456"/>
                </a:cubicBezTo>
                <a:cubicBezTo>
                  <a:pt x="146191" y="203545"/>
                  <a:pt x="145220" y="198753"/>
                  <a:pt x="146191" y="194932"/>
                </a:cubicBezTo>
                <a:lnTo>
                  <a:pt x="159566" y="155745"/>
                </a:lnTo>
                <a:cubicBezTo>
                  <a:pt x="150983" y="138548"/>
                  <a:pt x="146191" y="122321"/>
                  <a:pt x="146191" y="104154"/>
                </a:cubicBezTo>
                <a:cubicBezTo>
                  <a:pt x="146191" y="46830"/>
                  <a:pt x="193020" y="0"/>
                  <a:pt x="250344"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2" name="任意形状 71"/>
          <p:cNvSpPr/>
          <p:nvPr/>
        </p:nvSpPr>
        <p:spPr>
          <a:xfrm>
            <a:off x="10186461" y="1454853"/>
            <a:ext cx="238290" cy="254094"/>
          </a:xfrm>
          <a:custGeom>
            <a:avLst/>
            <a:gdLst>
              <a:gd name="connsiteX0" fmla="*/ 20078 w 331568"/>
              <a:gd name="connsiteY0" fmla="*/ 288560 h 353557"/>
              <a:gd name="connsiteX1" fmla="*/ 20078 w 331568"/>
              <a:gd name="connsiteY1" fmla="*/ 321074 h 353557"/>
              <a:gd name="connsiteX2" fmla="*/ 30573 w 331568"/>
              <a:gd name="connsiteY2" fmla="*/ 331568 h 353557"/>
              <a:gd name="connsiteX3" fmla="*/ 196842 w 331568"/>
              <a:gd name="connsiteY3" fmla="*/ 331568 h 353557"/>
              <a:gd name="connsiteX4" fmla="*/ 206396 w 331568"/>
              <a:gd name="connsiteY4" fmla="*/ 321074 h 353557"/>
              <a:gd name="connsiteX5" fmla="*/ 206396 w 331568"/>
              <a:gd name="connsiteY5" fmla="*/ 288560 h 353557"/>
              <a:gd name="connsiteX6" fmla="*/ 113707 w 331568"/>
              <a:gd name="connsiteY6" fmla="*/ 227415 h 353557"/>
              <a:gd name="connsiteX7" fmla="*/ 63056 w 331568"/>
              <a:gd name="connsiteY7" fmla="*/ 269452 h 353557"/>
              <a:gd name="connsiteX8" fmla="*/ 164358 w 331568"/>
              <a:gd name="connsiteY8" fmla="*/ 269452 h 353557"/>
              <a:gd name="connsiteX9" fmla="*/ 113707 w 331568"/>
              <a:gd name="connsiteY9" fmla="*/ 227415 h 353557"/>
              <a:gd name="connsiteX10" fmla="*/ 193020 w 331568"/>
              <a:gd name="connsiteY10" fmla="*/ 174853 h 353557"/>
              <a:gd name="connsiteX11" fmla="*/ 158626 w 331568"/>
              <a:gd name="connsiteY11" fmla="*/ 187288 h 353557"/>
              <a:gd name="connsiteX12" fmla="*/ 154804 w 331568"/>
              <a:gd name="connsiteY12" fmla="*/ 187288 h 353557"/>
              <a:gd name="connsiteX13" fmla="*/ 144280 w 331568"/>
              <a:gd name="connsiteY13" fmla="*/ 215010 h 353557"/>
              <a:gd name="connsiteX14" fmla="*/ 185377 w 331568"/>
              <a:gd name="connsiteY14" fmla="*/ 269452 h 353557"/>
              <a:gd name="connsiteX15" fmla="*/ 207366 w 331568"/>
              <a:gd name="connsiteY15" fmla="*/ 269452 h 353557"/>
              <a:gd name="connsiteX16" fmla="*/ 207366 w 331568"/>
              <a:gd name="connsiteY16" fmla="*/ 181556 h 353557"/>
              <a:gd name="connsiteX17" fmla="*/ 193020 w 331568"/>
              <a:gd name="connsiteY17" fmla="*/ 174853 h 353557"/>
              <a:gd name="connsiteX18" fmla="*/ 113707 w 331568"/>
              <a:gd name="connsiteY18" fmla="*/ 165299 h 353557"/>
              <a:gd name="connsiteX19" fmla="*/ 92688 w 331568"/>
              <a:gd name="connsiteY19" fmla="*/ 186317 h 353557"/>
              <a:gd name="connsiteX20" fmla="*/ 112130 w 331568"/>
              <a:gd name="connsiteY20" fmla="*/ 206456 h 353557"/>
              <a:gd name="connsiteX21" fmla="*/ 113707 w 331568"/>
              <a:gd name="connsiteY21" fmla="*/ 206396 h 353557"/>
              <a:gd name="connsiteX22" fmla="*/ 133786 w 331568"/>
              <a:gd name="connsiteY22" fmla="*/ 186317 h 353557"/>
              <a:gd name="connsiteX23" fmla="*/ 113707 w 331568"/>
              <a:gd name="connsiteY23" fmla="*/ 165299 h 353557"/>
              <a:gd name="connsiteX24" fmla="*/ 237939 w 331568"/>
              <a:gd name="connsiteY24" fmla="*/ 82164 h 353557"/>
              <a:gd name="connsiteX25" fmla="*/ 248434 w 331568"/>
              <a:gd name="connsiteY25" fmla="*/ 92689 h 353557"/>
              <a:gd name="connsiteX26" fmla="*/ 248434 w 331568"/>
              <a:gd name="connsiteY26" fmla="*/ 134726 h 353557"/>
              <a:gd name="connsiteX27" fmla="*/ 237939 w 331568"/>
              <a:gd name="connsiteY27" fmla="*/ 145250 h 353557"/>
              <a:gd name="connsiteX28" fmla="*/ 226474 w 331568"/>
              <a:gd name="connsiteY28" fmla="*/ 134726 h 353557"/>
              <a:gd name="connsiteX29" fmla="*/ 226474 w 331568"/>
              <a:gd name="connsiteY29" fmla="*/ 92689 h 353557"/>
              <a:gd name="connsiteX30" fmla="*/ 237939 w 331568"/>
              <a:gd name="connsiteY30" fmla="*/ 82164 h 353557"/>
              <a:gd name="connsiteX31" fmla="*/ 20078 w 331568"/>
              <a:gd name="connsiteY31" fmla="*/ 60205 h 353557"/>
              <a:gd name="connsiteX32" fmla="*/ 20078 w 331568"/>
              <a:gd name="connsiteY32" fmla="*/ 268512 h 353557"/>
              <a:gd name="connsiteX33" fmla="*/ 42037 w 331568"/>
              <a:gd name="connsiteY33" fmla="*/ 268512 h 353557"/>
              <a:gd name="connsiteX34" fmla="*/ 82164 w 331568"/>
              <a:gd name="connsiteY34" fmla="*/ 213099 h 353557"/>
              <a:gd name="connsiteX35" fmla="*/ 71670 w 331568"/>
              <a:gd name="connsiteY35" fmla="*/ 186317 h 353557"/>
              <a:gd name="connsiteX36" fmla="*/ 113707 w 331568"/>
              <a:gd name="connsiteY36" fmla="*/ 144280 h 353557"/>
              <a:gd name="connsiteX37" fmla="*/ 148101 w 331568"/>
              <a:gd name="connsiteY37" fmla="*/ 163388 h 353557"/>
              <a:gd name="connsiteX38" fmla="*/ 156715 w 331568"/>
              <a:gd name="connsiteY38" fmla="*/ 138548 h 353557"/>
              <a:gd name="connsiteX39" fmla="*/ 145250 w 331568"/>
              <a:gd name="connsiteY39" fmla="*/ 91718 h 353557"/>
              <a:gd name="connsiteX40" fmla="*/ 150012 w 331568"/>
              <a:gd name="connsiteY40" fmla="*/ 60205 h 353557"/>
              <a:gd name="connsiteX41" fmla="*/ 238880 w 331568"/>
              <a:gd name="connsiteY41" fmla="*/ 40127 h 353557"/>
              <a:gd name="connsiteX42" fmla="*/ 249404 w 331568"/>
              <a:gd name="connsiteY42" fmla="*/ 50651 h 353557"/>
              <a:gd name="connsiteX43" fmla="*/ 238880 w 331568"/>
              <a:gd name="connsiteY43" fmla="*/ 62116 h 353557"/>
              <a:gd name="connsiteX44" fmla="*/ 228385 w 331568"/>
              <a:gd name="connsiteY44" fmla="*/ 50651 h 353557"/>
              <a:gd name="connsiteX45" fmla="*/ 238880 w 331568"/>
              <a:gd name="connsiteY45" fmla="*/ 40127 h 353557"/>
              <a:gd name="connsiteX46" fmla="*/ 239668 w 331568"/>
              <a:gd name="connsiteY46" fmla="*/ 20988 h 353557"/>
              <a:gd name="connsiteX47" fmla="*/ 237939 w 331568"/>
              <a:gd name="connsiteY47" fmla="*/ 21019 h 353557"/>
              <a:gd name="connsiteX48" fmla="*/ 175823 w 331568"/>
              <a:gd name="connsiteY48" fmla="*/ 56383 h 353557"/>
              <a:gd name="connsiteX49" fmla="*/ 174852 w 331568"/>
              <a:gd name="connsiteY49" fmla="*/ 59234 h 353557"/>
              <a:gd name="connsiteX50" fmla="*/ 166269 w 331568"/>
              <a:gd name="connsiteY50" fmla="*/ 93629 h 353557"/>
              <a:gd name="connsiteX51" fmla="*/ 176763 w 331568"/>
              <a:gd name="connsiteY51" fmla="*/ 131875 h 353557"/>
              <a:gd name="connsiteX52" fmla="*/ 177734 w 331568"/>
              <a:gd name="connsiteY52" fmla="*/ 140458 h 353557"/>
              <a:gd name="connsiteX53" fmla="*/ 172001 w 331568"/>
              <a:gd name="connsiteY53" fmla="*/ 159566 h 353557"/>
              <a:gd name="connsiteX54" fmla="*/ 191109 w 331568"/>
              <a:gd name="connsiteY54" fmla="*/ 153834 h 353557"/>
              <a:gd name="connsiteX55" fmla="*/ 193778 w 331568"/>
              <a:gd name="connsiteY55" fmla="*/ 153015 h 353557"/>
              <a:gd name="connsiteX56" fmla="*/ 199723 w 331568"/>
              <a:gd name="connsiteY56" fmla="*/ 154804 h 353557"/>
              <a:gd name="connsiteX57" fmla="*/ 237939 w 331568"/>
              <a:gd name="connsiteY57" fmla="*/ 165299 h 353557"/>
              <a:gd name="connsiteX58" fmla="*/ 310549 w 331568"/>
              <a:gd name="connsiteY58" fmla="*/ 92689 h 353557"/>
              <a:gd name="connsiteX59" fmla="*/ 239668 w 331568"/>
              <a:gd name="connsiteY59" fmla="*/ 20988 h 353557"/>
              <a:gd name="connsiteX60" fmla="*/ 30573 w 331568"/>
              <a:gd name="connsiteY60" fmla="*/ 20078 h 353557"/>
              <a:gd name="connsiteX61" fmla="*/ 21019 w 331568"/>
              <a:gd name="connsiteY61" fmla="*/ 30573 h 353557"/>
              <a:gd name="connsiteX62" fmla="*/ 21019 w 331568"/>
              <a:gd name="connsiteY62" fmla="*/ 41097 h 353557"/>
              <a:gd name="connsiteX63" fmla="*/ 161477 w 331568"/>
              <a:gd name="connsiteY63" fmla="*/ 41097 h 353557"/>
              <a:gd name="connsiteX64" fmla="*/ 180585 w 331568"/>
              <a:gd name="connsiteY64" fmla="*/ 20078 h 353557"/>
              <a:gd name="connsiteX65" fmla="*/ 30573 w 331568"/>
              <a:gd name="connsiteY65" fmla="*/ 0 h 353557"/>
              <a:gd name="connsiteX66" fmla="*/ 238879 w 331568"/>
              <a:gd name="connsiteY66" fmla="*/ 0 h 353557"/>
              <a:gd name="connsiteX67" fmla="*/ 331568 w 331568"/>
              <a:gd name="connsiteY67" fmla="*/ 93629 h 353557"/>
              <a:gd name="connsiteX68" fmla="*/ 238879 w 331568"/>
              <a:gd name="connsiteY68" fmla="*/ 187288 h 353557"/>
              <a:gd name="connsiteX69" fmla="*/ 228385 w 331568"/>
              <a:gd name="connsiteY69" fmla="*/ 186317 h 353557"/>
              <a:gd name="connsiteX70" fmla="*/ 228385 w 331568"/>
              <a:gd name="connsiteY70" fmla="*/ 322014 h 353557"/>
              <a:gd name="connsiteX71" fmla="*/ 196842 w 331568"/>
              <a:gd name="connsiteY71" fmla="*/ 353557 h 353557"/>
              <a:gd name="connsiteX72" fmla="*/ 30573 w 331568"/>
              <a:gd name="connsiteY72" fmla="*/ 353557 h 353557"/>
              <a:gd name="connsiteX73" fmla="*/ 0 w 331568"/>
              <a:gd name="connsiteY73" fmla="*/ 322984 h 353557"/>
              <a:gd name="connsiteX74" fmla="*/ 0 w 331568"/>
              <a:gd name="connsiteY74" fmla="*/ 31543 h 353557"/>
              <a:gd name="connsiteX75" fmla="*/ 30573 w 331568"/>
              <a:gd name="connsiteY75" fmla="*/ 0 h 35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1568" h="353557">
                <a:moveTo>
                  <a:pt x="20078" y="288560"/>
                </a:moveTo>
                <a:lnTo>
                  <a:pt x="20078" y="321074"/>
                </a:lnTo>
                <a:cubicBezTo>
                  <a:pt x="20078" y="326806"/>
                  <a:pt x="24840" y="331568"/>
                  <a:pt x="30573" y="331568"/>
                </a:cubicBezTo>
                <a:lnTo>
                  <a:pt x="196842" y="331568"/>
                </a:lnTo>
                <a:cubicBezTo>
                  <a:pt x="201634" y="331568"/>
                  <a:pt x="206396" y="326806"/>
                  <a:pt x="206396" y="321074"/>
                </a:cubicBezTo>
                <a:lnTo>
                  <a:pt x="206396" y="288560"/>
                </a:lnTo>
                <a:close/>
                <a:moveTo>
                  <a:pt x="113707" y="227415"/>
                </a:moveTo>
                <a:cubicBezTo>
                  <a:pt x="87927" y="227415"/>
                  <a:pt x="67848" y="245582"/>
                  <a:pt x="63056" y="269452"/>
                </a:cubicBezTo>
                <a:lnTo>
                  <a:pt x="164358" y="269452"/>
                </a:lnTo>
                <a:cubicBezTo>
                  <a:pt x="159566" y="245582"/>
                  <a:pt x="138547" y="227415"/>
                  <a:pt x="113707" y="227415"/>
                </a:cubicBezTo>
                <a:close/>
                <a:moveTo>
                  <a:pt x="193020" y="174853"/>
                </a:moveTo>
                <a:lnTo>
                  <a:pt x="158626" y="187288"/>
                </a:lnTo>
                <a:lnTo>
                  <a:pt x="154804" y="187288"/>
                </a:lnTo>
                <a:cubicBezTo>
                  <a:pt x="154804" y="197782"/>
                  <a:pt x="151923" y="207366"/>
                  <a:pt x="144280" y="215010"/>
                </a:cubicBezTo>
                <a:cubicBezTo>
                  <a:pt x="166269" y="224564"/>
                  <a:pt x="181555" y="244612"/>
                  <a:pt x="185377" y="269452"/>
                </a:cubicBezTo>
                <a:lnTo>
                  <a:pt x="207366" y="269452"/>
                </a:lnTo>
                <a:lnTo>
                  <a:pt x="207366" y="181556"/>
                </a:lnTo>
                <a:cubicBezTo>
                  <a:pt x="202574" y="179645"/>
                  <a:pt x="197812" y="177734"/>
                  <a:pt x="193020" y="174853"/>
                </a:cubicBezTo>
                <a:close/>
                <a:moveTo>
                  <a:pt x="113707" y="165299"/>
                </a:moveTo>
                <a:cubicBezTo>
                  <a:pt x="102242" y="165299"/>
                  <a:pt x="92688" y="173912"/>
                  <a:pt x="92688" y="186317"/>
                </a:cubicBezTo>
                <a:cubicBezTo>
                  <a:pt x="92688" y="197266"/>
                  <a:pt x="101393" y="206456"/>
                  <a:pt x="112130" y="206456"/>
                </a:cubicBezTo>
                <a:cubicBezTo>
                  <a:pt x="112646" y="206456"/>
                  <a:pt x="113191" y="206426"/>
                  <a:pt x="113707" y="206396"/>
                </a:cubicBezTo>
                <a:cubicBezTo>
                  <a:pt x="124232" y="206396"/>
                  <a:pt x="133786" y="197782"/>
                  <a:pt x="133786" y="186317"/>
                </a:cubicBezTo>
                <a:cubicBezTo>
                  <a:pt x="133786" y="174853"/>
                  <a:pt x="125172" y="165299"/>
                  <a:pt x="113707" y="165299"/>
                </a:cubicBezTo>
                <a:close/>
                <a:moveTo>
                  <a:pt x="237939" y="82164"/>
                </a:moveTo>
                <a:cubicBezTo>
                  <a:pt x="243672" y="82164"/>
                  <a:pt x="248434" y="86956"/>
                  <a:pt x="248434" y="92689"/>
                </a:cubicBezTo>
                <a:lnTo>
                  <a:pt x="248434" y="134726"/>
                </a:lnTo>
                <a:cubicBezTo>
                  <a:pt x="248434" y="140458"/>
                  <a:pt x="243672" y="145250"/>
                  <a:pt x="237939" y="145250"/>
                </a:cubicBezTo>
                <a:cubicBezTo>
                  <a:pt x="231236" y="145250"/>
                  <a:pt x="226474" y="140458"/>
                  <a:pt x="226474" y="134726"/>
                </a:cubicBezTo>
                <a:lnTo>
                  <a:pt x="226474" y="92689"/>
                </a:lnTo>
                <a:cubicBezTo>
                  <a:pt x="226474" y="86956"/>
                  <a:pt x="231236" y="82164"/>
                  <a:pt x="237939" y="82164"/>
                </a:cubicBezTo>
                <a:close/>
                <a:moveTo>
                  <a:pt x="20078" y="60205"/>
                </a:moveTo>
                <a:lnTo>
                  <a:pt x="20078" y="268512"/>
                </a:lnTo>
                <a:lnTo>
                  <a:pt x="42037" y="268512"/>
                </a:lnTo>
                <a:cubicBezTo>
                  <a:pt x="44919" y="244612"/>
                  <a:pt x="61145" y="224564"/>
                  <a:pt x="82164" y="213099"/>
                </a:cubicBezTo>
                <a:cubicBezTo>
                  <a:pt x="75491" y="206396"/>
                  <a:pt x="71670" y="196842"/>
                  <a:pt x="71670" y="186317"/>
                </a:cubicBezTo>
                <a:cubicBezTo>
                  <a:pt x="71670" y="163388"/>
                  <a:pt x="90778" y="144280"/>
                  <a:pt x="113707" y="144280"/>
                </a:cubicBezTo>
                <a:cubicBezTo>
                  <a:pt x="128053" y="144280"/>
                  <a:pt x="140458" y="151923"/>
                  <a:pt x="148101" y="163388"/>
                </a:cubicBezTo>
                <a:lnTo>
                  <a:pt x="156715" y="138548"/>
                </a:lnTo>
                <a:cubicBezTo>
                  <a:pt x="149072" y="124232"/>
                  <a:pt x="144280" y="107975"/>
                  <a:pt x="145250" y="91718"/>
                </a:cubicBezTo>
                <a:cubicBezTo>
                  <a:pt x="145250" y="80253"/>
                  <a:pt x="147161" y="69759"/>
                  <a:pt x="150012" y="60205"/>
                </a:cubicBezTo>
                <a:close/>
                <a:moveTo>
                  <a:pt x="238880" y="40127"/>
                </a:moveTo>
                <a:cubicBezTo>
                  <a:pt x="244612" y="40127"/>
                  <a:pt x="249404" y="44919"/>
                  <a:pt x="249404" y="50651"/>
                </a:cubicBezTo>
                <a:cubicBezTo>
                  <a:pt x="249404" y="57324"/>
                  <a:pt x="244612" y="62116"/>
                  <a:pt x="238880" y="62116"/>
                </a:cubicBezTo>
                <a:cubicBezTo>
                  <a:pt x="233147" y="62116"/>
                  <a:pt x="228385" y="57324"/>
                  <a:pt x="228385" y="50651"/>
                </a:cubicBezTo>
                <a:cubicBezTo>
                  <a:pt x="228385" y="45859"/>
                  <a:pt x="233147" y="40127"/>
                  <a:pt x="238880" y="40127"/>
                </a:cubicBezTo>
                <a:close/>
                <a:moveTo>
                  <a:pt x="239668" y="20988"/>
                </a:moveTo>
                <a:cubicBezTo>
                  <a:pt x="239092" y="20988"/>
                  <a:pt x="238515" y="21019"/>
                  <a:pt x="237939" y="21019"/>
                </a:cubicBezTo>
                <a:cubicBezTo>
                  <a:pt x="211188" y="21019"/>
                  <a:pt x="188258" y="35365"/>
                  <a:pt x="175823" y="56383"/>
                </a:cubicBezTo>
                <a:cubicBezTo>
                  <a:pt x="175823" y="58294"/>
                  <a:pt x="175823" y="58294"/>
                  <a:pt x="174852" y="59234"/>
                </a:cubicBezTo>
                <a:cubicBezTo>
                  <a:pt x="170091" y="68788"/>
                  <a:pt x="166269" y="81224"/>
                  <a:pt x="166269" y="93629"/>
                </a:cubicBezTo>
                <a:cubicBezTo>
                  <a:pt x="166269" y="107035"/>
                  <a:pt x="170091" y="120410"/>
                  <a:pt x="176763" y="131875"/>
                </a:cubicBezTo>
                <a:cubicBezTo>
                  <a:pt x="177734" y="134726"/>
                  <a:pt x="179645" y="138548"/>
                  <a:pt x="177734" y="140458"/>
                </a:cubicBezTo>
                <a:lnTo>
                  <a:pt x="172001" y="159566"/>
                </a:lnTo>
                <a:lnTo>
                  <a:pt x="191109" y="153834"/>
                </a:lnTo>
                <a:cubicBezTo>
                  <a:pt x="191989" y="153258"/>
                  <a:pt x="192899" y="153015"/>
                  <a:pt x="193778" y="153015"/>
                </a:cubicBezTo>
                <a:cubicBezTo>
                  <a:pt x="195750" y="153015"/>
                  <a:pt x="197721" y="154137"/>
                  <a:pt x="199723" y="154804"/>
                </a:cubicBezTo>
                <a:cubicBezTo>
                  <a:pt x="211188" y="162448"/>
                  <a:pt x="224563" y="165299"/>
                  <a:pt x="237939" y="165299"/>
                </a:cubicBezTo>
                <a:cubicBezTo>
                  <a:pt x="278066" y="165299"/>
                  <a:pt x="310549" y="133786"/>
                  <a:pt x="310549" y="92689"/>
                </a:cubicBezTo>
                <a:cubicBezTo>
                  <a:pt x="310549" y="53138"/>
                  <a:pt x="279006" y="20988"/>
                  <a:pt x="239668" y="20988"/>
                </a:cubicBezTo>
                <a:close/>
                <a:moveTo>
                  <a:pt x="30573" y="20078"/>
                </a:moveTo>
                <a:cubicBezTo>
                  <a:pt x="24840" y="20078"/>
                  <a:pt x="20078" y="24840"/>
                  <a:pt x="21019" y="30573"/>
                </a:cubicBezTo>
                <a:lnTo>
                  <a:pt x="21019" y="41097"/>
                </a:lnTo>
                <a:lnTo>
                  <a:pt x="161477" y="41097"/>
                </a:lnTo>
                <a:cubicBezTo>
                  <a:pt x="166269" y="33454"/>
                  <a:pt x="172942" y="25811"/>
                  <a:pt x="180585" y="20078"/>
                </a:cubicBezTo>
                <a:close/>
                <a:moveTo>
                  <a:pt x="30573" y="0"/>
                </a:moveTo>
                <a:lnTo>
                  <a:pt x="238879" y="0"/>
                </a:lnTo>
                <a:cubicBezTo>
                  <a:pt x="290501" y="0"/>
                  <a:pt x="331568" y="43008"/>
                  <a:pt x="331568" y="93629"/>
                </a:cubicBezTo>
                <a:cubicBezTo>
                  <a:pt x="331568" y="145251"/>
                  <a:pt x="290501" y="187288"/>
                  <a:pt x="238879" y="187288"/>
                </a:cubicBezTo>
                <a:cubicBezTo>
                  <a:pt x="235058" y="187288"/>
                  <a:pt x="231236" y="186317"/>
                  <a:pt x="228385" y="186317"/>
                </a:cubicBezTo>
                <a:lnTo>
                  <a:pt x="228385" y="322014"/>
                </a:lnTo>
                <a:cubicBezTo>
                  <a:pt x="228385" y="339211"/>
                  <a:pt x="214039" y="353557"/>
                  <a:pt x="196842" y="353557"/>
                </a:cubicBezTo>
                <a:lnTo>
                  <a:pt x="30573" y="353557"/>
                </a:lnTo>
                <a:cubicBezTo>
                  <a:pt x="13375" y="353557"/>
                  <a:pt x="0" y="339211"/>
                  <a:pt x="0" y="322984"/>
                </a:cubicBezTo>
                <a:lnTo>
                  <a:pt x="0" y="31543"/>
                </a:lnTo>
                <a:cubicBezTo>
                  <a:pt x="0" y="14346"/>
                  <a:pt x="14346" y="0"/>
                  <a:pt x="30573" y="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黑体" panose="02010609060101010101" pitchFamily="49" charset="-122"/>
            </a:endParaRPr>
          </a:p>
        </p:txBody>
      </p:sp>
      <p:sp>
        <p:nvSpPr>
          <p:cNvPr id="73" name="文本框 72"/>
          <p:cNvSpPr txBox="1"/>
          <p:nvPr/>
        </p:nvSpPr>
        <p:spPr>
          <a:xfrm>
            <a:off x="6412930" y="1328954"/>
            <a:ext cx="1024759" cy="461665"/>
          </a:xfrm>
          <a:prstGeom prst="rect">
            <a:avLst/>
          </a:prstGeom>
          <a:noFill/>
        </p:spPr>
        <p:txBody>
          <a:bodyPr wrap="square" rtlCol="0">
            <a:spAutoFit/>
          </a:bodyPr>
          <a:lstStyle/>
          <a:p>
            <a:pPr algn="ct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rPr>
              <a:t>01</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74" name="文本框 73"/>
          <p:cNvSpPr txBox="1"/>
          <p:nvPr/>
        </p:nvSpPr>
        <p:spPr>
          <a:xfrm>
            <a:off x="6412930" y="3971298"/>
            <a:ext cx="1024759" cy="461665"/>
          </a:xfrm>
          <a:prstGeom prst="rect">
            <a:avLst/>
          </a:prstGeom>
          <a:noFill/>
        </p:spPr>
        <p:txBody>
          <a:bodyPr wrap="square" rtlCol="0">
            <a:spAutoFit/>
          </a:bodyPr>
          <a:lstStyle/>
          <a:p>
            <a:pPr algn="ct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rPr>
              <a:t>03</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75" name="文本框 74"/>
          <p:cNvSpPr txBox="1"/>
          <p:nvPr/>
        </p:nvSpPr>
        <p:spPr>
          <a:xfrm>
            <a:off x="6412930" y="5292471"/>
            <a:ext cx="1024759" cy="461665"/>
          </a:xfrm>
          <a:prstGeom prst="rect">
            <a:avLst/>
          </a:prstGeom>
          <a:noFill/>
        </p:spPr>
        <p:txBody>
          <a:bodyPr wrap="square" rtlCol="0">
            <a:spAutoFit/>
          </a:bodyPr>
          <a:lstStyle/>
          <a:p>
            <a:pPr algn="ct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rPr>
              <a:t>04</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76" name="文本框 75"/>
          <p:cNvSpPr txBox="1"/>
          <p:nvPr/>
        </p:nvSpPr>
        <p:spPr>
          <a:xfrm>
            <a:off x="6412930" y="2650126"/>
            <a:ext cx="1024759" cy="461665"/>
          </a:xfrm>
          <a:prstGeom prst="rect">
            <a:avLst/>
          </a:prstGeom>
          <a:noFill/>
        </p:spPr>
        <p:txBody>
          <a:bodyPr wrap="square" rtlCol="0">
            <a:spAutoFit/>
          </a:bodyPr>
          <a:lstStyle/>
          <a:p>
            <a:pPr algn="ct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rPr>
              <a:t>02</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0" name="组合 39"/>
          <p:cNvGrpSpPr/>
          <p:nvPr/>
        </p:nvGrpSpPr>
        <p:grpSpPr>
          <a:xfrm>
            <a:off x="-531339" y="-932311"/>
            <a:ext cx="3593993" cy="1864621"/>
            <a:chOff x="-531339" y="-932311"/>
            <a:chExt cx="3593993" cy="1864621"/>
          </a:xfrm>
        </p:grpSpPr>
        <p:grpSp>
          <p:nvGrpSpPr>
            <p:cNvPr id="41" name="组合 40"/>
            <p:cNvGrpSpPr/>
            <p:nvPr/>
          </p:nvGrpSpPr>
          <p:grpSpPr>
            <a:xfrm>
              <a:off x="-531339" y="-932311"/>
              <a:ext cx="1751442" cy="1864621"/>
              <a:chOff x="-565316" y="-3295690"/>
              <a:chExt cx="4337568" cy="4617863"/>
            </a:xfrm>
          </p:grpSpPr>
          <p:sp>
            <p:nvSpPr>
              <p:cNvPr id="44" name="椭圆 43"/>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5" name="椭圆 44"/>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42"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43"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nvGraphicFramePr>
        <p:xfrm>
          <a:off x="478631" y="1396916"/>
          <a:ext cx="11246643" cy="3524250"/>
        </p:xfrm>
        <a:graphic>
          <a:graphicData uri="http://schemas.openxmlformats.org/drawingml/2006/chart">
            <c:chart xmlns:c="http://schemas.openxmlformats.org/drawingml/2006/chart" xmlns:r="http://schemas.openxmlformats.org/officeDocument/2006/relationships" r:id="rId1"/>
          </a:graphicData>
        </a:graphic>
      </p:graphicFrame>
      <p:cxnSp>
        <p:nvCxnSpPr>
          <p:cNvPr id="9" name="直接连接符 11"/>
          <p:cNvCxnSpPr/>
          <p:nvPr/>
        </p:nvCxnSpPr>
        <p:spPr>
          <a:xfrm>
            <a:off x="777388" y="5231999"/>
            <a:ext cx="18797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777388" y="5436171"/>
            <a:ext cx="10843112" cy="626262"/>
          </a:xfrm>
          <a:prstGeom prst="rect">
            <a:avLst/>
          </a:prstGeom>
        </p:spPr>
        <p:txBody>
          <a:bodyPr wrap="square" lIns="68580" tIns="34290" rIns="68580" bIns="34290">
            <a:spAutoFit/>
          </a:bodyPr>
          <a:lstStyle/>
          <a:p>
            <a:pPr algn="just">
              <a:lnSpc>
                <a:spcPct val="180000"/>
              </a:lnSpc>
              <a:spcBef>
                <a:spcPct val="20000"/>
              </a:spcBef>
              <a:spcAft>
                <a:spcPts val="450"/>
              </a:spcAft>
              <a:buClr>
                <a:schemeClr val="accent1">
                  <a:lumMod val="75000"/>
                </a:schemeClr>
              </a:buClr>
              <a:buSzPct val="145000"/>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真正敬业的人能够从工作中找到自己的价值把每一项工作当作自己的事真正敬业的人能够从工作中找到自己的价值把每一项工作当作自己的事真正敬业的人能够从工作中找到自己的价值把每一项工作当作自己的事真正敬业的人能够从工作中找到自己的价值把每一项工作当作自己的事</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2" name="文本框 11"/>
          <p:cNvSpPr txBox="1"/>
          <p:nvPr/>
        </p:nvSpPr>
        <p:spPr>
          <a:xfrm>
            <a:off x="777387" y="4758063"/>
            <a:ext cx="10834233" cy="438582"/>
          </a:xfrm>
          <a:prstGeom prst="rect">
            <a:avLst/>
          </a:prstGeom>
          <a:noFill/>
        </p:spPr>
        <p:txBody>
          <a:bodyPr wrap="square" lIns="68580" tIns="34290" rIns="68580" bIns="34290" rtlCol="0">
            <a:spAutoFit/>
          </a:bodyPr>
          <a:lstStyle/>
          <a:p>
            <a:pPr algn="just"/>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胜任能力</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3" name="文本框 1"/>
          <p:cNvSpPr txBox="1">
            <a:spLocks noChangeArrowheads="1"/>
          </p:cNvSpPr>
          <p:nvPr/>
        </p:nvSpPr>
        <p:spPr bwMode="auto">
          <a:xfrm>
            <a:off x="827454" y="5281227"/>
            <a:ext cx="1078416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105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105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105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nvGrpSpPr>
          <p:cNvPr id="14" name="组合 13"/>
          <p:cNvGrpSpPr/>
          <p:nvPr/>
        </p:nvGrpSpPr>
        <p:grpSpPr>
          <a:xfrm>
            <a:off x="-531339" y="-932311"/>
            <a:ext cx="3593993" cy="1864621"/>
            <a:chOff x="-531339" y="-932311"/>
            <a:chExt cx="3593993" cy="1864621"/>
          </a:xfrm>
        </p:grpSpPr>
        <p:grpSp>
          <p:nvGrpSpPr>
            <p:cNvPr id="15" name="组合 14"/>
            <p:cNvGrpSpPr/>
            <p:nvPr/>
          </p:nvGrpSpPr>
          <p:grpSpPr>
            <a:xfrm>
              <a:off x="-531339" y="-932311"/>
              <a:ext cx="1751442" cy="1864621"/>
              <a:chOff x="-565316" y="-3295690"/>
              <a:chExt cx="4337568" cy="4617863"/>
            </a:xfrm>
          </p:grpSpPr>
          <p:sp>
            <p:nvSpPr>
              <p:cNvPr id="18" name="椭圆 17"/>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9" name="椭圆 18"/>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16"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17"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1860772" y="-1923778"/>
            <a:ext cx="6271054" cy="6271054"/>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6" name="椭圆 15"/>
          <p:cNvSpPr/>
          <p:nvPr/>
        </p:nvSpPr>
        <p:spPr>
          <a:xfrm>
            <a:off x="-673472" y="3101515"/>
            <a:ext cx="4775916" cy="4775916"/>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7" name="椭圆 16"/>
          <p:cNvSpPr/>
          <p:nvPr/>
        </p:nvSpPr>
        <p:spPr>
          <a:xfrm>
            <a:off x="-673472" y="3762632"/>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cxnSp>
        <p:nvCxnSpPr>
          <p:cNvPr id="18" name="直接连接符 22"/>
          <p:cNvCxnSpPr/>
          <p:nvPr/>
        </p:nvCxnSpPr>
        <p:spPr>
          <a:xfrm>
            <a:off x="6282203" y="4347276"/>
            <a:ext cx="4842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282203" y="3607430"/>
            <a:ext cx="1024759" cy="769441"/>
          </a:xfrm>
          <a:prstGeom prst="rect">
            <a:avLst/>
          </a:prstGeom>
          <a:noFill/>
        </p:spPr>
        <p:txBody>
          <a:bodyPr wrap="square" rtlCol="0">
            <a:spAutoFit/>
          </a:bodyPr>
          <a:lstStyle/>
          <a:p>
            <a:r>
              <a:rPr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rPr>
              <a:t>03</a:t>
            </a:r>
            <a:endParaRPr lang="zh-CN" altLang="en-US" sz="4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文本框 19"/>
          <p:cNvSpPr txBox="1"/>
          <p:nvPr/>
        </p:nvSpPr>
        <p:spPr>
          <a:xfrm>
            <a:off x="6240162" y="4751202"/>
            <a:ext cx="1024759" cy="769441"/>
          </a:xfrm>
          <a:prstGeom prst="rect">
            <a:avLst/>
          </a:prstGeom>
          <a:noFill/>
        </p:spPr>
        <p:txBody>
          <a:bodyPr wrap="square" rtlCol="0">
            <a:spAutoFit/>
          </a:bodyPr>
          <a:lstStyle/>
          <a:p>
            <a:r>
              <a:rPr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rPr>
              <a:t>04</a:t>
            </a:r>
            <a:endParaRPr lang="zh-CN" altLang="en-US" sz="4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1" name="文本框 20"/>
          <p:cNvSpPr txBox="1"/>
          <p:nvPr/>
        </p:nvSpPr>
        <p:spPr>
          <a:xfrm>
            <a:off x="6282203" y="1318675"/>
            <a:ext cx="1024759" cy="769441"/>
          </a:xfrm>
          <a:prstGeom prst="rect">
            <a:avLst/>
          </a:prstGeom>
          <a:noFill/>
        </p:spPr>
        <p:txBody>
          <a:bodyPr wrap="square" rtlCol="0">
            <a:spAutoFit/>
          </a:bodyPr>
          <a:lstStyle/>
          <a:p>
            <a:r>
              <a:rPr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rPr>
              <a:t>01</a:t>
            </a:r>
            <a:endParaRPr lang="zh-CN" altLang="en-US" sz="4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文本框 21"/>
          <p:cNvSpPr txBox="1"/>
          <p:nvPr/>
        </p:nvSpPr>
        <p:spPr>
          <a:xfrm>
            <a:off x="6991652" y="1527096"/>
            <a:ext cx="1362976"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rPr>
              <a:t>自我介绍</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3" name="文本框 22"/>
          <p:cNvSpPr txBox="1"/>
          <p:nvPr/>
        </p:nvSpPr>
        <p:spPr>
          <a:xfrm>
            <a:off x="6282203" y="2469481"/>
            <a:ext cx="1024759" cy="769441"/>
          </a:xfrm>
          <a:prstGeom prst="rect">
            <a:avLst/>
          </a:prstGeom>
          <a:noFill/>
        </p:spPr>
        <p:txBody>
          <a:bodyPr wrap="square" rtlCol="0">
            <a:spAutoFit/>
          </a:bodyPr>
          <a:lstStyle/>
          <a:p>
            <a:r>
              <a:rPr lang="en-US" altLang="zh-CN" sz="4400" dirty="0">
                <a:solidFill>
                  <a:schemeClr val="bg1"/>
                </a:solidFill>
                <a:latin typeface="黑体" panose="02010609060101010101" pitchFamily="49" charset="-122"/>
                <a:ea typeface="黑体" panose="02010609060101010101" pitchFamily="49" charset="-122"/>
                <a:cs typeface="黑体" panose="02010609060101010101" pitchFamily="49" charset="-122"/>
              </a:rPr>
              <a:t>02</a:t>
            </a:r>
            <a:endParaRPr lang="zh-CN" altLang="en-US" sz="4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4" name="文本框 15"/>
          <p:cNvSpPr txBox="1"/>
          <p:nvPr/>
        </p:nvSpPr>
        <p:spPr bwMode="auto">
          <a:xfrm>
            <a:off x="8131417" y="1592593"/>
            <a:ext cx="2005013" cy="382587"/>
          </a:xfrm>
          <a:prstGeom prst="rect">
            <a:avLst/>
          </a:prstGeom>
          <a:noFill/>
          <a:ln>
            <a:noFill/>
          </a:ln>
        </p:spPr>
        <p:txBody>
          <a:bodyPr spcFirstLastPara="1" lIns="91425" tIns="45700" rIns="91425" bIns="45700"/>
          <a:lstStyle/>
          <a:p>
            <a:pPr defTabSz="1218565" eaLnBrk="1" hangingPunct="1">
              <a:spcBef>
                <a:spcPct val="20000"/>
              </a:spcBef>
              <a:defRPr/>
            </a:pPr>
            <a:r>
              <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a:p>
            <a:pPr defTabSz="1218565" eaLnBrk="1" hangingPunct="1">
              <a:spcBef>
                <a:spcPct val="20000"/>
              </a:spcBef>
              <a:defRPr/>
            </a:pP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5" name="文本框 24"/>
          <p:cNvSpPr txBox="1"/>
          <p:nvPr/>
        </p:nvSpPr>
        <p:spPr>
          <a:xfrm>
            <a:off x="6991652" y="2686240"/>
            <a:ext cx="1362976"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rPr>
              <a:t>岗位认知</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6" name="文本框 13"/>
          <p:cNvSpPr txBox="1"/>
          <p:nvPr/>
        </p:nvSpPr>
        <p:spPr bwMode="auto">
          <a:xfrm>
            <a:off x="8131417" y="2751737"/>
            <a:ext cx="2005013" cy="382587"/>
          </a:xfrm>
          <a:prstGeom prst="rect">
            <a:avLst/>
          </a:prstGeom>
          <a:noFill/>
          <a:ln>
            <a:noFill/>
          </a:ln>
        </p:spPr>
        <p:txBody>
          <a:bodyPr spcFirstLastPara="1" lIns="91425" tIns="45700" rIns="91425" bIns="45700"/>
          <a:lstStyle/>
          <a:p>
            <a:pPr defTabSz="1218565" eaLnBrk="1" hangingPunct="1">
              <a:spcBef>
                <a:spcPct val="20000"/>
              </a:spcBef>
              <a:defRPr/>
            </a:pPr>
            <a:r>
              <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a:p>
            <a:pPr defTabSz="1218565" eaLnBrk="1" hangingPunct="1">
              <a:spcBef>
                <a:spcPct val="20000"/>
              </a:spcBef>
              <a:defRPr/>
            </a:pP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7" name="文本框 26"/>
          <p:cNvSpPr txBox="1"/>
          <p:nvPr/>
        </p:nvSpPr>
        <p:spPr>
          <a:xfrm>
            <a:off x="6991652" y="3832592"/>
            <a:ext cx="1362976"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8" name="文本框 12"/>
          <p:cNvSpPr txBox="1"/>
          <p:nvPr/>
        </p:nvSpPr>
        <p:spPr bwMode="auto">
          <a:xfrm>
            <a:off x="8131417" y="3898089"/>
            <a:ext cx="2005013" cy="382587"/>
          </a:xfrm>
          <a:prstGeom prst="rect">
            <a:avLst/>
          </a:prstGeom>
          <a:noFill/>
          <a:ln>
            <a:noFill/>
          </a:ln>
        </p:spPr>
        <p:txBody>
          <a:bodyPr spcFirstLastPara="1" lIns="91425" tIns="45700" rIns="91425" bIns="45700"/>
          <a:lstStyle/>
          <a:p>
            <a:pPr defTabSz="1218565" eaLnBrk="1" hangingPunct="1">
              <a:spcBef>
                <a:spcPct val="20000"/>
              </a:spcBef>
              <a:defRPr/>
            </a:pPr>
            <a:r>
              <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a:p>
            <a:pPr defTabSz="1218565" eaLnBrk="1" hangingPunct="1">
              <a:spcBef>
                <a:spcPct val="20000"/>
              </a:spcBef>
              <a:defRPr/>
            </a:pP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9" name="文本框 28"/>
          <p:cNvSpPr txBox="1"/>
          <p:nvPr/>
        </p:nvSpPr>
        <p:spPr>
          <a:xfrm>
            <a:off x="6991652" y="4979171"/>
            <a:ext cx="1362976"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rPr>
              <a:t>目标规划</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0" name="文本框 1"/>
          <p:cNvSpPr txBox="1"/>
          <p:nvPr/>
        </p:nvSpPr>
        <p:spPr bwMode="auto">
          <a:xfrm>
            <a:off x="8131417" y="5044668"/>
            <a:ext cx="2005013" cy="382587"/>
          </a:xfrm>
          <a:prstGeom prst="rect">
            <a:avLst/>
          </a:prstGeom>
          <a:noFill/>
          <a:ln>
            <a:noFill/>
          </a:ln>
        </p:spPr>
        <p:txBody>
          <a:bodyPr spcFirstLastPara="1" lIns="91425" tIns="45700" rIns="91425" bIns="45700"/>
          <a:lstStyle/>
          <a:p>
            <a:pPr defTabSz="1218565" eaLnBrk="1" hangingPunct="1">
              <a:spcBef>
                <a:spcPct val="20000"/>
              </a:spcBef>
              <a:defRPr/>
            </a:pPr>
            <a:r>
              <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a:p>
            <a:pPr defTabSz="1218565" eaLnBrk="1" hangingPunct="1">
              <a:spcBef>
                <a:spcPct val="20000"/>
              </a:spcBef>
              <a:defRPr/>
            </a:pPr>
            <a:endParaRPr lang="en-US" altLang="zh-CN" sz="1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cxnSp>
        <p:nvCxnSpPr>
          <p:cNvPr id="31" name="直接连接符 22"/>
          <p:cNvCxnSpPr/>
          <p:nvPr/>
        </p:nvCxnSpPr>
        <p:spPr>
          <a:xfrm>
            <a:off x="6282203" y="2044342"/>
            <a:ext cx="4842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22"/>
          <p:cNvCxnSpPr/>
          <p:nvPr/>
        </p:nvCxnSpPr>
        <p:spPr>
          <a:xfrm>
            <a:off x="6282203" y="5498742"/>
            <a:ext cx="4842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22"/>
          <p:cNvCxnSpPr/>
          <p:nvPr/>
        </p:nvCxnSpPr>
        <p:spPr>
          <a:xfrm>
            <a:off x="6282203" y="3195809"/>
            <a:ext cx="4842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274755" y="641109"/>
            <a:ext cx="2166572" cy="1107996"/>
          </a:xfrm>
          <a:prstGeom prst="rect">
            <a:avLst/>
          </a:prstGeom>
          <a:noFill/>
        </p:spPr>
        <p:txBody>
          <a:bodyPr wrap="square" rtlCol="0">
            <a:spAutoFit/>
          </a:bodyPr>
          <a:lstStyle/>
          <a:p>
            <a:pPr algn="dist">
              <a:defRPr/>
            </a:pPr>
            <a:r>
              <a:rPr lang="zh-CN" altLang="en-US" sz="6600" dirty="0">
                <a:solidFill>
                  <a:schemeClr val="bg1"/>
                </a:solidFill>
                <a:latin typeface="黑体" panose="02010609060101010101" pitchFamily="49" charset="-122"/>
                <a:ea typeface="黑体" panose="02010609060101010101" pitchFamily="49" charset="-122"/>
                <a:cs typeface="黑体" panose="02010609060101010101" pitchFamily="49" charset="-122"/>
              </a:rPr>
              <a:t>目录</a:t>
            </a:r>
            <a:endParaRPr lang="zh-CN" altLang="en-US" sz="6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5" name="文本框 34"/>
          <p:cNvSpPr txBox="1"/>
          <p:nvPr/>
        </p:nvSpPr>
        <p:spPr>
          <a:xfrm>
            <a:off x="1311826" y="1623216"/>
            <a:ext cx="2166572" cy="646331"/>
          </a:xfrm>
          <a:prstGeom prst="rect">
            <a:avLst/>
          </a:prstGeom>
          <a:noFill/>
        </p:spPr>
        <p:txBody>
          <a:bodyPr wrap="square" rtlCol="0">
            <a:spAutoFit/>
          </a:bodyPr>
          <a:lstStyle/>
          <a:p>
            <a:pPr algn="dist">
              <a:defRPr/>
            </a:pP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CONTENT</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6" name="组合 35"/>
          <p:cNvGrpSpPr/>
          <p:nvPr/>
        </p:nvGrpSpPr>
        <p:grpSpPr>
          <a:xfrm rot="6800799">
            <a:off x="5680133" y="1569143"/>
            <a:ext cx="379687" cy="429486"/>
            <a:chOff x="2136091" y="2889455"/>
            <a:chExt cx="4494984" cy="5084551"/>
          </a:xfrm>
        </p:grpSpPr>
        <p:sp>
          <p:nvSpPr>
            <p:cNvPr id="37" name="椭圆 36"/>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8" name="椭圆 37"/>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grpSp>
        <p:nvGrpSpPr>
          <p:cNvPr id="39" name="组合 38"/>
          <p:cNvGrpSpPr/>
          <p:nvPr/>
        </p:nvGrpSpPr>
        <p:grpSpPr>
          <a:xfrm rot="6800799">
            <a:off x="5680133" y="5004323"/>
            <a:ext cx="379687" cy="429486"/>
            <a:chOff x="2136091" y="2889455"/>
            <a:chExt cx="4494984" cy="5084551"/>
          </a:xfrm>
        </p:grpSpPr>
        <p:sp>
          <p:nvSpPr>
            <p:cNvPr id="40" name="椭圆 39"/>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1" name="椭圆 40"/>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grpSp>
        <p:nvGrpSpPr>
          <p:cNvPr id="42" name="组合 41"/>
          <p:cNvGrpSpPr/>
          <p:nvPr/>
        </p:nvGrpSpPr>
        <p:grpSpPr>
          <a:xfrm rot="6800799">
            <a:off x="5680134" y="3859263"/>
            <a:ext cx="379687" cy="429486"/>
            <a:chOff x="2136091" y="2889455"/>
            <a:chExt cx="4494984" cy="5084551"/>
          </a:xfrm>
        </p:grpSpPr>
        <p:sp>
          <p:nvSpPr>
            <p:cNvPr id="43" name="椭圆 42"/>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4" name="椭圆 43"/>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grpSp>
        <p:nvGrpSpPr>
          <p:cNvPr id="45" name="组合 44"/>
          <p:cNvGrpSpPr/>
          <p:nvPr/>
        </p:nvGrpSpPr>
        <p:grpSpPr>
          <a:xfrm rot="6800799">
            <a:off x="5680135" y="2714203"/>
            <a:ext cx="379687" cy="429486"/>
            <a:chOff x="2136091" y="2889455"/>
            <a:chExt cx="4494984" cy="5084551"/>
          </a:xfrm>
        </p:grpSpPr>
        <p:sp>
          <p:nvSpPr>
            <p:cNvPr id="46" name="椭圆 45"/>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7" name="椭圆 46"/>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形状 9"/>
          <p:cNvSpPr/>
          <p:nvPr/>
        </p:nvSpPr>
        <p:spPr>
          <a:xfrm flipV="1">
            <a:off x="1343025" y="1857375"/>
            <a:ext cx="2038350" cy="2219961"/>
          </a:xfrm>
          <a:custGeom>
            <a:avLst/>
            <a:gdLst>
              <a:gd name="connsiteX0" fmla="*/ 1019175 w 2038350"/>
              <a:gd name="connsiteY0" fmla="*/ 2072384 h 2219961"/>
              <a:gd name="connsiteX1" fmla="*/ 147577 w 2038350"/>
              <a:gd name="connsiteY1" fmla="*/ 1200786 h 2219961"/>
              <a:gd name="connsiteX2" fmla="*/ 1019175 w 2038350"/>
              <a:gd name="connsiteY2" fmla="*/ 329188 h 2219961"/>
              <a:gd name="connsiteX3" fmla="*/ 1890773 w 2038350"/>
              <a:gd name="connsiteY3" fmla="*/ 1200786 h 2219961"/>
              <a:gd name="connsiteX4" fmla="*/ 1019175 w 2038350"/>
              <a:gd name="connsiteY4" fmla="*/ 2072384 h 2219961"/>
              <a:gd name="connsiteX5" fmla="*/ 1019175 w 2038350"/>
              <a:gd name="connsiteY5" fmla="*/ 2219961 h 2219961"/>
              <a:gd name="connsiteX6" fmla="*/ 2038350 w 2038350"/>
              <a:gd name="connsiteY6" fmla="*/ 1200786 h 2219961"/>
              <a:gd name="connsiteX7" fmla="*/ 1224574 w 2038350"/>
              <a:gd name="connsiteY7" fmla="*/ 202317 h 2219961"/>
              <a:gd name="connsiteX8" fmla="*/ 1127967 w 2038350"/>
              <a:gd name="connsiteY8" fmla="*/ 187573 h 2219961"/>
              <a:gd name="connsiteX9" fmla="*/ 1019175 w 2038350"/>
              <a:gd name="connsiteY9" fmla="*/ 0 h 2219961"/>
              <a:gd name="connsiteX10" fmla="*/ 910383 w 2038350"/>
              <a:gd name="connsiteY10" fmla="*/ 187573 h 2219961"/>
              <a:gd name="connsiteX11" fmla="*/ 813776 w 2038350"/>
              <a:gd name="connsiteY11" fmla="*/ 202317 h 2219961"/>
              <a:gd name="connsiteX12" fmla="*/ 0 w 2038350"/>
              <a:gd name="connsiteY12" fmla="*/ 1200786 h 2219961"/>
              <a:gd name="connsiteX13" fmla="*/ 1019175 w 2038350"/>
              <a:gd name="connsiteY13" fmla="*/ 2219961 h 2219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350" h="2219961">
                <a:moveTo>
                  <a:pt x="1019175" y="2072384"/>
                </a:moveTo>
                <a:cubicBezTo>
                  <a:pt x="537805" y="2072384"/>
                  <a:pt x="147577" y="1682156"/>
                  <a:pt x="147577" y="1200786"/>
                </a:cubicBezTo>
                <a:cubicBezTo>
                  <a:pt x="147577" y="719416"/>
                  <a:pt x="537805" y="329188"/>
                  <a:pt x="1019175" y="329188"/>
                </a:cubicBezTo>
                <a:cubicBezTo>
                  <a:pt x="1500545" y="329188"/>
                  <a:pt x="1890773" y="719416"/>
                  <a:pt x="1890773" y="1200786"/>
                </a:cubicBezTo>
                <a:cubicBezTo>
                  <a:pt x="1890773" y="1682156"/>
                  <a:pt x="1500545" y="2072384"/>
                  <a:pt x="1019175" y="2072384"/>
                </a:cubicBezTo>
                <a:close/>
                <a:moveTo>
                  <a:pt x="1019175" y="2219961"/>
                </a:moveTo>
                <a:cubicBezTo>
                  <a:pt x="1582050" y="2219961"/>
                  <a:pt x="2038350" y="1763661"/>
                  <a:pt x="2038350" y="1200786"/>
                </a:cubicBezTo>
                <a:cubicBezTo>
                  <a:pt x="2038350" y="708271"/>
                  <a:pt x="1688995" y="297351"/>
                  <a:pt x="1224574" y="202317"/>
                </a:cubicBezTo>
                <a:lnTo>
                  <a:pt x="1127967" y="187573"/>
                </a:lnTo>
                <a:lnTo>
                  <a:pt x="1019175" y="0"/>
                </a:lnTo>
                <a:lnTo>
                  <a:pt x="910383" y="187573"/>
                </a:lnTo>
                <a:lnTo>
                  <a:pt x="813776" y="202317"/>
                </a:lnTo>
                <a:cubicBezTo>
                  <a:pt x="349355" y="297351"/>
                  <a:pt x="0" y="708271"/>
                  <a:pt x="0" y="1200786"/>
                </a:cubicBezTo>
                <a:cubicBezTo>
                  <a:pt x="0" y="1763661"/>
                  <a:pt x="456300" y="2219961"/>
                  <a:pt x="1019175" y="2219961"/>
                </a:cubicBez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8" name="任意形状 10"/>
          <p:cNvSpPr/>
          <p:nvPr/>
        </p:nvSpPr>
        <p:spPr>
          <a:xfrm flipV="1">
            <a:off x="5076825" y="1857374"/>
            <a:ext cx="2038350" cy="2219961"/>
          </a:xfrm>
          <a:custGeom>
            <a:avLst/>
            <a:gdLst>
              <a:gd name="connsiteX0" fmla="*/ 1019175 w 2038350"/>
              <a:gd name="connsiteY0" fmla="*/ 2072384 h 2219961"/>
              <a:gd name="connsiteX1" fmla="*/ 147577 w 2038350"/>
              <a:gd name="connsiteY1" fmla="*/ 1200786 h 2219961"/>
              <a:gd name="connsiteX2" fmla="*/ 1019175 w 2038350"/>
              <a:gd name="connsiteY2" fmla="*/ 329188 h 2219961"/>
              <a:gd name="connsiteX3" fmla="*/ 1890773 w 2038350"/>
              <a:gd name="connsiteY3" fmla="*/ 1200786 h 2219961"/>
              <a:gd name="connsiteX4" fmla="*/ 1019175 w 2038350"/>
              <a:gd name="connsiteY4" fmla="*/ 2072384 h 2219961"/>
              <a:gd name="connsiteX5" fmla="*/ 1019175 w 2038350"/>
              <a:gd name="connsiteY5" fmla="*/ 2219961 h 2219961"/>
              <a:gd name="connsiteX6" fmla="*/ 2038350 w 2038350"/>
              <a:gd name="connsiteY6" fmla="*/ 1200786 h 2219961"/>
              <a:gd name="connsiteX7" fmla="*/ 1224574 w 2038350"/>
              <a:gd name="connsiteY7" fmla="*/ 202317 h 2219961"/>
              <a:gd name="connsiteX8" fmla="*/ 1127967 w 2038350"/>
              <a:gd name="connsiteY8" fmla="*/ 187573 h 2219961"/>
              <a:gd name="connsiteX9" fmla="*/ 1019175 w 2038350"/>
              <a:gd name="connsiteY9" fmla="*/ 0 h 2219961"/>
              <a:gd name="connsiteX10" fmla="*/ 910383 w 2038350"/>
              <a:gd name="connsiteY10" fmla="*/ 187573 h 2219961"/>
              <a:gd name="connsiteX11" fmla="*/ 813776 w 2038350"/>
              <a:gd name="connsiteY11" fmla="*/ 202317 h 2219961"/>
              <a:gd name="connsiteX12" fmla="*/ 0 w 2038350"/>
              <a:gd name="connsiteY12" fmla="*/ 1200786 h 2219961"/>
              <a:gd name="connsiteX13" fmla="*/ 1019175 w 2038350"/>
              <a:gd name="connsiteY13" fmla="*/ 2219961 h 2219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350" h="2219961">
                <a:moveTo>
                  <a:pt x="1019175" y="2072384"/>
                </a:moveTo>
                <a:cubicBezTo>
                  <a:pt x="537805" y="2072384"/>
                  <a:pt x="147577" y="1682156"/>
                  <a:pt x="147577" y="1200786"/>
                </a:cubicBezTo>
                <a:cubicBezTo>
                  <a:pt x="147577" y="719416"/>
                  <a:pt x="537805" y="329188"/>
                  <a:pt x="1019175" y="329188"/>
                </a:cubicBezTo>
                <a:cubicBezTo>
                  <a:pt x="1500545" y="329188"/>
                  <a:pt x="1890773" y="719416"/>
                  <a:pt x="1890773" y="1200786"/>
                </a:cubicBezTo>
                <a:cubicBezTo>
                  <a:pt x="1890773" y="1682156"/>
                  <a:pt x="1500545" y="2072384"/>
                  <a:pt x="1019175" y="2072384"/>
                </a:cubicBezTo>
                <a:close/>
                <a:moveTo>
                  <a:pt x="1019175" y="2219961"/>
                </a:moveTo>
                <a:cubicBezTo>
                  <a:pt x="1582050" y="2219961"/>
                  <a:pt x="2038350" y="1763661"/>
                  <a:pt x="2038350" y="1200786"/>
                </a:cubicBezTo>
                <a:cubicBezTo>
                  <a:pt x="2038350" y="708271"/>
                  <a:pt x="1688995" y="297351"/>
                  <a:pt x="1224574" y="202317"/>
                </a:cubicBezTo>
                <a:lnTo>
                  <a:pt x="1127967" y="187573"/>
                </a:lnTo>
                <a:lnTo>
                  <a:pt x="1019175" y="0"/>
                </a:lnTo>
                <a:lnTo>
                  <a:pt x="910383" y="187573"/>
                </a:lnTo>
                <a:lnTo>
                  <a:pt x="813776" y="202317"/>
                </a:lnTo>
                <a:cubicBezTo>
                  <a:pt x="349355" y="297351"/>
                  <a:pt x="0" y="708271"/>
                  <a:pt x="0" y="1200786"/>
                </a:cubicBezTo>
                <a:cubicBezTo>
                  <a:pt x="0" y="1763661"/>
                  <a:pt x="456300" y="2219961"/>
                  <a:pt x="1019175" y="2219961"/>
                </a:cubicBez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9" name="任意形状 11"/>
          <p:cNvSpPr/>
          <p:nvPr/>
        </p:nvSpPr>
        <p:spPr>
          <a:xfrm flipV="1">
            <a:off x="8810625" y="1857373"/>
            <a:ext cx="2038350" cy="2219961"/>
          </a:xfrm>
          <a:custGeom>
            <a:avLst/>
            <a:gdLst>
              <a:gd name="connsiteX0" fmla="*/ 1019175 w 2038350"/>
              <a:gd name="connsiteY0" fmla="*/ 2072384 h 2219961"/>
              <a:gd name="connsiteX1" fmla="*/ 147577 w 2038350"/>
              <a:gd name="connsiteY1" fmla="*/ 1200786 h 2219961"/>
              <a:gd name="connsiteX2" fmla="*/ 1019175 w 2038350"/>
              <a:gd name="connsiteY2" fmla="*/ 329188 h 2219961"/>
              <a:gd name="connsiteX3" fmla="*/ 1890773 w 2038350"/>
              <a:gd name="connsiteY3" fmla="*/ 1200786 h 2219961"/>
              <a:gd name="connsiteX4" fmla="*/ 1019175 w 2038350"/>
              <a:gd name="connsiteY4" fmla="*/ 2072384 h 2219961"/>
              <a:gd name="connsiteX5" fmla="*/ 1019175 w 2038350"/>
              <a:gd name="connsiteY5" fmla="*/ 2219961 h 2219961"/>
              <a:gd name="connsiteX6" fmla="*/ 2038350 w 2038350"/>
              <a:gd name="connsiteY6" fmla="*/ 1200786 h 2219961"/>
              <a:gd name="connsiteX7" fmla="*/ 1224574 w 2038350"/>
              <a:gd name="connsiteY7" fmla="*/ 202317 h 2219961"/>
              <a:gd name="connsiteX8" fmla="*/ 1127967 w 2038350"/>
              <a:gd name="connsiteY8" fmla="*/ 187573 h 2219961"/>
              <a:gd name="connsiteX9" fmla="*/ 1019175 w 2038350"/>
              <a:gd name="connsiteY9" fmla="*/ 0 h 2219961"/>
              <a:gd name="connsiteX10" fmla="*/ 910383 w 2038350"/>
              <a:gd name="connsiteY10" fmla="*/ 187573 h 2219961"/>
              <a:gd name="connsiteX11" fmla="*/ 813776 w 2038350"/>
              <a:gd name="connsiteY11" fmla="*/ 202317 h 2219961"/>
              <a:gd name="connsiteX12" fmla="*/ 0 w 2038350"/>
              <a:gd name="connsiteY12" fmla="*/ 1200786 h 2219961"/>
              <a:gd name="connsiteX13" fmla="*/ 1019175 w 2038350"/>
              <a:gd name="connsiteY13" fmla="*/ 2219961 h 2219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350" h="2219961">
                <a:moveTo>
                  <a:pt x="1019175" y="2072384"/>
                </a:moveTo>
                <a:cubicBezTo>
                  <a:pt x="537805" y="2072384"/>
                  <a:pt x="147577" y="1682156"/>
                  <a:pt x="147577" y="1200786"/>
                </a:cubicBezTo>
                <a:cubicBezTo>
                  <a:pt x="147577" y="719416"/>
                  <a:pt x="537805" y="329188"/>
                  <a:pt x="1019175" y="329188"/>
                </a:cubicBezTo>
                <a:cubicBezTo>
                  <a:pt x="1500545" y="329188"/>
                  <a:pt x="1890773" y="719416"/>
                  <a:pt x="1890773" y="1200786"/>
                </a:cubicBezTo>
                <a:cubicBezTo>
                  <a:pt x="1890773" y="1682156"/>
                  <a:pt x="1500545" y="2072384"/>
                  <a:pt x="1019175" y="2072384"/>
                </a:cubicBezTo>
                <a:close/>
                <a:moveTo>
                  <a:pt x="1019175" y="2219961"/>
                </a:moveTo>
                <a:cubicBezTo>
                  <a:pt x="1582050" y="2219961"/>
                  <a:pt x="2038350" y="1763661"/>
                  <a:pt x="2038350" y="1200786"/>
                </a:cubicBezTo>
                <a:cubicBezTo>
                  <a:pt x="2038350" y="708271"/>
                  <a:pt x="1688995" y="297351"/>
                  <a:pt x="1224574" y="202317"/>
                </a:cubicBezTo>
                <a:lnTo>
                  <a:pt x="1127967" y="187573"/>
                </a:lnTo>
                <a:lnTo>
                  <a:pt x="1019175" y="0"/>
                </a:lnTo>
                <a:lnTo>
                  <a:pt x="910383" y="187573"/>
                </a:lnTo>
                <a:lnTo>
                  <a:pt x="813776" y="202317"/>
                </a:lnTo>
                <a:cubicBezTo>
                  <a:pt x="349355" y="297351"/>
                  <a:pt x="0" y="708271"/>
                  <a:pt x="0" y="1200786"/>
                </a:cubicBezTo>
                <a:cubicBezTo>
                  <a:pt x="0" y="1763661"/>
                  <a:pt x="456300" y="2219961"/>
                  <a:pt x="1019175" y="2219961"/>
                </a:cubicBez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10" name="任意形状 13"/>
          <p:cNvSpPr>
            <a:spLocks noChangeAspect="1"/>
          </p:cNvSpPr>
          <p:nvPr/>
        </p:nvSpPr>
        <p:spPr bwMode="auto">
          <a:xfrm>
            <a:off x="2118037" y="2344465"/>
            <a:ext cx="438192" cy="354137"/>
          </a:xfrm>
          <a:custGeom>
            <a:avLst/>
            <a:gdLst>
              <a:gd name="connsiteX0" fmla="*/ 0 w 590140"/>
              <a:gd name="connsiteY0" fmla="*/ 455765 h 476939"/>
              <a:gd name="connsiteX1" fmla="*/ 590140 w 590140"/>
              <a:gd name="connsiteY1" fmla="*/ 455765 h 476939"/>
              <a:gd name="connsiteX2" fmla="*/ 590140 w 590140"/>
              <a:gd name="connsiteY2" fmla="*/ 476939 h 476939"/>
              <a:gd name="connsiteX3" fmla="*/ 0 w 590140"/>
              <a:gd name="connsiteY3" fmla="*/ 476939 h 476939"/>
              <a:gd name="connsiteX4" fmla="*/ 135090 w 590140"/>
              <a:gd name="connsiteY4" fmla="*/ 371068 h 476939"/>
              <a:gd name="connsiteX5" fmla="*/ 145702 w 590140"/>
              <a:gd name="connsiteY5" fmla="*/ 371068 h 476939"/>
              <a:gd name="connsiteX6" fmla="*/ 145702 w 590140"/>
              <a:gd name="connsiteY6" fmla="*/ 441920 h 476939"/>
              <a:gd name="connsiteX7" fmla="*/ 100022 w 590140"/>
              <a:gd name="connsiteY7" fmla="*/ 441920 h 476939"/>
              <a:gd name="connsiteX8" fmla="*/ 100022 w 590140"/>
              <a:gd name="connsiteY8" fmla="*/ 405574 h 476939"/>
              <a:gd name="connsiteX9" fmla="*/ 204265 w 590140"/>
              <a:gd name="connsiteY9" fmla="*/ 299697 h 476939"/>
              <a:gd name="connsiteX10" fmla="*/ 225456 w 590140"/>
              <a:gd name="connsiteY10" fmla="*/ 299697 h 476939"/>
              <a:gd name="connsiteX11" fmla="*/ 249871 w 590140"/>
              <a:gd name="connsiteY11" fmla="*/ 304760 h 476939"/>
              <a:gd name="connsiteX12" fmla="*/ 249871 w 590140"/>
              <a:gd name="connsiteY12" fmla="*/ 441920 h 476939"/>
              <a:gd name="connsiteX13" fmla="*/ 204265 w 590140"/>
              <a:gd name="connsiteY13" fmla="*/ 441920 h 476939"/>
              <a:gd name="connsiteX14" fmla="*/ 352707 w 590140"/>
              <a:gd name="connsiteY14" fmla="*/ 276672 h 476939"/>
              <a:gd name="connsiteX15" fmla="*/ 352707 w 590140"/>
              <a:gd name="connsiteY15" fmla="*/ 441920 h 476939"/>
              <a:gd name="connsiteX16" fmla="*/ 307027 w 590140"/>
              <a:gd name="connsiteY16" fmla="*/ 441920 h 476939"/>
              <a:gd name="connsiteX17" fmla="*/ 307027 w 590140"/>
              <a:gd name="connsiteY17" fmla="*/ 299687 h 476939"/>
              <a:gd name="connsiteX18" fmla="*/ 352707 w 590140"/>
              <a:gd name="connsiteY18" fmla="*/ 276672 h 476939"/>
              <a:gd name="connsiteX19" fmla="*/ 266083 w 590140"/>
              <a:gd name="connsiteY19" fmla="*/ 73306 h 476939"/>
              <a:gd name="connsiteX20" fmla="*/ 205636 w 590140"/>
              <a:gd name="connsiteY20" fmla="*/ 98510 h 476939"/>
              <a:gd name="connsiteX21" fmla="*/ 205636 w 590140"/>
              <a:gd name="connsiteY21" fmla="*/ 219584 h 476939"/>
              <a:gd name="connsiteX22" fmla="*/ 326876 w 590140"/>
              <a:gd name="connsiteY22" fmla="*/ 219584 h 476939"/>
              <a:gd name="connsiteX23" fmla="*/ 326876 w 590140"/>
              <a:gd name="connsiteY23" fmla="*/ 98510 h 476939"/>
              <a:gd name="connsiteX24" fmla="*/ 266083 w 590140"/>
              <a:gd name="connsiteY24" fmla="*/ 73306 h 476939"/>
              <a:gd name="connsiteX25" fmla="*/ 406161 w 590140"/>
              <a:gd name="connsiteY25" fmla="*/ 72259 h 476939"/>
              <a:gd name="connsiteX26" fmla="*/ 451841 w 590140"/>
              <a:gd name="connsiteY26" fmla="*/ 72259 h 476939"/>
              <a:gd name="connsiteX27" fmla="*/ 451841 w 590140"/>
              <a:gd name="connsiteY27" fmla="*/ 441920 h 476939"/>
              <a:gd name="connsiteX28" fmla="*/ 406161 w 590140"/>
              <a:gd name="connsiteY28" fmla="*/ 441920 h 476939"/>
              <a:gd name="connsiteX29" fmla="*/ 406161 w 590140"/>
              <a:gd name="connsiteY29" fmla="*/ 197014 h 476939"/>
              <a:gd name="connsiteX30" fmla="*/ 410775 w 590140"/>
              <a:gd name="connsiteY30" fmla="*/ 161107 h 476939"/>
              <a:gd name="connsiteX31" fmla="*/ 406161 w 590140"/>
              <a:gd name="connsiteY31" fmla="*/ 125199 h 476939"/>
              <a:gd name="connsiteX32" fmla="*/ 266256 w 590140"/>
              <a:gd name="connsiteY32" fmla="*/ 39239 h 476939"/>
              <a:gd name="connsiteX33" fmla="*/ 351308 w 590140"/>
              <a:gd name="connsiteY33" fmla="*/ 74111 h 476939"/>
              <a:gd name="connsiteX34" fmla="*/ 351308 w 590140"/>
              <a:gd name="connsiteY34" fmla="*/ 243983 h 476939"/>
              <a:gd name="connsiteX35" fmla="*/ 194111 w 590140"/>
              <a:gd name="connsiteY35" fmla="*/ 255031 h 476939"/>
              <a:gd name="connsiteX36" fmla="*/ 173367 w 590140"/>
              <a:gd name="connsiteY36" fmla="*/ 276208 h 476939"/>
              <a:gd name="connsiteX37" fmla="*/ 165069 w 590140"/>
              <a:gd name="connsiteY37" fmla="*/ 304289 h 476939"/>
              <a:gd name="connsiteX38" fmla="*/ 75637 w 590140"/>
              <a:gd name="connsiteY38" fmla="*/ 393599 h 476939"/>
              <a:gd name="connsiteX39" fmla="*/ 31383 w 590140"/>
              <a:gd name="connsiteY39" fmla="*/ 393599 h 476939"/>
              <a:gd name="connsiteX40" fmla="*/ 31383 w 590140"/>
              <a:gd name="connsiteY40" fmla="*/ 349404 h 476939"/>
              <a:gd name="connsiteX41" fmla="*/ 120814 w 590140"/>
              <a:gd name="connsiteY41" fmla="*/ 260095 h 476939"/>
              <a:gd name="connsiteX42" fmla="*/ 148935 w 590140"/>
              <a:gd name="connsiteY42" fmla="*/ 251809 h 476939"/>
              <a:gd name="connsiteX43" fmla="*/ 170140 w 590140"/>
              <a:gd name="connsiteY43" fmla="*/ 231093 h 476939"/>
              <a:gd name="connsiteX44" fmla="*/ 181204 w 590140"/>
              <a:gd name="connsiteY44" fmla="*/ 74111 h 476939"/>
              <a:gd name="connsiteX45" fmla="*/ 266256 w 590140"/>
              <a:gd name="connsiteY45" fmla="*/ 39239 h 476939"/>
              <a:gd name="connsiteX46" fmla="*/ 501149 w 590140"/>
              <a:gd name="connsiteY46" fmla="*/ 0 h 476939"/>
              <a:gd name="connsiteX47" fmla="*/ 546829 w 590140"/>
              <a:gd name="connsiteY47" fmla="*/ 0 h 476939"/>
              <a:gd name="connsiteX48" fmla="*/ 546829 w 590140"/>
              <a:gd name="connsiteY48" fmla="*/ 441920 h 476939"/>
              <a:gd name="connsiteX49" fmla="*/ 501149 w 590140"/>
              <a:gd name="connsiteY49" fmla="*/ 441920 h 47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90140" h="476939">
                <a:moveTo>
                  <a:pt x="0" y="455765"/>
                </a:moveTo>
                <a:lnTo>
                  <a:pt x="590140" y="455765"/>
                </a:lnTo>
                <a:lnTo>
                  <a:pt x="590140" y="476939"/>
                </a:lnTo>
                <a:lnTo>
                  <a:pt x="0" y="476939"/>
                </a:lnTo>
                <a:close/>
                <a:moveTo>
                  <a:pt x="135090" y="371068"/>
                </a:moveTo>
                <a:lnTo>
                  <a:pt x="145702" y="371068"/>
                </a:lnTo>
                <a:lnTo>
                  <a:pt x="145702" y="441920"/>
                </a:lnTo>
                <a:lnTo>
                  <a:pt x="100022" y="441920"/>
                </a:lnTo>
                <a:lnTo>
                  <a:pt x="100022" y="405574"/>
                </a:lnTo>
                <a:close/>
                <a:moveTo>
                  <a:pt x="204265" y="299697"/>
                </a:moveTo>
                <a:lnTo>
                  <a:pt x="225456" y="299697"/>
                </a:lnTo>
                <a:cubicBezTo>
                  <a:pt x="233748" y="301998"/>
                  <a:pt x="241579" y="303839"/>
                  <a:pt x="249871" y="304760"/>
                </a:cubicBezTo>
                <a:lnTo>
                  <a:pt x="249871" y="441920"/>
                </a:lnTo>
                <a:lnTo>
                  <a:pt x="204265" y="441920"/>
                </a:lnTo>
                <a:close/>
                <a:moveTo>
                  <a:pt x="352707" y="276672"/>
                </a:moveTo>
                <a:lnTo>
                  <a:pt x="352707" y="441920"/>
                </a:lnTo>
                <a:lnTo>
                  <a:pt x="307027" y="441920"/>
                </a:lnTo>
                <a:lnTo>
                  <a:pt x="307027" y="299687"/>
                </a:lnTo>
                <a:cubicBezTo>
                  <a:pt x="323638" y="295084"/>
                  <a:pt x="338865" y="287259"/>
                  <a:pt x="352707" y="276672"/>
                </a:cubicBezTo>
                <a:close/>
                <a:moveTo>
                  <a:pt x="266083" y="73306"/>
                </a:moveTo>
                <a:cubicBezTo>
                  <a:pt x="244129" y="73306"/>
                  <a:pt x="222232" y="81707"/>
                  <a:pt x="205636" y="98510"/>
                </a:cubicBezTo>
                <a:cubicBezTo>
                  <a:pt x="171984" y="132116"/>
                  <a:pt x="171984" y="186438"/>
                  <a:pt x="205636" y="219584"/>
                </a:cubicBezTo>
                <a:cubicBezTo>
                  <a:pt x="238827" y="253190"/>
                  <a:pt x="293224" y="253190"/>
                  <a:pt x="326876" y="219584"/>
                </a:cubicBezTo>
                <a:cubicBezTo>
                  <a:pt x="360528" y="186438"/>
                  <a:pt x="360528" y="132116"/>
                  <a:pt x="326876" y="98510"/>
                </a:cubicBezTo>
                <a:cubicBezTo>
                  <a:pt x="310050" y="81707"/>
                  <a:pt x="288038" y="73306"/>
                  <a:pt x="266083" y="73306"/>
                </a:cubicBezTo>
                <a:close/>
                <a:moveTo>
                  <a:pt x="406161" y="72259"/>
                </a:moveTo>
                <a:lnTo>
                  <a:pt x="451841" y="72259"/>
                </a:lnTo>
                <a:lnTo>
                  <a:pt x="451841" y="441920"/>
                </a:lnTo>
                <a:lnTo>
                  <a:pt x="406161" y="441920"/>
                </a:lnTo>
                <a:lnTo>
                  <a:pt x="406161" y="197014"/>
                </a:lnTo>
                <a:cubicBezTo>
                  <a:pt x="409391" y="185505"/>
                  <a:pt x="410775" y="173536"/>
                  <a:pt x="410775" y="161107"/>
                </a:cubicBezTo>
                <a:cubicBezTo>
                  <a:pt x="410775" y="148677"/>
                  <a:pt x="409391" y="136708"/>
                  <a:pt x="406161" y="125199"/>
                </a:cubicBezTo>
                <a:close/>
                <a:moveTo>
                  <a:pt x="266256" y="39239"/>
                </a:moveTo>
                <a:cubicBezTo>
                  <a:pt x="297027" y="39239"/>
                  <a:pt x="327798" y="50863"/>
                  <a:pt x="351308" y="74111"/>
                </a:cubicBezTo>
                <a:cubicBezTo>
                  <a:pt x="397868" y="121067"/>
                  <a:pt x="397868" y="197026"/>
                  <a:pt x="351308" y="243983"/>
                </a:cubicBezTo>
                <a:cubicBezTo>
                  <a:pt x="308436" y="286796"/>
                  <a:pt x="241132" y="290479"/>
                  <a:pt x="194111" y="255031"/>
                </a:cubicBezTo>
                <a:lnTo>
                  <a:pt x="173367" y="276208"/>
                </a:lnTo>
                <a:cubicBezTo>
                  <a:pt x="175211" y="285875"/>
                  <a:pt x="172445" y="296463"/>
                  <a:pt x="165069" y="304289"/>
                </a:cubicBezTo>
                <a:lnTo>
                  <a:pt x="75637" y="393599"/>
                </a:lnTo>
                <a:cubicBezTo>
                  <a:pt x="63191" y="405568"/>
                  <a:pt x="43368" y="405568"/>
                  <a:pt x="31383" y="393599"/>
                </a:cubicBezTo>
                <a:cubicBezTo>
                  <a:pt x="19397" y="381629"/>
                  <a:pt x="19397" y="361834"/>
                  <a:pt x="31383" y="349404"/>
                </a:cubicBezTo>
                <a:lnTo>
                  <a:pt x="120814" y="260095"/>
                </a:lnTo>
                <a:cubicBezTo>
                  <a:pt x="128651" y="252730"/>
                  <a:pt x="139254" y="249967"/>
                  <a:pt x="148935" y="251809"/>
                </a:cubicBezTo>
                <a:lnTo>
                  <a:pt x="170140" y="231093"/>
                </a:lnTo>
                <a:cubicBezTo>
                  <a:pt x="134644" y="184136"/>
                  <a:pt x="138332" y="116924"/>
                  <a:pt x="181204" y="74111"/>
                </a:cubicBezTo>
                <a:cubicBezTo>
                  <a:pt x="204714" y="50863"/>
                  <a:pt x="235485" y="39239"/>
                  <a:pt x="266256" y="39239"/>
                </a:cubicBezTo>
                <a:close/>
                <a:moveTo>
                  <a:pt x="501149" y="0"/>
                </a:moveTo>
                <a:lnTo>
                  <a:pt x="546829" y="0"/>
                </a:lnTo>
                <a:lnTo>
                  <a:pt x="546829" y="441920"/>
                </a:lnTo>
                <a:lnTo>
                  <a:pt x="501149" y="441920"/>
                </a:lnTo>
                <a:close/>
              </a:path>
            </a:pathLst>
          </a:custGeom>
          <a:solidFill>
            <a:schemeClr val="bg1"/>
          </a:solidFill>
          <a:ln>
            <a:noFill/>
          </a:ln>
        </p:spPr>
      </p:sp>
      <p:sp>
        <p:nvSpPr>
          <p:cNvPr id="11" name="任意形状 12"/>
          <p:cNvSpPr>
            <a:spLocks noChangeAspect="1"/>
          </p:cNvSpPr>
          <p:nvPr/>
        </p:nvSpPr>
        <p:spPr bwMode="auto">
          <a:xfrm>
            <a:off x="5843528" y="2344465"/>
            <a:ext cx="438192" cy="303976"/>
          </a:xfrm>
          <a:custGeom>
            <a:avLst/>
            <a:gdLst>
              <a:gd name="connsiteX0" fmla="*/ 418216 w 606368"/>
              <a:gd name="connsiteY0" fmla="*/ 13055 h 420641"/>
              <a:gd name="connsiteX1" fmla="*/ 606368 w 606368"/>
              <a:gd name="connsiteY1" fmla="*/ 164464 h 420641"/>
              <a:gd name="connsiteX2" fmla="*/ 538058 w 606368"/>
              <a:gd name="connsiteY2" fmla="*/ 280990 h 420641"/>
              <a:gd name="connsiteX3" fmla="*/ 529946 w 606368"/>
              <a:gd name="connsiteY3" fmla="*/ 286420 h 420641"/>
              <a:gd name="connsiteX4" fmla="*/ 529946 w 606368"/>
              <a:gd name="connsiteY4" fmla="*/ 345419 h 420641"/>
              <a:gd name="connsiteX5" fmla="*/ 467351 w 606368"/>
              <a:gd name="connsiteY5" fmla="*/ 310627 h 420641"/>
              <a:gd name="connsiteX6" fmla="*/ 467167 w 606368"/>
              <a:gd name="connsiteY6" fmla="*/ 310627 h 420641"/>
              <a:gd name="connsiteX7" fmla="*/ 460806 w 606368"/>
              <a:gd name="connsiteY7" fmla="*/ 311824 h 420641"/>
              <a:gd name="connsiteX8" fmla="*/ 418216 w 606368"/>
              <a:gd name="connsiteY8" fmla="*/ 315781 h 420641"/>
              <a:gd name="connsiteX9" fmla="*/ 413607 w 606368"/>
              <a:gd name="connsiteY9" fmla="*/ 315689 h 420641"/>
              <a:gd name="connsiteX10" fmla="*/ 229972 w 606368"/>
              <a:gd name="connsiteY10" fmla="*/ 164464 h 420641"/>
              <a:gd name="connsiteX11" fmla="*/ 349353 w 606368"/>
              <a:gd name="connsiteY11" fmla="*/ 23548 h 420641"/>
              <a:gd name="connsiteX12" fmla="*/ 406232 w 606368"/>
              <a:gd name="connsiteY12" fmla="*/ 13331 h 420641"/>
              <a:gd name="connsiteX13" fmla="*/ 418216 w 606368"/>
              <a:gd name="connsiteY13" fmla="*/ 13055 h 420641"/>
              <a:gd name="connsiteX14" fmla="*/ 235913 w 606368"/>
              <a:gd name="connsiteY14" fmla="*/ 0 h 420641"/>
              <a:gd name="connsiteX15" fmla="*/ 296666 w 606368"/>
              <a:gd name="connsiteY15" fmla="*/ 6443 h 420641"/>
              <a:gd name="connsiteX16" fmla="*/ 193414 w 606368"/>
              <a:gd name="connsiteY16" fmla="*/ 164483 h 420641"/>
              <a:gd name="connsiteX17" fmla="*/ 369127 w 606368"/>
              <a:gd name="connsiteY17" fmla="*/ 347834 h 420641"/>
              <a:gd name="connsiteX18" fmla="*/ 235913 w 606368"/>
              <a:gd name="connsiteY18" fmla="*/ 381246 h 420641"/>
              <a:gd name="connsiteX19" fmla="*/ 182720 w 606368"/>
              <a:gd name="connsiteY19" fmla="*/ 376276 h 420641"/>
              <a:gd name="connsiteX20" fmla="*/ 176174 w 606368"/>
              <a:gd name="connsiteY20" fmla="*/ 375079 h 420641"/>
              <a:gd name="connsiteX21" fmla="*/ 94126 w 606368"/>
              <a:gd name="connsiteY21" fmla="*/ 420641 h 420641"/>
              <a:gd name="connsiteX22" fmla="*/ 94126 w 606368"/>
              <a:gd name="connsiteY22" fmla="*/ 343048 h 420641"/>
              <a:gd name="connsiteX23" fmla="*/ 86013 w 606368"/>
              <a:gd name="connsiteY23" fmla="*/ 337617 h 420641"/>
              <a:gd name="connsiteX24" fmla="*/ 0 w 606368"/>
              <a:gd name="connsiteY24" fmla="*/ 190623 h 420641"/>
              <a:gd name="connsiteX25" fmla="*/ 235913 w 606368"/>
              <a:gd name="connsiteY25" fmla="*/ 0 h 420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6368" h="420641">
                <a:moveTo>
                  <a:pt x="418216" y="13055"/>
                </a:moveTo>
                <a:cubicBezTo>
                  <a:pt x="521926" y="13055"/>
                  <a:pt x="606368" y="80982"/>
                  <a:pt x="606368" y="164464"/>
                </a:cubicBezTo>
                <a:cubicBezTo>
                  <a:pt x="606368" y="209565"/>
                  <a:pt x="581478" y="251996"/>
                  <a:pt x="538058" y="280990"/>
                </a:cubicBezTo>
                <a:lnTo>
                  <a:pt x="529946" y="286420"/>
                </a:lnTo>
                <a:lnTo>
                  <a:pt x="529946" y="345419"/>
                </a:lnTo>
                <a:lnTo>
                  <a:pt x="467351" y="310627"/>
                </a:lnTo>
                <a:lnTo>
                  <a:pt x="467167" y="310627"/>
                </a:lnTo>
                <a:lnTo>
                  <a:pt x="460806" y="311824"/>
                </a:lnTo>
                <a:cubicBezTo>
                  <a:pt x="446702" y="314493"/>
                  <a:pt x="432413" y="315781"/>
                  <a:pt x="418216" y="315781"/>
                </a:cubicBezTo>
                <a:cubicBezTo>
                  <a:pt x="416649" y="315781"/>
                  <a:pt x="415174" y="315781"/>
                  <a:pt x="413607" y="315689"/>
                </a:cubicBezTo>
                <a:cubicBezTo>
                  <a:pt x="312018" y="313757"/>
                  <a:pt x="229972" y="246658"/>
                  <a:pt x="229972" y="164464"/>
                </a:cubicBezTo>
                <a:cubicBezTo>
                  <a:pt x="229972" y="100495"/>
                  <a:pt x="279568" y="45730"/>
                  <a:pt x="349353" y="23548"/>
                </a:cubicBezTo>
                <a:cubicBezTo>
                  <a:pt x="367145" y="17933"/>
                  <a:pt x="386320" y="14344"/>
                  <a:pt x="406232" y="13331"/>
                </a:cubicBezTo>
                <a:cubicBezTo>
                  <a:pt x="410196" y="13147"/>
                  <a:pt x="414160" y="13055"/>
                  <a:pt x="418216" y="13055"/>
                </a:cubicBezTo>
                <a:close/>
                <a:moveTo>
                  <a:pt x="235913" y="0"/>
                </a:moveTo>
                <a:cubicBezTo>
                  <a:pt x="256932" y="0"/>
                  <a:pt x="277214" y="2209"/>
                  <a:pt x="296666" y="6443"/>
                </a:cubicBezTo>
                <a:cubicBezTo>
                  <a:pt x="234622" y="39947"/>
                  <a:pt x="193414" y="98211"/>
                  <a:pt x="193414" y="164483"/>
                </a:cubicBezTo>
                <a:cubicBezTo>
                  <a:pt x="193414" y="253949"/>
                  <a:pt x="268640" y="329057"/>
                  <a:pt x="369127" y="347834"/>
                </a:cubicBezTo>
                <a:cubicBezTo>
                  <a:pt x="331145" y="368912"/>
                  <a:pt x="285327" y="381246"/>
                  <a:pt x="235913" y="381246"/>
                </a:cubicBezTo>
                <a:cubicBezTo>
                  <a:pt x="218120" y="381246"/>
                  <a:pt x="200236" y="379589"/>
                  <a:pt x="182720" y="376276"/>
                </a:cubicBezTo>
                <a:lnTo>
                  <a:pt x="176174" y="375079"/>
                </a:lnTo>
                <a:lnTo>
                  <a:pt x="94126" y="420641"/>
                </a:lnTo>
                <a:lnTo>
                  <a:pt x="94126" y="343048"/>
                </a:lnTo>
                <a:lnTo>
                  <a:pt x="86013" y="337617"/>
                </a:lnTo>
                <a:cubicBezTo>
                  <a:pt x="31344" y="301168"/>
                  <a:pt x="0" y="247598"/>
                  <a:pt x="0" y="190623"/>
                </a:cubicBezTo>
                <a:cubicBezTo>
                  <a:pt x="0" y="85509"/>
                  <a:pt x="105834" y="0"/>
                  <a:pt x="235913" y="0"/>
                </a:cubicBezTo>
                <a:close/>
              </a:path>
            </a:pathLst>
          </a:custGeom>
          <a:solidFill>
            <a:schemeClr val="bg1"/>
          </a:solidFill>
          <a:ln>
            <a:noFill/>
          </a:ln>
        </p:spPr>
        <p:txBody>
          <a:bodyPr/>
          <a:lstStyle/>
          <a:p>
            <a:endParaRPr lang="zh-CN" altLang="en-US" dirty="0">
              <a:latin typeface="黑体" panose="02010609060101010101" pitchFamily="49" charset="-122"/>
              <a:ea typeface="黑体" panose="02010609060101010101" pitchFamily="49" charset="-122"/>
            </a:endParaRPr>
          </a:p>
        </p:txBody>
      </p:sp>
      <p:sp>
        <p:nvSpPr>
          <p:cNvPr id="12" name="任意形状 1"/>
          <p:cNvSpPr>
            <a:spLocks noChangeAspect="1"/>
          </p:cNvSpPr>
          <p:nvPr/>
        </p:nvSpPr>
        <p:spPr bwMode="auto">
          <a:xfrm>
            <a:off x="9637142" y="2296840"/>
            <a:ext cx="436822" cy="438192"/>
          </a:xfrm>
          <a:custGeom>
            <a:avLst/>
            <a:gdLst>
              <a:gd name="connsiteX0" fmla="*/ 274005 w 606795"/>
              <a:gd name="connsiteY0" fmla="*/ 200265 h 608697"/>
              <a:gd name="connsiteX1" fmla="*/ 331102 w 606795"/>
              <a:gd name="connsiteY1" fmla="*/ 212914 h 608697"/>
              <a:gd name="connsiteX2" fmla="*/ 329998 w 606795"/>
              <a:gd name="connsiteY2" fmla="*/ 214016 h 608697"/>
              <a:gd name="connsiteX3" fmla="*/ 279379 w 606795"/>
              <a:gd name="connsiteY3" fmla="*/ 264565 h 608697"/>
              <a:gd name="connsiteX4" fmla="*/ 274005 w 606795"/>
              <a:gd name="connsiteY4" fmla="*/ 264373 h 608697"/>
              <a:gd name="connsiteX5" fmla="*/ 203186 w 606795"/>
              <a:gd name="connsiteY5" fmla="*/ 335093 h 608697"/>
              <a:gd name="connsiteX6" fmla="*/ 273957 w 606795"/>
              <a:gd name="connsiteY6" fmla="*/ 405813 h 608697"/>
              <a:gd name="connsiteX7" fmla="*/ 344776 w 606795"/>
              <a:gd name="connsiteY7" fmla="*/ 335093 h 608697"/>
              <a:gd name="connsiteX8" fmla="*/ 344584 w 606795"/>
              <a:gd name="connsiteY8" fmla="*/ 329727 h 608697"/>
              <a:gd name="connsiteX9" fmla="*/ 395204 w 606795"/>
              <a:gd name="connsiteY9" fmla="*/ 279178 h 608697"/>
              <a:gd name="connsiteX10" fmla="*/ 396259 w 606795"/>
              <a:gd name="connsiteY10" fmla="*/ 278076 h 608697"/>
              <a:gd name="connsiteX11" fmla="*/ 408926 w 606795"/>
              <a:gd name="connsiteY11" fmla="*/ 335093 h 608697"/>
              <a:gd name="connsiteX12" fmla="*/ 274005 w 606795"/>
              <a:gd name="connsiteY12" fmla="*/ 469825 h 608697"/>
              <a:gd name="connsiteX13" fmla="*/ 139084 w 606795"/>
              <a:gd name="connsiteY13" fmla="*/ 334997 h 608697"/>
              <a:gd name="connsiteX14" fmla="*/ 274005 w 606795"/>
              <a:gd name="connsiteY14" fmla="*/ 200265 h 608697"/>
              <a:gd name="connsiteX15" fmla="*/ 273958 w 606795"/>
              <a:gd name="connsiteY15" fmla="*/ 61462 h 608697"/>
              <a:gd name="connsiteX16" fmla="*/ 399831 w 606795"/>
              <a:gd name="connsiteY16" fmla="*/ 91976 h 608697"/>
              <a:gd name="connsiteX17" fmla="*/ 399687 w 606795"/>
              <a:gd name="connsiteY17" fmla="*/ 101508 h 608697"/>
              <a:gd name="connsiteX18" fmla="*/ 402757 w 606795"/>
              <a:gd name="connsiteY18" fmla="*/ 141411 h 608697"/>
              <a:gd name="connsiteX19" fmla="*/ 380068 w 606795"/>
              <a:gd name="connsiteY19" fmla="*/ 164069 h 608697"/>
              <a:gd name="connsiteX20" fmla="*/ 274006 w 606795"/>
              <a:gd name="connsiteY20" fmla="*/ 133938 h 608697"/>
              <a:gd name="connsiteX21" fmla="*/ 72627 w 606795"/>
              <a:gd name="connsiteY21" fmla="*/ 335079 h 608697"/>
              <a:gd name="connsiteX22" fmla="*/ 274101 w 606795"/>
              <a:gd name="connsiteY22" fmla="*/ 536173 h 608697"/>
              <a:gd name="connsiteX23" fmla="*/ 475480 w 606795"/>
              <a:gd name="connsiteY23" fmla="*/ 335079 h 608697"/>
              <a:gd name="connsiteX24" fmla="*/ 445307 w 606795"/>
              <a:gd name="connsiteY24" fmla="*/ 229168 h 608697"/>
              <a:gd name="connsiteX25" fmla="*/ 470395 w 606795"/>
              <a:gd name="connsiteY25" fmla="*/ 204115 h 608697"/>
              <a:gd name="connsiteX26" fmla="*/ 505222 w 606795"/>
              <a:gd name="connsiteY26" fmla="*/ 206797 h 608697"/>
              <a:gd name="connsiteX27" fmla="*/ 509203 w 606795"/>
              <a:gd name="connsiteY27" fmla="*/ 206941 h 608697"/>
              <a:gd name="connsiteX28" fmla="*/ 515967 w 606795"/>
              <a:gd name="connsiteY28" fmla="*/ 206510 h 608697"/>
              <a:gd name="connsiteX29" fmla="*/ 548011 w 606795"/>
              <a:gd name="connsiteY29" fmla="*/ 335079 h 608697"/>
              <a:gd name="connsiteX30" fmla="*/ 274006 w 606795"/>
              <a:gd name="connsiteY30" fmla="*/ 608697 h 608697"/>
              <a:gd name="connsiteX31" fmla="*/ 0 w 606795"/>
              <a:gd name="connsiteY31" fmla="*/ 335079 h 608697"/>
              <a:gd name="connsiteX32" fmla="*/ 273958 w 606795"/>
              <a:gd name="connsiteY32" fmla="*/ 61462 h 608697"/>
              <a:gd name="connsiteX33" fmla="*/ 505808 w 606795"/>
              <a:gd name="connsiteY33" fmla="*/ 0 h 608697"/>
              <a:gd name="connsiteX34" fmla="*/ 512237 w 606795"/>
              <a:gd name="connsiteY34" fmla="*/ 5893 h 608697"/>
              <a:gd name="connsiteX35" fmla="*/ 516075 w 606795"/>
              <a:gd name="connsiteY35" fmla="*/ 55382 h 608697"/>
              <a:gd name="connsiteX36" fmla="*/ 534691 w 606795"/>
              <a:gd name="connsiteY36" fmla="*/ 36794 h 608697"/>
              <a:gd name="connsiteX37" fmla="*/ 548028 w 606795"/>
              <a:gd name="connsiteY37" fmla="*/ 31236 h 608697"/>
              <a:gd name="connsiteX38" fmla="*/ 561414 w 606795"/>
              <a:gd name="connsiteY38" fmla="*/ 36794 h 608697"/>
              <a:gd name="connsiteX39" fmla="*/ 572689 w 606795"/>
              <a:gd name="connsiteY39" fmla="*/ 48100 h 608697"/>
              <a:gd name="connsiteX40" fmla="*/ 572689 w 606795"/>
              <a:gd name="connsiteY40" fmla="*/ 74881 h 608697"/>
              <a:gd name="connsiteX41" fmla="*/ 556424 w 606795"/>
              <a:gd name="connsiteY41" fmla="*/ 91074 h 608697"/>
              <a:gd name="connsiteX42" fmla="*/ 600900 w 606795"/>
              <a:gd name="connsiteY42" fmla="*/ 94523 h 608697"/>
              <a:gd name="connsiteX43" fmla="*/ 604930 w 606795"/>
              <a:gd name="connsiteY43" fmla="*/ 105398 h 608697"/>
              <a:gd name="connsiteX44" fmla="*/ 531716 w 606795"/>
              <a:gd name="connsiteY44" fmla="*/ 178458 h 608697"/>
              <a:gd name="connsiteX45" fmla="*/ 509070 w 606795"/>
              <a:gd name="connsiteY45" fmla="*/ 187800 h 608697"/>
              <a:gd name="connsiteX46" fmla="*/ 506672 w 606795"/>
              <a:gd name="connsiteY46" fmla="*/ 187752 h 608697"/>
              <a:gd name="connsiteX47" fmla="*/ 504800 w 606795"/>
              <a:gd name="connsiteY47" fmla="*/ 187609 h 608697"/>
              <a:gd name="connsiteX48" fmla="*/ 462964 w 606795"/>
              <a:gd name="connsiteY48" fmla="*/ 184399 h 608697"/>
              <a:gd name="connsiteX49" fmla="*/ 434177 w 606795"/>
              <a:gd name="connsiteY49" fmla="*/ 213144 h 608697"/>
              <a:gd name="connsiteX50" fmla="*/ 386536 w 606795"/>
              <a:gd name="connsiteY50" fmla="*/ 260765 h 608697"/>
              <a:gd name="connsiteX51" fmla="*/ 385432 w 606795"/>
              <a:gd name="connsiteY51" fmla="*/ 261819 h 608697"/>
              <a:gd name="connsiteX52" fmla="*/ 339326 w 606795"/>
              <a:gd name="connsiteY52" fmla="*/ 307906 h 608697"/>
              <a:gd name="connsiteX53" fmla="*/ 319031 w 606795"/>
              <a:gd name="connsiteY53" fmla="*/ 328124 h 608697"/>
              <a:gd name="connsiteX54" fmla="*/ 308524 w 606795"/>
              <a:gd name="connsiteY54" fmla="*/ 332819 h 608697"/>
              <a:gd name="connsiteX55" fmla="*/ 291588 w 606795"/>
              <a:gd name="connsiteY55" fmla="*/ 333633 h 608697"/>
              <a:gd name="connsiteX56" fmla="*/ 290772 w 606795"/>
              <a:gd name="connsiteY56" fmla="*/ 333633 h 608697"/>
              <a:gd name="connsiteX57" fmla="*/ 274844 w 606795"/>
              <a:gd name="connsiteY57" fmla="*/ 316386 h 608697"/>
              <a:gd name="connsiteX58" fmla="*/ 276091 w 606795"/>
              <a:gd name="connsiteY58" fmla="*/ 300337 h 608697"/>
              <a:gd name="connsiteX59" fmla="*/ 280697 w 606795"/>
              <a:gd name="connsiteY59" fmla="*/ 290324 h 608697"/>
              <a:gd name="connsiteX60" fmla="*/ 301183 w 606795"/>
              <a:gd name="connsiteY60" fmla="*/ 269867 h 608697"/>
              <a:gd name="connsiteX61" fmla="*/ 347290 w 606795"/>
              <a:gd name="connsiteY61" fmla="*/ 223827 h 608697"/>
              <a:gd name="connsiteX62" fmla="*/ 348393 w 606795"/>
              <a:gd name="connsiteY62" fmla="*/ 222725 h 608697"/>
              <a:gd name="connsiteX63" fmla="*/ 396035 w 606795"/>
              <a:gd name="connsiteY63" fmla="*/ 175153 h 608697"/>
              <a:gd name="connsiteX64" fmla="*/ 422519 w 606795"/>
              <a:gd name="connsiteY64" fmla="*/ 148707 h 608697"/>
              <a:gd name="connsiteX65" fmla="*/ 419016 w 606795"/>
              <a:gd name="connsiteY65" fmla="*/ 102907 h 608697"/>
              <a:gd name="connsiteX66" fmla="*/ 418825 w 606795"/>
              <a:gd name="connsiteY66" fmla="*/ 100032 h 608697"/>
              <a:gd name="connsiteX67" fmla="*/ 428084 w 606795"/>
              <a:gd name="connsiteY67" fmla="*/ 74976 h 608697"/>
              <a:gd name="connsiteX68" fmla="*/ 501346 w 606795"/>
              <a:gd name="connsiteY68" fmla="*/ 1868 h 608697"/>
              <a:gd name="connsiteX69" fmla="*/ 505808 w 606795"/>
              <a:gd name="connsiteY69" fmla="*/ 0 h 608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6795" h="608697">
                <a:moveTo>
                  <a:pt x="274005" y="200265"/>
                </a:moveTo>
                <a:cubicBezTo>
                  <a:pt x="294445" y="200265"/>
                  <a:pt x="313733" y="204817"/>
                  <a:pt x="331102" y="212914"/>
                </a:cubicBezTo>
                <a:lnTo>
                  <a:pt x="329998" y="214016"/>
                </a:lnTo>
                <a:lnTo>
                  <a:pt x="279379" y="264565"/>
                </a:lnTo>
                <a:cubicBezTo>
                  <a:pt x="277604" y="264421"/>
                  <a:pt x="275828" y="264373"/>
                  <a:pt x="274005" y="264373"/>
                </a:cubicBezTo>
                <a:cubicBezTo>
                  <a:pt x="234949" y="264373"/>
                  <a:pt x="203186" y="296044"/>
                  <a:pt x="203186" y="335093"/>
                </a:cubicBezTo>
                <a:cubicBezTo>
                  <a:pt x="203186" y="374094"/>
                  <a:pt x="234805" y="405813"/>
                  <a:pt x="273957" y="405813"/>
                </a:cubicBezTo>
                <a:cubicBezTo>
                  <a:pt x="313109" y="405813"/>
                  <a:pt x="344776" y="374094"/>
                  <a:pt x="344776" y="335093"/>
                </a:cubicBezTo>
                <a:cubicBezTo>
                  <a:pt x="344776" y="333272"/>
                  <a:pt x="344728" y="331499"/>
                  <a:pt x="344584" y="329727"/>
                </a:cubicBezTo>
                <a:lnTo>
                  <a:pt x="395204" y="279178"/>
                </a:lnTo>
                <a:lnTo>
                  <a:pt x="396259" y="278076"/>
                </a:lnTo>
                <a:cubicBezTo>
                  <a:pt x="404368" y="295421"/>
                  <a:pt x="408926" y="314682"/>
                  <a:pt x="408926" y="335093"/>
                </a:cubicBezTo>
                <a:cubicBezTo>
                  <a:pt x="408926" y="409502"/>
                  <a:pt x="348567" y="469825"/>
                  <a:pt x="274005" y="469825"/>
                </a:cubicBezTo>
                <a:cubicBezTo>
                  <a:pt x="199491" y="469825"/>
                  <a:pt x="139084" y="409454"/>
                  <a:pt x="139084" y="334997"/>
                </a:cubicBezTo>
                <a:cubicBezTo>
                  <a:pt x="139084" y="260588"/>
                  <a:pt x="199491" y="200265"/>
                  <a:pt x="274005" y="200265"/>
                </a:cubicBezTo>
                <a:close/>
                <a:moveTo>
                  <a:pt x="273958" y="61462"/>
                </a:moveTo>
                <a:cubicBezTo>
                  <a:pt x="319385" y="61462"/>
                  <a:pt x="362127" y="72480"/>
                  <a:pt x="399831" y="91976"/>
                </a:cubicBezTo>
                <a:cubicBezTo>
                  <a:pt x="399495" y="95089"/>
                  <a:pt x="399447" y="98299"/>
                  <a:pt x="399687" y="101508"/>
                </a:cubicBezTo>
                <a:lnTo>
                  <a:pt x="402757" y="141411"/>
                </a:lnTo>
                <a:lnTo>
                  <a:pt x="380068" y="164069"/>
                </a:lnTo>
                <a:cubicBezTo>
                  <a:pt x="349319" y="145003"/>
                  <a:pt x="312957" y="133938"/>
                  <a:pt x="274006" y="133938"/>
                </a:cubicBezTo>
                <a:cubicBezTo>
                  <a:pt x="162811" y="133938"/>
                  <a:pt x="72627" y="223994"/>
                  <a:pt x="72627" y="335079"/>
                </a:cubicBezTo>
                <a:cubicBezTo>
                  <a:pt x="72627" y="446117"/>
                  <a:pt x="162859" y="536173"/>
                  <a:pt x="274101" y="536173"/>
                </a:cubicBezTo>
                <a:cubicBezTo>
                  <a:pt x="385296" y="536173"/>
                  <a:pt x="475480" y="446117"/>
                  <a:pt x="475480" y="335079"/>
                </a:cubicBezTo>
                <a:cubicBezTo>
                  <a:pt x="475480" y="296231"/>
                  <a:pt x="464447" y="259969"/>
                  <a:pt x="445307" y="229168"/>
                </a:cubicBezTo>
                <a:lnTo>
                  <a:pt x="470395" y="204115"/>
                </a:lnTo>
                <a:lnTo>
                  <a:pt x="505222" y="206797"/>
                </a:lnTo>
                <a:cubicBezTo>
                  <a:pt x="506565" y="206893"/>
                  <a:pt x="507908" y="206941"/>
                  <a:pt x="509203" y="206941"/>
                </a:cubicBezTo>
                <a:cubicBezTo>
                  <a:pt x="511458" y="206941"/>
                  <a:pt x="513760" y="206797"/>
                  <a:pt x="515967" y="206510"/>
                </a:cubicBezTo>
                <a:cubicBezTo>
                  <a:pt x="536450" y="244832"/>
                  <a:pt x="548011" y="288566"/>
                  <a:pt x="548011" y="335079"/>
                </a:cubicBezTo>
                <a:cubicBezTo>
                  <a:pt x="548011" y="486163"/>
                  <a:pt x="425351" y="608697"/>
                  <a:pt x="274006" y="608697"/>
                </a:cubicBezTo>
                <a:cubicBezTo>
                  <a:pt x="122708" y="608697"/>
                  <a:pt x="0" y="486163"/>
                  <a:pt x="0" y="335079"/>
                </a:cubicBezTo>
                <a:cubicBezTo>
                  <a:pt x="0" y="183948"/>
                  <a:pt x="122708" y="61462"/>
                  <a:pt x="273958" y="61462"/>
                </a:cubicBezTo>
                <a:close/>
                <a:moveTo>
                  <a:pt x="505808" y="0"/>
                </a:moveTo>
                <a:cubicBezTo>
                  <a:pt x="508927" y="0"/>
                  <a:pt x="511949" y="2252"/>
                  <a:pt x="512237" y="5893"/>
                </a:cubicBezTo>
                <a:lnTo>
                  <a:pt x="516075" y="55382"/>
                </a:lnTo>
                <a:lnTo>
                  <a:pt x="534691" y="36794"/>
                </a:lnTo>
                <a:cubicBezTo>
                  <a:pt x="538337" y="33105"/>
                  <a:pt x="543231" y="31236"/>
                  <a:pt x="548028" y="31236"/>
                </a:cubicBezTo>
                <a:cubicBezTo>
                  <a:pt x="552826" y="31236"/>
                  <a:pt x="557720" y="33105"/>
                  <a:pt x="561414" y="36794"/>
                </a:cubicBezTo>
                <a:lnTo>
                  <a:pt x="572689" y="48100"/>
                </a:lnTo>
                <a:cubicBezTo>
                  <a:pt x="580077" y="55526"/>
                  <a:pt x="580077" y="67455"/>
                  <a:pt x="572689" y="74881"/>
                </a:cubicBezTo>
                <a:lnTo>
                  <a:pt x="556424" y="91074"/>
                </a:lnTo>
                <a:lnTo>
                  <a:pt x="600900" y="94523"/>
                </a:lnTo>
                <a:cubicBezTo>
                  <a:pt x="606321" y="94906"/>
                  <a:pt x="608768" y="101565"/>
                  <a:pt x="604930" y="105398"/>
                </a:cubicBezTo>
                <a:lnTo>
                  <a:pt x="531716" y="178458"/>
                </a:lnTo>
                <a:cubicBezTo>
                  <a:pt x="525671" y="184495"/>
                  <a:pt x="517515" y="187800"/>
                  <a:pt x="509070" y="187800"/>
                </a:cubicBezTo>
                <a:cubicBezTo>
                  <a:pt x="508303" y="187800"/>
                  <a:pt x="507487" y="187800"/>
                  <a:pt x="506672" y="187752"/>
                </a:cubicBezTo>
                <a:lnTo>
                  <a:pt x="504800" y="187609"/>
                </a:lnTo>
                <a:lnTo>
                  <a:pt x="462964" y="184399"/>
                </a:lnTo>
                <a:lnTo>
                  <a:pt x="434177" y="213144"/>
                </a:lnTo>
                <a:lnTo>
                  <a:pt x="386536" y="260765"/>
                </a:lnTo>
                <a:lnTo>
                  <a:pt x="385432" y="261819"/>
                </a:lnTo>
                <a:lnTo>
                  <a:pt x="339326" y="307906"/>
                </a:lnTo>
                <a:lnTo>
                  <a:pt x="319031" y="328124"/>
                </a:lnTo>
                <a:cubicBezTo>
                  <a:pt x="316296" y="330950"/>
                  <a:pt x="312506" y="332627"/>
                  <a:pt x="308524" y="332819"/>
                </a:cubicBezTo>
                <a:lnTo>
                  <a:pt x="291588" y="333633"/>
                </a:lnTo>
                <a:lnTo>
                  <a:pt x="290772" y="333633"/>
                </a:lnTo>
                <a:cubicBezTo>
                  <a:pt x="281465" y="333633"/>
                  <a:pt x="274076" y="325728"/>
                  <a:pt x="274844" y="316386"/>
                </a:cubicBezTo>
                <a:lnTo>
                  <a:pt x="276091" y="300337"/>
                </a:lnTo>
                <a:cubicBezTo>
                  <a:pt x="276379" y="296600"/>
                  <a:pt x="278010" y="293007"/>
                  <a:pt x="280697" y="290324"/>
                </a:cubicBezTo>
                <a:lnTo>
                  <a:pt x="301183" y="269867"/>
                </a:lnTo>
                <a:lnTo>
                  <a:pt x="347290" y="223827"/>
                </a:lnTo>
                <a:lnTo>
                  <a:pt x="348393" y="222725"/>
                </a:lnTo>
                <a:lnTo>
                  <a:pt x="396035" y="175153"/>
                </a:lnTo>
                <a:lnTo>
                  <a:pt x="422519" y="148707"/>
                </a:lnTo>
                <a:lnTo>
                  <a:pt x="419016" y="102907"/>
                </a:lnTo>
                <a:lnTo>
                  <a:pt x="418825" y="100032"/>
                </a:lnTo>
                <a:cubicBezTo>
                  <a:pt x="418105" y="90690"/>
                  <a:pt x="421511" y="81588"/>
                  <a:pt x="428084" y="74976"/>
                </a:cubicBezTo>
                <a:lnTo>
                  <a:pt x="501346" y="1868"/>
                </a:lnTo>
                <a:cubicBezTo>
                  <a:pt x="502641" y="575"/>
                  <a:pt x="504225" y="0"/>
                  <a:pt x="505808" y="0"/>
                </a:cubicBezTo>
                <a:close/>
              </a:path>
            </a:pathLst>
          </a:custGeom>
          <a:solidFill>
            <a:schemeClr val="bg1"/>
          </a:solidFill>
          <a:ln>
            <a:noFill/>
          </a:ln>
        </p:spPr>
        <p:txBody>
          <a:bodyPr/>
          <a:lstStyle/>
          <a:p>
            <a:endParaRPr lang="zh-CN" altLang="en-US" dirty="0">
              <a:latin typeface="黑体" panose="02010609060101010101" pitchFamily="49" charset="-122"/>
              <a:ea typeface="黑体" panose="02010609060101010101" pitchFamily="49" charset="-122"/>
            </a:endParaRPr>
          </a:p>
        </p:txBody>
      </p:sp>
      <p:sp>
        <p:nvSpPr>
          <p:cNvPr id="19" name="文本框 18"/>
          <p:cNvSpPr txBox="1"/>
          <p:nvPr/>
        </p:nvSpPr>
        <p:spPr>
          <a:xfrm>
            <a:off x="1143903" y="4410535"/>
            <a:ext cx="2431251" cy="307777"/>
          </a:xfrm>
          <a:prstGeom prst="rect">
            <a:avLst/>
          </a:prstGeom>
          <a:noFill/>
        </p:spPr>
        <p:txBody>
          <a:bodyPr wrap="square" rtlCol="0">
            <a:spAutoFit/>
          </a:bodyPr>
          <a:lstStyle/>
          <a:p>
            <a:pPr algn="ct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自觉加强学习</a:t>
            </a:r>
            <a:endPar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0" name="文本框 13"/>
          <p:cNvSpPr/>
          <p:nvPr/>
        </p:nvSpPr>
        <p:spPr>
          <a:xfrm>
            <a:off x="1143903" y="4702137"/>
            <a:ext cx="2431251" cy="649345"/>
          </a:xfrm>
          <a:prstGeom prst="rect">
            <a:avLst/>
          </a:prstGeom>
        </p:spPr>
        <p:txBody>
          <a:bodyPr wrap="square">
            <a:spAutoFit/>
          </a:bodyPr>
          <a:lstStyle/>
          <a:p>
            <a:pPr algn="ctr">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要自觉加强学习不断增强本领人生的黄金期在青年时期学识基础厚实</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4893074" y="4395927"/>
            <a:ext cx="2431251" cy="307777"/>
          </a:xfrm>
          <a:prstGeom prst="rect">
            <a:avLst/>
          </a:prstGeom>
          <a:noFill/>
        </p:spPr>
        <p:txBody>
          <a:bodyPr wrap="square" rtlCol="0">
            <a:spAutoFit/>
          </a:bodyPr>
          <a:lstStyle/>
          <a:p>
            <a:pPr algn="ct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丰富知识储备</a:t>
            </a:r>
            <a:endPar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2" name="文本框 12"/>
          <p:cNvSpPr/>
          <p:nvPr/>
        </p:nvSpPr>
        <p:spPr>
          <a:xfrm>
            <a:off x="4893074" y="4702137"/>
            <a:ext cx="2431251" cy="649345"/>
          </a:xfrm>
          <a:prstGeom prst="rect">
            <a:avLst/>
          </a:prstGeom>
        </p:spPr>
        <p:txBody>
          <a:bodyPr wrap="square">
            <a:spAutoFit/>
          </a:bodyPr>
          <a:lstStyle/>
          <a:p>
            <a:pPr algn="ctr">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有关自己是一个学习者的知识有关不同类型学术性任务的知识有关</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3" name="文本框 22"/>
          <p:cNvSpPr txBox="1"/>
          <p:nvPr/>
        </p:nvSpPr>
        <p:spPr>
          <a:xfrm>
            <a:off x="8642245" y="4395927"/>
            <a:ext cx="2431251" cy="307777"/>
          </a:xfrm>
          <a:prstGeom prst="rect">
            <a:avLst/>
          </a:prstGeom>
          <a:noFill/>
        </p:spPr>
        <p:txBody>
          <a:bodyPr wrap="square" rtlCol="0">
            <a:spAutoFit/>
          </a:bodyPr>
          <a:lstStyle/>
          <a:p>
            <a:pPr algn="ct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提高协调质量</a:t>
            </a:r>
            <a:endPar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4" name="文本框 1"/>
          <p:cNvSpPr/>
          <p:nvPr/>
        </p:nvSpPr>
        <p:spPr>
          <a:xfrm>
            <a:off x="8642245" y="4702137"/>
            <a:ext cx="2431251" cy="649345"/>
          </a:xfrm>
          <a:prstGeom prst="rect">
            <a:avLst/>
          </a:prstGeom>
        </p:spPr>
        <p:txBody>
          <a:bodyPr wrap="square">
            <a:spAutoFit/>
          </a:bodyPr>
          <a:lstStyle/>
          <a:p>
            <a:pPr algn="ctr">
              <a:lnSpc>
                <a:spcPct val="180000"/>
              </a:lnSpc>
              <a:spcBef>
                <a:spcPct val="20000"/>
              </a:spcBef>
              <a:spcAft>
                <a:spcPts val="450"/>
              </a:spcAft>
              <a:buClr>
                <a:schemeClr val="accent1">
                  <a:lumMod val="75000"/>
                </a:schemeClr>
              </a:buClr>
              <a:buSzPct val="145000"/>
              <a:buFont typeface="Arial" panose="020B0604020202020204"/>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要进一步加强沟通交流和协调配合推动建议提案落到实处将工作解决</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5" name="文本框 24"/>
          <p:cNvSpPr txBox="1"/>
          <p:nvPr/>
        </p:nvSpPr>
        <p:spPr>
          <a:xfrm>
            <a:off x="1849821" y="2786966"/>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01</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6" name="文本框 25"/>
          <p:cNvSpPr txBox="1"/>
          <p:nvPr/>
        </p:nvSpPr>
        <p:spPr>
          <a:xfrm>
            <a:off x="9317420" y="2786966"/>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03</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7" name="文本框 26"/>
          <p:cNvSpPr txBox="1"/>
          <p:nvPr/>
        </p:nvSpPr>
        <p:spPr>
          <a:xfrm>
            <a:off x="5583620" y="2786966"/>
            <a:ext cx="1024759" cy="646331"/>
          </a:xfrm>
          <a:prstGeom prst="rect">
            <a:avLst/>
          </a:prstGeom>
          <a:noFill/>
        </p:spPr>
        <p:txBody>
          <a:bodyPr wrap="square" rtlCol="0">
            <a:spAutoFit/>
          </a:bodyPr>
          <a:lstStyle/>
          <a:p>
            <a:pPr algn="ct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02</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8" name="组合 27"/>
          <p:cNvGrpSpPr/>
          <p:nvPr/>
        </p:nvGrpSpPr>
        <p:grpSpPr>
          <a:xfrm>
            <a:off x="-531339" y="-932311"/>
            <a:ext cx="3593993" cy="1864621"/>
            <a:chOff x="-531339" y="-932311"/>
            <a:chExt cx="3593993" cy="1864621"/>
          </a:xfrm>
        </p:grpSpPr>
        <p:grpSp>
          <p:nvGrpSpPr>
            <p:cNvPr id="29" name="组合 28"/>
            <p:cNvGrpSpPr/>
            <p:nvPr/>
          </p:nvGrpSpPr>
          <p:grpSpPr>
            <a:xfrm>
              <a:off x="-531339" y="-932311"/>
              <a:ext cx="1751442" cy="1864621"/>
              <a:chOff x="-565316" y="-3295690"/>
              <a:chExt cx="4337568" cy="4617863"/>
            </a:xfrm>
          </p:grpSpPr>
          <p:sp>
            <p:nvSpPr>
              <p:cNvPr id="32" name="椭圆 31"/>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3" name="椭圆 32"/>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30"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1"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形状 18"/>
          <p:cNvSpPr/>
          <p:nvPr/>
        </p:nvSpPr>
        <p:spPr>
          <a:xfrm>
            <a:off x="5768432" y="1604121"/>
            <a:ext cx="1009391" cy="1009391"/>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黑体" panose="02010609060101010101" pitchFamily="49" charset="-122"/>
                <a:ea typeface="黑体" panose="02010609060101010101" pitchFamily="49" charset="-122"/>
              </a:rPr>
              <a:t>A</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8" name="任意形状 17"/>
          <p:cNvSpPr/>
          <p:nvPr/>
        </p:nvSpPr>
        <p:spPr>
          <a:xfrm>
            <a:off x="6655846" y="955399"/>
            <a:ext cx="2164988" cy="852329"/>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600" dirty="0">
                <a:solidFill>
                  <a:schemeClr val="bg1"/>
                </a:solidFill>
                <a:latin typeface="黑体" panose="02010609060101010101" pitchFamily="49" charset="-122"/>
                <a:ea typeface="黑体" panose="02010609060101010101" pitchFamily="49" charset="-122"/>
              </a:rPr>
              <a:t>新思想</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9" name="任意形状 16"/>
          <p:cNvSpPr/>
          <p:nvPr/>
        </p:nvSpPr>
        <p:spPr>
          <a:xfrm>
            <a:off x="5058538" y="2686417"/>
            <a:ext cx="1024615" cy="1024310"/>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黑体" panose="02010609060101010101" pitchFamily="49" charset="-122"/>
                <a:ea typeface="黑体" panose="02010609060101010101" pitchFamily="49" charset="-122"/>
              </a:rPr>
              <a:t>B</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0" name="任意形状 15"/>
          <p:cNvSpPr/>
          <p:nvPr/>
        </p:nvSpPr>
        <p:spPr>
          <a:xfrm>
            <a:off x="2980939" y="2036997"/>
            <a:ext cx="2201375" cy="863580"/>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600" dirty="0">
                <a:solidFill>
                  <a:schemeClr val="bg1"/>
                </a:solidFill>
                <a:latin typeface="黑体" panose="02010609060101010101" pitchFamily="49" charset="-122"/>
                <a:ea typeface="黑体" panose="02010609060101010101" pitchFamily="49" charset="-122"/>
              </a:rPr>
              <a:t>新理论</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11" name="任意形状 14"/>
          <p:cNvSpPr/>
          <p:nvPr/>
        </p:nvSpPr>
        <p:spPr>
          <a:xfrm>
            <a:off x="5768443" y="3795992"/>
            <a:ext cx="1009390" cy="1009394"/>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黑体" panose="02010609060101010101" pitchFamily="49" charset="-122"/>
                <a:ea typeface="黑体" panose="02010609060101010101" pitchFamily="49" charset="-122"/>
              </a:rPr>
              <a:t>C</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2" name="任意形状 13"/>
          <p:cNvSpPr/>
          <p:nvPr/>
        </p:nvSpPr>
        <p:spPr>
          <a:xfrm>
            <a:off x="6655852" y="3147279"/>
            <a:ext cx="2164988" cy="852335"/>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600" dirty="0">
                <a:solidFill>
                  <a:schemeClr val="bg1"/>
                </a:solidFill>
                <a:latin typeface="黑体" panose="02010609060101010101" pitchFamily="49" charset="-122"/>
                <a:ea typeface="黑体" panose="02010609060101010101" pitchFamily="49" charset="-122"/>
              </a:rPr>
              <a:t>新方向</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13" name="任意形状 12"/>
          <p:cNvSpPr/>
          <p:nvPr/>
        </p:nvSpPr>
        <p:spPr>
          <a:xfrm>
            <a:off x="5058537" y="4878287"/>
            <a:ext cx="1024621" cy="1024314"/>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黑体" panose="02010609060101010101" pitchFamily="49" charset="-122"/>
                <a:ea typeface="黑体" panose="02010609060101010101" pitchFamily="49" charset="-122"/>
              </a:rPr>
              <a:t>D</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4" name="任意形状 1"/>
          <p:cNvSpPr/>
          <p:nvPr/>
        </p:nvSpPr>
        <p:spPr>
          <a:xfrm>
            <a:off x="2980944" y="4228865"/>
            <a:ext cx="2201370" cy="863589"/>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600" dirty="0">
                <a:solidFill>
                  <a:schemeClr val="bg1"/>
                </a:solidFill>
                <a:latin typeface="黑体" panose="02010609060101010101" pitchFamily="49" charset="-122"/>
                <a:ea typeface="黑体" panose="02010609060101010101" pitchFamily="49" charset="-122"/>
              </a:rPr>
              <a:t>新路线</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15" name="文本框 14"/>
          <p:cNvSpPr txBox="1"/>
          <p:nvPr/>
        </p:nvSpPr>
        <p:spPr>
          <a:xfrm>
            <a:off x="7212636" y="1880457"/>
            <a:ext cx="3616223" cy="814380"/>
          </a:xfrm>
          <a:prstGeom prst="rect">
            <a:avLst/>
          </a:prstGeom>
          <a:noFill/>
        </p:spPr>
        <p:txBody>
          <a:bodyPr wrap="square" lIns="91431" tIns="45715" rIns="91431" bIns="45715" rtlCol="0">
            <a:spAutoFit/>
          </a:bodyPr>
          <a:lstStyle/>
          <a:p>
            <a:pPr defTabSz="912495">
              <a:lnSpc>
                <a:spcPct val="150000"/>
              </a:lnSpc>
              <a:spcBef>
                <a:spcPct val="20000"/>
              </a:spcBef>
              <a:defRPr/>
            </a:pPr>
            <a:r>
              <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rPr>
              <a:t>要在新时代组织工作中勇争一流就应当自觉地思考去把握要把握方向定目标凡事预则立不预则废围绕中心是组织部门的根本职责</a:t>
            </a:r>
            <a:endPar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6" name="文本框 15"/>
          <p:cNvSpPr txBox="1"/>
          <p:nvPr/>
        </p:nvSpPr>
        <p:spPr>
          <a:xfrm>
            <a:off x="7212636" y="4063680"/>
            <a:ext cx="3616223" cy="814380"/>
          </a:xfrm>
          <a:prstGeom prst="rect">
            <a:avLst/>
          </a:prstGeom>
          <a:noFill/>
        </p:spPr>
        <p:txBody>
          <a:bodyPr wrap="square" lIns="91431" tIns="45715" rIns="91431" bIns="45715" rtlCol="0">
            <a:spAutoFit/>
          </a:bodyPr>
          <a:lstStyle/>
          <a:p>
            <a:pPr defTabSz="912495">
              <a:lnSpc>
                <a:spcPct val="150000"/>
              </a:lnSpc>
              <a:spcBef>
                <a:spcPct val="20000"/>
              </a:spcBef>
              <a:defRPr/>
            </a:pPr>
            <a:r>
              <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rPr>
              <a:t>人才资源作为第一资源来抓进一步深化人才发展体制机制改革着力完善人才机制引领和吸纳大兴识才爱才敬才用才之风着力聚天下英才用之</a:t>
            </a:r>
            <a:endPar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7" name="文本框 16"/>
          <p:cNvSpPr txBox="1"/>
          <p:nvPr/>
        </p:nvSpPr>
        <p:spPr>
          <a:xfrm>
            <a:off x="1220103" y="3005835"/>
            <a:ext cx="3616223" cy="814380"/>
          </a:xfrm>
          <a:prstGeom prst="rect">
            <a:avLst/>
          </a:prstGeom>
          <a:noFill/>
        </p:spPr>
        <p:txBody>
          <a:bodyPr wrap="square" lIns="91431" tIns="45715" rIns="91431" bIns="45715" rtlCol="0">
            <a:spAutoFit/>
          </a:bodyPr>
          <a:lstStyle/>
          <a:p>
            <a:pPr defTabSz="912495">
              <a:lnSpc>
                <a:spcPct val="150000"/>
              </a:lnSpc>
              <a:spcBef>
                <a:spcPct val="20000"/>
              </a:spcBef>
              <a:defRPr/>
            </a:pPr>
            <a:r>
              <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rPr>
              <a:t>新理论的基础是事实和实验事实是指理论要深得人心它也在人们的心中是正确的是人类进步的一种体现方式它是指新的理论体系取代旧的理论体系</a:t>
            </a:r>
            <a:endPar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18" name="文本框 17"/>
          <p:cNvSpPr txBox="1"/>
          <p:nvPr/>
        </p:nvSpPr>
        <p:spPr>
          <a:xfrm>
            <a:off x="1220103" y="5189058"/>
            <a:ext cx="3616223" cy="814380"/>
          </a:xfrm>
          <a:prstGeom prst="rect">
            <a:avLst/>
          </a:prstGeom>
          <a:noFill/>
        </p:spPr>
        <p:txBody>
          <a:bodyPr wrap="square" lIns="91431" tIns="45715" rIns="91431" bIns="45715" rtlCol="0">
            <a:spAutoFit/>
          </a:bodyPr>
          <a:lstStyle/>
          <a:p>
            <a:pPr defTabSz="912495">
              <a:lnSpc>
                <a:spcPct val="150000"/>
              </a:lnSpc>
              <a:spcBef>
                <a:spcPct val="20000"/>
              </a:spcBef>
              <a:defRPr/>
            </a:pPr>
            <a:r>
              <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rPr>
              <a:t>先进行归类自己把想法方法区分开来对应要解决的事物同时溯其根本想想你要解决的问题的源头再补充相应知识形成一个体系来解决问题</a:t>
            </a:r>
            <a:endParaRPr lang="zh-CN" altLang="en-US" sz="1100" dirty="0">
              <a:solidFill>
                <a:schemeClr val="bg1"/>
              </a:solidFill>
              <a:latin typeface="黑体" panose="02010609060101010101" pitchFamily="49" charset="-122"/>
              <a:ea typeface="黑体" panose="02010609060101010101" pitchFamily="49" charset="-122"/>
              <a:cs typeface="+mn-ea"/>
              <a:sym typeface="Arial" panose="020B0604020202020204" pitchFamily="34" charset="0"/>
            </a:endParaRPr>
          </a:p>
        </p:txBody>
      </p:sp>
      <p:grpSp>
        <p:nvGrpSpPr>
          <p:cNvPr id="19" name="组合 18"/>
          <p:cNvGrpSpPr/>
          <p:nvPr/>
        </p:nvGrpSpPr>
        <p:grpSpPr>
          <a:xfrm>
            <a:off x="-531339" y="-932311"/>
            <a:ext cx="3593993" cy="1864621"/>
            <a:chOff x="-531339" y="-932311"/>
            <a:chExt cx="3593993" cy="1864621"/>
          </a:xfrm>
        </p:grpSpPr>
        <p:grpSp>
          <p:nvGrpSpPr>
            <p:cNvPr id="20" name="组合 19"/>
            <p:cNvGrpSpPr/>
            <p:nvPr/>
          </p:nvGrpSpPr>
          <p:grpSpPr>
            <a:xfrm>
              <a:off x="-531339" y="-932311"/>
              <a:ext cx="1751442" cy="1864621"/>
              <a:chOff x="-565316" y="-3295690"/>
              <a:chExt cx="4337568" cy="4617863"/>
            </a:xfrm>
          </p:grpSpPr>
          <p:sp>
            <p:nvSpPr>
              <p:cNvPr id="23" name="椭圆 22"/>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4" name="椭圆 23"/>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1"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2"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0109887" y="308948"/>
            <a:ext cx="5770605" cy="5770605"/>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7" name="椭圆 36"/>
          <p:cNvSpPr/>
          <p:nvPr/>
        </p:nvSpPr>
        <p:spPr>
          <a:xfrm>
            <a:off x="8779446" y="4263112"/>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8" name="椭圆 37"/>
          <p:cNvSpPr/>
          <p:nvPr/>
        </p:nvSpPr>
        <p:spPr>
          <a:xfrm>
            <a:off x="-1513733" y="3842982"/>
            <a:ext cx="3892378" cy="389237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9" name="椭圆 38"/>
          <p:cNvSpPr/>
          <p:nvPr/>
        </p:nvSpPr>
        <p:spPr>
          <a:xfrm>
            <a:off x="-932966" y="-2619601"/>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0" name="椭圆 39"/>
          <p:cNvSpPr/>
          <p:nvPr/>
        </p:nvSpPr>
        <p:spPr>
          <a:xfrm>
            <a:off x="-1229528" y="-2955291"/>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1" name="文本框 40"/>
          <p:cNvSpPr txBox="1"/>
          <p:nvPr/>
        </p:nvSpPr>
        <p:spPr>
          <a:xfrm>
            <a:off x="2390016" y="2409420"/>
            <a:ext cx="2349791" cy="1569660"/>
          </a:xfrm>
          <a:prstGeom prst="rect">
            <a:avLst/>
          </a:prstGeom>
          <a:noFill/>
          <a:ln w="31750">
            <a:noFill/>
          </a:ln>
        </p:spPr>
        <p:txBody>
          <a:bodyPr wrap="square" rtlCol="0">
            <a:spAutoFit/>
          </a:bodyPr>
          <a:lstStyle/>
          <a:p>
            <a:pPr algn="ctr"/>
            <a:r>
              <a:rPr lang="en-US" altLang="zh-CN"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04</a:t>
            </a:r>
            <a:endParaRPr lang="zh-CN" altLang="en-US"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2" name="矩形 41"/>
          <p:cNvSpPr/>
          <p:nvPr/>
        </p:nvSpPr>
        <p:spPr>
          <a:xfrm>
            <a:off x="4141573" y="2459664"/>
            <a:ext cx="4976682" cy="1015663"/>
          </a:xfrm>
          <a:prstGeom prst="rect">
            <a:avLst/>
          </a:prstGeom>
          <a:noFill/>
        </p:spPr>
        <p:txBody>
          <a:bodyPr wrap="square">
            <a:spAutoFit/>
            <a:scene3d>
              <a:camera prst="orthographicFront"/>
              <a:lightRig rig="threePt" dir="t"/>
            </a:scene3d>
            <a:sp3d contourW="12700"/>
          </a:bodyPr>
          <a:lstStyle/>
          <a:p>
            <a:pPr algn="just" defTabSz="449580">
              <a:defRPr/>
            </a:pPr>
            <a:r>
              <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目标规划</a:t>
            </a:r>
            <a:endPar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3" name="文本框 42"/>
          <p:cNvSpPr txBox="1"/>
          <p:nvPr/>
        </p:nvSpPr>
        <p:spPr>
          <a:xfrm>
            <a:off x="4240429" y="3475327"/>
            <a:ext cx="3892378" cy="430887"/>
          </a:xfrm>
          <a:prstGeom prst="rect">
            <a:avLst/>
          </a:prstGeom>
          <a:noFill/>
        </p:spPr>
        <p:txBody>
          <a:bodyPr wrap="square" rtlCol="0">
            <a:spAutoFit/>
          </a:bodyPr>
          <a:lstStyle/>
          <a:p>
            <a:pPr algn="just"/>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三角形 20"/>
          <p:cNvSpPr/>
          <p:nvPr/>
        </p:nvSpPr>
        <p:spPr>
          <a:xfrm>
            <a:off x="948736" y="1704055"/>
            <a:ext cx="3362223" cy="2898468"/>
          </a:xfrm>
          <a:prstGeom prst="triangle">
            <a:avLst/>
          </a:prstGeom>
          <a:solidFill>
            <a:schemeClr val="bg1">
              <a:alpha val="20000"/>
            </a:schemeClr>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9" name="三角形 11"/>
          <p:cNvSpPr/>
          <p:nvPr/>
        </p:nvSpPr>
        <p:spPr>
          <a:xfrm flipV="1">
            <a:off x="3575472" y="3349026"/>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10" name="三角形 10"/>
          <p:cNvSpPr/>
          <p:nvPr/>
        </p:nvSpPr>
        <p:spPr>
          <a:xfrm flipV="1">
            <a:off x="1466084" y="3349025"/>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11" name="三角形 19"/>
          <p:cNvSpPr/>
          <p:nvPr/>
        </p:nvSpPr>
        <p:spPr>
          <a:xfrm>
            <a:off x="1466084" y="1704055"/>
            <a:ext cx="2327522" cy="1644972"/>
          </a:xfrm>
          <a:prstGeom prst="triangle">
            <a:avLst/>
          </a:prstGeom>
          <a:solidFill>
            <a:srgbClr val="FFC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1600" dirty="0">
                <a:solidFill>
                  <a:schemeClr val="bg1"/>
                </a:solidFill>
                <a:latin typeface="黑体" panose="02010609060101010101" pitchFamily="49" charset="-122"/>
                <a:ea typeface="黑体" panose="02010609060101010101" pitchFamily="49" charset="-122"/>
                <a:cs typeface="Arial" panose="020B0604020202020204" pitchFamily="34" charset="0"/>
              </a:rPr>
              <a:t>01</a:t>
            </a:r>
            <a:endParaRPr lang="zh-CN" altLang="en-US" sz="1600" dirty="0">
              <a:solidFill>
                <a:schemeClr val="bg1"/>
              </a:solidFill>
              <a:latin typeface="黑体" panose="02010609060101010101" pitchFamily="49" charset="-122"/>
              <a:ea typeface="黑体" panose="02010609060101010101" pitchFamily="49" charset="-122"/>
              <a:cs typeface="Arial" panose="020B0604020202020204" pitchFamily="34" charset="0"/>
            </a:endParaRPr>
          </a:p>
        </p:txBody>
      </p:sp>
      <p:sp>
        <p:nvSpPr>
          <p:cNvPr id="13" name="三角形 18"/>
          <p:cNvSpPr/>
          <p:nvPr/>
        </p:nvSpPr>
        <p:spPr>
          <a:xfrm>
            <a:off x="4514726" y="1704055"/>
            <a:ext cx="3362223" cy="2898468"/>
          </a:xfrm>
          <a:prstGeom prst="triangle">
            <a:avLst/>
          </a:prstGeom>
          <a:solidFill>
            <a:schemeClr val="bg1">
              <a:alpha val="20000"/>
            </a:schemeClr>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15" name="三角形 17"/>
          <p:cNvSpPr/>
          <p:nvPr/>
        </p:nvSpPr>
        <p:spPr>
          <a:xfrm flipV="1">
            <a:off x="7141461" y="3349026"/>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16" name="三角形 16"/>
          <p:cNvSpPr/>
          <p:nvPr/>
        </p:nvSpPr>
        <p:spPr>
          <a:xfrm flipV="1">
            <a:off x="5032074" y="3349025"/>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17" name="三角形 15"/>
          <p:cNvSpPr/>
          <p:nvPr/>
        </p:nvSpPr>
        <p:spPr>
          <a:xfrm>
            <a:off x="5032074" y="1704055"/>
            <a:ext cx="2327522" cy="1644972"/>
          </a:xfrm>
          <a:prstGeom prst="triangle">
            <a:avLst/>
          </a:prstGeom>
          <a:solidFill>
            <a:srgbClr val="FFC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1600" dirty="0">
                <a:solidFill>
                  <a:schemeClr val="bg1"/>
                </a:solidFill>
                <a:latin typeface="黑体" panose="02010609060101010101" pitchFamily="49" charset="-122"/>
                <a:ea typeface="黑体" panose="02010609060101010101" pitchFamily="49" charset="-122"/>
                <a:cs typeface="Arial" panose="020B0604020202020204" pitchFamily="34" charset="0"/>
              </a:rPr>
              <a:t>02</a:t>
            </a:r>
            <a:endParaRPr lang="zh-CN" altLang="en-US" sz="1600" dirty="0">
              <a:solidFill>
                <a:schemeClr val="bg1"/>
              </a:solidFill>
              <a:latin typeface="黑体" panose="02010609060101010101" pitchFamily="49" charset="-122"/>
              <a:ea typeface="黑体" panose="02010609060101010101" pitchFamily="49" charset="-122"/>
              <a:cs typeface="Arial" panose="020B0604020202020204" pitchFamily="34" charset="0"/>
            </a:endParaRPr>
          </a:p>
        </p:txBody>
      </p:sp>
      <p:sp>
        <p:nvSpPr>
          <p:cNvPr id="18" name="三角形 14"/>
          <p:cNvSpPr/>
          <p:nvPr/>
        </p:nvSpPr>
        <p:spPr>
          <a:xfrm>
            <a:off x="8080715" y="1704055"/>
            <a:ext cx="3362223" cy="2898468"/>
          </a:xfrm>
          <a:prstGeom prst="triangle">
            <a:avLst/>
          </a:prstGeom>
          <a:solidFill>
            <a:schemeClr val="bg1">
              <a:alpha val="20000"/>
            </a:schemeClr>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20" name="三角形 13"/>
          <p:cNvSpPr/>
          <p:nvPr/>
        </p:nvSpPr>
        <p:spPr>
          <a:xfrm flipV="1">
            <a:off x="10707451" y="3349026"/>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21" name="三角形 12"/>
          <p:cNvSpPr/>
          <p:nvPr/>
        </p:nvSpPr>
        <p:spPr>
          <a:xfrm flipV="1">
            <a:off x="8598063" y="3349025"/>
            <a:ext cx="218136" cy="188050"/>
          </a:xfrm>
          <a:prstGeom prst="triangle">
            <a:avLst/>
          </a:prstGeom>
          <a:solidFill>
            <a:srgbClr val="FF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9060101010101" pitchFamily="49" charset="-122"/>
            </a:endParaRPr>
          </a:p>
        </p:txBody>
      </p:sp>
      <p:sp>
        <p:nvSpPr>
          <p:cNvPr id="22" name="三角形 1"/>
          <p:cNvSpPr/>
          <p:nvPr/>
        </p:nvSpPr>
        <p:spPr>
          <a:xfrm>
            <a:off x="8598064" y="1704055"/>
            <a:ext cx="2327522" cy="1644972"/>
          </a:xfrm>
          <a:prstGeom prst="triangle">
            <a:avLst/>
          </a:prstGeom>
          <a:solidFill>
            <a:srgbClr val="FFC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1600" dirty="0">
                <a:solidFill>
                  <a:schemeClr val="bg1"/>
                </a:solidFill>
                <a:latin typeface="黑体" panose="02010609060101010101" pitchFamily="49" charset="-122"/>
                <a:ea typeface="黑体" panose="02010609060101010101" pitchFamily="49" charset="-122"/>
                <a:cs typeface="Arial" panose="020B0604020202020204" pitchFamily="34" charset="0"/>
              </a:rPr>
              <a:t>03</a:t>
            </a:r>
            <a:endParaRPr lang="zh-CN" altLang="en-US" sz="1600" dirty="0">
              <a:solidFill>
                <a:schemeClr val="bg1"/>
              </a:solidFill>
              <a:latin typeface="黑体" panose="02010609060101010101" pitchFamily="49" charset="-122"/>
              <a:ea typeface="黑体" panose="02010609060101010101" pitchFamily="49" charset="-122"/>
              <a:cs typeface="Arial" panose="020B0604020202020204" pitchFamily="34" charset="0"/>
            </a:endParaRPr>
          </a:p>
        </p:txBody>
      </p:sp>
      <p:sp>
        <p:nvSpPr>
          <p:cNvPr id="31" name="文本框 14"/>
          <p:cNvSpPr txBox="1"/>
          <p:nvPr/>
        </p:nvSpPr>
        <p:spPr>
          <a:xfrm>
            <a:off x="1491941" y="3511675"/>
            <a:ext cx="2229766" cy="346249"/>
          </a:xfrm>
          <a:prstGeom prst="rect">
            <a:avLst/>
          </a:prstGeom>
          <a:noFill/>
        </p:spPr>
        <p:txBody>
          <a:bodyPr wrap="square" lIns="68580" tIns="34290" rIns="68580" bIns="34290"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重视成果</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2" name="文本框 31"/>
          <p:cNvSpPr txBox="1"/>
          <p:nvPr/>
        </p:nvSpPr>
        <p:spPr>
          <a:xfrm>
            <a:off x="1491941" y="3794028"/>
            <a:ext cx="2229766" cy="537391"/>
          </a:xfrm>
          <a:prstGeom prst="rect">
            <a:avLst/>
          </a:prstGeom>
          <a:noFill/>
        </p:spPr>
        <p:txBody>
          <a:bodyPr wrap="square" lIns="68580" tIns="34290" rIns="68580" bIns="34290" rtlCol="0">
            <a:spAutoFit/>
          </a:bodyPr>
          <a:lstStyle/>
          <a:p>
            <a:pPr algn="just">
              <a:lnSpc>
                <a:spcPct val="150000"/>
              </a:lnSpc>
              <a:spcBef>
                <a:spcPct val="20000"/>
              </a:spcBef>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工作的成果不是以时间的长短来衡量的我们应该做的</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33" name="文本框 13"/>
          <p:cNvSpPr txBox="1"/>
          <p:nvPr/>
        </p:nvSpPr>
        <p:spPr>
          <a:xfrm>
            <a:off x="5050540" y="3511674"/>
            <a:ext cx="2229766" cy="346249"/>
          </a:xfrm>
          <a:prstGeom prst="rect">
            <a:avLst/>
          </a:prstGeom>
          <a:noFill/>
        </p:spPr>
        <p:txBody>
          <a:bodyPr wrap="square" lIns="68580" tIns="34290" rIns="68580" bIns="34290"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目标体系</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4" name="文本框 33"/>
          <p:cNvSpPr txBox="1"/>
          <p:nvPr/>
        </p:nvSpPr>
        <p:spPr>
          <a:xfrm>
            <a:off x="5050540" y="3794028"/>
            <a:ext cx="2229766" cy="537391"/>
          </a:xfrm>
          <a:prstGeom prst="rect">
            <a:avLst/>
          </a:prstGeom>
          <a:noFill/>
        </p:spPr>
        <p:txBody>
          <a:bodyPr wrap="square" lIns="68580" tIns="34290" rIns="68580" bIns="34290" rtlCol="0">
            <a:spAutoFit/>
          </a:bodyPr>
          <a:lstStyle/>
          <a:p>
            <a:pPr algn="just">
              <a:lnSpc>
                <a:spcPct val="150000"/>
              </a:lnSpc>
              <a:spcBef>
                <a:spcPct val="20000"/>
              </a:spcBef>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目标管理是管理大师彼得杜拉克提出并倡导的科学</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35" name="文本框 12"/>
          <p:cNvSpPr txBox="1"/>
          <p:nvPr/>
        </p:nvSpPr>
        <p:spPr>
          <a:xfrm>
            <a:off x="8669508" y="3511675"/>
            <a:ext cx="2229766" cy="346249"/>
          </a:xfrm>
          <a:prstGeom prst="rect">
            <a:avLst/>
          </a:prstGeom>
          <a:noFill/>
        </p:spPr>
        <p:txBody>
          <a:bodyPr wrap="square" lIns="68580" tIns="34290" rIns="68580" bIns="34290"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成果评估</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0" name="文本框 39"/>
          <p:cNvSpPr txBox="1"/>
          <p:nvPr/>
        </p:nvSpPr>
        <p:spPr>
          <a:xfrm>
            <a:off x="8669508" y="3794028"/>
            <a:ext cx="2229766" cy="537391"/>
          </a:xfrm>
          <a:prstGeom prst="rect">
            <a:avLst/>
          </a:prstGeom>
          <a:noFill/>
        </p:spPr>
        <p:txBody>
          <a:bodyPr wrap="square" lIns="68580" tIns="34290" rIns="68580" bIns="34290" rtlCol="0">
            <a:spAutoFit/>
          </a:bodyPr>
          <a:lstStyle/>
          <a:p>
            <a:pPr algn="just">
              <a:lnSpc>
                <a:spcPct val="150000"/>
              </a:lnSpc>
              <a:spcBef>
                <a:spcPct val="20000"/>
              </a:spcBef>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即评估自训练的实施所带来的效益训练目标达成</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1" name="文本框 40"/>
          <p:cNvSpPr txBox="1"/>
          <p:nvPr/>
        </p:nvSpPr>
        <p:spPr>
          <a:xfrm>
            <a:off x="1116464" y="5108481"/>
            <a:ext cx="10110335" cy="430887"/>
          </a:xfrm>
          <a:prstGeom prst="rect">
            <a:avLst/>
          </a:prstGeom>
          <a:noFill/>
        </p:spPr>
        <p:txBody>
          <a:bodyPr wrap="square" rtlCol="0">
            <a:spAutoFit/>
          </a:bodyPr>
          <a:lstStyle/>
          <a:p>
            <a:pPr algn="ct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6" name="组合 25"/>
          <p:cNvGrpSpPr/>
          <p:nvPr/>
        </p:nvGrpSpPr>
        <p:grpSpPr>
          <a:xfrm>
            <a:off x="-531339" y="-932311"/>
            <a:ext cx="3593993" cy="1864621"/>
            <a:chOff x="-531339" y="-932311"/>
            <a:chExt cx="3593993" cy="1864621"/>
          </a:xfrm>
        </p:grpSpPr>
        <p:grpSp>
          <p:nvGrpSpPr>
            <p:cNvPr id="27" name="组合 26"/>
            <p:cNvGrpSpPr/>
            <p:nvPr/>
          </p:nvGrpSpPr>
          <p:grpSpPr>
            <a:xfrm>
              <a:off x="-531339" y="-932311"/>
              <a:ext cx="1751442" cy="1864621"/>
              <a:chOff x="-565316" y="-3295690"/>
              <a:chExt cx="4337568" cy="4617863"/>
            </a:xfrm>
          </p:grpSpPr>
          <p:sp>
            <p:nvSpPr>
              <p:cNvPr id="30" name="椭圆 29"/>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2" name="椭圆 41"/>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8"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目标规划</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9"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空心弧 15"/>
          <p:cNvSpPr/>
          <p:nvPr/>
        </p:nvSpPr>
        <p:spPr>
          <a:xfrm>
            <a:off x="3526224" y="2779106"/>
            <a:ext cx="893132" cy="1599941"/>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alpha val="73000"/>
            </a:schemeClr>
          </a:solidFill>
          <a:ln w="25400" cap="flat" cmpd="sng" algn="ctr">
            <a:noFill/>
            <a:prstDash val="solid"/>
          </a:ln>
          <a:effectLst/>
        </p:spPr>
        <p:txBody>
          <a:bodyPr lIns="87873" tIns="43936" rIns="87873" bIns="43936" rtlCol="0" anchor="ctr"/>
          <a:lstStyle/>
          <a:p>
            <a:pPr algn="ctr">
              <a:defRPr/>
            </a:pPr>
            <a:endParaRPr lang="zh-CN" altLang="en-US" kern="0" dirty="0">
              <a:solidFill>
                <a:sysClr val="window" lastClr="FFFFFF"/>
              </a:solidFill>
              <a:latin typeface="黑体" panose="02010609060101010101" pitchFamily="49" charset="-122"/>
              <a:ea typeface="黑体" panose="02010609060101010101" pitchFamily="49" charset="-122"/>
            </a:endParaRPr>
          </a:p>
        </p:txBody>
      </p:sp>
      <p:sp>
        <p:nvSpPr>
          <p:cNvPr id="10" name="空心弧 14"/>
          <p:cNvSpPr/>
          <p:nvPr/>
        </p:nvSpPr>
        <p:spPr>
          <a:xfrm rot="10800000">
            <a:off x="2099814" y="1155609"/>
            <a:ext cx="1777811" cy="1599941"/>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alpha val="47000"/>
            </a:schemeClr>
          </a:solidFill>
          <a:ln w="25400" cap="flat" cmpd="sng" algn="ctr">
            <a:noFill/>
            <a:prstDash val="solid"/>
          </a:ln>
          <a:effectLst/>
        </p:spPr>
        <p:txBody>
          <a:bodyPr lIns="87873" tIns="43936" rIns="87873" bIns="43936" rtlCol="0" anchor="ctr"/>
          <a:lstStyle/>
          <a:p>
            <a:pPr algn="ctr">
              <a:defRPr/>
            </a:pPr>
            <a:endParaRPr lang="zh-CN" altLang="en-US" kern="0" dirty="0">
              <a:solidFill>
                <a:sysClr val="window" lastClr="FFFFFF"/>
              </a:solidFill>
              <a:latin typeface="黑体" panose="02010609060101010101" pitchFamily="49" charset="-122"/>
              <a:ea typeface="黑体" panose="02010609060101010101" pitchFamily="49" charset="-122"/>
            </a:endParaRPr>
          </a:p>
        </p:txBody>
      </p:sp>
      <p:sp>
        <p:nvSpPr>
          <p:cNvPr id="11" name="空心弧 12"/>
          <p:cNvSpPr/>
          <p:nvPr/>
        </p:nvSpPr>
        <p:spPr>
          <a:xfrm rot="6199008">
            <a:off x="2479972" y="3489354"/>
            <a:ext cx="799971" cy="1682923"/>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bg1">
              <a:alpha val="17000"/>
            </a:schemeClr>
          </a:solidFill>
          <a:ln w="25400" cap="flat" cmpd="sng" algn="ctr">
            <a:noFill/>
            <a:prstDash val="solid"/>
          </a:ln>
          <a:effectLst/>
        </p:spPr>
        <p:txBody>
          <a:bodyPr lIns="87873" tIns="43936" rIns="87873" bIns="43936" rtlCol="0" anchor="ctr"/>
          <a:lstStyle/>
          <a:p>
            <a:pPr algn="ctr">
              <a:defRPr/>
            </a:pPr>
            <a:endParaRPr lang="zh-CN" altLang="en-US" kern="0" dirty="0">
              <a:solidFill>
                <a:sysClr val="window" lastClr="FFFFFF"/>
              </a:solidFill>
              <a:latin typeface="黑体" panose="02010609060101010101" pitchFamily="49" charset="-122"/>
              <a:ea typeface="黑体" panose="02010609060101010101" pitchFamily="49" charset="-122"/>
            </a:endParaRPr>
          </a:p>
        </p:txBody>
      </p:sp>
      <p:sp>
        <p:nvSpPr>
          <p:cNvPr id="12" name="圆角矩形 14"/>
          <p:cNvSpPr/>
          <p:nvPr/>
        </p:nvSpPr>
        <p:spPr>
          <a:xfrm>
            <a:off x="5301198" y="1763072"/>
            <a:ext cx="4271503" cy="626063"/>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alpha val="48000"/>
            </a:schemeClr>
          </a:solidFill>
          <a:ln w="25400" cap="flat" cmpd="sng" algn="ctr">
            <a:noFill/>
            <a:prstDash val="solid"/>
          </a:ln>
          <a:effectLst/>
        </p:spPr>
        <p:txBody>
          <a:bodyPr lIns="87873" tIns="43936" rIns="87873" bIns="43936" rtlCol="0" anchor="ctr"/>
          <a:lstStyle/>
          <a:p>
            <a:pPr algn="ctr">
              <a:defRPr/>
            </a:pPr>
            <a:endParaRPr lang="zh-CN" altLang="en-US" sz="1200" kern="0" dirty="0">
              <a:solidFill>
                <a:sysClr val="window" lastClr="FFFFFF"/>
              </a:solidFill>
              <a:latin typeface="黑体" panose="02010609060101010101" pitchFamily="49" charset="-122"/>
              <a:ea typeface="黑体" panose="02010609060101010101" pitchFamily="49" charset="-122"/>
            </a:endParaRPr>
          </a:p>
        </p:txBody>
      </p:sp>
      <p:sp>
        <p:nvSpPr>
          <p:cNvPr id="13" name="圆角矩形 14"/>
          <p:cNvSpPr/>
          <p:nvPr/>
        </p:nvSpPr>
        <p:spPr>
          <a:xfrm>
            <a:off x="4943242" y="4478333"/>
            <a:ext cx="4350079" cy="626063"/>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bg1">
              <a:alpha val="48000"/>
            </a:schemeClr>
          </a:solidFill>
          <a:ln w="25400" cap="flat" cmpd="sng" algn="ctr">
            <a:noFill/>
            <a:prstDash val="solid"/>
          </a:ln>
          <a:effectLst/>
        </p:spPr>
        <p:txBody>
          <a:bodyPr lIns="87873" tIns="43936" rIns="87873" bIns="43936" rtlCol="0" anchor="ctr"/>
          <a:lstStyle/>
          <a:p>
            <a:pPr algn="ctr"/>
            <a:endParaRPr lang="zh-CN" altLang="en-US" sz="1200" kern="0" dirty="0">
              <a:solidFill>
                <a:sysClr val="window" lastClr="FFFFFF"/>
              </a:solidFill>
              <a:latin typeface="黑体" panose="02010609060101010101" pitchFamily="49" charset="-122"/>
              <a:ea typeface="黑体" panose="02010609060101010101" pitchFamily="49" charset="-122"/>
            </a:endParaRPr>
          </a:p>
        </p:txBody>
      </p:sp>
      <p:sp>
        <p:nvSpPr>
          <p:cNvPr id="7" name="空心弧 12"/>
          <p:cNvSpPr/>
          <p:nvPr/>
        </p:nvSpPr>
        <p:spPr>
          <a:xfrm>
            <a:off x="3688774" y="1376075"/>
            <a:ext cx="1777811" cy="1599941"/>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A74F"/>
          </a:solidFill>
          <a:ln w="25400" cap="flat" cmpd="sng" algn="ctr">
            <a:noFill/>
            <a:prstDash val="solid"/>
          </a:ln>
          <a:effectLst/>
        </p:spPr>
        <p:txBody>
          <a:bodyPr lIns="87873" tIns="43936" rIns="87873" bIns="43936" rtlCol="0" anchor="ctr"/>
          <a:lstStyle/>
          <a:p>
            <a:pPr algn="ctr"/>
            <a:endParaRPr lang="zh-CN" altLang="en-US" sz="1900" kern="0" dirty="0">
              <a:solidFill>
                <a:sysClr val="window" lastClr="FFFFFF"/>
              </a:solidFill>
              <a:latin typeface="黑体" panose="02010609060101010101" pitchFamily="49" charset="-122"/>
              <a:ea typeface="黑体" panose="02010609060101010101" pitchFamily="49" charset="-122"/>
            </a:endParaRPr>
          </a:p>
        </p:txBody>
      </p:sp>
      <p:sp>
        <p:nvSpPr>
          <p:cNvPr id="9" name="空心弧 1"/>
          <p:cNvSpPr/>
          <p:nvPr/>
        </p:nvSpPr>
        <p:spPr>
          <a:xfrm rot="5400000">
            <a:off x="3505611" y="4108388"/>
            <a:ext cx="1592369" cy="178626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895"/>
          </a:solidFill>
          <a:ln w="25400" cap="flat" cmpd="sng" algn="ctr">
            <a:noFill/>
            <a:prstDash val="solid"/>
          </a:ln>
          <a:effectLst/>
        </p:spPr>
        <p:txBody>
          <a:bodyPr lIns="87873" tIns="43936" rIns="87873" bIns="43936" rtlCol="0" anchor="ctr"/>
          <a:lstStyle/>
          <a:p>
            <a:pPr algn="ctr"/>
            <a:endParaRPr lang="zh-CN" altLang="en-US" sz="1900" kern="0" dirty="0">
              <a:solidFill>
                <a:sysClr val="window" lastClr="FFFFFF"/>
              </a:solidFill>
              <a:latin typeface="黑体" panose="02010609060101010101" pitchFamily="49" charset="-122"/>
              <a:ea typeface="黑体" panose="02010609060101010101" pitchFamily="49" charset="-122"/>
            </a:endParaRPr>
          </a:p>
        </p:txBody>
      </p:sp>
      <p:sp>
        <p:nvSpPr>
          <p:cNvPr id="18" name="文本框 17"/>
          <p:cNvSpPr txBox="1"/>
          <p:nvPr/>
        </p:nvSpPr>
        <p:spPr>
          <a:xfrm>
            <a:off x="5696068" y="1874736"/>
            <a:ext cx="3364315" cy="338554"/>
          </a:xfrm>
          <a:prstGeom prst="rect">
            <a:avLst/>
          </a:prstGeom>
          <a:noFill/>
        </p:spPr>
        <p:txBody>
          <a:bodyPr vert="horz" wrap="square" rtlCol="0">
            <a:spAutoFit/>
          </a:bodyPr>
          <a:lstStyle/>
          <a:p>
            <a:pPr algn="just"/>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2003</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年目标规划</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9" name="文本框 12"/>
          <p:cNvSpPr/>
          <p:nvPr/>
        </p:nvSpPr>
        <p:spPr>
          <a:xfrm>
            <a:off x="5696067" y="2500799"/>
            <a:ext cx="3364315" cy="674736"/>
          </a:xfrm>
          <a:prstGeom prst="rect">
            <a:avLst/>
          </a:prstGeom>
        </p:spPr>
        <p:txBody>
          <a:bodyPr wrap="square">
            <a:sp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根据主要目标建立部门分目标构成目标网形成整个目标体系根据主要目标建立部门分目标构成目标网形成整个目标体系</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文本框 19"/>
          <p:cNvSpPr txBox="1"/>
          <p:nvPr/>
        </p:nvSpPr>
        <p:spPr>
          <a:xfrm>
            <a:off x="5301198" y="4610147"/>
            <a:ext cx="3364315" cy="338554"/>
          </a:xfrm>
          <a:prstGeom prst="rect">
            <a:avLst/>
          </a:prstGeom>
          <a:noFill/>
        </p:spPr>
        <p:txBody>
          <a:bodyPr vert="horz" wrap="square" rtlCol="0">
            <a:spAutoFit/>
          </a:bodyPr>
          <a:lstStyle/>
          <a:p>
            <a:pPr algn="just"/>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2006</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年目标规划</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1"/>
          <p:cNvSpPr/>
          <p:nvPr/>
        </p:nvSpPr>
        <p:spPr>
          <a:xfrm>
            <a:off x="5301197" y="5220866"/>
            <a:ext cx="3364315" cy="674736"/>
          </a:xfrm>
          <a:prstGeom prst="rect">
            <a:avLst/>
          </a:prstGeom>
        </p:spPr>
        <p:txBody>
          <a:bodyPr wrap="square">
            <a:spAutoFit/>
          </a:bodyPr>
          <a:lstStyle/>
          <a:p>
            <a:pPr algn="just">
              <a:lnSpc>
                <a:spcPct val="12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目标规划是进行单目标和多目标的决策分析的数学规划方法目标规划是进行单目标和多目标的决策分析的数学规划方法</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6" name="文本框 25"/>
          <p:cNvSpPr txBox="1"/>
          <p:nvPr/>
        </p:nvSpPr>
        <p:spPr>
          <a:xfrm>
            <a:off x="4065299" y="1608036"/>
            <a:ext cx="1024759" cy="1015663"/>
          </a:xfrm>
          <a:prstGeom prst="rect">
            <a:avLst/>
          </a:prstGeom>
          <a:noFill/>
        </p:spPr>
        <p:txBody>
          <a:bodyPr wrap="square" rtlCol="0">
            <a:spAutoFit/>
          </a:bodyPr>
          <a:lstStyle/>
          <a:p>
            <a:pPr algn="ctr"/>
            <a:r>
              <a:rPr lang="en-US" altLang="zh-CN" sz="6000" dirty="0">
                <a:solidFill>
                  <a:schemeClr val="bg1"/>
                </a:solidFill>
                <a:latin typeface="黑体" panose="02010609060101010101" pitchFamily="49" charset="-122"/>
                <a:ea typeface="黑体" panose="02010609060101010101" pitchFamily="49" charset="-122"/>
                <a:cs typeface="黑体" panose="02010609060101010101" pitchFamily="49" charset="-122"/>
              </a:rPr>
              <a:t>A</a:t>
            </a:r>
            <a:endParaRPr lang="zh-CN" altLang="en-US" sz="6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7" name="文本框 26"/>
          <p:cNvSpPr txBox="1"/>
          <p:nvPr/>
        </p:nvSpPr>
        <p:spPr>
          <a:xfrm>
            <a:off x="3798599" y="4478236"/>
            <a:ext cx="1024759" cy="1015663"/>
          </a:xfrm>
          <a:prstGeom prst="rect">
            <a:avLst/>
          </a:prstGeom>
          <a:noFill/>
        </p:spPr>
        <p:txBody>
          <a:bodyPr wrap="square" rtlCol="0">
            <a:spAutoFit/>
          </a:bodyPr>
          <a:lstStyle/>
          <a:p>
            <a:pPr algn="ctr"/>
            <a:r>
              <a:rPr lang="en-US" altLang="zh-CN" sz="6000" dirty="0">
                <a:solidFill>
                  <a:schemeClr val="bg1"/>
                </a:solidFill>
                <a:latin typeface="黑体" panose="02010609060101010101" pitchFamily="49" charset="-122"/>
                <a:ea typeface="黑体" panose="02010609060101010101" pitchFamily="49" charset="-122"/>
                <a:cs typeface="黑体" panose="02010609060101010101" pitchFamily="49" charset="-122"/>
              </a:rPr>
              <a:t>B</a:t>
            </a:r>
            <a:endParaRPr lang="zh-CN" altLang="en-US" sz="6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2" name="组合 21"/>
          <p:cNvGrpSpPr/>
          <p:nvPr/>
        </p:nvGrpSpPr>
        <p:grpSpPr>
          <a:xfrm>
            <a:off x="-531339" y="-932311"/>
            <a:ext cx="3593993" cy="1864621"/>
            <a:chOff x="-531339" y="-932311"/>
            <a:chExt cx="3593993" cy="1864621"/>
          </a:xfrm>
        </p:grpSpPr>
        <p:grpSp>
          <p:nvGrpSpPr>
            <p:cNvPr id="23" name="组合 22"/>
            <p:cNvGrpSpPr/>
            <p:nvPr/>
          </p:nvGrpSpPr>
          <p:grpSpPr>
            <a:xfrm>
              <a:off x="-531339" y="-932311"/>
              <a:ext cx="1751442" cy="1864621"/>
              <a:chOff x="-565316" y="-3295690"/>
              <a:chExt cx="4337568" cy="4617863"/>
            </a:xfrm>
          </p:grpSpPr>
          <p:sp>
            <p:nvSpPr>
              <p:cNvPr id="28" name="椭圆 27"/>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9" name="椭圆 28"/>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4"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胜任能力</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5"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02526" y="4471120"/>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5" name="椭圆 4"/>
          <p:cNvSpPr/>
          <p:nvPr/>
        </p:nvSpPr>
        <p:spPr>
          <a:xfrm>
            <a:off x="-631823" y="5126028"/>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6" name="椭圆 5"/>
          <p:cNvSpPr/>
          <p:nvPr/>
        </p:nvSpPr>
        <p:spPr>
          <a:xfrm>
            <a:off x="-1544594" y="-2570205"/>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7" name="椭圆 6"/>
          <p:cNvSpPr/>
          <p:nvPr/>
        </p:nvSpPr>
        <p:spPr>
          <a:xfrm>
            <a:off x="9545564" y="-2854411"/>
            <a:ext cx="6271054" cy="6271054"/>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8" name="椭圆 7"/>
          <p:cNvSpPr/>
          <p:nvPr/>
        </p:nvSpPr>
        <p:spPr>
          <a:xfrm>
            <a:off x="9922475" y="-2204406"/>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 name="椭圆 8"/>
          <p:cNvSpPr/>
          <p:nvPr/>
        </p:nvSpPr>
        <p:spPr>
          <a:xfrm>
            <a:off x="9786551" y="5150200"/>
            <a:ext cx="2726171" cy="2726171"/>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4" name="椭圆 13"/>
          <p:cNvSpPr/>
          <p:nvPr/>
        </p:nvSpPr>
        <p:spPr>
          <a:xfrm>
            <a:off x="453113" y="-3050869"/>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15" name="文本框 13"/>
          <p:cNvSpPr txBox="1">
            <a:spLocks noChangeArrowheads="1"/>
          </p:cNvSpPr>
          <p:nvPr/>
        </p:nvSpPr>
        <p:spPr bwMode="auto">
          <a:xfrm>
            <a:off x="780567" y="2730501"/>
            <a:ext cx="105203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非常感谢您的聆听</a:t>
            </a:r>
            <a:endParaRPr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16" name="文本框 15"/>
          <p:cNvSpPr txBox="1"/>
          <p:nvPr/>
        </p:nvSpPr>
        <p:spPr>
          <a:xfrm>
            <a:off x="3905124" y="4271065"/>
            <a:ext cx="2825148" cy="400110"/>
          </a:xfrm>
          <a:prstGeom prst="rect">
            <a:avLst/>
          </a:prstGeom>
          <a:noFill/>
        </p:spPr>
        <p:txBody>
          <a:bodyPr wrap="square">
            <a:spAutoFit/>
          </a:bodyPr>
          <a:lstStyle/>
          <a:p>
            <a:pPr algn="just" eaLnBrk="1" hangingPunct="1">
              <a:defRPr/>
            </a:pPr>
            <a:r>
              <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rPr>
              <a:t>汇报人：</a:t>
            </a:r>
            <a:r>
              <a:rPr kumimoji="1" lang="en-US" altLang="zh-CN" sz="2000" dirty="0">
                <a:solidFill>
                  <a:schemeClr val="bg1"/>
                </a:solidFill>
                <a:latin typeface="黑体" panose="02010609060101010101" pitchFamily="49" charset="-122"/>
                <a:ea typeface="黑体" panose="02010609060101010101" pitchFamily="49" charset="-122"/>
                <a:cs typeface="Yuanti SC" panose="02010600040101010101" charset="-122"/>
              </a:rPr>
              <a:t>XXX</a:t>
            </a:r>
            <a:endPar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endParaRPr>
          </a:p>
        </p:txBody>
      </p:sp>
      <p:sp>
        <p:nvSpPr>
          <p:cNvPr id="17" name="文本框 16"/>
          <p:cNvSpPr txBox="1"/>
          <p:nvPr/>
        </p:nvSpPr>
        <p:spPr>
          <a:xfrm>
            <a:off x="3133710" y="4784155"/>
            <a:ext cx="5782376" cy="369332"/>
          </a:xfrm>
          <a:prstGeom prst="rect">
            <a:avLst/>
          </a:prstGeom>
          <a:noFill/>
        </p:spPr>
        <p:txBody>
          <a:bodyPr wrap="square">
            <a:spAutoFit/>
          </a:bodyPr>
          <a:lstStyle/>
          <a:p>
            <a:pPr algn="ctr" eaLnBrk="1" hangingPunct="1">
              <a:defRPr/>
            </a:pPr>
            <a:r>
              <a:rPr kumimoji="1" lang="en-US" altLang="zh-CN" sz="900" dirty="0">
                <a:solidFill>
                  <a:schemeClr val="bg1"/>
                </a:solidFill>
                <a:latin typeface="黑体" panose="02010609060101010101" pitchFamily="49" charset="-122"/>
                <a:ea typeface="黑体" panose="02010609060101010101" pitchFamily="49" charset="-122"/>
                <a:cs typeface="黑体" panose="02010609060101010101" pitchFamily="49" charset="-122"/>
              </a:rPr>
              <a:t>TEMPLATE FOR E-COMMERCE PROMOTION FOR E-COMMERCE PROMOTION PLANNING. TEMPLATE FOR E-COMMERCE PROMOTION FOR E-COMMERCE PROMOTION.</a:t>
            </a:r>
            <a:endParaRPr kumimoji="1" lang="en-US" altLang="zh-CN"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1" name="文本框 14"/>
          <p:cNvSpPr txBox="1">
            <a:spLocks noChangeArrowheads="1"/>
          </p:cNvSpPr>
          <p:nvPr/>
        </p:nvSpPr>
        <p:spPr bwMode="auto">
          <a:xfrm>
            <a:off x="1054874" y="1802837"/>
            <a:ext cx="99697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7200" dirty="0">
                <a:solidFill>
                  <a:schemeClr val="bg1"/>
                </a:solidFill>
                <a:latin typeface="黑体" panose="02010609060101010101" pitchFamily="49" charset="-122"/>
                <a:ea typeface="黑体" panose="02010609060101010101" pitchFamily="49" charset="-122"/>
                <a:cs typeface="黑体" panose="02010609060101010101" pitchFamily="49" charset="-122"/>
              </a:rPr>
              <a:t>THANK</a:t>
            </a:r>
            <a:r>
              <a:rPr kumimoji="1" lang="zh-CN" altLang="en-US" sz="72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7200" dirty="0">
                <a:solidFill>
                  <a:schemeClr val="bg1"/>
                </a:solidFill>
                <a:latin typeface="黑体" panose="02010609060101010101" pitchFamily="49" charset="-122"/>
                <a:ea typeface="黑体" panose="02010609060101010101" pitchFamily="49" charset="-122"/>
                <a:cs typeface="黑体" panose="02010609060101010101" pitchFamily="49" charset="-122"/>
              </a:rPr>
              <a:t>YOU</a:t>
            </a:r>
            <a:endParaRPr kumimoji="1" lang="en-US" altLang="zh-CN" sz="72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2" name="组合 21"/>
          <p:cNvGrpSpPr/>
          <p:nvPr/>
        </p:nvGrpSpPr>
        <p:grpSpPr>
          <a:xfrm rot="6800799">
            <a:off x="3467581" y="4268274"/>
            <a:ext cx="379687" cy="429486"/>
            <a:chOff x="2136091" y="2889455"/>
            <a:chExt cx="4494984" cy="5084551"/>
          </a:xfrm>
        </p:grpSpPr>
        <p:sp>
          <p:nvSpPr>
            <p:cNvPr id="23" name="椭圆 22"/>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4" name="椭圆 23"/>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grpSp>
        <p:nvGrpSpPr>
          <p:cNvPr id="25" name="组合 24"/>
          <p:cNvGrpSpPr/>
          <p:nvPr/>
        </p:nvGrpSpPr>
        <p:grpSpPr>
          <a:xfrm rot="6800799">
            <a:off x="6235492" y="4268274"/>
            <a:ext cx="379687" cy="429486"/>
            <a:chOff x="2136091" y="2889455"/>
            <a:chExt cx="4494984" cy="5084551"/>
          </a:xfrm>
        </p:grpSpPr>
        <p:sp>
          <p:nvSpPr>
            <p:cNvPr id="26" name="椭圆 25"/>
            <p:cNvSpPr/>
            <p:nvPr/>
          </p:nvSpPr>
          <p:spPr>
            <a:xfrm>
              <a:off x="2136091" y="2889455"/>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7" name="椭圆 26"/>
            <p:cNvSpPr/>
            <p:nvPr/>
          </p:nvSpPr>
          <p:spPr>
            <a:xfrm>
              <a:off x="2738706" y="4081620"/>
              <a:ext cx="3892369" cy="389238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8" name="文本框 27"/>
          <p:cNvSpPr txBox="1"/>
          <p:nvPr/>
        </p:nvSpPr>
        <p:spPr>
          <a:xfrm>
            <a:off x="6697731" y="4271065"/>
            <a:ext cx="2825148" cy="400110"/>
          </a:xfrm>
          <a:prstGeom prst="rect">
            <a:avLst/>
          </a:prstGeom>
          <a:noFill/>
        </p:spPr>
        <p:txBody>
          <a:bodyPr wrap="square">
            <a:spAutoFit/>
          </a:bodyPr>
          <a:lstStyle/>
          <a:p>
            <a:pPr eaLnBrk="1" hangingPunct="1">
              <a:defRPr/>
            </a:pPr>
            <a:r>
              <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rPr>
              <a:t>汇报时间：</a:t>
            </a:r>
            <a:r>
              <a:rPr kumimoji="1" lang="en-US" altLang="zh-CN" sz="2000" dirty="0">
                <a:solidFill>
                  <a:schemeClr val="bg1"/>
                </a:solidFill>
                <a:latin typeface="黑体" panose="02010609060101010101" pitchFamily="49" charset="-122"/>
                <a:ea typeface="黑体" panose="02010609060101010101" pitchFamily="49" charset="-122"/>
                <a:cs typeface="Yuanti SC" panose="02010600040101010101" charset="-122"/>
              </a:rPr>
              <a:t>XXXX</a:t>
            </a:r>
            <a:endParaRPr kumimoji="1" lang="zh-CN" altLang="en-US" sz="2000" dirty="0">
              <a:solidFill>
                <a:schemeClr val="bg1"/>
              </a:solidFill>
              <a:latin typeface="黑体" panose="02010609060101010101" pitchFamily="49" charset="-122"/>
              <a:ea typeface="黑体" panose="02010609060101010101" pitchFamily="49" charset="-122"/>
              <a:cs typeface="Yuanti SC" panose="0201060004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0109887" y="308948"/>
            <a:ext cx="5770605" cy="5770605"/>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7" name="椭圆 36"/>
          <p:cNvSpPr/>
          <p:nvPr/>
        </p:nvSpPr>
        <p:spPr>
          <a:xfrm>
            <a:off x="8779446" y="4263112"/>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8" name="椭圆 37"/>
          <p:cNvSpPr/>
          <p:nvPr/>
        </p:nvSpPr>
        <p:spPr>
          <a:xfrm>
            <a:off x="-1513733" y="3842982"/>
            <a:ext cx="3892378" cy="389237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9" name="椭圆 38"/>
          <p:cNvSpPr/>
          <p:nvPr/>
        </p:nvSpPr>
        <p:spPr>
          <a:xfrm>
            <a:off x="-932966" y="-2619601"/>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0" name="椭圆 39"/>
          <p:cNvSpPr/>
          <p:nvPr/>
        </p:nvSpPr>
        <p:spPr>
          <a:xfrm>
            <a:off x="-1229528" y="-2955291"/>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1" name="文本框 40"/>
          <p:cNvSpPr txBox="1"/>
          <p:nvPr/>
        </p:nvSpPr>
        <p:spPr>
          <a:xfrm>
            <a:off x="2390016" y="2409420"/>
            <a:ext cx="2349791" cy="1569660"/>
          </a:xfrm>
          <a:prstGeom prst="rect">
            <a:avLst/>
          </a:prstGeom>
          <a:noFill/>
          <a:ln w="31750">
            <a:noFill/>
          </a:ln>
        </p:spPr>
        <p:txBody>
          <a:bodyPr wrap="square" rtlCol="0">
            <a:spAutoFit/>
          </a:bodyPr>
          <a:lstStyle/>
          <a:p>
            <a:pPr algn="ctr"/>
            <a:r>
              <a:rPr lang="en-US" altLang="zh-CN"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01</a:t>
            </a:r>
            <a:endParaRPr lang="zh-CN" altLang="en-US"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2" name="矩形 41"/>
          <p:cNvSpPr/>
          <p:nvPr/>
        </p:nvSpPr>
        <p:spPr>
          <a:xfrm>
            <a:off x="4141573" y="2459664"/>
            <a:ext cx="4976682" cy="1015663"/>
          </a:xfrm>
          <a:prstGeom prst="rect">
            <a:avLst/>
          </a:prstGeom>
          <a:noFill/>
        </p:spPr>
        <p:txBody>
          <a:bodyPr wrap="square">
            <a:spAutoFit/>
            <a:scene3d>
              <a:camera prst="orthographicFront"/>
              <a:lightRig rig="threePt" dir="t"/>
            </a:scene3d>
            <a:sp3d contourW="12700"/>
          </a:bodyPr>
          <a:lstStyle/>
          <a:p>
            <a:pPr algn="just" defTabSz="449580">
              <a:defRPr/>
            </a:pPr>
            <a:r>
              <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自我介绍</a:t>
            </a:r>
            <a:endPar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3" name="文本框 42"/>
          <p:cNvSpPr txBox="1"/>
          <p:nvPr/>
        </p:nvSpPr>
        <p:spPr>
          <a:xfrm>
            <a:off x="4240429" y="3475327"/>
            <a:ext cx="3892378" cy="430887"/>
          </a:xfrm>
          <a:prstGeom prst="rect">
            <a:avLst/>
          </a:prstGeom>
          <a:noFill/>
        </p:spPr>
        <p:txBody>
          <a:bodyPr wrap="square" rtlCol="0">
            <a:spAutoFit/>
          </a:bodyPr>
          <a:lstStyle/>
          <a:p>
            <a:pPr algn="just"/>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570837" y="1345641"/>
            <a:ext cx="6351898" cy="4599789"/>
          </a:xfrm>
          <a:prstGeom prst="rect">
            <a:avLst/>
          </a:prstGeom>
          <a:blipFill dpi="0" rotWithShape="1">
            <a:blip r:embed="rId1">
              <a:extLst>
                <a:ext uri="{28A0092B-C50C-407E-A947-70E740481C1C}">
                  <a14:useLocalDpi xmlns:a14="http://schemas.microsoft.com/office/drawing/2010/main" val="0"/>
                </a:ext>
              </a:extLst>
            </a:blip>
            <a:srcRect/>
            <a:stretch>
              <a:fillRect l="-131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nvGrpSpPr>
          <p:cNvPr id="3" name="组合 2"/>
          <p:cNvGrpSpPr/>
          <p:nvPr/>
        </p:nvGrpSpPr>
        <p:grpSpPr>
          <a:xfrm>
            <a:off x="-531339" y="-932311"/>
            <a:ext cx="3593993" cy="1864621"/>
            <a:chOff x="-531339" y="-932311"/>
            <a:chExt cx="3593993" cy="1864621"/>
          </a:xfrm>
        </p:grpSpPr>
        <p:grpSp>
          <p:nvGrpSpPr>
            <p:cNvPr id="2" name="组合 1"/>
            <p:cNvGrpSpPr/>
            <p:nvPr/>
          </p:nvGrpSpPr>
          <p:grpSpPr>
            <a:xfrm>
              <a:off x="-531339" y="-932311"/>
              <a:ext cx="1751442" cy="1864621"/>
              <a:chOff x="-565316" y="-3295690"/>
              <a:chExt cx="4337568" cy="4617863"/>
            </a:xfrm>
          </p:grpSpPr>
          <p:sp>
            <p:nvSpPr>
              <p:cNvPr id="36" name="椭圆 35"/>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7" name="椭圆 36"/>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38"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自我介绍</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9"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
        <p:nvSpPr>
          <p:cNvPr id="41" name="矩形 40"/>
          <p:cNvSpPr/>
          <p:nvPr/>
        </p:nvSpPr>
        <p:spPr>
          <a:xfrm>
            <a:off x="5955128" y="4791233"/>
            <a:ext cx="5576047" cy="829235"/>
          </a:xfrm>
          <a:prstGeom prst="rect">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42" name="矩形 41"/>
          <p:cNvSpPr/>
          <p:nvPr/>
        </p:nvSpPr>
        <p:spPr>
          <a:xfrm>
            <a:off x="6121255" y="4930627"/>
            <a:ext cx="5371517" cy="523220"/>
          </a:xfrm>
          <a:prstGeom prst="rect">
            <a:avLst/>
          </a:prstGeom>
        </p:spPr>
        <p:txBody>
          <a:bodyPr wrap="square">
            <a:spAutoFit/>
          </a:bodyPr>
          <a:lstStyle/>
          <a:p>
            <a:pPr algn="just"/>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cxnSp>
        <p:nvCxnSpPr>
          <p:cNvPr id="45" name="直接连接符 16"/>
          <p:cNvCxnSpPr/>
          <p:nvPr/>
        </p:nvCxnSpPr>
        <p:spPr>
          <a:xfrm>
            <a:off x="7321672" y="2204212"/>
            <a:ext cx="5619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7218580" y="1404153"/>
            <a:ext cx="2006344"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个人基本信息</a:t>
            </a:r>
            <a:endParaRPr kumimoji="0" lang="zh-CN" altLang="en-US" sz="20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33" name="组 57"/>
          <p:cNvGrpSpPr/>
          <p:nvPr/>
        </p:nvGrpSpPr>
        <p:grpSpPr bwMode="auto">
          <a:xfrm>
            <a:off x="7284300" y="2621750"/>
            <a:ext cx="3912627" cy="1759332"/>
            <a:chOff x="751476" y="1430593"/>
            <a:chExt cx="2628424" cy="2134578"/>
          </a:xfrm>
        </p:grpSpPr>
        <p:cxnSp>
          <p:nvCxnSpPr>
            <p:cNvPr id="34" name="直接连接符 38"/>
            <p:cNvCxnSpPr/>
            <p:nvPr/>
          </p:nvCxnSpPr>
          <p:spPr>
            <a:xfrm flipH="1">
              <a:off x="751476" y="1430593"/>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9"/>
            <p:cNvCxnSpPr/>
            <p:nvPr/>
          </p:nvCxnSpPr>
          <p:spPr>
            <a:xfrm flipH="1">
              <a:off x="751476" y="1860879"/>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40"/>
            <p:cNvCxnSpPr/>
            <p:nvPr/>
          </p:nvCxnSpPr>
          <p:spPr>
            <a:xfrm flipH="1">
              <a:off x="751476" y="2287990"/>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1"/>
            <p:cNvCxnSpPr/>
            <p:nvPr/>
          </p:nvCxnSpPr>
          <p:spPr>
            <a:xfrm flipH="1">
              <a:off x="751476" y="2718276"/>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2"/>
            <p:cNvCxnSpPr/>
            <p:nvPr/>
          </p:nvCxnSpPr>
          <p:spPr>
            <a:xfrm flipH="1">
              <a:off x="751476" y="3145387"/>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8" name="直接连接符 42"/>
            <p:cNvCxnSpPr/>
            <p:nvPr/>
          </p:nvCxnSpPr>
          <p:spPr>
            <a:xfrm flipH="1">
              <a:off x="751476" y="3565171"/>
              <a:ext cx="262842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69" name="文本框 68"/>
          <p:cNvSpPr txBox="1"/>
          <p:nvPr/>
        </p:nvSpPr>
        <p:spPr>
          <a:xfrm>
            <a:off x="7233039" y="1758796"/>
            <a:ext cx="3756287" cy="287066"/>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altLang="zh-CN" sz="10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rPr>
              <a:t>Family and friends are hidden</a:t>
            </a:r>
            <a:endParaRPr kumimoji="0" lang="zh-CN" altLang="en-US" sz="100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70" name="文本框 21"/>
          <p:cNvSpPr txBox="1">
            <a:spLocks noChangeArrowheads="1"/>
          </p:cNvSpPr>
          <p:nvPr/>
        </p:nvSpPr>
        <p:spPr bwMode="auto">
          <a:xfrm>
            <a:off x="7430970" y="3721138"/>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电子邮箱</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1" name="文本框 20"/>
          <p:cNvSpPr txBox="1">
            <a:spLocks noChangeArrowheads="1"/>
          </p:cNvSpPr>
          <p:nvPr/>
        </p:nvSpPr>
        <p:spPr bwMode="auto">
          <a:xfrm>
            <a:off x="7430970" y="3368715"/>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联系方式</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2" name="文本框 19"/>
          <p:cNvSpPr txBox="1">
            <a:spLocks noChangeArrowheads="1"/>
          </p:cNvSpPr>
          <p:nvPr/>
        </p:nvSpPr>
        <p:spPr bwMode="auto">
          <a:xfrm>
            <a:off x="7430970" y="3016292"/>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学    历</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3" name="文本框 18"/>
          <p:cNvSpPr txBox="1">
            <a:spLocks noChangeArrowheads="1"/>
          </p:cNvSpPr>
          <p:nvPr/>
        </p:nvSpPr>
        <p:spPr bwMode="auto">
          <a:xfrm>
            <a:off x="7430970" y="2663869"/>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年    龄</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4" name="文本框 17"/>
          <p:cNvSpPr txBox="1">
            <a:spLocks noChangeArrowheads="1"/>
          </p:cNvSpPr>
          <p:nvPr/>
        </p:nvSpPr>
        <p:spPr bwMode="auto">
          <a:xfrm>
            <a:off x="8414519" y="2648893"/>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28</a:t>
            </a: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岁</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5" name="文本框 16"/>
          <p:cNvSpPr txBox="1">
            <a:spLocks noChangeArrowheads="1"/>
          </p:cNvSpPr>
          <p:nvPr/>
        </p:nvSpPr>
        <p:spPr bwMode="auto">
          <a:xfrm>
            <a:off x="8414519" y="300337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本科</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6" name="文本框 15"/>
          <p:cNvSpPr txBox="1">
            <a:spLocks noChangeArrowheads="1"/>
          </p:cNvSpPr>
          <p:nvPr/>
        </p:nvSpPr>
        <p:spPr bwMode="auto">
          <a:xfrm>
            <a:off x="8414519" y="3357859"/>
            <a:ext cx="11721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15600XXXXXX</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7" name="文本框 14"/>
          <p:cNvSpPr txBox="1">
            <a:spLocks noChangeArrowheads="1"/>
          </p:cNvSpPr>
          <p:nvPr/>
        </p:nvSpPr>
        <p:spPr bwMode="auto">
          <a:xfrm>
            <a:off x="8414519" y="3712342"/>
            <a:ext cx="20697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r>
              <a:rPr lang="en-US" altLang="zh-CN" sz="1400" dirty="0" err="1">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xxxxxxxx@xxxxxxxx.com</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8" name="文本框 13"/>
          <p:cNvSpPr txBox="1">
            <a:spLocks noChangeArrowheads="1"/>
          </p:cNvSpPr>
          <p:nvPr/>
        </p:nvSpPr>
        <p:spPr bwMode="auto">
          <a:xfrm>
            <a:off x="7430970" y="2317880"/>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姓    名</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79" name="文本框 12"/>
          <p:cNvSpPr txBox="1">
            <a:spLocks noChangeArrowheads="1"/>
          </p:cNvSpPr>
          <p:nvPr/>
        </p:nvSpPr>
        <p:spPr bwMode="auto">
          <a:xfrm>
            <a:off x="8414519" y="2302904"/>
            <a:ext cx="4539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XXX</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80" name="文本框 11"/>
          <p:cNvSpPr txBox="1">
            <a:spLocks noChangeArrowheads="1"/>
          </p:cNvSpPr>
          <p:nvPr/>
        </p:nvSpPr>
        <p:spPr bwMode="auto">
          <a:xfrm>
            <a:off x="7430970" y="4054770"/>
            <a:ext cx="992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现在住址</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81" name="文本框 1"/>
          <p:cNvSpPr txBox="1">
            <a:spLocks noChangeArrowheads="1"/>
          </p:cNvSpPr>
          <p:nvPr/>
        </p:nvSpPr>
        <p:spPr bwMode="auto">
          <a:xfrm>
            <a:off x="8414519" y="4045974"/>
            <a:ext cx="19800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1217295">
              <a:defRPr sz="1300">
                <a:solidFill>
                  <a:schemeClr val="tx1"/>
                </a:solidFill>
                <a:latin typeface="Calibri" panose="020F0502020204030204" charset="0"/>
                <a:ea typeface="宋体" panose="02010600030101010101" pitchFamily="2" charset="-122"/>
              </a:defRPr>
            </a:lvl1pPr>
            <a:lvl2pPr marL="742950" indent="-285750" defTabSz="1217295">
              <a:defRPr sz="1300">
                <a:solidFill>
                  <a:schemeClr val="tx1"/>
                </a:solidFill>
                <a:latin typeface="Calibri" panose="020F0502020204030204" charset="0"/>
                <a:ea typeface="宋体" panose="02010600030101010101" pitchFamily="2" charset="-122"/>
              </a:defRPr>
            </a:lvl2pPr>
            <a:lvl3pPr marL="1143000" indent="-228600" defTabSz="1217295">
              <a:defRPr sz="1300">
                <a:solidFill>
                  <a:schemeClr val="tx1"/>
                </a:solidFill>
                <a:latin typeface="Calibri" panose="020F0502020204030204" charset="0"/>
                <a:ea typeface="宋体" panose="02010600030101010101" pitchFamily="2" charset="-122"/>
              </a:defRPr>
            </a:lvl3pPr>
            <a:lvl4pPr marL="1600200" indent="-228600" defTabSz="1217295">
              <a:defRPr sz="1300">
                <a:solidFill>
                  <a:schemeClr val="tx1"/>
                </a:solidFill>
                <a:latin typeface="Calibri" panose="020F0502020204030204" charset="0"/>
                <a:ea typeface="宋体" panose="02010600030101010101" pitchFamily="2" charset="-122"/>
              </a:defRPr>
            </a:lvl4pPr>
            <a:lvl5pPr marL="2057400" indent="-228600" defTabSz="1217295">
              <a:defRPr sz="1300">
                <a:solidFill>
                  <a:schemeClr val="tx1"/>
                </a:solidFill>
                <a:latin typeface="Calibri" panose="020F0502020204030204" charset="0"/>
                <a:ea typeface="宋体" panose="02010600030101010101" pitchFamily="2" charset="-122"/>
              </a:defRPr>
            </a:lvl5pPr>
            <a:lvl6pPr marL="25146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729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eaLnBrk="1" hangingPunct="1"/>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上海市</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XX</a:t>
            </a: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区</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XX</a:t>
            </a: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路</a:t>
            </a:r>
            <a:r>
              <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XX</a:t>
            </a:r>
            <a:r>
              <a:rPr lang="zh-CN" altLang="en-US"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家园</a:t>
            </a:r>
            <a:endParaRPr lang="en-US" altLang="zh-CN" sz="1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4"/>
          <p:cNvSpPr/>
          <p:nvPr/>
        </p:nvSpPr>
        <p:spPr>
          <a:xfrm>
            <a:off x="3893561" y="1473200"/>
            <a:ext cx="4404878" cy="4404878"/>
          </a:xfrm>
          <a:prstGeom prst="ellipse">
            <a:avLst/>
          </a:prstGeom>
          <a:solidFill>
            <a:schemeClr val="bg1">
              <a:alpha val="22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000" dirty="0">
              <a:latin typeface="黑体" panose="02010609060101010101" pitchFamily="49" charset="-122"/>
              <a:sym typeface="+mn-lt"/>
            </a:endParaRPr>
          </a:p>
        </p:txBody>
      </p:sp>
      <p:sp>
        <p:nvSpPr>
          <p:cNvPr id="9" name="椭圆 3"/>
          <p:cNvSpPr/>
          <p:nvPr/>
        </p:nvSpPr>
        <p:spPr>
          <a:xfrm>
            <a:off x="4334050" y="2354176"/>
            <a:ext cx="3523901" cy="3523902"/>
          </a:xfrm>
          <a:prstGeom prst="ellipse">
            <a:avLst/>
          </a:prstGeom>
          <a:solidFill>
            <a:schemeClr val="bg1">
              <a:alpha val="14000"/>
            </a:schemeClr>
          </a:solidFill>
          <a:ln w="50800">
            <a:noFill/>
            <a:miter lim="400000"/>
          </a:ln>
          <a:effectLst/>
        </p:spPr>
        <p:txBody>
          <a:bodyPr lIns="45719" rIns="45719" anchor="ctr"/>
          <a:lstStyle/>
          <a:p>
            <a:pPr defTabSz="533400">
              <a:lnSpc>
                <a:spcPct val="90000"/>
              </a:lnSpc>
              <a:spcBef>
                <a:spcPts val="1200"/>
              </a:spcBef>
              <a:defRPr sz="1200">
                <a:solidFill>
                  <a:srgbClr val="FFFFFF"/>
                </a:solidFill>
              </a:defRPr>
            </a:pPr>
            <a:endParaRPr sz="1000" dirty="0">
              <a:latin typeface="黑体" panose="02010609060101010101" pitchFamily="49" charset="-122"/>
              <a:sym typeface="+mn-lt"/>
            </a:endParaRPr>
          </a:p>
        </p:txBody>
      </p:sp>
      <p:sp>
        <p:nvSpPr>
          <p:cNvPr id="10" name="椭圆 2"/>
          <p:cNvSpPr/>
          <p:nvPr/>
        </p:nvSpPr>
        <p:spPr>
          <a:xfrm>
            <a:off x="4774537" y="3235150"/>
            <a:ext cx="2642926" cy="2642926"/>
          </a:xfrm>
          <a:prstGeom prst="ellipse">
            <a:avLst/>
          </a:prstGeom>
          <a:solidFill>
            <a:schemeClr val="bg1">
              <a:alpha val="11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000" dirty="0">
              <a:latin typeface="黑体" panose="02010609060101010101" pitchFamily="49" charset="-122"/>
              <a:sym typeface="+mn-lt"/>
            </a:endParaRPr>
          </a:p>
        </p:txBody>
      </p:sp>
      <p:sp>
        <p:nvSpPr>
          <p:cNvPr id="11" name="椭圆 1"/>
          <p:cNvSpPr/>
          <p:nvPr/>
        </p:nvSpPr>
        <p:spPr>
          <a:xfrm>
            <a:off x="5215025" y="4116126"/>
            <a:ext cx="1761950" cy="1761950"/>
          </a:xfrm>
          <a:prstGeom prst="ellipse">
            <a:avLst/>
          </a:prstGeom>
          <a:solidFill>
            <a:schemeClr val="bg1">
              <a:alpha val="15000"/>
            </a:schemeClr>
          </a:solidFill>
          <a:ln w="50800">
            <a:noFill/>
            <a:miter lim="400000"/>
          </a:ln>
          <a:effectLst/>
        </p:spPr>
        <p:txBody>
          <a:bodyPr lIns="45719" rIns="45719" anchor="ctr"/>
          <a:lstStyle/>
          <a:p>
            <a:pPr defTabSz="533400">
              <a:lnSpc>
                <a:spcPct val="90000"/>
              </a:lnSpc>
              <a:spcBef>
                <a:spcPts val="1200"/>
              </a:spcBef>
              <a:defRPr sz="1200">
                <a:solidFill>
                  <a:srgbClr val="FFFFFF"/>
                </a:solidFill>
              </a:defRPr>
            </a:pPr>
            <a:endParaRPr sz="1000" dirty="0">
              <a:latin typeface="黑体" panose="02010609060101010101" pitchFamily="49" charset="-122"/>
              <a:sym typeface="+mn-lt"/>
            </a:endParaRPr>
          </a:p>
        </p:txBody>
      </p:sp>
      <p:sp>
        <p:nvSpPr>
          <p:cNvPr id="13" name="矩形 26"/>
          <p:cNvSpPr/>
          <p:nvPr/>
        </p:nvSpPr>
        <p:spPr>
          <a:xfrm>
            <a:off x="9144499" y="2475769"/>
            <a:ext cx="1905881" cy="32711"/>
          </a:xfrm>
          <a:prstGeom prst="rect">
            <a:avLst/>
          </a:prstGeom>
          <a:solidFill>
            <a:schemeClr val="bg1">
              <a:alpha val="34000"/>
            </a:schemeClr>
          </a:solidFill>
          <a:ln w="12700">
            <a:miter lim="400000"/>
          </a:ln>
        </p:spPr>
        <p:txBody>
          <a:bodyPr lIns="45719" rIns="45719" anchor="ctr"/>
          <a:lstStyle/>
          <a:p>
            <a:endParaRPr sz="1200" dirty="0">
              <a:latin typeface="黑体" panose="02010609060101010101" pitchFamily="49" charset="-122"/>
              <a:sym typeface="+mn-lt"/>
            </a:endParaRPr>
          </a:p>
        </p:txBody>
      </p:sp>
      <p:sp>
        <p:nvSpPr>
          <p:cNvPr id="14" name="矩形 25"/>
          <p:cNvSpPr/>
          <p:nvPr/>
        </p:nvSpPr>
        <p:spPr>
          <a:xfrm>
            <a:off x="9144499" y="2477517"/>
            <a:ext cx="1408265" cy="29216"/>
          </a:xfrm>
          <a:prstGeom prst="rect">
            <a:avLst/>
          </a:prstGeom>
          <a:solidFill>
            <a:schemeClr val="bg1"/>
          </a:solidFill>
          <a:ln w="12700">
            <a:miter lim="400000"/>
          </a:ln>
        </p:spPr>
        <p:txBody>
          <a:bodyPr lIns="45719" rIns="45719" anchor="ctr"/>
          <a:lstStyle/>
          <a:p>
            <a:endParaRPr sz="1200" dirty="0">
              <a:latin typeface="黑体" panose="02010609060101010101" pitchFamily="49" charset="-122"/>
              <a:sym typeface="+mn-lt"/>
            </a:endParaRPr>
          </a:p>
        </p:txBody>
      </p:sp>
      <p:sp>
        <p:nvSpPr>
          <p:cNvPr id="15" name="任意形状 17"/>
          <p:cNvSpPr/>
          <p:nvPr/>
        </p:nvSpPr>
        <p:spPr>
          <a:xfrm>
            <a:off x="10841616" y="1928218"/>
            <a:ext cx="208763" cy="20874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FFFFFF"/>
          </a:solidFill>
          <a:ln w="12700">
            <a:miter lim="400000"/>
          </a:ln>
        </p:spPr>
        <p:txBody>
          <a:bodyPr lIns="45719" rIns="45719" anchor="ct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2000" dirty="0">
              <a:latin typeface="黑体" panose="02010609060101010101" pitchFamily="49" charset="-122"/>
              <a:ea typeface="黑体" panose="02010609060101010101" pitchFamily="49" charset="-122"/>
              <a:sym typeface="+mn-lt"/>
            </a:endParaRPr>
          </a:p>
        </p:txBody>
      </p:sp>
      <p:sp>
        <p:nvSpPr>
          <p:cNvPr id="18" name="矩形 24"/>
          <p:cNvSpPr/>
          <p:nvPr/>
        </p:nvSpPr>
        <p:spPr>
          <a:xfrm>
            <a:off x="9144499" y="4629791"/>
            <a:ext cx="1905881" cy="32711"/>
          </a:xfrm>
          <a:prstGeom prst="rect">
            <a:avLst/>
          </a:prstGeom>
          <a:solidFill>
            <a:schemeClr val="bg1">
              <a:alpha val="34000"/>
            </a:schemeClr>
          </a:solidFill>
          <a:ln w="12700">
            <a:miter lim="400000"/>
          </a:ln>
        </p:spPr>
        <p:txBody>
          <a:bodyPr lIns="45719" rIns="45719" anchor="ctr"/>
          <a:lstStyle/>
          <a:p>
            <a:endParaRPr sz="1200" dirty="0">
              <a:latin typeface="黑体" panose="02010609060101010101" pitchFamily="49" charset="-122"/>
              <a:sym typeface="+mn-lt"/>
            </a:endParaRPr>
          </a:p>
        </p:txBody>
      </p:sp>
      <p:sp>
        <p:nvSpPr>
          <p:cNvPr id="19" name="矩形 23"/>
          <p:cNvSpPr/>
          <p:nvPr/>
        </p:nvSpPr>
        <p:spPr>
          <a:xfrm>
            <a:off x="9144499" y="4631538"/>
            <a:ext cx="1682418" cy="29216"/>
          </a:xfrm>
          <a:prstGeom prst="rect">
            <a:avLst/>
          </a:prstGeom>
          <a:solidFill>
            <a:schemeClr val="bg1"/>
          </a:solidFill>
          <a:ln w="12700">
            <a:miter lim="400000"/>
          </a:ln>
        </p:spPr>
        <p:txBody>
          <a:bodyPr lIns="45719" rIns="45719" anchor="ctr"/>
          <a:lstStyle/>
          <a:p>
            <a:endParaRPr sz="1200" dirty="0">
              <a:latin typeface="黑体" panose="02010609060101010101" pitchFamily="49" charset="-122"/>
              <a:sym typeface="+mn-lt"/>
            </a:endParaRPr>
          </a:p>
        </p:txBody>
      </p:sp>
      <p:sp>
        <p:nvSpPr>
          <p:cNvPr id="21" name="任意形状 16"/>
          <p:cNvSpPr/>
          <p:nvPr/>
        </p:nvSpPr>
        <p:spPr>
          <a:xfrm>
            <a:off x="10841748" y="4116127"/>
            <a:ext cx="208632" cy="208758"/>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FFFFFF"/>
          </a:solidFill>
          <a:ln w="12700">
            <a:miter lim="400000"/>
          </a:ln>
        </p:spPr>
        <p:txBody>
          <a:bodyPr lIns="45719" rIns="45719" anchor="ct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2000" dirty="0">
              <a:latin typeface="黑体" panose="02010609060101010101" pitchFamily="49" charset="-122"/>
              <a:ea typeface="黑体" panose="02010609060101010101" pitchFamily="49" charset="-122"/>
              <a:sym typeface="+mn-lt"/>
            </a:endParaRPr>
          </a:p>
        </p:txBody>
      </p:sp>
      <p:sp>
        <p:nvSpPr>
          <p:cNvPr id="23" name="矩形 22"/>
          <p:cNvSpPr/>
          <p:nvPr/>
        </p:nvSpPr>
        <p:spPr>
          <a:xfrm>
            <a:off x="1153793" y="2475769"/>
            <a:ext cx="1905882" cy="32711"/>
          </a:xfrm>
          <a:prstGeom prst="rect">
            <a:avLst/>
          </a:prstGeom>
          <a:solidFill>
            <a:schemeClr val="bg1">
              <a:alpha val="34000"/>
            </a:schemeClr>
          </a:solidFill>
          <a:ln w="12700">
            <a:miter lim="400000"/>
          </a:ln>
        </p:spPr>
        <p:txBody>
          <a:bodyPr lIns="45719" rIns="45719" anchor="ctr"/>
          <a:lstStyle/>
          <a:p>
            <a:endParaRPr sz="1200" dirty="0">
              <a:latin typeface="黑体" panose="02010609060101010101" pitchFamily="49" charset="-122"/>
              <a:sym typeface="+mn-lt"/>
            </a:endParaRPr>
          </a:p>
        </p:txBody>
      </p:sp>
      <p:sp>
        <p:nvSpPr>
          <p:cNvPr id="24" name="矩形 21"/>
          <p:cNvSpPr/>
          <p:nvPr/>
        </p:nvSpPr>
        <p:spPr>
          <a:xfrm>
            <a:off x="1153793" y="2477517"/>
            <a:ext cx="1682418" cy="29216"/>
          </a:xfrm>
          <a:prstGeom prst="rect">
            <a:avLst/>
          </a:prstGeom>
          <a:solidFill>
            <a:schemeClr val="bg1"/>
          </a:solidFill>
          <a:ln w="12700">
            <a:miter lim="400000"/>
          </a:ln>
        </p:spPr>
        <p:txBody>
          <a:bodyPr lIns="45719" rIns="45719" anchor="ctr"/>
          <a:lstStyle/>
          <a:p>
            <a:endParaRPr sz="1200" dirty="0">
              <a:latin typeface="黑体" panose="02010609060101010101" pitchFamily="49" charset="-122"/>
              <a:sym typeface="+mn-lt"/>
            </a:endParaRPr>
          </a:p>
        </p:txBody>
      </p:sp>
      <p:sp>
        <p:nvSpPr>
          <p:cNvPr id="26" name="任意形状 15"/>
          <p:cNvSpPr/>
          <p:nvPr/>
        </p:nvSpPr>
        <p:spPr>
          <a:xfrm>
            <a:off x="1153662" y="1928218"/>
            <a:ext cx="208763" cy="170794"/>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FFFFFF"/>
          </a:solidFill>
          <a:ln w="12700">
            <a:miter lim="400000"/>
          </a:ln>
        </p:spPr>
        <p:txBody>
          <a:bodyPr lIns="45719" rIns="45719" anchor="ct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2000" dirty="0">
              <a:latin typeface="黑体" panose="02010609060101010101" pitchFamily="49" charset="-122"/>
              <a:ea typeface="黑体" panose="02010609060101010101" pitchFamily="49" charset="-122"/>
              <a:sym typeface="+mn-lt"/>
            </a:endParaRPr>
          </a:p>
        </p:txBody>
      </p:sp>
      <p:sp>
        <p:nvSpPr>
          <p:cNvPr id="28" name="矩形 2"/>
          <p:cNvSpPr/>
          <p:nvPr/>
        </p:nvSpPr>
        <p:spPr>
          <a:xfrm>
            <a:off x="1141620" y="4629791"/>
            <a:ext cx="1905881" cy="32711"/>
          </a:xfrm>
          <a:prstGeom prst="rect">
            <a:avLst/>
          </a:prstGeom>
          <a:solidFill>
            <a:schemeClr val="bg1">
              <a:alpha val="34000"/>
            </a:schemeClr>
          </a:solidFill>
          <a:ln w="12700">
            <a:miter lim="400000"/>
          </a:ln>
        </p:spPr>
        <p:txBody>
          <a:bodyPr lIns="45719" rIns="45719" anchor="ctr"/>
          <a:lstStyle/>
          <a:p>
            <a:endParaRPr sz="1200" dirty="0">
              <a:latin typeface="黑体" panose="02010609060101010101" pitchFamily="49" charset="-122"/>
              <a:sym typeface="+mn-lt"/>
            </a:endParaRPr>
          </a:p>
        </p:txBody>
      </p:sp>
      <p:sp>
        <p:nvSpPr>
          <p:cNvPr id="29" name="矩形 1"/>
          <p:cNvSpPr/>
          <p:nvPr/>
        </p:nvSpPr>
        <p:spPr>
          <a:xfrm>
            <a:off x="1141620" y="4631538"/>
            <a:ext cx="764736" cy="29216"/>
          </a:xfrm>
          <a:prstGeom prst="rect">
            <a:avLst/>
          </a:prstGeom>
          <a:solidFill>
            <a:schemeClr val="bg1"/>
          </a:solidFill>
          <a:ln w="12700">
            <a:miter lim="400000"/>
          </a:ln>
        </p:spPr>
        <p:txBody>
          <a:bodyPr lIns="45719" rIns="45719" anchor="ctr"/>
          <a:lstStyle/>
          <a:p>
            <a:endParaRPr sz="1200" dirty="0">
              <a:latin typeface="黑体" panose="02010609060101010101" pitchFamily="49" charset="-122"/>
              <a:sym typeface="+mn-lt"/>
            </a:endParaRPr>
          </a:p>
        </p:txBody>
      </p:sp>
      <p:sp>
        <p:nvSpPr>
          <p:cNvPr id="31" name="任意形状 14"/>
          <p:cNvSpPr/>
          <p:nvPr/>
        </p:nvSpPr>
        <p:spPr>
          <a:xfrm>
            <a:off x="1141489" y="4082240"/>
            <a:ext cx="208763" cy="170794"/>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FFFFFF"/>
          </a:solidFill>
          <a:ln w="12700">
            <a:miter lim="400000"/>
          </a:ln>
        </p:spPr>
        <p:txBody>
          <a:bodyPr lIns="45719" rIns="45719" anchor="ct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2000" dirty="0">
              <a:latin typeface="黑体" panose="02010609060101010101" pitchFamily="49" charset="-122"/>
              <a:ea typeface="黑体" panose="02010609060101010101" pitchFamily="49" charset="-122"/>
              <a:sym typeface="+mn-lt"/>
            </a:endParaRPr>
          </a:p>
        </p:txBody>
      </p:sp>
      <p:grpSp>
        <p:nvGrpSpPr>
          <p:cNvPr id="40" name="组合 1"/>
          <p:cNvGrpSpPr/>
          <p:nvPr/>
        </p:nvGrpSpPr>
        <p:grpSpPr>
          <a:xfrm>
            <a:off x="5897204" y="2621889"/>
            <a:ext cx="397592" cy="460276"/>
            <a:chOff x="1285876" y="2968625"/>
            <a:chExt cx="352425" cy="407988"/>
          </a:xfrm>
          <a:solidFill>
            <a:schemeClr val="bg1"/>
          </a:solidFill>
        </p:grpSpPr>
        <p:sp>
          <p:nvSpPr>
            <p:cNvPr id="41" name="任意形状 90"/>
            <p:cNvSpPr>
              <a:spLocks noEditPoints="1"/>
            </p:cNvSpPr>
            <p:nvPr/>
          </p:nvSpPr>
          <p:spPr bwMode="auto">
            <a:xfrm>
              <a:off x="1285876" y="2968625"/>
              <a:ext cx="352425" cy="407988"/>
            </a:xfrm>
            <a:custGeom>
              <a:avLst/>
              <a:gdLst>
                <a:gd name="T0" fmla="*/ 164 w 166"/>
                <a:gd name="T1" fmla="*/ 163 h 193"/>
                <a:gd name="T2" fmla="*/ 139 w 166"/>
                <a:gd name="T3" fmla="*/ 120 h 193"/>
                <a:gd name="T4" fmla="*/ 150 w 166"/>
                <a:gd name="T5" fmla="*/ 114 h 193"/>
                <a:gd name="T6" fmla="*/ 149 w 166"/>
                <a:gd name="T7" fmla="*/ 94 h 193"/>
                <a:gd name="T8" fmla="*/ 160 w 166"/>
                <a:gd name="T9" fmla="*/ 76 h 193"/>
                <a:gd name="T10" fmla="*/ 149 w 166"/>
                <a:gd name="T11" fmla="*/ 57 h 193"/>
                <a:gd name="T12" fmla="*/ 150 w 166"/>
                <a:gd name="T13" fmla="*/ 36 h 193"/>
                <a:gd name="T14" fmla="*/ 131 w 166"/>
                <a:gd name="T15" fmla="*/ 27 h 193"/>
                <a:gd name="T16" fmla="*/ 121 w 166"/>
                <a:gd name="T17" fmla="*/ 9 h 193"/>
                <a:gd name="T18" fmla="*/ 101 w 166"/>
                <a:gd name="T19" fmla="*/ 11 h 193"/>
                <a:gd name="T20" fmla="*/ 83 w 166"/>
                <a:gd name="T21" fmla="*/ 0 h 193"/>
                <a:gd name="T22" fmla="*/ 65 w 166"/>
                <a:gd name="T23" fmla="*/ 11 h 193"/>
                <a:gd name="T24" fmla="*/ 45 w 166"/>
                <a:gd name="T25" fmla="*/ 9 h 193"/>
                <a:gd name="T26" fmla="*/ 35 w 166"/>
                <a:gd name="T27" fmla="*/ 27 h 193"/>
                <a:gd name="T28" fmla="*/ 16 w 166"/>
                <a:gd name="T29" fmla="*/ 37 h 193"/>
                <a:gd name="T30" fmla="*/ 17 w 166"/>
                <a:gd name="T31" fmla="*/ 57 h 193"/>
                <a:gd name="T32" fmla="*/ 6 w 166"/>
                <a:gd name="T33" fmla="*/ 76 h 193"/>
                <a:gd name="T34" fmla="*/ 17 w 166"/>
                <a:gd name="T35" fmla="*/ 93 h 193"/>
                <a:gd name="T36" fmla="*/ 16 w 166"/>
                <a:gd name="T37" fmla="*/ 114 h 193"/>
                <a:gd name="T38" fmla="*/ 26 w 166"/>
                <a:gd name="T39" fmla="*/ 119 h 193"/>
                <a:gd name="T40" fmla="*/ 27 w 166"/>
                <a:gd name="T41" fmla="*/ 121 h 193"/>
                <a:gd name="T42" fmla="*/ 2 w 166"/>
                <a:gd name="T43" fmla="*/ 163 h 193"/>
                <a:gd name="T44" fmla="*/ 5 w 166"/>
                <a:gd name="T45" fmla="*/ 169 h 193"/>
                <a:gd name="T46" fmla="*/ 22 w 166"/>
                <a:gd name="T47" fmla="*/ 170 h 193"/>
                <a:gd name="T48" fmla="*/ 32 w 166"/>
                <a:gd name="T49" fmla="*/ 175 h 193"/>
                <a:gd name="T50" fmla="*/ 41 w 166"/>
                <a:gd name="T51" fmla="*/ 190 h 193"/>
                <a:gd name="T52" fmla="*/ 47 w 166"/>
                <a:gd name="T53" fmla="*/ 190 h 193"/>
                <a:gd name="T54" fmla="*/ 73 w 166"/>
                <a:gd name="T55" fmla="*/ 146 h 193"/>
                <a:gd name="T56" fmla="*/ 74 w 166"/>
                <a:gd name="T57" fmla="*/ 146 h 193"/>
                <a:gd name="T58" fmla="*/ 84 w 166"/>
                <a:gd name="T59" fmla="*/ 150 h 193"/>
                <a:gd name="T60" fmla="*/ 93 w 166"/>
                <a:gd name="T61" fmla="*/ 146 h 193"/>
                <a:gd name="T62" fmla="*/ 94 w 166"/>
                <a:gd name="T63" fmla="*/ 146 h 193"/>
                <a:gd name="T64" fmla="*/ 119 w 166"/>
                <a:gd name="T65" fmla="*/ 189 h 193"/>
                <a:gd name="T66" fmla="*/ 126 w 166"/>
                <a:gd name="T67" fmla="*/ 189 h 193"/>
                <a:gd name="T68" fmla="*/ 135 w 166"/>
                <a:gd name="T69" fmla="*/ 175 h 193"/>
                <a:gd name="T70" fmla="*/ 144 w 166"/>
                <a:gd name="T71" fmla="*/ 169 h 193"/>
                <a:gd name="T72" fmla="*/ 161 w 166"/>
                <a:gd name="T73" fmla="*/ 169 h 193"/>
                <a:gd name="T74" fmla="*/ 164 w 166"/>
                <a:gd name="T75" fmla="*/ 163 h 193"/>
                <a:gd name="T76" fmla="*/ 111 w 166"/>
                <a:gd name="T77" fmla="*/ 124 h 193"/>
                <a:gd name="T78" fmla="*/ 53 w 166"/>
                <a:gd name="T79" fmla="*/ 123 h 193"/>
                <a:gd name="T80" fmla="*/ 35 w 166"/>
                <a:gd name="T81" fmla="*/ 47 h 193"/>
                <a:gd name="T82" fmla="*/ 110 w 166"/>
                <a:gd name="T83" fmla="*/ 26 h 193"/>
                <a:gd name="T84" fmla="*/ 111 w 166"/>
                <a:gd name="T85" fmla="*/ 26 h 193"/>
                <a:gd name="T86" fmla="*/ 111 w 166"/>
                <a:gd name="T87" fmla="*/ 26 h 193"/>
                <a:gd name="T88" fmla="*/ 132 w 166"/>
                <a:gd name="T89" fmla="*/ 47 h 193"/>
                <a:gd name="T90" fmla="*/ 111 w 166"/>
                <a:gd name="T9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93">
                  <a:moveTo>
                    <a:pt x="164" y="163"/>
                  </a:moveTo>
                  <a:cubicBezTo>
                    <a:pt x="164" y="163"/>
                    <a:pt x="143" y="126"/>
                    <a:pt x="139" y="120"/>
                  </a:cubicBezTo>
                  <a:cubicBezTo>
                    <a:pt x="144" y="119"/>
                    <a:pt x="148" y="117"/>
                    <a:pt x="150" y="114"/>
                  </a:cubicBezTo>
                  <a:cubicBezTo>
                    <a:pt x="153" y="109"/>
                    <a:pt x="148" y="99"/>
                    <a:pt x="149" y="94"/>
                  </a:cubicBezTo>
                  <a:cubicBezTo>
                    <a:pt x="151" y="87"/>
                    <a:pt x="160" y="82"/>
                    <a:pt x="160" y="76"/>
                  </a:cubicBezTo>
                  <a:cubicBezTo>
                    <a:pt x="160" y="70"/>
                    <a:pt x="150" y="63"/>
                    <a:pt x="149" y="57"/>
                  </a:cubicBezTo>
                  <a:cubicBezTo>
                    <a:pt x="147" y="51"/>
                    <a:pt x="153" y="42"/>
                    <a:pt x="150" y="36"/>
                  </a:cubicBezTo>
                  <a:cubicBezTo>
                    <a:pt x="147" y="31"/>
                    <a:pt x="136" y="31"/>
                    <a:pt x="131" y="27"/>
                  </a:cubicBezTo>
                  <a:cubicBezTo>
                    <a:pt x="127" y="23"/>
                    <a:pt x="127" y="12"/>
                    <a:pt x="121" y="9"/>
                  </a:cubicBezTo>
                  <a:cubicBezTo>
                    <a:pt x="116" y="6"/>
                    <a:pt x="107" y="12"/>
                    <a:pt x="101" y="11"/>
                  </a:cubicBezTo>
                  <a:cubicBezTo>
                    <a:pt x="95" y="9"/>
                    <a:pt x="90" y="0"/>
                    <a:pt x="83" y="0"/>
                  </a:cubicBezTo>
                  <a:cubicBezTo>
                    <a:pt x="77" y="0"/>
                    <a:pt x="67" y="10"/>
                    <a:pt x="65" y="11"/>
                  </a:cubicBezTo>
                  <a:cubicBezTo>
                    <a:pt x="59" y="12"/>
                    <a:pt x="50" y="6"/>
                    <a:pt x="45" y="9"/>
                  </a:cubicBezTo>
                  <a:cubicBezTo>
                    <a:pt x="39" y="12"/>
                    <a:pt x="39" y="23"/>
                    <a:pt x="35" y="27"/>
                  </a:cubicBezTo>
                  <a:cubicBezTo>
                    <a:pt x="30" y="31"/>
                    <a:pt x="20" y="31"/>
                    <a:pt x="16" y="37"/>
                  </a:cubicBezTo>
                  <a:cubicBezTo>
                    <a:pt x="13" y="42"/>
                    <a:pt x="19" y="51"/>
                    <a:pt x="17" y="57"/>
                  </a:cubicBezTo>
                  <a:cubicBezTo>
                    <a:pt x="16" y="63"/>
                    <a:pt x="6" y="69"/>
                    <a:pt x="6" y="76"/>
                  </a:cubicBezTo>
                  <a:cubicBezTo>
                    <a:pt x="6" y="82"/>
                    <a:pt x="16" y="87"/>
                    <a:pt x="17" y="93"/>
                  </a:cubicBezTo>
                  <a:cubicBezTo>
                    <a:pt x="19" y="99"/>
                    <a:pt x="13" y="108"/>
                    <a:pt x="16" y="114"/>
                  </a:cubicBezTo>
                  <a:cubicBezTo>
                    <a:pt x="18" y="117"/>
                    <a:pt x="22" y="118"/>
                    <a:pt x="26" y="119"/>
                  </a:cubicBezTo>
                  <a:cubicBezTo>
                    <a:pt x="26" y="120"/>
                    <a:pt x="27" y="120"/>
                    <a:pt x="27" y="121"/>
                  </a:cubicBezTo>
                  <a:cubicBezTo>
                    <a:pt x="24" y="126"/>
                    <a:pt x="2" y="163"/>
                    <a:pt x="2" y="163"/>
                  </a:cubicBezTo>
                  <a:cubicBezTo>
                    <a:pt x="0" y="166"/>
                    <a:pt x="2" y="169"/>
                    <a:pt x="5" y="169"/>
                  </a:cubicBezTo>
                  <a:cubicBezTo>
                    <a:pt x="22" y="170"/>
                    <a:pt x="22" y="170"/>
                    <a:pt x="22" y="170"/>
                  </a:cubicBezTo>
                  <a:cubicBezTo>
                    <a:pt x="26" y="170"/>
                    <a:pt x="30" y="172"/>
                    <a:pt x="32" y="175"/>
                  </a:cubicBezTo>
                  <a:cubicBezTo>
                    <a:pt x="41" y="190"/>
                    <a:pt x="41" y="190"/>
                    <a:pt x="41" y="190"/>
                  </a:cubicBezTo>
                  <a:cubicBezTo>
                    <a:pt x="43" y="193"/>
                    <a:pt x="46" y="193"/>
                    <a:pt x="47" y="190"/>
                  </a:cubicBezTo>
                  <a:cubicBezTo>
                    <a:pt x="47" y="190"/>
                    <a:pt x="73" y="146"/>
                    <a:pt x="73" y="146"/>
                  </a:cubicBezTo>
                  <a:cubicBezTo>
                    <a:pt x="73" y="145"/>
                    <a:pt x="74" y="145"/>
                    <a:pt x="74" y="146"/>
                  </a:cubicBezTo>
                  <a:cubicBezTo>
                    <a:pt x="77" y="148"/>
                    <a:pt x="80" y="150"/>
                    <a:pt x="84" y="150"/>
                  </a:cubicBezTo>
                  <a:cubicBezTo>
                    <a:pt x="87" y="150"/>
                    <a:pt x="90" y="148"/>
                    <a:pt x="93" y="146"/>
                  </a:cubicBezTo>
                  <a:cubicBezTo>
                    <a:pt x="93" y="145"/>
                    <a:pt x="93" y="145"/>
                    <a:pt x="94" y="146"/>
                  </a:cubicBezTo>
                  <a:cubicBezTo>
                    <a:pt x="94" y="146"/>
                    <a:pt x="119" y="189"/>
                    <a:pt x="119" y="189"/>
                  </a:cubicBezTo>
                  <a:cubicBezTo>
                    <a:pt x="121" y="192"/>
                    <a:pt x="124" y="192"/>
                    <a:pt x="126" y="189"/>
                  </a:cubicBezTo>
                  <a:cubicBezTo>
                    <a:pt x="135" y="175"/>
                    <a:pt x="135" y="175"/>
                    <a:pt x="135" y="175"/>
                  </a:cubicBezTo>
                  <a:cubicBezTo>
                    <a:pt x="137" y="172"/>
                    <a:pt x="141" y="170"/>
                    <a:pt x="144" y="169"/>
                  </a:cubicBezTo>
                  <a:cubicBezTo>
                    <a:pt x="161" y="169"/>
                    <a:pt x="161" y="169"/>
                    <a:pt x="161" y="169"/>
                  </a:cubicBezTo>
                  <a:cubicBezTo>
                    <a:pt x="165" y="169"/>
                    <a:pt x="166" y="166"/>
                    <a:pt x="164" y="163"/>
                  </a:cubicBezTo>
                  <a:close/>
                  <a:moveTo>
                    <a:pt x="111" y="124"/>
                  </a:moveTo>
                  <a:cubicBezTo>
                    <a:pt x="93" y="135"/>
                    <a:pt x="70" y="133"/>
                    <a:pt x="53" y="123"/>
                  </a:cubicBezTo>
                  <a:cubicBezTo>
                    <a:pt x="28" y="107"/>
                    <a:pt x="19" y="73"/>
                    <a:pt x="35" y="47"/>
                  </a:cubicBezTo>
                  <a:cubicBezTo>
                    <a:pt x="50" y="21"/>
                    <a:pt x="83" y="11"/>
                    <a:pt x="110" y="26"/>
                  </a:cubicBezTo>
                  <a:cubicBezTo>
                    <a:pt x="110" y="26"/>
                    <a:pt x="110" y="26"/>
                    <a:pt x="111" y="26"/>
                  </a:cubicBezTo>
                  <a:cubicBezTo>
                    <a:pt x="111" y="26"/>
                    <a:pt x="111" y="26"/>
                    <a:pt x="111" y="26"/>
                  </a:cubicBezTo>
                  <a:cubicBezTo>
                    <a:pt x="119" y="31"/>
                    <a:pt x="126" y="38"/>
                    <a:pt x="132" y="47"/>
                  </a:cubicBezTo>
                  <a:cubicBezTo>
                    <a:pt x="147" y="74"/>
                    <a:pt x="138" y="108"/>
                    <a:pt x="111" y="124"/>
                  </a:cubicBezTo>
                  <a:close/>
                </a:path>
              </a:pathLst>
            </a:custGeom>
            <a:grpFill/>
            <a:ln>
              <a:noFill/>
            </a:ln>
          </p:spPr>
          <p:txBody>
            <a:bodyPr vert="horz" wrap="square" lIns="182820" tIns="91410" rIns="182820" bIns="91410" numCol="1" anchor="t" anchorCtr="0" compatLnSpc="1"/>
            <a:lstStyle/>
            <a:p>
              <a:endParaRPr lang="en-AU" dirty="0">
                <a:solidFill>
                  <a:schemeClr val="bg1"/>
                </a:solidFill>
                <a:latin typeface="黑体" panose="02010609060101010101" pitchFamily="49" charset="-122"/>
              </a:endParaRPr>
            </a:p>
          </p:txBody>
        </p:sp>
        <p:sp>
          <p:nvSpPr>
            <p:cNvPr id="42" name="任意形状 89"/>
            <p:cNvSpPr>
              <a:spLocks noEditPoints="1"/>
            </p:cNvSpPr>
            <p:nvPr/>
          </p:nvSpPr>
          <p:spPr bwMode="auto">
            <a:xfrm>
              <a:off x="1347788" y="3021013"/>
              <a:ext cx="228600" cy="220663"/>
            </a:xfrm>
            <a:custGeom>
              <a:avLst/>
              <a:gdLst>
                <a:gd name="T0" fmla="*/ 78 w 108"/>
                <a:gd name="T1" fmla="*/ 9 h 104"/>
                <a:gd name="T2" fmla="*/ 78 w 108"/>
                <a:gd name="T3" fmla="*/ 9 h 104"/>
                <a:gd name="T4" fmla="*/ 30 w 108"/>
                <a:gd name="T5" fmla="*/ 9 h 104"/>
                <a:gd name="T6" fmla="*/ 13 w 108"/>
                <a:gd name="T7" fmla="*/ 74 h 104"/>
                <a:gd name="T8" fmla="*/ 29 w 108"/>
                <a:gd name="T9" fmla="*/ 90 h 104"/>
                <a:gd name="T10" fmla="*/ 31 w 108"/>
                <a:gd name="T11" fmla="*/ 91 h 104"/>
                <a:gd name="T12" fmla="*/ 95 w 108"/>
                <a:gd name="T13" fmla="*/ 74 h 104"/>
                <a:gd name="T14" fmla="*/ 78 w 108"/>
                <a:gd name="T15" fmla="*/ 9 h 104"/>
                <a:gd name="T16" fmla="*/ 84 w 108"/>
                <a:gd name="T17" fmla="*/ 46 h 104"/>
                <a:gd name="T18" fmla="*/ 76 w 108"/>
                <a:gd name="T19" fmla="*/ 54 h 104"/>
                <a:gd name="T20" fmla="*/ 72 w 108"/>
                <a:gd name="T21" fmla="*/ 64 h 104"/>
                <a:gd name="T22" fmla="*/ 74 w 108"/>
                <a:gd name="T23" fmla="*/ 75 h 104"/>
                <a:gd name="T24" fmla="*/ 70 w 108"/>
                <a:gd name="T25" fmla="*/ 79 h 104"/>
                <a:gd name="T26" fmla="*/ 60 w 108"/>
                <a:gd name="T27" fmla="*/ 73 h 104"/>
                <a:gd name="T28" fmla="*/ 49 w 108"/>
                <a:gd name="T29" fmla="*/ 73 h 104"/>
                <a:gd name="T30" fmla="*/ 39 w 108"/>
                <a:gd name="T31" fmla="*/ 79 h 104"/>
                <a:gd name="T32" fmla="*/ 35 w 108"/>
                <a:gd name="T33" fmla="*/ 75 h 104"/>
                <a:gd name="T34" fmla="*/ 37 w 108"/>
                <a:gd name="T35" fmla="*/ 64 h 104"/>
                <a:gd name="T36" fmla="*/ 33 w 108"/>
                <a:gd name="T37" fmla="*/ 54 h 104"/>
                <a:gd name="T38" fmla="*/ 25 w 108"/>
                <a:gd name="T39" fmla="*/ 46 h 104"/>
                <a:gd name="T40" fmla="*/ 27 w 108"/>
                <a:gd name="T41" fmla="*/ 41 h 104"/>
                <a:gd name="T42" fmla="*/ 38 w 108"/>
                <a:gd name="T43" fmla="*/ 39 h 104"/>
                <a:gd name="T44" fmla="*/ 47 w 108"/>
                <a:gd name="T45" fmla="*/ 33 h 104"/>
                <a:gd name="T46" fmla="*/ 52 w 108"/>
                <a:gd name="T47" fmla="*/ 23 h 104"/>
                <a:gd name="T48" fmla="*/ 57 w 108"/>
                <a:gd name="T49" fmla="*/ 23 h 104"/>
                <a:gd name="T50" fmla="*/ 62 w 108"/>
                <a:gd name="T51" fmla="*/ 33 h 104"/>
                <a:gd name="T52" fmla="*/ 71 w 108"/>
                <a:gd name="T53" fmla="*/ 39 h 104"/>
                <a:gd name="T54" fmla="*/ 82 w 108"/>
                <a:gd name="T55" fmla="*/ 41 h 104"/>
                <a:gd name="T56" fmla="*/ 84 w 108"/>
                <a:gd name="T57"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4">
                  <a:moveTo>
                    <a:pt x="78" y="9"/>
                  </a:moveTo>
                  <a:cubicBezTo>
                    <a:pt x="78" y="9"/>
                    <a:pt x="78" y="9"/>
                    <a:pt x="78" y="9"/>
                  </a:cubicBezTo>
                  <a:cubicBezTo>
                    <a:pt x="64" y="1"/>
                    <a:pt x="45" y="0"/>
                    <a:pt x="30" y="9"/>
                  </a:cubicBezTo>
                  <a:cubicBezTo>
                    <a:pt x="8" y="22"/>
                    <a:pt x="0" y="51"/>
                    <a:pt x="13" y="74"/>
                  </a:cubicBezTo>
                  <a:cubicBezTo>
                    <a:pt x="17" y="81"/>
                    <a:pt x="23" y="86"/>
                    <a:pt x="29" y="90"/>
                  </a:cubicBezTo>
                  <a:cubicBezTo>
                    <a:pt x="29" y="91"/>
                    <a:pt x="30" y="91"/>
                    <a:pt x="31" y="91"/>
                  </a:cubicBezTo>
                  <a:cubicBezTo>
                    <a:pt x="53" y="104"/>
                    <a:pt x="82" y="97"/>
                    <a:pt x="95" y="74"/>
                  </a:cubicBezTo>
                  <a:cubicBezTo>
                    <a:pt x="108" y="51"/>
                    <a:pt x="101" y="22"/>
                    <a:pt x="78" y="9"/>
                  </a:cubicBezTo>
                  <a:close/>
                  <a:moveTo>
                    <a:pt x="84" y="46"/>
                  </a:moveTo>
                  <a:cubicBezTo>
                    <a:pt x="76" y="54"/>
                    <a:pt x="76" y="54"/>
                    <a:pt x="76" y="54"/>
                  </a:cubicBezTo>
                  <a:cubicBezTo>
                    <a:pt x="73" y="56"/>
                    <a:pt x="72" y="61"/>
                    <a:pt x="72" y="64"/>
                  </a:cubicBezTo>
                  <a:cubicBezTo>
                    <a:pt x="74" y="75"/>
                    <a:pt x="74" y="75"/>
                    <a:pt x="74" y="75"/>
                  </a:cubicBezTo>
                  <a:cubicBezTo>
                    <a:pt x="75" y="79"/>
                    <a:pt x="73" y="80"/>
                    <a:pt x="70" y="79"/>
                  </a:cubicBezTo>
                  <a:cubicBezTo>
                    <a:pt x="60" y="73"/>
                    <a:pt x="60" y="73"/>
                    <a:pt x="60" y="73"/>
                  </a:cubicBezTo>
                  <a:cubicBezTo>
                    <a:pt x="57" y="72"/>
                    <a:pt x="52" y="72"/>
                    <a:pt x="49" y="73"/>
                  </a:cubicBezTo>
                  <a:cubicBezTo>
                    <a:pt x="39" y="79"/>
                    <a:pt x="39" y="79"/>
                    <a:pt x="39" y="79"/>
                  </a:cubicBezTo>
                  <a:cubicBezTo>
                    <a:pt x="36" y="80"/>
                    <a:pt x="34" y="79"/>
                    <a:pt x="35" y="75"/>
                  </a:cubicBezTo>
                  <a:cubicBezTo>
                    <a:pt x="37" y="64"/>
                    <a:pt x="37" y="64"/>
                    <a:pt x="37" y="64"/>
                  </a:cubicBezTo>
                  <a:cubicBezTo>
                    <a:pt x="37" y="61"/>
                    <a:pt x="36" y="56"/>
                    <a:pt x="33" y="54"/>
                  </a:cubicBezTo>
                  <a:cubicBezTo>
                    <a:pt x="25" y="46"/>
                    <a:pt x="25" y="46"/>
                    <a:pt x="25" y="46"/>
                  </a:cubicBezTo>
                  <a:cubicBezTo>
                    <a:pt x="23" y="44"/>
                    <a:pt x="24" y="41"/>
                    <a:pt x="27" y="41"/>
                  </a:cubicBezTo>
                  <a:cubicBezTo>
                    <a:pt x="38" y="39"/>
                    <a:pt x="38" y="39"/>
                    <a:pt x="38" y="39"/>
                  </a:cubicBezTo>
                  <a:cubicBezTo>
                    <a:pt x="41" y="39"/>
                    <a:pt x="45" y="36"/>
                    <a:pt x="47" y="33"/>
                  </a:cubicBezTo>
                  <a:cubicBezTo>
                    <a:pt x="52" y="23"/>
                    <a:pt x="52" y="23"/>
                    <a:pt x="52" y="23"/>
                  </a:cubicBezTo>
                  <a:cubicBezTo>
                    <a:pt x="53" y="20"/>
                    <a:pt x="56" y="20"/>
                    <a:pt x="57" y="23"/>
                  </a:cubicBezTo>
                  <a:cubicBezTo>
                    <a:pt x="62" y="33"/>
                    <a:pt x="62" y="33"/>
                    <a:pt x="62" y="33"/>
                  </a:cubicBezTo>
                  <a:cubicBezTo>
                    <a:pt x="64" y="36"/>
                    <a:pt x="68" y="39"/>
                    <a:pt x="71" y="39"/>
                  </a:cubicBezTo>
                  <a:cubicBezTo>
                    <a:pt x="82" y="41"/>
                    <a:pt x="82" y="41"/>
                    <a:pt x="82" y="41"/>
                  </a:cubicBezTo>
                  <a:cubicBezTo>
                    <a:pt x="85" y="41"/>
                    <a:pt x="86" y="44"/>
                    <a:pt x="84" y="46"/>
                  </a:cubicBezTo>
                  <a:close/>
                </a:path>
              </a:pathLst>
            </a:custGeom>
            <a:grpFill/>
            <a:ln>
              <a:noFill/>
            </a:ln>
          </p:spPr>
          <p:txBody>
            <a:bodyPr vert="horz" wrap="square" lIns="182820" tIns="91410" rIns="182820" bIns="91410" numCol="1" anchor="t" anchorCtr="0" compatLnSpc="1"/>
            <a:lstStyle/>
            <a:p>
              <a:endParaRPr lang="en-AU" dirty="0">
                <a:solidFill>
                  <a:schemeClr val="bg1"/>
                </a:solidFill>
                <a:latin typeface="黑体" panose="02010609060101010101" pitchFamily="49" charset="-122"/>
              </a:endParaRPr>
            </a:p>
          </p:txBody>
        </p:sp>
      </p:grpSp>
      <p:sp>
        <p:nvSpPr>
          <p:cNvPr id="43" name="任意形状 13"/>
          <p:cNvSpPr>
            <a:spLocks noEditPoints="1"/>
          </p:cNvSpPr>
          <p:nvPr/>
        </p:nvSpPr>
        <p:spPr bwMode="auto">
          <a:xfrm>
            <a:off x="5834887" y="1711414"/>
            <a:ext cx="462614" cy="390830"/>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182820" tIns="91410" rIns="182820" bIns="91410" numCol="1" anchor="t" anchorCtr="0" compatLnSpc="1"/>
          <a:lstStyle/>
          <a:p>
            <a:endParaRPr lang="en-AU" dirty="0">
              <a:solidFill>
                <a:schemeClr val="bg1"/>
              </a:solidFill>
              <a:latin typeface="黑体" panose="02010609060101010101" pitchFamily="49" charset="-122"/>
            </a:endParaRPr>
          </a:p>
        </p:txBody>
      </p:sp>
      <p:sp>
        <p:nvSpPr>
          <p:cNvPr id="44" name="任意形状 12"/>
          <p:cNvSpPr>
            <a:spLocks noEditPoints="1"/>
          </p:cNvSpPr>
          <p:nvPr/>
        </p:nvSpPr>
        <p:spPr bwMode="auto">
          <a:xfrm>
            <a:off x="5906815" y="3566489"/>
            <a:ext cx="436450" cy="293476"/>
          </a:xfrm>
          <a:custGeom>
            <a:avLst/>
            <a:gdLst>
              <a:gd name="T0" fmla="*/ 162 w 400"/>
              <a:gd name="T1" fmla="*/ 206 h 271"/>
              <a:gd name="T2" fmla="*/ 177 w 400"/>
              <a:gd name="T3" fmla="*/ 260 h 271"/>
              <a:gd name="T4" fmla="*/ 232 w 400"/>
              <a:gd name="T5" fmla="*/ 246 h 271"/>
              <a:gd name="T6" fmla="*/ 325 w 400"/>
              <a:gd name="T7" fmla="*/ 4 h 271"/>
              <a:gd name="T8" fmla="*/ 162 w 400"/>
              <a:gd name="T9" fmla="*/ 206 h 271"/>
              <a:gd name="T10" fmla="*/ 200 w 400"/>
              <a:gd name="T11" fmla="*/ 54 h 271"/>
              <a:gd name="T12" fmla="*/ 225 w 400"/>
              <a:gd name="T13" fmla="*/ 56 h 271"/>
              <a:gd name="T14" fmla="*/ 254 w 400"/>
              <a:gd name="T15" fmla="*/ 21 h 271"/>
              <a:gd name="T16" fmla="*/ 200 w 400"/>
              <a:gd name="T17" fmla="*/ 14 h 271"/>
              <a:gd name="T18" fmla="*/ 0 w 400"/>
              <a:gd name="T19" fmla="*/ 229 h 271"/>
              <a:gd name="T20" fmla="*/ 1 w 400"/>
              <a:gd name="T21" fmla="*/ 251 h 271"/>
              <a:gd name="T22" fmla="*/ 22 w 400"/>
              <a:gd name="T23" fmla="*/ 269 h 271"/>
              <a:gd name="T24" fmla="*/ 41 w 400"/>
              <a:gd name="T25" fmla="*/ 248 h 271"/>
              <a:gd name="T26" fmla="*/ 40 w 400"/>
              <a:gd name="T27" fmla="*/ 229 h 271"/>
              <a:gd name="T28" fmla="*/ 200 w 400"/>
              <a:gd name="T29" fmla="*/ 54 h 271"/>
              <a:gd name="T30" fmla="*/ 344 w 400"/>
              <a:gd name="T31" fmla="*/ 79 h 271"/>
              <a:gd name="T32" fmla="*/ 327 w 400"/>
              <a:gd name="T33" fmla="*/ 122 h 271"/>
              <a:gd name="T34" fmla="*/ 360 w 400"/>
              <a:gd name="T35" fmla="*/ 229 h 271"/>
              <a:gd name="T36" fmla="*/ 359 w 400"/>
              <a:gd name="T37" fmla="*/ 248 h 271"/>
              <a:gd name="T38" fmla="*/ 377 w 400"/>
              <a:gd name="T39" fmla="*/ 270 h 271"/>
              <a:gd name="T40" fmla="*/ 379 w 400"/>
              <a:gd name="T41" fmla="*/ 270 h 271"/>
              <a:gd name="T42" fmla="*/ 399 w 400"/>
              <a:gd name="T43" fmla="*/ 252 h 271"/>
              <a:gd name="T44" fmla="*/ 400 w 400"/>
              <a:gd name="T45" fmla="*/ 229 h 271"/>
              <a:gd name="T46" fmla="*/ 344 w 400"/>
              <a:gd name="T47" fmla="*/ 7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chemeClr val="bg1"/>
          </a:solidFill>
          <a:ln>
            <a:noFill/>
          </a:ln>
        </p:spPr>
        <p:txBody>
          <a:bodyPr vert="horz" wrap="square" lIns="182820" tIns="91410" rIns="182820" bIns="91410" numCol="1" anchor="t" anchorCtr="0" compatLnSpc="1"/>
          <a:lstStyle/>
          <a:p>
            <a:endParaRPr lang="en-AU" dirty="0">
              <a:solidFill>
                <a:schemeClr val="bg1"/>
              </a:solidFill>
              <a:latin typeface="黑体" panose="02010609060101010101" pitchFamily="49" charset="-122"/>
            </a:endParaRPr>
          </a:p>
        </p:txBody>
      </p:sp>
      <p:sp>
        <p:nvSpPr>
          <p:cNvPr id="45" name="任意形状 1"/>
          <p:cNvSpPr>
            <a:spLocks noEditPoints="1"/>
          </p:cNvSpPr>
          <p:nvPr/>
        </p:nvSpPr>
        <p:spPr bwMode="auto">
          <a:xfrm>
            <a:off x="5906815" y="4789302"/>
            <a:ext cx="394286" cy="415598"/>
          </a:xfrm>
          <a:custGeom>
            <a:avLst/>
            <a:gdLst>
              <a:gd name="T0" fmla="*/ 194 w 222"/>
              <a:gd name="T1" fmla="*/ 25 h 233"/>
              <a:gd name="T2" fmla="*/ 134 w 222"/>
              <a:gd name="T3" fmla="*/ 21 h 233"/>
              <a:gd name="T4" fmla="*/ 130 w 222"/>
              <a:gd name="T5" fmla="*/ 7 h 233"/>
              <a:gd name="T6" fmla="*/ 99 w 222"/>
              <a:gd name="T7" fmla="*/ 0 h 233"/>
              <a:gd name="T8" fmla="*/ 92 w 222"/>
              <a:gd name="T9" fmla="*/ 17 h 233"/>
              <a:gd name="T10" fmla="*/ 84 w 222"/>
              <a:gd name="T11" fmla="*/ 32 h 233"/>
              <a:gd name="T12" fmla="*/ 89 w 222"/>
              <a:gd name="T13" fmla="*/ 84 h 233"/>
              <a:gd name="T14" fmla="*/ 92 w 222"/>
              <a:gd name="T15" fmla="*/ 95 h 233"/>
              <a:gd name="T16" fmla="*/ 41 w 222"/>
              <a:gd name="T17" fmla="*/ 97 h 233"/>
              <a:gd name="T18" fmla="*/ 4 w 222"/>
              <a:gd name="T19" fmla="*/ 121 h 233"/>
              <a:gd name="T20" fmla="*/ 5 w 222"/>
              <a:gd name="T21" fmla="*/ 137 h 233"/>
              <a:gd name="T22" fmla="*/ 43 w 222"/>
              <a:gd name="T23" fmla="*/ 161 h 233"/>
              <a:gd name="T24" fmla="*/ 92 w 222"/>
              <a:gd name="T25" fmla="*/ 164 h 233"/>
              <a:gd name="T26" fmla="*/ 85 w 222"/>
              <a:gd name="T27" fmla="*/ 207 h 233"/>
              <a:gd name="T28" fmla="*/ 51 w 222"/>
              <a:gd name="T29" fmla="*/ 213 h 233"/>
              <a:gd name="T30" fmla="*/ 49 w 222"/>
              <a:gd name="T31" fmla="*/ 233 h 233"/>
              <a:gd name="T32" fmla="*/ 177 w 222"/>
              <a:gd name="T33" fmla="*/ 227 h 233"/>
              <a:gd name="T34" fmla="*/ 160 w 222"/>
              <a:gd name="T35" fmla="*/ 207 h 233"/>
              <a:gd name="T36" fmla="*/ 130 w 222"/>
              <a:gd name="T37" fmla="*/ 200 h 233"/>
              <a:gd name="T38" fmla="*/ 133 w 222"/>
              <a:gd name="T39" fmla="*/ 160 h 233"/>
              <a:gd name="T40" fmla="*/ 139 w 222"/>
              <a:gd name="T41" fmla="*/ 107 h 233"/>
              <a:gd name="T42" fmla="*/ 130 w 222"/>
              <a:gd name="T43" fmla="*/ 95 h 233"/>
              <a:gd name="T44" fmla="*/ 133 w 222"/>
              <a:gd name="T45" fmla="*/ 85 h 233"/>
              <a:gd name="T46" fmla="*/ 191 w 222"/>
              <a:gd name="T47" fmla="*/ 81 h 233"/>
              <a:gd name="T48" fmla="*/ 222 w 222"/>
              <a:gd name="T49" fmla="*/ 53 h 233"/>
              <a:gd name="T50" fmla="*/ 39 w 222"/>
              <a:gd name="T51" fmla="*/ 147 h 233"/>
              <a:gd name="T52" fmla="*/ 18 w 222"/>
              <a:gd name="T53" fmla="*/ 126 h 233"/>
              <a:gd name="T54" fmla="*/ 41 w 222"/>
              <a:gd name="T55" fmla="*/ 109 h 233"/>
              <a:gd name="T56" fmla="*/ 127 w 222"/>
              <a:gd name="T57" fmla="*/ 112 h 233"/>
              <a:gd name="T58" fmla="*/ 123 w 222"/>
              <a:gd name="T59" fmla="*/ 148 h 233"/>
              <a:gd name="T60" fmla="*/ 39 w 222"/>
              <a:gd name="T61" fmla="*/ 147 h 233"/>
              <a:gd name="T62" fmla="*/ 179 w 222"/>
              <a:gd name="T63" fmla="*/ 73 h 233"/>
              <a:gd name="T64" fmla="*/ 96 w 222"/>
              <a:gd name="T65" fmla="*/ 69 h 233"/>
              <a:gd name="T66" fmla="*/ 101 w 222"/>
              <a:gd name="T67" fmla="*/ 33 h 233"/>
              <a:gd name="T68" fmla="*/ 186 w 222"/>
              <a:gd name="T69" fmla="*/ 35 h 233"/>
              <a:gd name="T70" fmla="*/ 206 w 222"/>
              <a:gd name="T71" fmla="*/ 5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2" h="233">
                <a:moveTo>
                  <a:pt x="218" y="46"/>
                </a:moveTo>
                <a:cubicBezTo>
                  <a:pt x="194" y="25"/>
                  <a:pt x="194" y="25"/>
                  <a:pt x="194" y="25"/>
                </a:cubicBezTo>
                <a:cubicBezTo>
                  <a:pt x="191" y="23"/>
                  <a:pt x="186" y="21"/>
                  <a:pt x="182" y="21"/>
                </a:cubicBezTo>
                <a:cubicBezTo>
                  <a:pt x="134" y="21"/>
                  <a:pt x="134" y="21"/>
                  <a:pt x="134" y="21"/>
                </a:cubicBezTo>
                <a:cubicBezTo>
                  <a:pt x="134" y="21"/>
                  <a:pt x="130" y="21"/>
                  <a:pt x="130" y="17"/>
                </a:cubicBezTo>
                <a:cubicBezTo>
                  <a:pt x="130" y="14"/>
                  <a:pt x="130" y="7"/>
                  <a:pt x="130" y="7"/>
                </a:cubicBezTo>
                <a:cubicBezTo>
                  <a:pt x="130" y="3"/>
                  <a:pt x="127" y="0"/>
                  <a:pt x="123" y="0"/>
                </a:cubicBezTo>
                <a:cubicBezTo>
                  <a:pt x="99" y="0"/>
                  <a:pt x="99" y="0"/>
                  <a:pt x="99" y="0"/>
                </a:cubicBezTo>
                <a:cubicBezTo>
                  <a:pt x="95" y="0"/>
                  <a:pt x="92" y="3"/>
                  <a:pt x="92" y="7"/>
                </a:cubicBezTo>
                <a:cubicBezTo>
                  <a:pt x="92" y="17"/>
                  <a:pt x="92" y="17"/>
                  <a:pt x="92" y="17"/>
                </a:cubicBezTo>
                <a:cubicBezTo>
                  <a:pt x="92" y="21"/>
                  <a:pt x="90" y="22"/>
                  <a:pt x="89" y="22"/>
                </a:cubicBezTo>
                <a:cubicBezTo>
                  <a:pt x="86" y="24"/>
                  <a:pt x="84" y="28"/>
                  <a:pt x="84" y="32"/>
                </a:cubicBezTo>
                <a:cubicBezTo>
                  <a:pt x="84" y="74"/>
                  <a:pt x="84" y="74"/>
                  <a:pt x="84" y="74"/>
                </a:cubicBezTo>
                <a:cubicBezTo>
                  <a:pt x="84" y="78"/>
                  <a:pt x="86" y="82"/>
                  <a:pt x="89" y="84"/>
                </a:cubicBezTo>
                <a:cubicBezTo>
                  <a:pt x="90" y="84"/>
                  <a:pt x="92" y="85"/>
                  <a:pt x="92" y="87"/>
                </a:cubicBezTo>
                <a:cubicBezTo>
                  <a:pt x="92" y="87"/>
                  <a:pt x="92" y="93"/>
                  <a:pt x="92" y="95"/>
                </a:cubicBezTo>
                <a:cubicBezTo>
                  <a:pt x="92" y="97"/>
                  <a:pt x="90" y="97"/>
                  <a:pt x="90" y="97"/>
                </a:cubicBezTo>
                <a:cubicBezTo>
                  <a:pt x="41" y="97"/>
                  <a:pt x="41" y="97"/>
                  <a:pt x="41" y="97"/>
                </a:cubicBezTo>
                <a:cubicBezTo>
                  <a:pt x="37" y="97"/>
                  <a:pt x="32" y="99"/>
                  <a:pt x="29" y="101"/>
                </a:cubicBezTo>
                <a:cubicBezTo>
                  <a:pt x="4" y="121"/>
                  <a:pt x="4" y="121"/>
                  <a:pt x="4" y="121"/>
                </a:cubicBezTo>
                <a:cubicBezTo>
                  <a:pt x="2" y="123"/>
                  <a:pt x="0" y="126"/>
                  <a:pt x="1" y="129"/>
                </a:cubicBezTo>
                <a:cubicBezTo>
                  <a:pt x="1" y="132"/>
                  <a:pt x="2" y="135"/>
                  <a:pt x="5" y="137"/>
                </a:cubicBezTo>
                <a:cubicBezTo>
                  <a:pt x="31" y="157"/>
                  <a:pt x="31" y="157"/>
                  <a:pt x="31" y="157"/>
                </a:cubicBezTo>
                <a:cubicBezTo>
                  <a:pt x="34" y="159"/>
                  <a:pt x="39" y="161"/>
                  <a:pt x="43" y="161"/>
                </a:cubicBezTo>
                <a:cubicBezTo>
                  <a:pt x="89" y="161"/>
                  <a:pt x="89" y="161"/>
                  <a:pt x="89" y="161"/>
                </a:cubicBezTo>
                <a:cubicBezTo>
                  <a:pt x="89" y="161"/>
                  <a:pt x="92" y="161"/>
                  <a:pt x="92" y="164"/>
                </a:cubicBezTo>
                <a:cubicBezTo>
                  <a:pt x="92" y="173"/>
                  <a:pt x="92" y="200"/>
                  <a:pt x="92" y="200"/>
                </a:cubicBezTo>
                <a:cubicBezTo>
                  <a:pt x="92" y="204"/>
                  <a:pt x="89" y="207"/>
                  <a:pt x="85" y="207"/>
                </a:cubicBezTo>
                <a:cubicBezTo>
                  <a:pt x="61" y="207"/>
                  <a:pt x="61" y="207"/>
                  <a:pt x="61" y="207"/>
                </a:cubicBezTo>
                <a:cubicBezTo>
                  <a:pt x="58" y="207"/>
                  <a:pt x="53" y="210"/>
                  <a:pt x="51" y="213"/>
                </a:cubicBezTo>
                <a:cubicBezTo>
                  <a:pt x="45" y="227"/>
                  <a:pt x="45" y="227"/>
                  <a:pt x="45" y="227"/>
                </a:cubicBezTo>
                <a:cubicBezTo>
                  <a:pt x="43" y="230"/>
                  <a:pt x="45" y="233"/>
                  <a:pt x="49" y="233"/>
                </a:cubicBezTo>
                <a:cubicBezTo>
                  <a:pt x="173" y="233"/>
                  <a:pt x="173" y="233"/>
                  <a:pt x="173" y="233"/>
                </a:cubicBezTo>
                <a:cubicBezTo>
                  <a:pt x="177" y="233"/>
                  <a:pt x="179" y="230"/>
                  <a:pt x="177" y="227"/>
                </a:cubicBezTo>
                <a:cubicBezTo>
                  <a:pt x="170" y="213"/>
                  <a:pt x="170" y="213"/>
                  <a:pt x="170" y="213"/>
                </a:cubicBezTo>
                <a:cubicBezTo>
                  <a:pt x="169" y="210"/>
                  <a:pt x="164" y="207"/>
                  <a:pt x="160" y="207"/>
                </a:cubicBezTo>
                <a:cubicBezTo>
                  <a:pt x="137" y="207"/>
                  <a:pt x="137" y="207"/>
                  <a:pt x="137" y="207"/>
                </a:cubicBezTo>
                <a:cubicBezTo>
                  <a:pt x="133" y="207"/>
                  <a:pt x="130" y="204"/>
                  <a:pt x="130" y="200"/>
                </a:cubicBezTo>
                <a:cubicBezTo>
                  <a:pt x="130" y="163"/>
                  <a:pt x="130" y="163"/>
                  <a:pt x="130" y="163"/>
                </a:cubicBezTo>
                <a:cubicBezTo>
                  <a:pt x="130" y="160"/>
                  <a:pt x="132" y="160"/>
                  <a:pt x="133" y="160"/>
                </a:cubicBezTo>
                <a:cubicBezTo>
                  <a:pt x="136" y="158"/>
                  <a:pt x="139" y="154"/>
                  <a:pt x="139" y="150"/>
                </a:cubicBezTo>
                <a:cubicBezTo>
                  <a:pt x="139" y="107"/>
                  <a:pt x="139" y="107"/>
                  <a:pt x="139" y="107"/>
                </a:cubicBezTo>
                <a:cubicBezTo>
                  <a:pt x="139" y="103"/>
                  <a:pt x="136" y="99"/>
                  <a:pt x="132" y="98"/>
                </a:cubicBezTo>
                <a:cubicBezTo>
                  <a:pt x="132" y="97"/>
                  <a:pt x="130" y="97"/>
                  <a:pt x="130" y="95"/>
                </a:cubicBezTo>
                <a:cubicBezTo>
                  <a:pt x="130" y="95"/>
                  <a:pt x="130" y="90"/>
                  <a:pt x="130" y="87"/>
                </a:cubicBezTo>
                <a:cubicBezTo>
                  <a:pt x="130" y="85"/>
                  <a:pt x="133" y="85"/>
                  <a:pt x="133" y="85"/>
                </a:cubicBezTo>
                <a:cubicBezTo>
                  <a:pt x="179" y="85"/>
                  <a:pt x="179" y="85"/>
                  <a:pt x="179" y="85"/>
                </a:cubicBezTo>
                <a:cubicBezTo>
                  <a:pt x="183" y="85"/>
                  <a:pt x="188" y="83"/>
                  <a:pt x="191" y="81"/>
                </a:cubicBezTo>
                <a:cubicBezTo>
                  <a:pt x="218" y="61"/>
                  <a:pt x="218" y="61"/>
                  <a:pt x="218" y="61"/>
                </a:cubicBezTo>
                <a:cubicBezTo>
                  <a:pt x="220" y="59"/>
                  <a:pt x="222" y="56"/>
                  <a:pt x="222" y="53"/>
                </a:cubicBezTo>
                <a:cubicBezTo>
                  <a:pt x="222" y="51"/>
                  <a:pt x="221" y="48"/>
                  <a:pt x="218" y="46"/>
                </a:cubicBezTo>
                <a:close/>
                <a:moveTo>
                  <a:pt x="39" y="147"/>
                </a:moveTo>
                <a:cubicBezTo>
                  <a:pt x="17" y="131"/>
                  <a:pt x="17" y="131"/>
                  <a:pt x="17" y="131"/>
                </a:cubicBezTo>
                <a:cubicBezTo>
                  <a:pt x="17" y="131"/>
                  <a:pt x="15" y="129"/>
                  <a:pt x="18" y="126"/>
                </a:cubicBezTo>
                <a:cubicBezTo>
                  <a:pt x="22" y="122"/>
                  <a:pt x="37" y="111"/>
                  <a:pt x="37" y="111"/>
                </a:cubicBezTo>
                <a:cubicBezTo>
                  <a:pt x="37" y="110"/>
                  <a:pt x="40" y="109"/>
                  <a:pt x="41" y="109"/>
                </a:cubicBezTo>
                <a:cubicBezTo>
                  <a:pt x="124" y="109"/>
                  <a:pt x="124" y="109"/>
                  <a:pt x="124" y="109"/>
                </a:cubicBezTo>
                <a:cubicBezTo>
                  <a:pt x="124" y="109"/>
                  <a:pt x="127" y="109"/>
                  <a:pt x="127" y="112"/>
                </a:cubicBezTo>
                <a:cubicBezTo>
                  <a:pt x="127" y="121"/>
                  <a:pt x="127" y="137"/>
                  <a:pt x="127" y="146"/>
                </a:cubicBezTo>
                <a:cubicBezTo>
                  <a:pt x="127" y="149"/>
                  <a:pt x="123" y="148"/>
                  <a:pt x="123" y="148"/>
                </a:cubicBezTo>
                <a:cubicBezTo>
                  <a:pt x="43" y="148"/>
                  <a:pt x="43" y="148"/>
                  <a:pt x="43" y="148"/>
                </a:cubicBezTo>
                <a:cubicBezTo>
                  <a:pt x="42" y="148"/>
                  <a:pt x="40" y="148"/>
                  <a:pt x="39" y="147"/>
                </a:cubicBezTo>
                <a:close/>
                <a:moveTo>
                  <a:pt x="184" y="71"/>
                </a:moveTo>
                <a:cubicBezTo>
                  <a:pt x="183" y="72"/>
                  <a:pt x="180" y="73"/>
                  <a:pt x="179" y="73"/>
                </a:cubicBezTo>
                <a:cubicBezTo>
                  <a:pt x="101" y="73"/>
                  <a:pt x="101" y="73"/>
                  <a:pt x="101" y="73"/>
                </a:cubicBezTo>
                <a:cubicBezTo>
                  <a:pt x="101" y="73"/>
                  <a:pt x="96" y="73"/>
                  <a:pt x="96" y="69"/>
                </a:cubicBezTo>
                <a:cubicBezTo>
                  <a:pt x="96" y="61"/>
                  <a:pt x="96" y="47"/>
                  <a:pt x="96" y="38"/>
                </a:cubicBezTo>
                <a:cubicBezTo>
                  <a:pt x="96" y="33"/>
                  <a:pt x="101" y="33"/>
                  <a:pt x="101" y="33"/>
                </a:cubicBezTo>
                <a:cubicBezTo>
                  <a:pt x="182" y="33"/>
                  <a:pt x="182" y="33"/>
                  <a:pt x="182" y="33"/>
                </a:cubicBezTo>
                <a:cubicBezTo>
                  <a:pt x="183" y="33"/>
                  <a:pt x="185" y="34"/>
                  <a:pt x="186" y="35"/>
                </a:cubicBezTo>
                <a:cubicBezTo>
                  <a:pt x="186" y="35"/>
                  <a:pt x="200" y="47"/>
                  <a:pt x="206" y="52"/>
                </a:cubicBezTo>
                <a:cubicBezTo>
                  <a:pt x="208" y="53"/>
                  <a:pt x="206" y="55"/>
                  <a:pt x="206" y="55"/>
                </a:cubicBezTo>
                <a:lnTo>
                  <a:pt x="184" y="71"/>
                </a:lnTo>
                <a:close/>
              </a:path>
            </a:pathLst>
          </a:custGeom>
          <a:solidFill>
            <a:schemeClr val="bg1"/>
          </a:solidFill>
          <a:ln>
            <a:noFill/>
          </a:ln>
        </p:spPr>
        <p:txBody>
          <a:bodyPr vert="horz" wrap="square" lIns="182820" tIns="91410" rIns="182820" bIns="91410" numCol="1" anchor="t" anchorCtr="0" compatLnSpc="1"/>
          <a:lstStyle/>
          <a:p>
            <a:endParaRPr lang="en-AU" dirty="0">
              <a:solidFill>
                <a:schemeClr val="bg1"/>
              </a:solidFill>
              <a:latin typeface="黑体" panose="02010609060101010101" pitchFamily="49" charset="-122"/>
            </a:endParaRPr>
          </a:p>
        </p:txBody>
      </p:sp>
      <p:sp>
        <p:nvSpPr>
          <p:cNvPr id="46" name="文本框 18"/>
          <p:cNvSpPr>
            <a:spLocks noChangeArrowheads="1"/>
          </p:cNvSpPr>
          <p:nvPr/>
        </p:nvSpPr>
        <p:spPr bwMode="auto">
          <a:xfrm flipH="1">
            <a:off x="495035" y="2461752"/>
            <a:ext cx="2576812" cy="8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p>
            <a:pPr algn="r">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对项目材料专业建设方质量行为和实体工程质量监督检查负责独立无损检测单位质量管理文件的审查</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7" name="文本框 17"/>
          <p:cNvSpPr txBox="1">
            <a:spLocks noChangeArrowheads="1"/>
          </p:cNvSpPr>
          <p:nvPr/>
        </p:nvSpPr>
        <p:spPr bwMode="auto">
          <a:xfrm>
            <a:off x="406135" y="2215531"/>
            <a:ext cx="25768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 </a:t>
            </a:r>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2003-2008</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年</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48" name="文本框 16"/>
          <p:cNvSpPr>
            <a:spLocks noChangeArrowheads="1"/>
          </p:cNvSpPr>
          <p:nvPr/>
        </p:nvSpPr>
        <p:spPr bwMode="auto">
          <a:xfrm flipH="1">
            <a:off x="9132327" y="2461166"/>
            <a:ext cx="2576812" cy="8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主要负责产品的制造流程管控生产力提升与生产部和品保部团队制定质量文件和生产流程控制文件</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9" name="文本框 15"/>
          <p:cNvSpPr txBox="1">
            <a:spLocks noChangeArrowheads="1"/>
          </p:cNvSpPr>
          <p:nvPr/>
        </p:nvSpPr>
        <p:spPr bwMode="auto">
          <a:xfrm>
            <a:off x="9132327" y="2214945"/>
            <a:ext cx="25768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 </a:t>
            </a:r>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2008-2010</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年</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50" name="文本框 14"/>
          <p:cNvSpPr>
            <a:spLocks noChangeArrowheads="1"/>
          </p:cNvSpPr>
          <p:nvPr/>
        </p:nvSpPr>
        <p:spPr bwMode="auto">
          <a:xfrm flipH="1">
            <a:off x="495035" y="4620054"/>
            <a:ext cx="2576812" cy="8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p>
            <a:pPr algn="r">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协助项目工程质量管理的标准制度对项目材料专业的建设方主体质量行为和实体工程质量监督检查</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1" name="文本框 13"/>
          <p:cNvSpPr txBox="1">
            <a:spLocks noChangeArrowheads="1"/>
          </p:cNvSpPr>
          <p:nvPr/>
        </p:nvSpPr>
        <p:spPr bwMode="auto">
          <a:xfrm>
            <a:off x="406135" y="4373833"/>
            <a:ext cx="25768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r"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 </a:t>
            </a:r>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2010-2015</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年</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52" name="文本框 12"/>
          <p:cNvSpPr>
            <a:spLocks noChangeArrowheads="1"/>
          </p:cNvSpPr>
          <p:nvPr/>
        </p:nvSpPr>
        <p:spPr bwMode="auto">
          <a:xfrm flipH="1">
            <a:off x="9132327" y="4619468"/>
            <a:ext cx="2576812" cy="8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协助项目工程质量管理的标准制度对项目材料专业的建设方主体质量行为和实体工程质量监督检查</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53" name="文本框 1"/>
          <p:cNvSpPr txBox="1">
            <a:spLocks noChangeArrowheads="1"/>
          </p:cNvSpPr>
          <p:nvPr/>
        </p:nvSpPr>
        <p:spPr bwMode="auto">
          <a:xfrm>
            <a:off x="9132327" y="4373247"/>
            <a:ext cx="25768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1300">
                <a:solidFill>
                  <a:schemeClr val="tx1"/>
                </a:solidFill>
                <a:latin typeface="Calibri" panose="020F0502020204030204" charset="0"/>
                <a:ea typeface="宋体" panose="02010600030101010101" pitchFamily="2" charset="-122"/>
              </a:defRPr>
            </a:lvl1pPr>
            <a:lvl2pPr marL="742950" indent="-285750" defTabSz="1216025">
              <a:defRPr sz="1300">
                <a:solidFill>
                  <a:schemeClr val="tx1"/>
                </a:solidFill>
                <a:latin typeface="Calibri" panose="020F0502020204030204" charset="0"/>
                <a:ea typeface="宋体" panose="02010600030101010101" pitchFamily="2" charset="-122"/>
              </a:defRPr>
            </a:lvl2pPr>
            <a:lvl3pPr marL="1143000" indent="-228600" defTabSz="1216025">
              <a:defRPr sz="1300">
                <a:solidFill>
                  <a:schemeClr val="tx1"/>
                </a:solidFill>
                <a:latin typeface="Calibri" panose="020F0502020204030204" charset="0"/>
                <a:ea typeface="宋体" panose="02010600030101010101" pitchFamily="2" charset="-122"/>
              </a:defRPr>
            </a:lvl3pPr>
            <a:lvl4pPr marL="1600200" indent="-228600" defTabSz="1216025">
              <a:defRPr sz="1300">
                <a:solidFill>
                  <a:schemeClr val="tx1"/>
                </a:solidFill>
                <a:latin typeface="Calibri" panose="020F0502020204030204" charset="0"/>
                <a:ea typeface="宋体" panose="02010600030101010101" pitchFamily="2" charset="-122"/>
              </a:defRPr>
            </a:lvl4pPr>
            <a:lvl5pPr marL="2057400" indent="-228600" defTabSz="1216025">
              <a:defRPr sz="1300">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just" eaLnBrk="1" hangingPunct="1">
              <a:spcBef>
                <a:spcPct val="20000"/>
              </a:spcBef>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 </a:t>
            </a:r>
            <a:r>
              <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2015-</a:t>
            </a: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rPr>
              <a:t>至今</a:t>
            </a:r>
            <a:endParaRPr lang="en-US" altLang="zh-CN" sz="1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grpSp>
        <p:nvGrpSpPr>
          <p:cNvPr id="75" name="组合 74"/>
          <p:cNvGrpSpPr/>
          <p:nvPr/>
        </p:nvGrpSpPr>
        <p:grpSpPr>
          <a:xfrm>
            <a:off x="-531339" y="-932311"/>
            <a:ext cx="3593993" cy="1864621"/>
            <a:chOff x="-531339" y="-932311"/>
            <a:chExt cx="3593993" cy="1864621"/>
          </a:xfrm>
        </p:grpSpPr>
        <p:grpSp>
          <p:nvGrpSpPr>
            <p:cNvPr id="76" name="组合 75"/>
            <p:cNvGrpSpPr/>
            <p:nvPr/>
          </p:nvGrpSpPr>
          <p:grpSpPr>
            <a:xfrm>
              <a:off x="-531339" y="-932311"/>
              <a:ext cx="1751442" cy="1864621"/>
              <a:chOff x="-565316" y="-3295690"/>
              <a:chExt cx="4337568" cy="4617863"/>
            </a:xfrm>
          </p:grpSpPr>
          <p:sp>
            <p:nvSpPr>
              <p:cNvPr id="79" name="椭圆 78"/>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80" name="椭圆 79"/>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77"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自我介绍</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78"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7277269" y="1676400"/>
            <a:ext cx="4082879" cy="4273549"/>
          </a:xfrm>
          <a:prstGeom prst="rect">
            <a:avLst/>
          </a:prstGeom>
          <a:blipFill dpi="0" rotWithShape="1">
            <a:blip r:embed="rId1">
              <a:extLst>
                <a:ext uri="{28A0092B-C50C-407E-A947-70E740481C1C}">
                  <a14:useLocalDpi xmlns:a14="http://schemas.microsoft.com/office/drawing/2010/main" val="0"/>
                </a:ext>
              </a:extLst>
            </a:blip>
            <a:srcRect/>
            <a:stretch>
              <a:fillRect l="-11691" r="-438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 name="圆角矩形 71"/>
          <p:cNvSpPr/>
          <p:nvPr/>
        </p:nvSpPr>
        <p:spPr>
          <a:xfrm>
            <a:off x="5101069" y="3500438"/>
            <a:ext cx="1919243" cy="2449512"/>
          </a:xfrm>
          <a:prstGeom prst="roundRect">
            <a:avLst>
              <a:gd name="adj" fmla="val 3453"/>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31" name="任意形状 30"/>
          <p:cNvSpPr/>
          <p:nvPr/>
        </p:nvSpPr>
        <p:spPr>
          <a:xfrm rot="5400000">
            <a:off x="2941317" y="3686111"/>
            <a:ext cx="2449512" cy="2078164"/>
          </a:xfrm>
          <a:custGeom>
            <a:avLst/>
            <a:gdLst>
              <a:gd name="connsiteX0" fmla="*/ 0 w 2449512"/>
              <a:gd name="connsiteY0" fmla="*/ 2011893 h 2078164"/>
              <a:gd name="connsiteX1" fmla="*/ 0 w 2449512"/>
              <a:gd name="connsiteY1" fmla="*/ 225192 h 2078164"/>
              <a:gd name="connsiteX2" fmla="*/ 66271 w 2449512"/>
              <a:gd name="connsiteY2" fmla="*/ 158921 h 2078164"/>
              <a:gd name="connsiteX3" fmla="*/ 1825964 w 2449512"/>
              <a:gd name="connsiteY3" fmla="*/ 158921 h 2078164"/>
              <a:gd name="connsiteX4" fmla="*/ 1918138 w 2449512"/>
              <a:gd name="connsiteY4" fmla="*/ 0 h 2078164"/>
              <a:gd name="connsiteX5" fmla="*/ 2010312 w 2449512"/>
              <a:gd name="connsiteY5" fmla="*/ 158921 h 2078164"/>
              <a:gd name="connsiteX6" fmla="*/ 2383241 w 2449512"/>
              <a:gd name="connsiteY6" fmla="*/ 158921 h 2078164"/>
              <a:gd name="connsiteX7" fmla="*/ 2449512 w 2449512"/>
              <a:gd name="connsiteY7" fmla="*/ 225192 h 2078164"/>
              <a:gd name="connsiteX8" fmla="*/ 2449512 w 2449512"/>
              <a:gd name="connsiteY8" fmla="*/ 2011893 h 2078164"/>
              <a:gd name="connsiteX9" fmla="*/ 2383241 w 2449512"/>
              <a:gd name="connsiteY9" fmla="*/ 2078164 h 2078164"/>
              <a:gd name="connsiteX10" fmla="*/ 66271 w 2449512"/>
              <a:gd name="connsiteY10" fmla="*/ 2078164 h 2078164"/>
              <a:gd name="connsiteX11" fmla="*/ 0 w 2449512"/>
              <a:gd name="connsiteY11" fmla="*/ 2011893 h 2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49512" h="2078164">
                <a:moveTo>
                  <a:pt x="0" y="2011893"/>
                </a:moveTo>
                <a:lnTo>
                  <a:pt x="0" y="225192"/>
                </a:lnTo>
                <a:cubicBezTo>
                  <a:pt x="0" y="188592"/>
                  <a:pt x="29671" y="158921"/>
                  <a:pt x="66271" y="158921"/>
                </a:cubicBezTo>
                <a:lnTo>
                  <a:pt x="1825964" y="158921"/>
                </a:lnTo>
                <a:lnTo>
                  <a:pt x="1918138" y="0"/>
                </a:lnTo>
                <a:lnTo>
                  <a:pt x="2010312" y="158921"/>
                </a:lnTo>
                <a:lnTo>
                  <a:pt x="2383241" y="158921"/>
                </a:lnTo>
                <a:cubicBezTo>
                  <a:pt x="2419841" y="158921"/>
                  <a:pt x="2449512" y="188592"/>
                  <a:pt x="2449512" y="225192"/>
                </a:cubicBezTo>
                <a:lnTo>
                  <a:pt x="2449512" y="2011893"/>
                </a:lnTo>
                <a:cubicBezTo>
                  <a:pt x="2449512" y="2048493"/>
                  <a:pt x="2419841" y="2078164"/>
                  <a:pt x="2383241" y="2078164"/>
                </a:cubicBezTo>
                <a:lnTo>
                  <a:pt x="66271" y="2078164"/>
                </a:lnTo>
                <a:cubicBezTo>
                  <a:pt x="29671" y="2078164"/>
                  <a:pt x="0" y="2048493"/>
                  <a:pt x="0" y="2011893"/>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黑体" panose="02010609060101010101" pitchFamily="49" charset="-122"/>
              <a:ea typeface="黑体" panose="02010609060101010101" pitchFamily="49" charset="-122"/>
            </a:endParaRPr>
          </a:p>
        </p:txBody>
      </p:sp>
      <p:sp>
        <p:nvSpPr>
          <p:cNvPr id="30" name="任意形状 29"/>
          <p:cNvSpPr/>
          <p:nvPr/>
        </p:nvSpPr>
        <p:spPr>
          <a:xfrm>
            <a:off x="1152911" y="3500438"/>
            <a:ext cx="2097578" cy="2449512"/>
          </a:xfrm>
          <a:custGeom>
            <a:avLst/>
            <a:gdLst>
              <a:gd name="connsiteX0" fmla="*/ 66271 w 2097578"/>
              <a:gd name="connsiteY0" fmla="*/ 0 h 2449512"/>
              <a:gd name="connsiteX1" fmla="*/ 1852972 w 2097578"/>
              <a:gd name="connsiteY1" fmla="*/ 0 h 2449512"/>
              <a:gd name="connsiteX2" fmla="*/ 1919243 w 2097578"/>
              <a:gd name="connsiteY2" fmla="*/ 66271 h 2449512"/>
              <a:gd name="connsiteX3" fmla="*/ 1919243 w 2097578"/>
              <a:gd name="connsiteY3" fmla="*/ 1814704 h 2449512"/>
              <a:gd name="connsiteX4" fmla="*/ 2097578 w 2097578"/>
              <a:gd name="connsiteY4" fmla="*/ 1918138 h 2449512"/>
              <a:gd name="connsiteX5" fmla="*/ 1919243 w 2097578"/>
              <a:gd name="connsiteY5" fmla="*/ 2021572 h 2449512"/>
              <a:gd name="connsiteX6" fmla="*/ 1919243 w 2097578"/>
              <a:gd name="connsiteY6" fmla="*/ 2383241 h 2449512"/>
              <a:gd name="connsiteX7" fmla="*/ 1852972 w 2097578"/>
              <a:gd name="connsiteY7" fmla="*/ 2449512 h 2449512"/>
              <a:gd name="connsiteX8" fmla="*/ 66271 w 2097578"/>
              <a:gd name="connsiteY8" fmla="*/ 2449512 h 2449512"/>
              <a:gd name="connsiteX9" fmla="*/ 0 w 2097578"/>
              <a:gd name="connsiteY9" fmla="*/ 2383241 h 2449512"/>
              <a:gd name="connsiteX10" fmla="*/ 0 w 2097578"/>
              <a:gd name="connsiteY10" fmla="*/ 66271 h 2449512"/>
              <a:gd name="connsiteX11" fmla="*/ 66271 w 2097578"/>
              <a:gd name="connsiteY11" fmla="*/ 0 h 244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7578" h="2449512">
                <a:moveTo>
                  <a:pt x="66271" y="0"/>
                </a:moveTo>
                <a:lnTo>
                  <a:pt x="1852972" y="0"/>
                </a:lnTo>
                <a:cubicBezTo>
                  <a:pt x="1889572" y="0"/>
                  <a:pt x="1919243" y="29671"/>
                  <a:pt x="1919243" y="66271"/>
                </a:cubicBezTo>
                <a:lnTo>
                  <a:pt x="1919243" y="1814704"/>
                </a:lnTo>
                <a:lnTo>
                  <a:pt x="2097578" y="1918138"/>
                </a:lnTo>
                <a:lnTo>
                  <a:pt x="1919243" y="2021572"/>
                </a:lnTo>
                <a:lnTo>
                  <a:pt x="1919243" y="2383241"/>
                </a:lnTo>
                <a:cubicBezTo>
                  <a:pt x="1919243" y="2419841"/>
                  <a:pt x="1889572" y="2449512"/>
                  <a:pt x="1852972" y="2449512"/>
                </a:cubicBezTo>
                <a:lnTo>
                  <a:pt x="66271" y="2449512"/>
                </a:lnTo>
                <a:cubicBezTo>
                  <a:pt x="29671" y="2449512"/>
                  <a:pt x="0" y="2419841"/>
                  <a:pt x="0" y="2383241"/>
                </a:cubicBezTo>
                <a:lnTo>
                  <a:pt x="0" y="66271"/>
                </a:lnTo>
                <a:cubicBezTo>
                  <a:pt x="0" y="29671"/>
                  <a:pt x="29671" y="0"/>
                  <a:pt x="66271"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黑体" panose="02010609060101010101" pitchFamily="49" charset="-122"/>
              <a:ea typeface="黑体" panose="02010609060101010101" pitchFamily="49" charset="-122"/>
            </a:endParaRPr>
          </a:p>
        </p:txBody>
      </p:sp>
      <p:sp>
        <p:nvSpPr>
          <p:cNvPr id="32" name="文本框 13"/>
          <p:cNvSpPr txBox="1">
            <a:spLocks noChangeArrowheads="1"/>
          </p:cNvSpPr>
          <p:nvPr/>
        </p:nvSpPr>
        <p:spPr bwMode="auto">
          <a:xfrm>
            <a:off x="1152910" y="1640620"/>
            <a:ext cx="5867402" cy="40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defPPr>
              <a:defRPr lang="zh-CN"/>
            </a:defPPr>
            <a:lvl1pPr algn="ctr">
              <a:defRPr b="1">
                <a:solidFill>
                  <a:schemeClr val="bg1"/>
                </a:solidFill>
                <a:latin typeface="黑体" panose="02010609060101010101" pitchFamily="49" charset="-122"/>
                <a:ea typeface="黑体" panose="02010609060101010101" pitchFamily="49" charset="-122"/>
                <a:cs typeface="黑体" panose="02010609060101010101" pitchFamily="49" charset="-122"/>
              </a:defRPr>
            </a:lvl1pPr>
          </a:lstStyle>
          <a:p>
            <a:pPr algn="just"/>
            <a:r>
              <a:rPr lang="zh-CN" altLang="en-US" b="0" dirty="0">
                <a:latin typeface="黑体" panose="02010609060101010101" pitchFamily="49" charset="-122"/>
                <a:ea typeface="黑体" panose="02010609060101010101" pitchFamily="49" charset="-122"/>
              </a:rPr>
              <a:t>获奖经历</a:t>
            </a:r>
            <a:endParaRPr lang="zh-CN" altLang="en-US" b="0" dirty="0">
              <a:latin typeface="黑体" panose="02010609060101010101" pitchFamily="49" charset="-122"/>
              <a:ea typeface="黑体" panose="02010609060101010101" pitchFamily="49" charset="-122"/>
            </a:endParaRPr>
          </a:p>
        </p:txBody>
      </p:sp>
      <p:sp>
        <p:nvSpPr>
          <p:cNvPr id="33" name="文本框 12"/>
          <p:cNvSpPr txBox="1">
            <a:spLocks noChangeArrowheads="1"/>
          </p:cNvSpPr>
          <p:nvPr/>
        </p:nvSpPr>
        <p:spPr bwMode="auto">
          <a:xfrm>
            <a:off x="1152910" y="1960387"/>
            <a:ext cx="5867402" cy="84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建筑学会室内设计分会主办的</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杯居住主题空间室内设计比赛金奖建筑学会室内设计分会主办的</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杯居住主题空间室内设计比赛金奖建筑学会室内设计分会主办的</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杯居住主题空间室内设计比赛金奖建筑学会室内设计分会主办的</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杯居住主题空间室内设计比赛金奖</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4" name="文本框 2"/>
          <p:cNvSpPr txBox="1">
            <a:spLocks noChangeArrowheads="1"/>
          </p:cNvSpPr>
          <p:nvPr/>
        </p:nvSpPr>
        <p:spPr bwMode="auto">
          <a:xfrm>
            <a:off x="3314073" y="4008508"/>
            <a:ext cx="1505839" cy="40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ct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2002</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年</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5" name="文本框 6"/>
          <p:cNvSpPr txBox="1">
            <a:spLocks noChangeArrowheads="1"/>
          </p:cNvSpPr>
          <p:nvPr/>
        </p:nvSpPr>
        <p:spPr bwMode="auto">
          <a:xfrm>
            <a:off x="3314073" y="4328275"/>
            <a:ext cx="1505839" cy="109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just">
              <a:lnSpc>
                <a:spcPct val="150000"/>
              </a:lnSpc>
            </a:pP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杯建筑设计室内设计大奖赛中获得优秀奖三等奖以及最佳手绘奖</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0" name="文本框 4"/>
          <p:cNvSpPr txBox="1">
            <a:spLocks noChangeArrowheads="1"/>
          </p:cNvSpPr>
          <p:nvPr/>
        </p:nvSpPr>
        <p:spPr bwMode="auto">
          <a:xfrm>
            <a:off x="5294139" y="4008508"/>
            <a:ext cx="1505839" cy="40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ct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2005</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年</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1" name="文本框 9"/>
          <p:cNvSpPr txBox="1">
            <a:spLocks noChangeArrowheads="1"/>
          </p:cNvSpPr>
          <p:nvPr/>
        </p:nvSpPr>
        <p:spPr bwMode="auto">
          <a:xfrm>
            <a:off x="5294139" y="4328275"/>
            <a:ext cx="1505839" cy="109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just">
              <a:lnSpc>
                <a:spcPct val="150000"/>
              </a:lnSpc>
            </a:pP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杯建筑设计室内设计大奖赛中获得优秀奖三等奖以及最佳手绘奖</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2" name="文本框 8"/>
          <p:cNvSpPr txBox="1">
            <a:spLocks noChangeArrowheads="1"/>
          </p:cNvSpPr>
          <p:nvPr/>
        </p:nvSpPr>
        <p:spPr bwMode="auto">
          <a:xfrm>
            <a:off x="1364193" y="4008508"/>
            <a:ext cx="1505839" cy="40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ct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2009</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年</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43" name="文本框 5"/>
          <p:cNvSpPr txBox="1">
            <a:spLocks noChangeArrowheads="1"/>
          </p:cNvSpPr>
          <p:nvPr/>
        </p:nvSpPr>
        <p:spPr bwMode="auto">
          <a:xfrm>
            <a:off x="1364193" y="4328275"/>
            <a:ext cx="1505839" cy="109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7" tIns="60953" rIns="121907" bIns="60953">
            <a:spAutoFit/>
          </a:bodyPr>
          <a:lstStyle/>
          <a:p>
            <a:pPr algn="just">
              <a:lnSpc>
                <a:spcPct val="150000"/>
              </a:lnSpc>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建筑学会室内设计分会主办的</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XXX</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杯居住主题空间室内设计比赛金奖</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2" name="组合 21"/>
          <p:cNvGrpSpPr/>
          <p:nvPr/>
        </p:nvGrpSpPr>
        <p:grpSpPr>
          <a:xfrm>
            <a:off x="-531339" y="-932311"/>
            <a:ext cx="3593993" cy="1864621"/>
            <a:chOff x="-531339" y="-932311"/>
            <a:chExt cx="3593993" cy="1864621"/>
          </a:xfrm>
        </p:grpSpPr>
        <p:grpSp>
          <p:nvGrpSpPr>
            <p:cNvPr id="23" name="组合 22"/>
            <p:cNvGrpSpPr/>
            <p:nvPr/>
          </p:nvGrpSpPr>
          <p:grpSpPr>
            <a:xfrm>
              <a:off x="-531339" y="-932311"/>
              <a:ext cx="1751442" cy="1864621"/>
              <a:chOff x="-565316" y="-3295690"/>
              <a:chExt cx="4337568" cy="4617863"/>
            </a:xfrm>
          </p:grpSpPr>
          <p:sp>
            <p:nvSpPr>
              <p:cNvPr id="26" name="椭圆 25"/>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28" name="椭圆 27"/>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4"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自我介绍</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25"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菱形 13"/>
          <p:cNvSpPr/>
          <p:nvPr/>
        </p:nvSpPr>
        <p:spPr>
          <a:xfrm>
            <a:off x="4246020" y="4761392"/>
            <a:ext cx="1719591" cy="6117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3221" y="0"/>
                </a:lnTo>
                <a:lnTo>
                  <a:pt x="21600" y="0"/>
                </a:lnTo>
                <a:close/>
              </a:path>
            </a:pathLst>
          </a:custGeom>
          <a:solidFill>
            <a:schemeClr val="bg1">
              <a:alpha val="48000"/>
            </a:schemeClr>
          </a:solidFill>
          <a:ln w="12700" cap="flat">
            <a:noFill/>
            <a:miter lim="400000"/>
          </a:ln>
          <a:effectLst/>
        </p:spPr>
        <p:txBody>
          <a:bodyPr wrap="square" lIns="45719" tIns="45719" rIns="45719" bIns="45719" numCol="1" anchor="t">
            <a:noAutofit/>
          </a:bodyPr>
          <a:lstStyle/>
          <a:p>
            <a:pPr>
              <a:defRPr sz="3200"/>
            </a:pPr>
            <a:endParaRPr dirty="0">
              <a:latin typeface="黑体" panose="02010609060101010101" pitchFamily="49" charset="-122"/>
              <a:sym typeface="+mn-lt"/>
            </a:endParaRPr>
          </a:p>
        </p:txBody>
      </p:sp>
      <p:sp>
        <p:nvSpPr>
          <p:cNvPr id="79" name="菱形 14"/>
          <p:cNvSpPr/>
          <p:nvPr/>
        </p:nvSpPr>
        <p:spPr>
          <a:xfrm>
            <a:off x="6475317" y="4026593"/>
            <a:ext cx="1721268" cy="5815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8277" y="0"/>
                </a:lnTo>
                <a:lnTo>
                  <a:pt x="0" y="0"/>
                </a:lnTo>
                <a:close/>
              </a:path>
            </a:pathLst>
          </a:custGeom>
          <a:solidFill>
            <a:schemeClr val="bg1">
              <a:alpha val="48000"/>
            </a:schemeClr>
          </a:solidFill>
          <a:ln w="12700" cap="flat">
            <a:noFill/>
            <a:miter lim="400000"/>
          </a:ln>
          <a:effectLst/>
        </p:spPr>
        <p:txBody>
          <a:bodyPr wrap="square" lIns="45719" tIns="45719" rIns="45719" bIns="45719" numCol="1" anchor="t">
            <a:noAutofit/>
          </a:bodyPr>
          <a:lstStyle/>
          <a:p>
            <a:pPr>
              <a:defRPr sz="3200"/>
            </a:pPr>
            <a:endParaRPr dirty="0">
              <a:latin typeface="黑体" panose="02010609060101010101" pitchFamily="49" charset="-122"/>
              <a:sym typeface="+mn-lt"/>
            </a:endParaRPr>
          </a:p>
        </p:txBody>
      </p:sp>
      <p:sp>
        <p:nvSpPr>
          <p:cNvPr id="56" name="直接连接符 14"/>
          <p:cNvSpPr/>
          <p:nvPr/>
        </p:nvSpPr>
        <p:spPr>
          <a:xfrm flipV="1">
            <a:off x="3015699" y="4863208"/>
            <a:ext cx="1" cy="849304"/>
          </a:xfrm>
          <a:prstGeom prst="line">
            <a:avLst/>
          </a:prstGeom>
          <a:ln w="12700">
            <a:solidFill>
              <a:srgbClr val="FFFFFF"/>
            </a:solidFill>
            <a:custDash>
              <a:ds d="200000" sp="200000"/>
            </a:custDash>
            <a:miter lim="400000"/>
            <a:headEnd type="oval"/>
          </a:ln>
        </p:spPr>
        <p:txBody>
          <a:bodyPr lIns="45719" rIns="45719"/>
          <a:lstStyle/>
          <a:p>
            <a:endParaRPr dirty="0">
              <a:latin typeface="黑体" panose="02010609060101010101" pitchFamily="49" charset="-122"/>
              <a:sym typeface="+mn-lt"/>
            </a:endParaRPr>
          </a:p>
        </p:txBody>
      </p:sp>
      <p:sp>
        <p:nvSpPr>
          <p:cNvPr id="57" name="直接连接符 13"/>
          <p:cNvSpPr/>
          <p:nvPr/>
        </p:nvSpPr>
        <p:spPr>
          <a:xfrm flipV="1">
            <a:off x="5212974" y="4123042"/>
            <a:ext cx="1" cy="849304"/>
          </a:xfrm>
          <a:prstGeom prst="line">
            <a:avLst/>
          </a:prstGeom>
          <a:ln w="12700">
            <a:solidFill>
              <a:srgbClr val="FFFFFF"/>
            </a:solidFill>
            <a:custDash>
              <a:ds d="200000" sp="200000"/>
            </a:custDash>
            <a:miter lim="400000"/>
            <a:headEnd type="oval"/>
          </a:ln>
        </p:spPr>
        <p:txBody>
          <a:bodyPr lIns="45719" rIns="45719"/>
          <a:lstStyle/>
          <a:p>
            <a:endParaRPr dirty="0">
              <a:latin typeface="黑体" panose="02010609060101010101" pitchFamily="49" charset="-122"/>
              <a:sym typeface="+mn-lt"/>
            </a:endParaRPr>
          </a:p>
        </p:txBody>
      </p:sp>
      <p:sp>
        <p:nvSpPr>
          <p:cNvPr id="58" name="直接连接符 12"/>
          <p:cNvSpPr/>
          <p:nvPr/>
        </p:nvSpPr>
        <p:spPr>
          <a:xfrm flipV="1">
            <a:off x="7262159" y="3398322"/>
            <a:ext cx="1" cy="849304"/>
          </a:xfrm>
          <a:prstGeom prst="line">
            <a:avLst/>
          </a:prstGeom>
          <a:ln w="12700">
            <a:solidFill>
              <a:srgbClr val="FFFFFF"/>
            </a:solidFill>
            <a:custDash>
              <a:ds d="200000" sp="200000"/>
            </a:custDash>
            <a:miter lim="400000"/>
            <a:headEnd type="oval"/>
          </a:ln>
        </p:spPr>
        <p:txBody>
          <a:bodyPr lIns="45719" rIns="45719"/>
          <a:lstStyle/>
          <a:p>
            <a:endParaRPr dirty="0">
              <a:latin typeface="黑体" panose="02010609060101010101" pitchFamily="49" charset="-122"/>
              <a:sym typeface="+mn-lt"/>
            </a:endParaRPr>
          </a:p>
        </p:txBody>
      </p:sp>
      <p:sp>
        <p:nvSpPr>
          <p:cNvPr id="59" name="直接连接符 1"/>
          <p:cNvSpPr/>
          <p:nvPr/>
        </p:nvSpPr>
        <p:spPr>
          <a:xfrm flipV="1">
            <a:off x="9323332" y="2673603"/>
            <a:ext cx="1" cy="849304"/>
          </a:xfrm>
          <a:prstGeom prst="line">
            <a:avLst/>
          </a:prstGeom>
          <a:ln w="12700">
            <a:solidFill>
              <a:srgbClr val="FFFFFF"/>
            </a:solidFill>
            <a:custDash>
              <a:ds d="200000" sp="200000"/>
            </a:custDash>
            <a:miter lim="400000"/>
            <a:headEnd type="oval"/>
          </a:ln>
        </p:spPr>
        <p:txBody>
          <a:bodyPr lIns="45719" rIns="45719"/>
          <a:lstStyle/>
          <a:p>
            <a:endParaRPr dirty="0">
              <a:latin typeface="黑体" panose="02010609060101010101" pitchFamily="49" charset="-122"/>
              <a:sym typeface="+mn-lt"/>
            </a:endParaRPr>
          </a:p>
        </p:txBody>
      </p:sp>
      <p:sp>
        <p:nvSpPr>
          <p:cNvPr id="74" name="椭圆 15"/>
          <p:cNvSpPr/>
          <p:nvPr/>
        </p:nvSpPr>
        <p:spPr>
          <a:xfrm>
            <a:off x="9071854" y="2085636"/>
            <a:ext cx="511070" cy="511070"/>
          </a:xfrm>
          <a:prstGeom prst="ellipse">
            <a:avLst/>
          </a:prstGeom>
          <a:noFill/>
          <a:ln w="12700" cap="flat">
            <a:solidFill>
              <a:schemeClr val="bg1"/>
            </a:solidFill>
            <a:miter lim="400000"/>
          </a:ln>
          <a:effectLst/>
        </p:spPr>
        <p:txBody>
          <a:bodyPr wrap="square" lIns="45719" tIns="45719" rIns="45719" bIns="45719" numCol="1" anchor="ctr">
            <a:noAutofit/>
          </a:bodyPr>
          <a:lstStyle/>
          <a:p>
            <a:endParaRPr dirty="0">
              <a:latin typeface="黑体" panose="02010609060101010101" pitchFamily="49" charset="-122"/>
              <a:sym typeface="+mn-lt"/>
            </a:endParaRPr>
          </a:p>
        </p:txBody>
      </p:sp>
      <p:sp>
        <p:nvSpPr>
          <p:cNvPr id="75" name="任意形状 14"/>
          <p:cNvSpPr/>
          <p:nvPr/>
        </p:nvSpPr>
        <p:spPr>
          <a:xfrm>
            <a:off x="9245326" y="2274034"/>
            <a:ext cx="164127" cy="134275"/>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FFFFF"/>
          </a:solidFill>
          <a:ln w="12700" cap="flat">
            <a:noFill/>
            <a:miter lim="400000"/>
          </a:ln>
          <a:effectLst/>
        </p:spPr>
        <p:txBody>
          <a:bodyPr wrap="square" lIns="45719" tIns="45719" rIns="45719" bIns="45719" numCol="1" anchor="ctr">
            <a:noAutofit/>
          </a:bodyP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dirty="0">
              <a:latin typeface="黑体" panose="02010609060101010101" pitchFamily="49" charset="-122"/>
              <a:ea typeface="黑体" panose="02010609060101010101" pitchFamily="49" charset="-122"/>
              <a:sym typeface="+mn-lt"/>
            </a:endParaRPr>
          </a:p>
        </p:txBody>
      </p:sp>
      <p:sp>
        <p:nvSpPr>
          <p:cNvPr id="72" name="椭圆 14"/>
          <p:cNvSpPr/>
          <p:nvPr/>
        </p:nvSpPr>
        <p:spPr>
          <a:xfrm>
            <a:off x="7010681" y="2810355"/>
            <a:ext cx="511070" cy="511070"/>
          </a:xfrm>
          <a:prstGeom prst="ellipse">
            <a:avLst/>
          </a:prstGeom>
          <a:noFill/>
          <a:ln w="12700" cap="flat">
            <a:solidFill>
              <a:schemeClr val="bg1"/>
            </a:solidFill>
            <a:miter lim="400000"/>
          </a:ln>
          <a:effectLst/>
        </p:spPr>
        <p:txBody>
          <a:bodyPr wrap="square" lIns="45719" tIns="45719" rIns="45719" bIns="45719" numCol="1" anchor="ctr">
            <a:noAutofit/>
          </a:bodyPr>
          <a:lstStyle/>
          <a:p>
            <a:endParaRPr dirty="0">
              <a:latin typeface="黑体" panose="02010609060101010101" pitchFamily="49" charset="-122"/>
              <a:sym typeface="+mn-lt"/>
            </a:endParaRPr>
          </a:p>
        </p:txBody>
      </p:sp>
      <p:sp>
        <p:nvSpPr>
          <p:cNvPr id="73" name="任意形状 13"/>
          <p:cNvSpPr/>
          <p:nvPr/>
        </p:nvSpPr>
        <p:spPr>
          <a:xfrm>
            <a:off x="7184153" y="2983833"/>
            <a:ext cx="164127" cy="164114"/>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dirty="0">
              <a:latin typeface="黑体" panose="02010609060101010101" pitchFamily="49" charset="-122"/>
              <a:ea typeface="黑体" panose="02010609060101010101" pitchFamily="49" charset="-122"/>
              <a:sym typeface="+mn-lt"/>
            </a:endParaRPr>
          </a:p>
        </p:txBody>
      </p:sp>
      <p:sp>
        <p:nvSpPr>
          <p:cNvPr id="70" name="椭圆 12"/>
          <p:cNvSpPr/>
          <p:nvPr/>
        </p:nvSpPr>
        <p:spPr>
          <a:xfrm>
            <a:off x="2764221" y="4275241"/>
            <a:ext cx="511070" cy="511070"/>
          </a:xfrm>
          <a:prstGeom prst="ellipse">
            <a:avLst/>
          </a:prstGeom>
          <a:noFill/>
          <a:ln w="12700" cap="flat">
            <a:solidFill>
              <a:schemeClr val="bg1"/>
            </a:solidFill>
            <a:miter lim="400000"/>
          </a:ln>
          <a:effectLst/>
        </p:spPr>
        <p:txBody>
          <a:bodyPr wrap="square" lIns="45719" tIns="45719" rIns="45719" bIns="45719" numCol="1" anchor="ctr">
            <a:noAutofit/>
          </a:bodyPr>
          <a:lstStyle/>
          <a:p>
            <a:endParaRPr dirty="0">
              <a:latin typeface="黑体" panose="02010609060101010101" pitchFamily="49" charset="-122"/>
              <a:sym typeface="+mn-lt"/>
            </a:endParaRPr>
          </a:p>
        </p:txBody>
      </p:sp>
      <p:sp>
        <p:nvSpPr>
          <p:cNvPr id="71" name="任意形状 12"/>
          <p:cNvSpPr/>
          <p:nvPr/>
        </p:nvSpPr>
        <p:spPr>
          <a:xfrm>
            <a:off x="2937692" y="4456152"/>
            <a:ext cx="164127" cy="149249"/>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FFFFF"/>
          </a:solidFill>
          <a:ln w="12700" cap="flat">
            <a:noFill/>
            <a:miter lim="400000"/>
          </a:ln>
          <a:effectLst/>
        </p:spPr>
        <p:txBody>
          <a:bodyPr wrap="square" lIns="45719" tIns="45719" rIns="45719" bIns="45719" numCol="1" anchor="ctr">
            <a:noAutofit/>
          </a:bodyP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dirty="0">
              <a:latin typeface="黑体" panose="02010609060101010101" pitchFamily="49" charset="-122"/>
              <a:ea typeface="黑体" panose="02010609060101010101" pitchFamily="49" charset="-122"/>
              <a:sym typeface="+mn-lt"/>
            </a:endParaRPr>
          </a:p>
        </p:txBody>
      </p:sp>
      <p:sp>
        <p:nvSpPr>
          <p:cNvPr id="68" name="椭圆 1"/>
          <p:cNvSpPr/>
          <p:nvPr/>
        </p:nvSpPr>
        <p:spPr>
          <a:xfrm>
            <a:off x="4961496" y="3535074"/>
            <a:ext cx="511070" cy="511070"/>
          </a:xfrm>
          <a:prstGeom prst="ellipse">
            <a:avLst/>
          </a:prstGeom>
          <a:noFill/>
          <a:ln w="12700" cap="flat">
            <a:solidFill>
              <a:schemeClr val="bg1"/>
            </a:solidFill>
            <a:miter lim="400000"/>
          </a:ln>
          <a:effectLst/>
        </p:spPr>
        <p:txBody>
          <a:bodyPr wrap="square" lIns="45719" tIns="45719" rIns="45719" bIns="45719" numCol="1" anchor="ctr">
            <a:noAutofit/>
          </a:bodyPr>
          <a:lstStyle/>
          <a:p>
            <a:endParaRPr dirty="0">
              <a:latin typeface="黑体" panose="02010609060101010101" pitchFamily="49" charset="-122"/>
              <a:sym typeface="+mn-lt"/>
            </a:endParaRPr>
          </a:p>
        </p:txBody>
      </p:sp>
      <p:sp>
        <p:nvSpPr>
          <p:cNvPr id="69" name="任意形状 1"/>
          <p:cNvSpPr/>
          <p:nvPr/>
        </p:nvSpPr>
        <p:spPr>
          <a:xfrm>
            <a:off x="5134968" y="3708552"/>
            <a:ext cx="164127" cy="16411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FFFFF"/>
          </a:solidFill>
          <a:ln w="12700" cap="flat">
            <a:noFill/>
            <a:miter lim="400000"/>
          </a:ln>
          <a:effectLst/>
        </p:spPr>
        <p:txBody>
          <a:bodyPr wrap="square" lIns="45719" tIns="45719" rIns="45719" bIns="45719" numCol="1" anchor="ctr">
            <a:noAutofit/>
          </a:bodyPr>
          <a:lstStyle/>
          <a:p>
            <a:pPr algn="ctr" defTabSz="438785">
              <a:defRPr sz="300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dirty="0">
              <a:latin typeface="黑体" panose="02010609060101010101" pitchFamily="49" charset="-122"/>
              <a:ea typeface="黑体" panose="02010609060101010101" pitchFamily="49" charset="-122"/>
              <a:sym typeface="+mn-lt"/>
            </a:endParaRPr>
          </a:p>
        </p:txBody>
      </p:sp>
      <p:sp>
        <p:nvSpPr>
          <p:cNvPr id="84" name="菱形 12"/>
          <p:cNvSpPr/>
          <p:nvPr/>
        </p:nvSpPr>
        <p:spPr>
          <a:xfrm>
            <a:off x="1806981" y="5532357"/>
            <a:ext cx="2029654" cy="6871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461" y="21600"/>
                </a:lnTo>
                <a:lnTo>
                  <a:pt x="0" y="21600"/>
                </a:lnTo>
                <a:lnTo>
                  <a:pt x="5868" y="0"/>
                </a:lnTo>
                <a:lnTo>
                  <a:pt x="21600" y="0"/>
                </a:lnTo>
                <a:close/>
              </a:path>
            </a:pathLst>
          </a:custGeom>
          <a:solidFill>
            <a:schemeClr val="bg1">
              <a:alpha val="48000"/>
            </a:schemeClr>
          </a:solidFill>
          <a:ln w="12700" cap="flat">
            <a:noFill/>
            <a:miter lim="400000"/>
          </a:ln>
          <a:effectLst/>
        </p:spPr>
        <p:txBody>
          <a:bodyPr wrap="square" lIns="45719" tIns="45719" rIns="45719" bIns="45719" numCol="1" anchor="t">
            <a:noAutofit/>
          </a:bodyPr>
          <a:lstStyle/>
          <a:p>
            <a:pPr>
              <a:defRPr sz="3200"/>
            </a:pPr>
            <a:endParaRPr dirty="0">
              <a:latin typeface="黑体" panose="02010609060101010101" pitchFamily="49" charset="-122"/>
              <a:sym typeface="+mn-lt"/>
            </a:endParaRPr>
          </a:p>
        </p:txBody>
      </p:sp>
      <p:sp>
        <p:nvSpPr>
          <p:cNvPr id="3" name="矩形 2"/>
          <p:cNvSpPr/>
          <p:nvPr/>
        </p:nvSpPr>
        <p:spPr>
          <a:xfrm>
            <a:off x="1806981" y="6219524"/>
            <a:ext cx="1739113" cy="11639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87" name="矩形 86"/>
          <p:cNvSpPr/>
          <p:nvPr/>
        </p:nvSpPr>
        <p:spPr>
          <a:xfrm>
            <a:off x="3541356" y="5537853"/>
            <a:ext cx="293558" cy="791711"/>
          </a:xfrm>
          <a:custGeom>
            <a:avLst/>
            <a:gdLst>
              <a:gd name="connsiteX0" fmla="*/ 0 w 1739113"/>
              <a:gd name="connsiteY0" fmla="*/ 0 h 116392"/>
              <a:gd name="connsiteX1" fmla="*/ 1739113 w 1739113"/>
              <a:gd name="connsiteY1" fmla="*/ 0 h 116392"/>
              <a:gd name="connsiteX2" fmla="*/ 1739113 w 1739113"/>
              <a:gd name="connsiteY2" fmla="*/ 116392 h 116392"/>
              <a:gd name="connsiteX3" fmla="*/ 0 w 1739113"/>
              <a:gd name="connsiteY3" fmla="*/ 116392 h 116392"/>
              <a:gd name="connsiteX4" fmla="*/ 0 w 1739113"/>
              <a:gd name="connsiteY4" fmla="*/ 0 h 116392"/>
              <a:gd name="connsiteX0-1" fmla="*/ 1086567 w 1739113"/>
              <a:gd name="connsiteY0-2" fmla="*/ 0 h 265604"/>
              <a:gd name="connsiteX1-3" fmla="*/ 1739113 w 1739113"/>
              <a:gd name="connsiteY1-4" fmla="*/ 149212 h 265604"/>
              <a:gd name="connsiteX2-5" fmla="*/ 1739113 w 1739113"/>
              <a:gd name="connsiteY2-6" fmla="*/ 265604 h 265604"/>
              <a:gd name="connsiteX3-7" fmla="*/ 0 w 1739113"/>
              <a:gd name="connsiteY3-8" fmla="*/ 265604 h 265604"/>
              <a:gd name="connsiteX4-9" fmla="*/ 1086567 w 1739113"/>
              <a:gd name="connsiteY4-10" fmla="*/ 0 h 265604"/>
              <a:gd name="connsiteX0-11" fmla="*/ 283119 w 935665"/>
              <a:gd name="connsiteY0-12" fmla="*/ 0 h 671154"/>
              <a:gd name="connsiteX1-13" fmla="*/ 935665 w 935665"/>
              <a:gd name="connsiteY1-14" fmla="*/ 149212 h 671154"/>
              <a:gd name="connsiteX2-15" fmla="*/ 935665 w 935665"/>
              <a:gd name="connsiteY2-16" fmla="*/ 265604 h 671154"/>
              <a:gd name="connsiteX3-17" fmla="*/ 0 w 935665"/>
              <a:gd name="connsiteY3-18" fmla="*/ 671154 h 671154"/>
              <a:gd name="connsiteX4-19" fmla="*/ 283119 w 935665"/>
              <a:gd name="connsiteY4-20" fmla="*/ 0 h 671154"/>
              <a:gd name="connsiteX0-21" fmla="*/ 284809 w 937355"/>
              <a:gd name="connsiteY0-22" fmla="*/ 0 h 793584"/>
              <a:gd name="connsiteX1-23" fmla="*/ 937355 w 937355"/>
              <a:gd name="connsiteY1-24" fmla="*/ 149212 h 793584"/>
              <a:gd name="connsiteX2-25" fmla="*/ 0 w 937355"/>
              <a:gd name="connsiteY2-26" fmla="*/ 793584 h 793584"/>
              <a:gd name="connsiteX3-27" fmla="*/ 1690 w 937355"/>
              <a:gd name="connsiteY3-28" fmla="*/ 671154 h 793584"/>
              <a:gd name="connsiteX4-29" fmla="*/ 284809 w 937355"/>
              <a:gd name="connsiteY4-30" fmla="*/ 0 h 793584"/>
              <a:gd name="connsiteX0-31" fmla="*/ 284809 w 284809"/>
              <a:gd name="connsiteY0-32" fmla="*/ 0 h 793584"/>
              <a:gd name="connsiteX1-33" fmla="*/ 279293 w 284809"/>
              <a:gd name="connsiteY1-34" fmla="*/ 110952 h 793584"/>
              <a:gd name="connsiteX2-35" fmla="*/ 0 w 284809"/>
              <a:gd name="connsiteY2-36" fmla="*/ 793584 h 793584"/>
              <a:gd name="connsiteX3-37" fmla="*/ 1690 w 284809"/>
              <a:gd name="connsiteY3-38" fmla="*/ 671154 h 793584"/>
              <a:gd name="connsiteX4-39" fmla="*/ 284809 w 284809"/>
              <a:gd name="connsiteY4-40" fmla="*/ 0 h 793584"/>
              <a:gd name="connsiteX0-41" fmla="*/ 292669 w 292669"/>
              <a:gd name="connsiteY0-42" fmla="*/ 0 h 793584"/>
              <a:gd name="connsiteX1-43" fmla="*/ 287153 w 292669"/>
              <a:gd name="connsiteY1-44" fmla="*/ 110952 h 793584"/>
              <a:gd name="connsiteX2-45" fmla="*/ 7860 w 292669"/>
              <a:gd name="connsiteY2-46" fmla="*/ 793584 h 793584"/>
              <a:gd name="connsiteX3-47" fmla="*/ 25 w 292669"/>
              <a:gd name="connsiteY3-48" fmla="*/ 687029 h 793584"/>
              <a:gd name="connsiteX4-49" fmla="*/ 292669 w 292669"/>
              <a:gd name="connsiteY4-50" fmla="*/ 0 h 793584"/>
              <a:gd name="connsiteX0-51" fmla="*/ 297509 w 297509"/>
              <a:gd name="connsiteY0-52" fmla="*/ 0 h 796759"/>
              <a:gd name="connsiteX1-53" fmla="*/ 291993 w 297509"/>
              <a:gd name="connsiteY1-54" fmla="*/ 110952 h 796759"/>
              <a:gd name="connsiteX2-55" fmla="*/ 0 w 297509"/>
              <a:gd name="connsiteY2-56" fmla="*/ 796759 h 796759"/>
              <a:gd name="connsiteX3-57" fmla="*/ 4865 w 297509"/>
              <a:gd name="connsiteY3-58" fmla="*/ 687029 h 796759"/>
              <a:gd name="connsiteX4-59" fmla="*/ 297509 w 297509"/>
              <a:gd name="connsiteY4-60" fmla="*/ 0 h 796759"/>
              <a:gd name="connsiteX0-61" fmla="*/ 370534 w 370534"/>
              <a:gd name="connsiteY0-62" fmla="*/ 0 h 765009"/>
              <a:gd name="connsiteX1-63" fmla="*/ 291993 w 370534"/>
              <a:gd name="connsiteY1-64" fmla="*/ 79202 h 765009"/>
              <a:gd name="connsiteX2-65" fmla="*/ 0 w 370534"/>
              <a:gd name="connsiteY2-66" fmla="*/ 765009 h 765009"/>
              <a:gd name="connsiteX3-67" fmla="*/ 4865 w 370534"/>
              <a:gd name="connsiteY3-68" fmla="*/ 655279 h 765009"/>
              <a:gd name="connsiteX4-69" fmla="*/ 370534 w 370534"/>
              <a:gd name="connsiteY4-70" fmla="*/ 0 h 765009"/>
              <a:gd name="connsiteX0-71" fmla="*/ 297509 w 297509"/>
              <a:gd name="connsiteY0-72" fmla="*/ 0 h 793584"/>
              <a:gd name="connsiteX1-73" fmla="*/ 291993 w 297509"/>
              <a:gd name="connsiteY1-74" fmla="*/ 107777 h 793584"/>
              <a:gd name="connsiteX2-75" fmla="*/ 0 w 297509"/>
              <a:gd name="connsiteY2-76" fmla="*/ 793584 h 793584"/>
              <a:gd name="connsiteX3-77" fmla="*/ 4865 w 297509"/>
              <a:gd name="connsiteY3-78" fmla="*/ 683854 h 793584"/>
              <a:gd name="connsiteX4-79" fmla="*/ 297509 w 297509"/>
              <a:gd name="connsiteY4-80" fmla="*/ 0 h 793584"/>
              <a:gd name="connsiteX0-81" fmla="*/ 292683 w 292683"/>
              <a:gd name="connsiteY0-82" fmla="*/ 0 h 777798"/>
              <a:gd name="connsiteX1-83" fmla="*/ 287167 w 292683"/>
              <a:gd name="connsiteY1-84" fmla="*/ 107777 h 777798"/>
              <a:gd name="connsiteX2-85" fmla="*/ 4699 w 292683"/>
              <a:gd name="connsiteY2-86" fmla="*/ 777798 h 777798"/>
              <a:gd name="connsiteX3-87" fmla="*/ 39 w 292683"/>
              <a:gd name="connsiteY3-88" fmla="*/ 683854 h 777798"/>
              <a:gd name="connsiteX4-89" fmla="*/ 292683 w 292683"/>
              <a:gd name="connsiteY4-90" fmla="*/ 0 h 777798"/>
              <a:gd name="connsiteX0-91" fmla="*/ 289550 w 289550"/>
              <a:gd name="connsiteY0-92" fmla="*/ 0 h 777798"/>
              <a:gd name="connsiteX1-93" fmla="*/ 284034 w 289550"/>
              <a:gd name="connsiteY1-94" fmla="*/ 107777 h 777798"/>
              <a:gd name="connsiteX2-95" fmla="*/ 1566 w 289550"/>
              <a:gd name="connsiteY2-96" fmla="*/ 777798 h 777798"/>
              <a:gd name="connsiteX3-97" fmla="*/ 81 w 289550"/>
              <a:gd name="connsiteY3-98" fmla="*/ 661754 h 777798"/>
              <a:gd name="connsiteX4-99" fmla="*/ 289550 w 289550"/>
              <a:gd name="connsiteY4-100" fmla="*/ 0 h 777798"/>
              <a:gd name="connsiteX0-101" fmla="*/ 289550 w 289550"/>
              <a:gd name="connsiteY0-102" fmla="*/ 0 h 793584"/>
              <a:gd name="connsiteX1-103" fmla="*/ 284034 w 289550"/>
              <a:gd name="connsiteY1-104" fmla="*/ 123563 h 793584"/>
              <a:gd name="connsiteX2-105" fmla="*/ 1566 w 289550"/>
              <a:gd name="connsiteY2-106" fmla="*/ 793584 h 793584"/>
              <a:gd name="connsiteX3-107" fmla="*/ 81 w 289550"/>
              <a:gd name="connsiteY3-108" fmla="*/ 677540 h 793584"/>
              <a:gd name="connsiteX4-109" fmla="*/ 289550 w 289550"/>
              <a:gd name="connsiteY4-110" fmla="*/ 0 h 793584"/>
              <a:gd name="connsiteX0-111" fmla="*/ 289550 w 293559"/>
              <a:gd name="connsiteY0-112" fmla="*/ 0 h 793584"/>
              <a:gd name="connsiteX1-113" fmla="*/ 293559 w 293559"/>
              <a:gd name="connsiteY1-114" fmla="*/ 101463 h 793584"/>
              <a:gd name="connsiteX2-115" fmla="*/ 1566 w 293559"/>
              <a:gd name="connsiteY2-116" fmla="*/ 793584 h 793584"/>
              <a:gd name="connsiteX3-117" fmla="*/ 81 w 293559"/>
              <a:gd name="connsiteY3-118" fmla="*/ 677540 h 793584"/>
              <a:gd name="connsiteX4-119" fmla="*/ 289550 w 293559"/>
              <a:gd name="connsiteY4-120" fmla="*/ 0 h 793584"/>
              <a:gd name="connsiteX0-121" fmla="*/ 294334 w 298343"/>
              <a:gd name="connsiteY0-122" fmla="*/ 0 h 796741"/>
              <a:gd name="connsiteX1-123" fmla="*/ 298343 w 298343"/>
              <a:gd name="connsiteY1-124" fmla="*/ 101463 h 796741"/>
              <a:gd name="connsiteX2-125" fmla="*/ 0 w 298343"/>
              <a:gd name="connsiteY2-126" fmla="*/ 796741 h 796741"/>
              <a:gd name="connsiteX3-127" fmla="*/ 4865 w 298343"/>
              <a:gd name="connsiteY3-128" fmla="*/ 677540 h 796741"/>
              <a:gd name="connsiteX4-129" fmla="*/ 294334 w 298343"/>
              <a:gd name="connsiteY4-130" fmla="*/ 0 h 796741"/>
              <a:gd name="connsiteX0-131" fmla="*/ 326084 w 326084"/>
              <a:gd name="connsiteY0-132" fmla="*/ 0 h 809370"/>
              <a:gd name="connsiteX1-133" fmla="*/ 298343 w 326084"/>
              <a:gd name="connsiteY1-134" fmla="*/ 114092 h 809370"/>
              <a:gd name="connsiteX2-135" fmla="*/ 0 w 326084"/>
              <a:gd name="connsiteY2-136" fmla="*/ 809370 h 809370"/>
              <a:gd name="connsiteX3-137" fmla="*/ 4865 w 326084"/>
              <a:gd name="connsiteY3-138" fmla="*/ 690169 h 809370"/>
              <a:gd name="connsiteX4-139" fmla="*/ 326084 w 326084"/>
              <a:gd name="connsiteY4-140" fmla="*/ 0 h 809370"/>
              <a:gd name="connsiteX0-141" fmla="*/ 297509 w 298343"/>
              <a:gd name="connsiteY0-142" fmla="*/ 0 h 796741"/>
              <a:gd name="connsiteX1-143" fmla="*/ 298343 w 298343"/>
              <a:gd name="connsiteY1-144" fmla="*/ 101463 h 796741"/>
              <a:gd name="connsiteX2-145" fmla="*/ 0 w 298343"/>
              <a:gd name="connsiteY2-146" fmla="*/ 796741 h 796741"/>
              <a:gd name="connsiteX3-147" fmla="*/ 4865 w 298343"/>
              <a:gd name="connsiteY3-148" fmla="*/ 677540 h 796741"/>
              <a:gd name="connsiteX4-149" fmla="*/ 297509 w 298343"/>
              <a:gd name="connsiteY4-150" fmla="*/ 0 h 796741"/>
              <a:gd name="connsiteX0-151" fmla="*/ 292683 w 293517"/>
              <a:gd name="connsiteY0-152" fmla="*/ 0 h 790427"/>
              <a:gd name="connsiteX1-153" fmla="*/ 293517 w 293517"/>
              <a:gd name="connsiteY1-154" fmla="*/ 101463 h 790427"/>
              <a:gd name="connsiteX2-155" fmla="*/ 4699 w 293517"/>
              <a:gd name="connsiteY2-156" fmla="*/ 790427 h 790427"/>
              <a:gd name="connsiteX3-157" fmla="*/ 39 w 293517"/>
              <a:gd name="connsiteY3-158" fmla="*/ 677540 h 790427"/>
              <a:gd name="connsiteX4-159" fmla="*/ 292683 w 293517"/>
              <a:gd name="connsiteY4-160" fmla="*/ 0 h 790427"/>
              <a:gd name="connsiteX0-161" fmla="*/ 292724 w 293558"/>
              <a:gd name="connsiteY0-162" fmla="*/ 0 h 787270"/>
              <a:gd name="connsiteX1-163" fmla="*/ 293558 w 293558"/>
              <a:gd name="connsiteY1-164" fmla="*/ 101463 h 787270"/>
              <a:gd name="connsiteX2-165" fmla="*/ 1565 w 293558"/>
              <a:gd name="connsiteY2-166" fmla="*/ 787270 h 787270"/>
              <a:gd name="connsiteX3-167" fmla="*/ 80 w 293558"/>
              <a:gd name="connsiteY3-168" fmla="*/ 677540 h 787270"/>
              <a:gd name="connsiteX4-169" fmla="*/ 292724 w 293558"/>
              <a:gd name="connsiteY4-170" fmla="*/ 0 h 7872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3558" h="787270">
                <a:moveTo>
                  <a:pt x="292724" y="0"/>
                </a:moveTo>
                <a:lnTo>
                  <a:pt x="293558" y="101463"/>
                </a:lnTo>
                <a:lnTo>
                  <a:pt x="1565" y="787270"/>
                </a:lnTo>
                <a:cubicBezTo>
                  <a:pt x="2128" y="746460"/>
                  <a:pt x="-483" y="718350"/>
                  <a:pt x="80" y="677540"/>
                </a:cubicBezTo>
                <a:lnTo>
                  <a:pt x="29272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89" name="菱形 1"/>
          <p:cNvSpPr/>
          <p:nvPr/>
        </p:nvSpPr>
        <p:spPr>
          <a:xfrm flipH="1">
            <a:off x="8497108" y="3383025"/>
            <a:ext cx="2029654" cy="6871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461" y="21600"/>
                </a:lnTo>
                <a:lnTo>
                  <a:pt x="0" y="21600"/>
                </a:lnTo>
                <a:lnTo>
                  <a:pt x="5868" y="0"/>
                </a:lnTo>
                <a:lnTo>
                  <a:pt x="21600" y="0"/>
                </a:lnTo>
                <a:close/>
              </a:path>
            </a:pathLst>
          </a:custGeom>
          <a:solidFill>
            <a:schemeClr val="bg1">
              <a:alpha val="48000"/>
            </a:schemeClr>
          </a:solidFill>
          <a:ln w="12700" cap="flat">
            <a:noFill/>
            <a:miter lim="400000"/>
          </a:ln>
          <a:effectLst/>
        </p:spPr>
        <p:txBody>
          <a:bodyPr wrap="square" lIns="45719" tIns="45719" rIns="45719" bIns="45719" numCol="1" anchor="t">
            <a:noAutofit/>
          </a:bodyPr>
          <a:lstStyle/>
          <a:p>
            <a:pPr>
              <a:defRPr sz="3200"/>
            </a:pPr>
            <a:endParaRPr dirty="0">
              <a:latin typeface="黑体" panose="02010609060101010101" pitchFamily="49" charset="-122"/>
              <a:sym typeface="+mn-lt"/>
            </a:endParaRPr>
          </a:p>
        </p:txBody>
      </p:sp>
      <p:sp>
        <p:nvSpPr>
          <p:cNvPr id="90" name="矩形 89"/>
          <p:cNvSpPr/>
          <p:nvPr/>
        </p:nvSpPr>
        <p:spPr>
          <a:xfrm flipH="1">
            <a:off x="8787649" y="4070192"/>
            <a:ext cx="1739113" cy="11639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1" name="矩形 86"/>
          <p:cNvSpPr/>
          <p:nvPr/>
        </p:nvSpPr>
        <p:spPr>
          <a:xfrm flipH="1">
            <a:off x="8498829" y="3388521"/>
            <a:ext cx="293558" cy="791711"/>
          </a:xfrm>
          <a:custGeom>
            <a:avLst/>
            <a:gdLst>
              <a:gd name="connsiteX0" fmla="*/ 0 w 1739113"/>
              <a:gd name="connsiteY0" fmla="*/ 0 h 116392"/>
              <a:gd name="connsiteX1" fmla="*/ 1739113 w 1739113"/>
              <a:gd name="connsiteY1" fmla="*/ 0 h 116392"/>
              <a:gd name="connsiteX2" fmla="*/ 1739113 w 1739113"/>
              <a:gd name="connsiteY2" fmla="*/ 116392 h 116392"/>
              <a:gd name="connsiteX3" fmla="*/ 0 w 1739113"/>
              <a:gd name="connsiteY3" fmla="*/ 116392 h 116392"/>
              <a:gd name="connsiteX4" fmla="*/ 0 w 1739113"/>
              <a:gd name="connsiteY4" fmla="*/ 0 h 116392"/>
              <a:gd name="connsiteX0-1" fmla="*/ 1086567 w 1739113"/>
              <a:gd name="connsiteY0-2" fmla="*/ 0 h 265604"/>
              <a:gd name="connsiteX1-3" fmla="*/ 1739113 w 1739113"/>
              <a:gd name="connsiteY1-4" fmla="*/ 149212 h 265604"/>
              <a:gd name="connsiteX2-5" fmla="*/ 1739113 w 1739113"/>
              <a:gd name="connsiteY2-6" fmla="*/ 265604 h 265604"/>
              <a:gd name="connsiteX3-7" fmla="*/ 0 w 1739113"/>
              <a:gd name="connsiteY3-8" fmla="*/ 265604 h 265604"/>
              <a:gd name="connsiteX4-9" fmla="*/ 1086567 w 1739113"/>
              <a:gd name="connsiteY4-10" fmla="*/ 0 h 265604"/>
              <a:gd name="connsiteX0-11" fmla="*/ 283119 w 935665"/>
              <a:gd name="connsiteY0-12" fmla="*/ 0 h 671154"/>
              <a:gd name="connsiteX1-13" fmla="*/ 935665 w 935665"/>
              <a:gd name="connsiteY1-14" fmla="*/ 149212 h 671154"/>
              <a:gd name="connsiteX2-15" fmla="*/ 935665 w 935665"/>
              <a:gd name="connsiteY2-16" fmla="*/ 265604 h 671154"/>
              <a:gd name="connsiteX3-17" fmla="*/ 0 w 935665"/>
              <a:gd name="connsiteY3-18" fmla="*/ 671154 h 671154"/>
              <a:gd name="connsiteX4-19" fmla="*/ 283119 w 935665"/>
              <a:gd name="connsiteY4-20" fmla="*/ 0 h 671154"/>
              <a:gd name="connsiteX0-21" fmla="*/ 284809 w 937355"/>
              <a:gd name="connsiteY0-22" fmla="*/ 0 h 793584"/>
              <a:gd name="connsiteX1-23" fmla="*/ 937355 w 937355"/>
              <a:gd name="connsiteY1-24" fmla="*/ 149212 h 793584"/>
              <a:gd name="connsiteX2-25" fmla="*/ 0 w 937355"/>
              <a:gd name="connsiteY2-26" fmla="*/ 793584 h 793584"/>
              <a:gd name="connsiteX3-27" fmla="*/ 1690 w 937355"/>
              <a:gd name="connsiteY3-28" fmla="*/ 671154 h 793584"/>
              <a:gd name="connsiteX4-29" fmla="*/ 284809 w 937355"/>
              <a:gd name="connsiteY4-30" fmla="*/ 0 h 793584"/>
              <a:gd name="connsiteX0-31" fmla="*/ 284809 w 284809"/>
              <a:gd name="connsiteY0-32" fmla="*/ 0 h 793584"/>
              <a:gd name="connsiteX1-33" fmla="*/ 279293 w 284809"/>
              <a:gd name="connsiteY1-34" fmla="*/ 110952 h 793584"/>
              <a:gd name="connsiteX2-35" fmla="*/ 0 w 284809"/>
              <a:gd name="connsiteY2-36" fmla="*/ 793584 h 793584"/>
              <a:gd name="connsiteX3-37" fmla="*/ 1690 w 284809"/>
              <a:gd name="connsiteY3-38" fmla="*/ 671154 h 793584"/>
              <a:gd name="connsiteX4-39" fmla="*/ 284809 w 284809"/>
              <a:gd name="connsiteY4-40" fmla="*/ 0 h 793584"/>
              <a:gd name="connsiteX0-41" fmla="*/ 292669 w 292669"/>
              <a:gd name="connsiteY0-42" fmla="*/ 0 h 793584"/>
              <a:gd name="connsiteX1-43" fmla="*/ 287153 w 292669"/>
              <a:gd name="connsiteY1-44" fmla="*/ 110952 h 793584"/>
              <a:gd name="connsiteX2-45" fmla="*/ 7860 w 292669"/>
              <a:gd name="connsiteY2-46" fmla="*/ 793584 h 793584"/>
              <a:gd name="connsiteX3-47" fmla="*/ 25 w 292669"/>
              <a:gd name="connsiteY3-48" fmla="*/ 687029 h 793584"/>
              <a:gd name="connsiteX4-49" fmla="*/ 292669 w 292669"/>
              <a:gd name="connsiteY4-50" fmla="*/ 0 h 793584"/>
              <a:gd name="connsiteX0-51" fmla="*/ 297509 w 297509"/>
              <a:gd name="connsiteY0-52" fmla="*/ 0 h 796759"/>
              <a:gd name="connsiteX1-53" fmla="*/ 291993 w 297509"/>
              <a:gd name="connsiteY1-54" fmla="*/ 110952 h 796759"/>
              <a:gd name="connsiteX2-55" fmla="*/ 0 w 297509"/>
              <a:gd name="connsiteY2-56" fmla="*/ 796759 h 796759"/>
              <a:gd name="connsiteX3-57" fmla="*/ 4865 w 297509"/>
              <a:gd name="connsiteY3-58" fmla="*/ 687029 h 796759"/>
              <a:gd name="connsiteX4-59" fmla="*/ 297509 w 297509"/>
              <a:gd name="connsiteY4-60" fmla="*/ 0 h 796759"/>
              <a:gd name="connsiteX0-61" fmla="*/ 370534 w 370534"/>
              <a:gd name="connsiteY0-62" fmla="*/ 0 h 765009"/>
              <a:gd name="connsiteX1-63" fmla="*/ 291993 w 370534"/>
              <a:gd name="connsiteY1-64" fmla="*/ 79202 h 765009"/>
              <a:gd name="connsiteX2-65" fmla="*/ 0 w 370534"/>
              <a:gd name="connsiteY2-66" fmla="*/ 765009 h 765009"/>
              <a:gd name="connsiteX3-67" fmla="*/ 4865 w 370534"/>
              <a:gd name="connsiteY3-68" fmla="*/ 655279 h 765009"/>
              <a:gd name="connsiteX4-69" fmla="*/ 370534 w 370534"/>
              <a:gd name="connsiteY4-70" fmla="*/ 0 h 765009"/>
              <a:gd name="connsiteX0-71" fmla="*/ 297509 w 297509"/>
              <a:gd name="connsiteY0-72" fmla="*/ 0 h 793584"/>
              <a:gd name="connsiteX1-73" fmla="*/ 291993 w 297509"/>
              <a:gd name="connsiteY1-74" fmla="*/ 107777 h 793584"/>
              <a:gd name="connsiteX2-75" fmla="*/ 0 w 297509"/>
              <a:gd name="connsiteY2-76" fmla="*/ 793584 h 793584"/>
              <a:gd name="connsiteX3-77" fmla="*/ 4865 w 297509"/>
              <a:gd name="connsiteY3-78" fmla="*/ 683854 h 793584"/>
              <a:gd name="connsiteX4-79" fmla="*/ 297509 w 297509"/>
              <a:gd name="connsiteY4-80" fmla="*/ 0 h 793584"/>
              <a:gd name="connsiteX0-81" fmla="*/ 292683 w 292683"/>
              <a:gd name="connsiteY0-82" fmla="*/ 0 h 777798"/>
              <a:gd name="connsiteX1-83" fmla="*/ 287167 w 292683"/>
              <a:gd name="connsiteY1-84" fmla="*/ 107777 h 777798"/>
              <a:gd name="connsiteX2-85" fmla="*/ 4699 w 292683"/>
              <a:gd name="connsiteY2-86" fmla="*/ 777798 h 777798"/>
              <a:gd name="connsiteX3-87" fmla="*/ 39 w 292683"/>
              <a:gd name="connsiteY3-88" fmla="*/ 683854 h 777798"/>
              <a:gd name="connsiteX4-89" fmla="*/ 292683 w 292683"/>
              <a:gd name="connsiteY4-90" fmla="*/ 0 h 777798"/>
              <a:gd name="connsiteX0-91" fmla="*/ 289550 w 289550"/>
              <a:gd name="connsiteY0-92" fmla="*/ 0 h 777798"/>
              <a:gd name="connsiteX1-93" fmla="*/ 284034 w 289550"/>
              <a:gd name="connsiteY1-94" fmla="*/ 107777 h 777798"/>
              <a:gd name="connsiteX2-95" fmla="*/ 1566 w 289550"/>
              <a:gd name="connsiteY2-96" fmla="*/ 777798 h 777798"/>
              <a:gd name="connsiteX3-97" fmla="*/ 81 w 289550"/>
              <a:gd name="connsiteY3-98" fmla="*/ 661754 h 777798"/>
              <a:gd name="connsiteX4-99" fmla="*/ 289550 w 289550"/>
              <a:gd name="connsiteY4-100" fmla="*/ 0 h 777798"/>
              <a:gd name="connsiteX0-101" fmla="*/ 289550 w 289550"/>
              <a:gd name="connsiteY0-102" fmla="*/ 0 h 793584"/>
              <a:gd name="connsiteX1-103" fmla="*/ 284034 w 289550"/>
              <a:gd name="connsiteY1-104" fmla="*/ 123563 h 793584"/>
              <a:gd name="connsiteX2-105" fmla="*/ 1566 w 289550"/>
              <a:gd name="connsiteY2-106" fmla="*/ 793584 h 793584"/>
              <a:gd name="connsiteX3-107" fmla="*/ 81 w 289550"/>
              <a:gd name="connsiteY3-108" fmla="*/ 677540 h 793584"/>
              <a:gd name="connsiteX4-109" fmla="*/ 289550 w 289550"/>
              <a:gd name="connsiteY4-110" fmla="*/ 0 h 793584"/>
              <a:gd name="connsiteX0-111" fmla="*/ 289550 w 293559"/>
              <a:gd name="connsiteY0-112" fmla="*/ 0 h 793584"/>
              <a:gd name="connsiteX1-113" fmla="*/ 293559 w 293559"/>
              <a:gd name="connsiteY1-114" fmla="*/ 101463 h 793584"/>
              <a:gd name="connsiteX2-115" fmla="*/ 1566 w 293559"/>
              <a:gd name="connsiteY2-116" fmla="*/ 793584 h 793584"/>
              <a:gd name="connsiteX3-117" fmla="*/ 81 w 293559"/>
              <a:gd name="connsiteY3-118" fmla="*/ 677540 h 793584"/>
              <a:gd name="connsiteX4-119" fmla="*/ 289550 w 293559"/>
              <a:gd name="connsiteY4-120" fmla="*/ 0 h 793584"/>
              <a:gd name="connsiteX0-121" fmla="*/ 294334 w 298343"/>
              <a:gd name="connsiteY0-122" fmla="*/ 0 h 796741"/>
              <a:gd name="connsiteX1-123" fmla="*/ 298343 w 298343"/>
              <a:gd name="connsiteY1-124" fmla="*/ 101463 h 796741"/>
              <a:gd name="connsiteX2-125" fmla="*/ 0 w 298343"/>
              <a:gd name="connsiteY2-126" fmla="*/ 796741 h 796741"/>
              <a:gd name="connsiteX3-127" fmla="*/ 4865 w 298343"/>
              <a:gd name="connsiteY3-128" fmla="*/ 677540 h 796741"/>
              <a:gd name="connsiteX4-129" fmla="*/ 294334 w 298343"/>
              <a:gd name="connsiteY4-130" fmla="*/ 0 h 796741"/>
              <a:gd name="connsiteX0-131" fmla="*/ 326084 w 326084"/>
              <a:gd name="connsiteY0-132" fmla="*/ 0 h 809370"/>
              <a:gd name="connsiteX1-133" fmla="*/ 298343 w 326084"/>
              <a:gd name="connsiteY1-134" fmla="*/ 114092 h 809370"/>
              <a:gd name="connsiteX2-135" fmla="*/ 0 w 326084"/>
              <a:gd name="connsiteY2-136" fmla="*/ 809370 h 809370"/>
              <a:gd name="connsiteX3-137" fmla="*/ 4865 w 326084"/>
              <a:gd name="connsiteY3-138" fmla="*/ 690169 h 809370"/>
              <a:gd name="connsiteX4-139" fmla="*/ 326084 w 326084"/>
              <a:gd name="connsiteY4-140" fmla="*/ 0 h 809370"/>
              <a:gd name="connsiteX0-141" fmla="*/ 297509 w 298343"/>
              <a:gd name="connsiteY0-142" fmla="*/ 0 h 796741"/>
              <a:gd name="connsiteX1-143" fmla="*/ 298343 w 298343"/>
              <a:gd name="connsiteY1-144" fmla="*/ 101463 h 796741"/>
              <a:gd name="connsiteX2-145" fmla="*/ 0 w 298343"/>
              <a:gd name="connsiteY2-146" fmla="*/ 796741 h 796741"/>
              <a:gd name="connsiteX3-147" fmla="*/ 4865 w 298343"/>
              <a:gd name="connsiteY3-148" fmla="*/ 677540 h 796741"/>
              <a:gd name="connsiteX4-149" fmla="*/ 297509 w 298343"/>
              <a:gd name="connsiteY4-150" fmla="*/ 0 h 796741"/>
              <a:gd name="connsiteX0-151" fmla="*/ 292683 w 293517"/>
              <a:gd name="connsiteY0-152" fmla="*/ 0 h 790427"/>
              <a:gd name="connsiteX1-153" fmla="*/ 293517 w 293517"/>
              <a:gd name="connsiteY1-154" fmla="*/ 101463 h 790427"/>
              <a:gd name="connsiteX2-155" fmla="*/ 4699 w 293517"/>
              <a:gd name="connsiteY2-156" fmla="*/ 790427 h 790427"/>
              <a:gd name="connsiteX3-157" fmla="*/ 39 w 293517"/>
              <a:gd name="connsiteY3-158" fmla="*/ 677540 h 790427"/>
              <a:gd name="connsiteX4-159" fmla="*/ 292683 w 293517"/>
              <a:gd name="connsiteY4-160" fmla="*/ 0 h 790427"/>
              <a:gd name="connsiteX0-161" fmla="*/ 292724 w 293558"/>
              <a:gd name="connsiteY0-162" fmla="*/ 0 h 787270"/>
              <a:gd name="connsiteX1-163" fmla="*/ 293558 w 293558"/>
              <a:gd name="connsiteY1-164" fmla="*/ 101463 h 787270"/>
              <a:gd name="connsiteX2-165" fmla="*/ 1565 w 293558"/>
              <a:gd name="connsiteY2-166" fmla="*/ 787270 h 787270"/>
              <a:gd name="connsiteX3-167" fmla="*/ 80 w 293558"/>
              <a:gd name="connsiteY3-168" fmla="*/ 677540 h 787270"/>
              <a:gd name="connsiteX4-169" fmla="*/ 292724 w 293558"/>
              <a:gd name="connsiteY4-170" fmla="*/ 0 h 7872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3558" h="787270">
                <a:moveTo>
                  <a:pt x="292724" y="0"/>
                </a:moveTo>
                <a:lnTo>
                  <a:pt x="293558" y="101463"/>
                </a:lnTo>
                <a:lnTo>
                  <a:pt x="1565" y="787270"/>
                </a:lnTo>
                <a:cubicBezTo>
                  <a:pt x="2128" y="746460"/>
                  <a:pt x="-483" y="718350"/>
                  <a:pt x="80" y="677540"/>
                </a:cubicBezTo>
                <a:lnTo>
                  <a:pt x="29272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2" name="矩形 91"/>
          <p:cNvSpPr/>
          <p:nvPr/>
        </p:nvSpPr>
        <p:spPr>
          <a:xfrm>
            <a:off x="4232129" y="5371386"/>
            <a:ext cx="1739113" cy="11639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3" name="矩形 92"/>
          <p:cNvSpPr/>
          <p:nvPr/>
        </p:nvSpPr>
        <p:spPr>
          <a:xfrm>
            <a:off x="6458494" y="4602759"/>
            <a:ext cx="1739113" cy="11639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94" name="文本框 93"/>
          <p:cNvSpPr txBox="1"/>
          <p:nvPr/>
        </p:nvSpPr>
        <p:spPr>
          <a:xfrm>
            <a:off x="2057022" y="2734353"/>
            <a:ext cx="1917223" cy="338554"/>
          </a:xfrm>
          <a:prstGeom prst="rect">
            <a:avLst/>
          </a:prstGeom>
          <a:noFill/>
        </p:spPr>
        <p:txBody>
          <a:bodyPr wrap="square">
            <a:spAutoFit/>
            <a:scene3d>
              <a:camera prst="orthographicFront"/>
              <a:lightRig rig="threePt" dir="t"/>
            </a:scene3d>
            <a:sp3d contourW="12700"/>
          </a:bodyPr>
          <a:lstStyle/>
          <a:p>
            <a:pPr algn="ctr">
              <a:defRPr/>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rPr>
              <a:t>汉语水平</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95" name="文本框 94"/>
          <p:cNvSpPr txBox="1"/>
          <p:nvPr/>
        </p:nvSpPr>
        <p:spPr>
          <a:xfrm>
            <a:off x="2057087" y="3072808"/>
            <a:ext cx="1917224" cy="814390"/>
          </a:xfrm>
          <a:prstGeom prst="rect">
            <a:avLst/>
          </a:prstGeom>
          <a:noFill/>
        </p:spPr>
        <p:txBody>
          <a:bodyPr wrap="square">
            <a:spAutoFit/>
            <a:scene3d>
              <a:camera prst="orthographicFront"/>
              <a:lightRig rig="threePt" dir="t"/>
            </a:scene3d>
            <a:sp3d contourW="12700"/>
          </a:bodyPr>
          <a:lstStyle/>
          <a:p>
            <a:pPr algn="just">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普通话水平达到国家语言文字工作委员会颁布的二级乙等以上标准</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96" name="文本框 95"/>
          <p:cNvSpPr txBox="1"/>
          <p:nvPr/>
        </p:nvSpPr>
        <p:spPr>
          <a:xfrm>
            <a:off x="8365903" y="629298"/>
            <a:ext cx="1917223" cy="338554"/>
          </a:xfrm>
          <a:prstGeom prst="rect">
            <a:avLst/>
          </a:prstGeom>
          <a:noFill/>
        </p:spPr>
        <p:txBody>
          <a:bodyPr wrap="square">
            <a:spAutoFit/>
            <a:scene3d>
              <a:camera prst="orthographicFront"/>
              <a:lightRig rig="threePt" dir="t"/>
            </a:scene3d>
            <a:sp3d contourW="12700"/>
          </a:bodyPr>
          <a:lstStyle/>
          <a:p>
            <a:pPr algn="ctr">
              <a:defRPr/>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rPr>
              <a:t>英语水平</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97" name="文本框 96"/>
          <p:cNvSpPr txBox="1"/>
          <p:nvPr/>
        </p:nvSpPr>
        <p:spPr>
          <a:xfrm>
            <a:off x="8365968" y="967753"/>
            <a:ext cx="1917224" cy="814390"/>
          </a:xfrm>
          <a:prstGeom prst="rect">
            <a:avLst/>
          </a:prstGeom>
          <a:noFill/>
        </p:spPr>
        <p:txBody>
          <a:bodyPr wrap="square">
            <a:spAutoFit/>
            <a:scene3d>
              <a:camera prst="orthographicFront"/>
              <a:lightRig rig="threePt" dir="t"/>
            </a:scene3d>
            <a:sp3d contourW="12700"/>
          </a:bodyPr>
          <a:lstStyle/>
          <a:p>
            <a:pPr algn="just">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普通话水平达到国家语言文字工作委员会颁布的二级乙等以上标准</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98" name="文本框 97"/>
          <p:cNvSpPr txBox="1"/>
          <p:nvPr/>
        </p:nvSpPr>
        <p:spPr>
          <a:xfrm>
            <a:off x="4261404" y="1971606"/>
            <a:ext cx="1917223" cy="338554"/>
          </a:xfrm>
          <a:prstGeom prst="rect">
            <a:avLst/>
          </a:prstGeom>
          <a:noFill/>
        </p:spPr>
        <p:txBody>
          <a:bodyPr wrap="square">
            <a:spAutoFit/>
            <a:scene3d>
              <a:camera prst="orthographicFront"/>
              <a:lightRig rig="threePt" dir="t"/>
            </a:scene3d>
            <a:sp3d contourW="12700"/>
          </a:bodyPr>
          <a:lstStyle/>
          <a:p>
            <a:pPr algn="ctr">
              <a:defRPr/>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rPr>
              <a:t>法语水平</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99" name="文本框 98"/>
          <p:cNvSpPr txBox="1"/>
          <p:nvPr/>
        </p:nvSpPr>
        <p:spPr>
          <a:xfrm>
            <a:off x="4261469" y="2310061"/>
            <a:ext cx="1917224" cy="814390"/>
          </a:xfrm>
          <a:prstGeom prst="rect">
            <a:avLst/>
          </a:prstGeom>
          <a:noFill/>
        </p:spPr>
        <p:txBody>
          <a:bodyPr wrap="square">
            <a:spAutoFit/>
            <a:scene3d>
              <a:camera prst="orthographicFront"/>
              <a:lightRig rig="threePt" dir="t"/>
            </a:scene3d>
            <a:sp3d contourW="12700"/>
          </a:bodyPr>
          <a:lstStyle/>
          <a:p>
            <a:pPr algn="just">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普通话水平达到国家语言文字工作委员会颁布的二级乙等以上标准</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00" name="文本框 99"/>
          <p:cNvSpPr txBox="1"/>
          <p:nvPr/>
        </p:nvSpPr>
        <p:spPr>
          <a:xfrm>
            <a:off x="6313654" y="1320922"/>
            <a:ext cx="1917223" cy="338554"/>
          </a:xfrm>
          <a:prstGeom prst="rect">
            <a:avLst/>
          </a:prstGeom>
          <a:noFill/>
        </p:spPr>
        <p:txBody>
          <a:bodyPr wrap="square">
            <a:spAutoFit/>
            <a:scene3d>
              <a:camera prst="orthographicFront"/>
              <a:lightRig rig="threePt" dir="t"/>
            </a:scene3d>
            <a:sp3d contourW="12700"/>
          </a:bodyPr>
          <a:lstStyle/>
          <a:p>
            <a:pPr algn="ctr">
              <a:defRPr/>
            </a:pPr>
            <a:r>
              <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rPr>
              <a:t>粤语水平</a:t>
            </a:r>
            <a:endParaRPr lang="zh-CN" altLang="en-US" sz="1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01" name="文本框 100"/>
          <p:cNvSpPr txBox="1"/>
          <p:nvPr/>
        </p:nvSpPr>
        <p:spPr>
          <a:xfrm>
            <a:off x="6313719" y="1659377"/>
            <a:ext cx="1917224" cy="814390"/>
          </a:xfrm>
          <a:prstGeom prst="rect">
            <a:avLst/>
          </a:prstGeom>
          <a:noFill/>
        </p:spPr>
        <p:txBody>
          <a:bodyPr wrap="square">
            <a:spAutoFit/>
            <a:scene3d>
              <a:camera prst="orthographicFront"/>
              <a:lightRig rig="threePt" dir="t"/>
            </a:scene3d>
            <a:sp3d contourW="12700"/>
          </a:bodyPr>
          <a:lstStyle/>
          <a:p>
            <a:pPr algn="just">
              <a:lnSpc>
                <a:spcPct val="150000"/>
              </a:lnSpc>
              <a:defRPr/>
            </a:pP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普通话水平达到国家语言文字工作委员会颁布的二级乙等以上标准</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0" name="组合 39"/>
          <p:cNvGrpSpPr/>
          <p:nvPr/>
        </p:nvGrpSpPr>
        <p:grpSpPr>
          <a:xfrm>
            <a:off x="-531339" y="-932311"/>
            <a:ext cx="3593993" cy="1864621"/>
            <a:chOff x="-531339" y="-932311"/>
            <a:chExt cx="3593993" cy="1864621"/>
          </a:xfrm>
        </p:grpSpPr>
        <p:grpSp>
          <p:nvGrpSpPr>
            <p:cNvPr id="41" name="组合 40"/>
            <p:cNvGrpSpPr/>
            <p:nvPr/>
          </p:nvGrpSpPr>
          <p:grpSpPr>
            <a:xfrm>
              <a:off x="-531339" y="-932311"/>
              <a:ext cx="1751442" cy="1864621"/>
              <a:chOff x="-565316" y="-3295690"/>
              <a:chExt cx="4337568" cy="4617863"/>
            </a:xfrm>
          </p:grpSpPr>
          <p:sp>
            <p:nvSpPr>
              <p:cNvPr id="44" name="椭圆 43"/>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5" name="椭圆 44"/>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42"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自我介绍</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43"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0109887" y="308948"/>
            <a:ext cx="5770605" cy="5770605"/>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7" name="椭圆 36"/>
          <p:cNvSpPr/>
          <p:nvPr/>
        </p:nvSpPr>
        <p:spPr>
          <a:xfrm>
            <a:off x="8779446" y="4263112"/>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8" name="椭圆 37"/>
          <p:cNvSpPr/>
          <p:nvPr/>
        </p:nvSpPr>
        <p:spPr>
          <a:xfrm>
            <a:off x="-1513733" y="3842982"/>
            <a:ext cx="3892378" cy="389237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9" name="椭圆 38"/>
          <p:cNvSpPr/>
          <p:nvPr/>
        </p:nvSpPr>
        <p:spPr>
          <a:xfrm>
            <a:off x="-932966" y="-2619601"/>
            <a:ext cx="4114799" cy="4114799"/>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0" name="椭圆 39"/>
          <p:cNvSpPr/>
          <p:nvPr/>
        </p:nvSpPr>
        <p:spPr>
          <a:xfrm>
            <a:off x="-1229528" y="-2955291"/>
            <a:ext cx="3892378" cy="38923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41" name="文本框 40"/>
          <p:cNvSpPr txBox="1"/>
          <p:nvPr/>
        </p:nvSpPr>
        <p:spPr>
          <a:xfrm>
            <a:off x="2390016" y="2409420"/>
            <a:ext cx="2349791" cy="1569660"/>
          </a:xfrm>
          <a:prstGeom prst="rect">
            <a:avLst/>
          </a:prstGeom>
          <a:noFill/>
          <a:ln w="31750">
            <a:noFill/>
          </a:ln>
        </p:spPr>
        <p:txBody>
          <a:bodyPr wrap="square" rtlCol="0">
            <a:spAutoFit/>
          </a:bodyPr>
          <a:lstStyle/>
          <a:p>
            <a:pPr algn="ctr"/>
            <a:r>
              <a:rPr lang="en-US" altLang="zh-CN"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02</a:t>
            </a:r>
            <a:endParaRPr lang="zh-CN" altLang="en-US" sz="9600" dirty="0">
              <a:ln w="60325">
                <a:solidFill>
                  <a:schemeClr val="bg1"/>
                </a:solidFill>
              </a:ln>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42" name="矩形 41"/>
          <p:cNvSpPr/>
          <p:nvPr/>
        </p:nvSpPr>
        <p:spPr>
          <a:xfrm>
            <a:off x="4141573" y="2459664"/>
            <a:ext cx="4976682" cy="1015663"/>
          </a:xfrm>
          <a:prstGeom prst="rect">
            <a:avLst/>
          </a:prstGeom>
          <a:noFill/>
        </p:spPr>
        <p:txBody>
          <a:bodyPr wrap="square">
            <a:spAutoFit/>
            <a:scene3d>
              <a:camera prst="orthographicFront"/>
              <a:lightRig rig="threePt" dir="t"/>
            </a:scene3d>
            <a:sp3d contourW="12700"/>
          </a:bodyPr>
          <a:lstStyle/>
          <a:p>
            <a:pPr algn="just" defTabSz="449580">
              <a:defRPr/>
            </a:pPr>
            <a:r>
              <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岗位认知</a:t>
            </a:r>
            <a:endParaRPr kumimoji="1" lang="zh-CN" altLang="en-US" sz="6000" kern="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3" name="文本框 42"/>
          <p:cNvSpPr txBox="1"/>
          <p:nvPr/>
        </p:nvSpPr>
        <p:spPr>
          <a:xfrm>
            <a:off x="4240429" y="3475327"/>
            <a:ext cx="3892378" cy="430887"/>
          </a:xfrm>
          <a:prstGeom prst="rect">
            <a:avLst/>
          </a:prstGeom>
          <a:noFill/>
        </p:spPr>
        <p:txBody>
          <a:bodyPr wrap="square" rtlCol="0">
            <a:spAutoFit/>
          </a:bodyPr>
          <a:lstStyle/>
          <a:p>
            <a:pPr algn="just"/>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FLATTENING OF THE CONCEPT OF THE CORE MEANING IS</a:t>
            </a:r>
            <a:r>
              <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en-US" altLang="zh-CN" sz="1100" dirty="0">
                <a:solidFill>
                  <a:schemeClr val="bg1"/>
                </a:solidFill>
                <a:latin typeface="黑体" panose="02010609060101010101" pitchFamily="49" charset="-122"/>
                <a:ea typeface="黑体" panose="02010609060101010101" pitchFamily="49" charset="-122"/>
                <a:cs typeface="黑体" panose="02010609060101010101" pitchFamily="49" charset="-122"/>
              </a:rPr>
              <a:t>MESSINESS AND MULTIFARIOUS ADORNMENT EFFECT</a:t>
            </a:r>
            <a:endParaRPr lang="zh-CN" altLang="en-US" sz="11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矩形 14"/>
          <p:cNvSpPr/>
          <p:nvPr/>
        </p:nvSpPr>
        <p:spPr>
          <a:xfrm>
            <a:off x="2006867" y="2882685"/>
            <a:ext cx="220600" cy="2564100"/>
          </a:xfrm>
          <a:prstGeom prst="rect">
            <a:avLst/>
          </a:prstGeom>
          <a:solidFill>
            <a:schemeClr val="bg1">
              <a:alpha val="72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08" name="矩形 13"/>
          <p:cNvSpPr/>
          <p:nvPr/>
        </p:nvSpPr>
        <p:spPr>
          <a:xfrm>
            <a:off x="4372366" y="3505200"/>
            <a:ext cx="226264" cy="2148437"/>
          </a:xfrm>
          <a:prstGeom prst="rect">
            <a:avLst/>
          </a:prstGeom>
          <a:solidFill>
            <a:schemeClr val="bg1">
              <a:alpha val="72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09" name="矩形 12"/>
          <p:cNvSpPr/>
          <p:nvPr/>
        </p:nvSpPr>
        <p:spPr>
          <a:xfrm>
            <a:off x="6743530" y="1993498"/>
            <a:ext cx="236639" cy="3404002"/>
          </a:xfrm>
          <a:prstGeom prst="rect">
            <a:avLst/>
          </a:prstGeom>
          <a:solidFill>
            <a:schemeClr val="bg1">
              <a:alpha val="72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10" name="矩形 1"/>
          <p:cNvSpPr/>
          <p:nvPr/>
        </p:nvSpPr>
        <p:spPr>
          <a:xfrm>
            <a:off x="9114695" y="2490678"/>
            <a:ext cx="236639" cy="2956107"/>
          </a:xfrm>
          <a:prstGeom prst="rect">
            <a:avLst/>
          </a:prstGeom>
          <a:solidFill>
            <a:schemeClr val="bg1">
              <a:alpha val="72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11" name="三角形 14"/>
          <p:cNvSpPr/>
          <p:nvPr/>
        </p:nvSpPr>
        <p:spPr>
          <a:xfrm rot="5400000">
            <a:off x="2341325" y="2841733"/>
            <a:ext cx="99375" cy="85668"/>
          </a:xfrm>
          <a:prstGeom prst="triangle">
            <a:avLst/>
          </a:prstGeom>
          <a:solidFill>
            <a:schemeClr val="bg1">
              <a:alpha val="61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27" name="任意形状 126"/>
          <p:cNvSpPr/>
          <p:nvPr/>
        </p:nvSpPr>
        <p:spPr>
          <a:xfrm>
            <a:off x="1854199" y="1534562"/>
            <a:ext cx="504352" cy="4213482"/>
          </a:xfrm>
          <a:custGeom>
            <a:avLst/>
            <a:gdLst>
              <a:gd name="connsiteX0" fmla="*/ 252176 w 504352"/>
              <a:gd name="connsiteY0" fmla="*/ 184052 h 4213482"/>
              <a:gd name="connsiteX1" fmla="*/ 199590 w 504352"/>
              <a:gd name="connsiteY1" fmla="*/ 236638 h 4213482"/>
              <a:gd name="connsiteX2" fmla="*/ 199590 w 504352"/>
              <a:gd name="connsiteY2" fmla="*/ 3719747 h 4213482"/>
              <a:gd name="connsiteX3" fmla="*/ 252176 w 504352"/>
              <a:gd name="connsiteY3" fmla="*/ 3709130 h 4213482"/>
              <a:gd name="connsiteX4" fmla="*/ 304763 w 504352"/>
              <a:gd name="connsiteY4" fmla="*/ 3719747 h 4213482"/>
              <a:gd name="connsiteX5" fmla="*/ 304763 w 504352"/>
              <a:gd name="connsiteY5" fmla="*/ 236638 h 4213482"/>
              <a:gd name="connsiteX6" fmla="*/ 252176 w 504352"/>
              <a:gd name="connsiteY6" fmla="*/ 184052 h 4213482"/>
              <a:gd name="connsiteX7" fmla="*/ 252176 w 504352"/>
              <a:gd name="connsiteY7" fmla="*/ 0 h 4213482"/>
              <a:gd name="connsiteX8" fmla="*/ 383642 w 504352"/>
              <a:gd name="connsiteY8" fmla="*/ 131466 h 4213482"/>
              <a:gd name="connsiteX9" fmla="*/ 383642 w 504352"/>
              <a:gd name="connsiteY9" fmla="*/ 3751404 h 4213482"/>
              <a:gd name="connsiteX10" fmla="*/ 430492 w 504352"/>
              <a:gd name="connsiteY10" fmla="*/ 3782991 h 4213482"/>
              <a:gd name="connsiteX11" fmla="*/ 504352 w 504352"/>
              <a:gd name="connsiteY11" fmla="*/ 3961306 h 4213482"/>
              <a:gd name="connsiteX12" fmla="*/ 252176 w 504352"/>
              <a:gd name="connsiteY12" fmla="*/ 4213482 h 4213482"/>
              <a:gd name="connsiteX13" fmla="*/ 0 w 504352"/>
              <a:gd name="connsiteY13" fmla="*/ 3961306 h 4213482"/>
              <a:gd name="connsiteX14" fmla="*/ 73861 w 504352"/>
              <a:gd name="connsiteY14" fmla="*/ 3782991 h 4213482"/>
              <a:gd name="connsiteX15" fmla="*/ 120710 w 504352"/>
              <a:gd name="connsiteY15" fmla="*/ 3751404 h 4213482"/>
              <a:gd name="connsiteX16" fmla="*/ 120710 w 504352"/>
              <a:gd name="connsiteY16" fmla="*/ 131466 h 4213482"/>
              <a:gd name="connsiteX17" fmla="*/ 252176 w 504352"/>
              <a:gd name="connsiteY17" fmla="*/ 0 h 42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4352" h="4213482">
                <a:moveTo>
                  <a:pt x="252176" y="184052"/>
                </a:moveTo>
                <a:cubicBezTo>
                  <a:pt x="223132" y="184052"/>
                  <a:pt x="199590" y="207619"/>
                  <a:pt x="199590" y="236638"/>
                </a:cubicBezTo>
                <a:lnTo>
                  <a:pt x="199590" y="3719747"/>
                </a:lnTo>
                <a:lnTo>
                  <a:pt x="252176" y="3709130"/>
                </a:lnTo>
                <a:lnTo>
                  <a:pt x="304763" y="3719747"/>
                </a:lnTo>
                <a:lnTo>
                  <a:pt x="304763" y="236638"/>
                </a:lnTo>
                <a:cubicBezTo>
                  <a:pt x="304763" y="207619"/>
                  <a:pt x="281220" y="184052"/>
                  <a:pt x="252176" y="184052"/>
                </a:cubicBezTo>
                <a:close/>
                <a:moveTo>
                  <a:pt x="252176" y="0"/>
                </a:moveTo>
                <a:cubicBezTo>
                  <a:pt x="324787" y="0"/>
                  <a:pt x="383642" y="58819"/>
                  <a:pt x="383642" y="131466"/>
                </a:cubicBezTo>
                <a:lnTo>
                  <a:pt x="383642" y="3751404"/>
                </a:lnTo>
                <a:lnTo>
                  <a:pt x="430492" y="3782991"/>
                </a:lnTo>
                <a:cubicBezTo>
                  <a:pt x="476126" y="3828626"/>
                  <a:pt x="504352" y="3891670"/>
                  <a:pt x="504352" y="3961306"/>
                </a:cubicBezTo>
                <a:cubicBezTo>
                  <a:pt x="504352" y="4100579"/>
                  <a:pt x="391449" y="4213482"/>
                  <a:pt x="252176" y="4213482"/>
                </a:cubicBezTo>
                <a:cubicBezTo>
                  <a:pt x="112903" y="4213482"/>
                  <a:pt x="0" y="4100579"/>
                  <a:pt x="0" y="3961306"/>
                </a:cubicBezTo>
                <a:cubicBezTo>
                  <a:pt x="0" y="3891670"/>
                  <a:pt x="28226" y="3828626"/>
                  <a:pt x="73861" y="3782991"/>
                </a:cubicBezTo>
                <a:lnTo>
                  <a:pt x="120710" y="3751404"/>
                </a:lnTo>
                <a:lnTo>
                  <a:pt x="120710" y="131466"/>
                </a:lnTo>
                <a:cubicBezTo>
                  <a:pt x="120710" y="58819"/>
                  <a:pt x="179565" y="0"/>
                  <a:pt x="252176" y="0"/>
                </a:cubicBezTo>
                <a:close/>
              </a:path>
            </a:pathLst>
          </a:custGeom>
          <a:solidFill>
            <a:srgbClr val="FFC58E"/>
          </a:solidFill>
          <a:ln w="12700">
            <a:miter lim="400000"/>
          </a:ln>
          <a:effectLst/>
        </p:spPr>
        <p:txBody>
          <a:bodyPr wrap="square" lIns="45719" rIns="45719" anchor="ctr">
            <a:noAutofit/>
          </a:bodyP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13" name="三角形 13"/>
          <p:cNvSpPr/>
          <p:nvPr/>
        </p:nvSpPr>
        <p:spPr>
          <a:xfrm rot="5400000">
            <a:off x="4712488" y="3466426"/>
            <a:ext cx="99375" cy="85668"/>
          </a:xfrm>
          <a:prstGeom prst="triangle">
            <a:avLst/>
          </a:prstGeom>
          <a:solidFill>
            <a:schemeClr val="bg1">
              <a:alpha val="61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15" name="三角形 12"/>
          <p:cNvSpPr/>
          <p:nvPr/>
        </p:nvSpPr>
        <p:spPr>
          <a:xfrm rot="5400000">
            <a:off x="7083653" y="1971670"/>
            <a:ext cx="99375" cy="85668"/>
          </a:xfrm>
          <a:prstGeom prst="triangle">
            <a:avLst/>
          </a:prstGeom>
          <a:solidFill>
            <a:schemeClr val="bg1">
              <a:alpha val="61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29" name="任意形状 128"/>
          <p:cNvSpPr/>
          <p:nvPr/>
        </p:nvSpPr>
        <p:spPr>
          <a:xfrm>
            <a:off x="6596528" y="1534562"/>
            <a:ext cx="504352" cy="4213482"/>
          </a:xfrm>
          <a:custGeom>
            <a:avLst/>
            <a:gdLst>
              <a:gd name="connsiteX0" fmla="*/ 252175 w 504352"/>
              <a:gd name="connsiteY0" fmla="*/ 184052 h 4213482"/>
              <a:gd name="connsiteX1" fmla="*/ 199589 w 504352"/>
              <a:gd name="connsiteY1" fmla="*/ 236638 h 4213482"/>
              <a:gd name="connsiteX2" fmla="*/ 199589 w 504352"/>
              <a:gd name="connsiteY2" fmla="*/ 3719747 h 4213482"/>
              <a:gd name="connsiteX3" fmla="*/ 252176 w 504352"/>
              <a:gd name="connsiteY3" fmla="*/ 3709130 h 4213482"/>
              <a:gd name="connsiteX4" fmla="*/ 304762 w 504352"/>
              <a:gd name="connsiteY4" fmla="*/ 3719747 h 4213482"/>
              <a:gd name="connsiteX5" fmla="*/ 304762 w 504352"/>
              <a:gd name="connsiteY5" fmla="*/ 236638 h 4213482"/>
              <a:gd name="connsiteX6" fmla="*/ 252175 w 504352"/>
              <a:gd name="connsiteY6" fmla="*/ 184052 h 4213482"/>
              <a:gd name="connsiteX7" fmla="*/ 252175 w 504352"/>
              <a:gd name="connsiteY7" fmla="*/ 0 h 4213482"/>
              <a:gd name="connsiteX8" fmla="*/ 383641 w 504352"/>
              <a:gd name="connsiteY8" fmla="*/ 131466 h 4213482"/>
              <a:gd name="connsiteX9" fmla="*/ 383641 w 504352"/>
              <a:gd name="connsiteY9" fmla="*/ 3751403 h 4213482"/>
              <a:gd name="connsiteX10" fmla="*/ 430492 w 504352"/>
              <a:gd name="connsiteY10" fmla="*/ 3782991 h 4213482"/>
              <a:gd name="connsiteX11" fmla="*/ 504352 w 504352"/>
              <a:gd name="connsiteY11" fmla="*/ 3961306 h 4213482"/>
              <a:gd name="connsiteX12" fmla="*/ 252176 w 504352"/>
              <a:gd name="connsiteY12" fmla="*/ 4213482 h 4213482"/>
              <a:gd name="connsiteX13" fmla="*/ 0 w 504352"/>
              <a:gd name="connsiteY13" fmla="*/ 3961306 h 4213482"/>
              <a:gd name="connsiteX14" fmla="*/ 73860 w 504352"/>
              <a:gd name="connsiteY14" fmla="*/ 3782991 h 4213482"/>
              <a:gd name="connsiteX15" fmla="*/ 120709 w 504352"/>
              <a:gd name="connsiteY15" fmla="*/ 3751405 h 4213482"/>
              <a:gd name="connsiteX16" fmla="*/ 120709 w 504352"/>
              <a:gd name="connsiteY16" fmla="*/ 131466 h 4213482"/>
              <a:gd name="connsiteX17" fmla="*/ 252175 w 504352"/>
              <a:gd name="connsiteY17" fmla="*/ 0 h 42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4352" h="4213482">
                <a:moveTo>
                  <a:pt x="252175" y="184052"/>
                </a:moveTo>
                <a:cubicBezTo>
                  <a:pt x="223131" y="184052"/>
                  <a:pt x="199589" y="207619"/>
                  <a:pt x="199589" y="236638"/>
                </a:cubicBezTo>
                <a:lnTo>
                  <a:pt x="199589" y="3719747"/>
                </a:lnTo>
                <a:lnTo>
                  <a:pt x="252176" y="3709130"/>
                </a:lnTo>
                <a:lnTo>
                  <a:pt x="304762" y="3719747"/>
                </a:lnTo>
                <a:lnTo>
                  <a:pt x="304762" y="236638"/>
                </a:lnTo>
                <a:cubicBezTo>
                  <a:pt x="304762" y="207619"/>
                  <a:pt x="281219" y="184052"/>
                  <a:pt x="252175" y="184052"/>
                </a:cubicBezTo>
                <a:close/>
                <a:moveTo>
                  <a:pt x="252175" y="0"/>
                </a:moveTo>
                <a:cubicBezTo>
                  <a:pt x="324786" y="0"/>
                  <a:pt x="383641" y="58819"/>
                  <a:pt x="383641" y="131466"/>
                </a:cubicBezTo>
                <a:lnTo>
                  <a:pt x="383641" y="3751403"/>
                </a:lnTo>
                <a:lnTo>
                  <a:pt x="430492" y="3782991"/>
                </a:lnTo>
                <a:cubicBezTo>
                  <a:pt x="476126" y="3828626"/>
                  <a:pt x="504352" y="3891670"/>
                  <a:pt x="504352" y="3961306"/>
                </a:cubicBezTo>
                <a:cubicBezTo>
                  <a:pt x="504352" y="4100579"/>
                  <a:pt x="391449" y="4213482"/>
                  <a:pt x="252176" y="4213482"/>
                </a:cubicBezTo>
                <a:cubicBezTo>
                  <a:pt x="112903" y="4213482"/>
                  <a:pt x="0" y="4100579"/>
                  <a:pt x="0" y="3961306"/>
                </a:cubicBezTo>
                <a:cubicBezTo>
                  <a:pt x="0" y="3891670"/>
                  <a:pt x="28226" y="3828626"/>
                  <a:pt x="73860" y="3782991"/>
                </a:cubicBezTo>
                <a:lnTo>
                  <a:pt x="120709" y="3751405"/>
                </a:lnTo>
                <a:lnTo>
                  <a:pt x="120709" y="131466"/>
                </a:lnTo>
                <a:cubicBezTo>
                  <a:pt x="120709" y="58819"/>
                  <a:pt x="179565" y="0"/>
                  <a:pt x="252175" y="0"/>
                </a:cubicBezTo>
                <a:close/>
              </a:path>
            </a:pathLst>
          </a:custGeom>
          <a:solidFill>
            <a:srgbClr val="FFC58E"/>
          </a:solidFill>
          <a:ln w="12700">
            <a:miter lim="400000"/>
          </a:ln>
          <a:effectLst/>
        </p:spPr>
        <p:txBody>
          <a:bodyPr wrap="square" lIns="45719" rIns="45719" anchor="ctr">
            <a:noAutofit/>
          </a:bodyP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17" name="三角形 1"/>
          <p:cNvSpPr/>
          <p:nvPr/>
        </p:nvSpPr>
        <p:spPr>
          <a:xfrm rot="5400000">
            <a:off x="9454818" y="2468851"/>
            <a:ext cx="99373" cy="85668"/>
          </a:xfrm>
          <a:prstGeom prst="triangle">
            <a:avLst/>
          </a:prstGeom>
          <a:solidFill>
            <a:schemeClr val="bg1">
              <a:alpha val="61000"/>
            </a:schemeClr>
          </a:solidFill>
          <a:ln w="12700">
            <a:miter lim="400000"/>
          </a:ln>
        </p:spPr>
        <p:txBody>
          <a:bodyPr lIns="45719" rIns="45719" anchor="ctr"/>
          <a:lstStyle/>
          <a:p>
            <a:pPr algn="ctr">
              <a:defRPr>
                <a:solidFill>
                  <a:srgbClr val="FFFFFF"/>
                </a:solidFill>
              </a:defRPr>
            </a:pPr>
            <a:endParaRPr sz="1200" dirty="0">
              <a:solidFill>
                <a:schemeClr val="bg1"/>
              </a:solidFill>
              <a:latin typeface="黑体" panose="02010609060101010101" pitchFamily="49" charset="-122"/>
              <a:sym typeface="+mn-lt"/>
            </a:endParaRPr>
          </a:p>
        </p:txBody>
      </p:sp>
      <p:sp>
        <p:nvSpPr>
          <p:cNvPr id="128" name="任意形状 127"/>
          <p:cNvSpPr/>
          <p:nvPr/>
        </p:nvSpPr>
        <p:spPr>
          <a:xfrm>
            <a:off x="4225363" y="1534562"/>
            <a:ext cx="504352" cy="4213482"/>
          </a:xfrm>
          <a:custGeom>
            <a:avLst/>
            <a:gdLst>
              <a:gd name="connsiteX0" fmla="*/ 252175 w 504352"/>
              <a:gd name="connsiteY0" fmla="*/ 184052 h 4213482"/>
              <a:gd name="connsiteX1" fmla="*/ 199589 w 504352"/>
              <a:gd name="connsiteY1" fmla="*/ 236638 h 4213482"/>
              <a:gd name="connsiteX2" fmla="*/ 199589 w 504352"/>
              <a:gd name="connsiteY2" fmla="*/ 3719747 h 4213482"/>
              <a:gd name="connsiteX3" fmla="*/ 252176 w 504352"/>
              <a:gd name="connsiteY3" fmla="*/ 3709130 h 4213482"/>
              <a:gd name="connsiteX4" fmla="*/ 304762 w 504352"/>
              <a:gd name="connsiteY4" fmla="*/ 3719747 h 4213482"/>
              <a:gd name="connsiteX5" fmla="*/ 304762 w 504352"/>
              <a:gd name="connsiteY5" fmla="*/ 236638 h 4213482"/>
              <a:gd name="connsiteX6" fmla="*/ 252175 w 504352"/>
              <a:gd name="connsiteY6" fmla="*/ 184052 h 4213482"/>
              <a:gd name="connsiteX7" fmla="*/ 252175 w 504352"/>
              <a:gd name="connsiteY7" fmla="*/ 0 h 4213482"/>
              <a:gd name="connsiteX8" fmla="*/ 383641 w 504352"/>
              <a:gd name="connsiteY8" fmla="*/ 131466 h 4213482"/>
              <a:gd name="connsiteX9" fmla="*/ 383641 w 504352"/>
              <a:gd name="connsiteY9" fmla="*/ 3751403 h 4213482"/>
              <a:gd name="connsiteX10" fmla="*/ 430492 w 504352"/>
              <a:gd name="connsiteY10" fmla="*/ 3782991 h 4213482"/>
              <a:gd name="connsiteX11" fmla="*/ 504352 w 504352"/>
              <a:gd name="connsiteY11" fmla="*/ 3961306 h 4213482"/>
              <a:gd name="connsiteX12" fmla="*/ 252176 w 504352"/>
              <a:gd name="connsiteY12" fmla="*/ 4213482 h 4213482"/>
              <a:gd name="connsiteX13" fmla="*/ 0 w 504352"/>
              <a:gd name="connsiteY13" fmla="*/ 3961306 h 4213482"/>
              <a:gd name="connsiteX14" fmla="*/ 73861 w 504352"/>
              <a:gd name="connsiteY14" fmla="*/ 3782991 h 4213482"/>
              <a:gd name="connsiteX15" fmla="*/ 120709 w 504352"/>
              <a:gd name="connsiteY15" fmla="*/ 3751405 h 4213482"/>
              <a:gd name="connsiteX16" fmla="*/ 120709 w 504352"/>
              <a:gd name="connsiteY16" fmla="*/ 131466 h 4213482"/>
              <a:gd name="connsiteX17" fmla="*/ 252175 w 504352"/>
              <a:gd name="connsiteY17" fmla="*/ 0 h 42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4352" h="4213482">
                <a:moveTo>
                  <a:pt x="252175" y="184052"/>
                </a:moveTo>
                <a:cubicBezTo>
                  <a:pt x="223131" y="184052"/>
                  <a:pt x="199589" y="207619"/>
                  <a:pt x="199589" y="236638"/>
                </a:cubicBezTo>
                <a:lnTo>
                  <a:pt x="199589" y="3719747"/>
                </a:lnTo>
                <a:lnTo>
                  <a:pt x="252176" y="3709130"/>
                </a:lnTo>
                <a:lnTo>
                  <a:pt x="304762" y="3719747"/>
                </a:lnTo>
                <a:lnTo>
                  <a:pt x="304762" y="236638"/>
                </a:lnTo>
                <a:cubicBezTo>
                  <a:pt x="304762" y="207619"/>
                  <a:pt x="281219" y="184052"/>
                  <a:pt x="252175" y="184052"/>
                </a:cubicBezTo>
                <a:close/>
                <a:moveTo>
                  <a:pt x="252175" y="0"/>
                </a:moveTo>
                <a:cubicBezTo>
                  <a:pt x="324786" y="0"/>
                  <a:pt x="383641" y="58819"/>
                  <a:pt x="383641" y="131466"/>
                </a:cubicBezTo>
                <a:lnTo>
                  <a:pt x="383641" y="3751403"/>
                </a:lnTo>
                <a:lnTo>
                  <a:pt x="430492" y="3782991"/>
                </a:lnTo>
                <a:cubicBezTo>
                  <a:pt x="476126" y="3828626"/>
                  <a:pt x="504352" y="3891670"/>
                  <a:pt x="504352" y="3961306"/>
                </a:cubicBezTo>
                <a:cubicBezTo>
                  <a:pt x="504352" y="4100579"/>
                  <a:pt x="391449" y="4213482"/>
                  <a:pt x="252176" y="4213482"/>
                </a:cubicBezTo>
                <a:cubicBezTo>
                  <a:pt x="112903" y="4213482"/>
                  <a:pt x="0" y="4100579"/>
                  <a:pt x="0" y="3961306"/>
                </a:cubicBezTo>
                <a:cubicBezTo>
                  <a:pt x="0" y="3891670"/>
                  <a:pt x="28226" y="3828626"/>
                  <a:pt x="73861" y="3782991"/>
                </a:cubicBezTo>
                <a:lnTo>
                  <a:pt x="120709" y="3751405"/>
                </a:lnTo>
                <a:lnTo>
                  <a:pt x="120709" y="131466"/>
                </a:lnTo>
                <a:cubicBezTo>
                  <a:pt x="120709" y="58819"/>
                  <a:pt x="179565" y="0"/>
                  <a:pt x="252175" y="0"/>
                </a:cubicBezTo>
                <a:close/>
              </a:path>
            </a:pathLst>
          </a:custGeom>
          <a:solidFill>
            <a:srgbClr val="FFC58E"/>
          </a:solidFill>
          <a:ln w="12700">
            <a:miter lim="400000"/>
          </a:ln>
          <a:effectLst/>
        </p:spPr>
        <p:txBody>
          <a:bodyPr wrap="square" lIns="45719" rIns="45719" anchor="ctr">
            <a:noAutofit/>
          </a:bodyPr>
          <a:lstStyle/>
          <a:p>
            <a:pPr algn="ctr">
              <a:defRPr sz="3600">
                <a:solidFill>
                  <a:srgbClr val="E7E6E6"/>
                </a:solidFill>
                <a:latin typeface="Bebas Neue Bold"/>
                <a:ea typeface="Bebas Neue Bold"/>
                <a:cs typeface="Bebas Neue Bold"/>
                <a:sym typeface="Bebas Neue Bold"/>
              </a:defRPr>
            </a:pPr>
            <a:endParaRPr sz="2400" dirty="0">
              <a:solidFill>
                <a:schemeClr val="bg1"/>
              </a:solidFill>
              <a:latin typeface="黑体" panose="02010609060101010101" pitchFamily="49" charset="-122"/>
              <a:sym typeface="+mn-lt"/>
            </a:endParaRPr>
          </a:p>
        </p:txBody>
      </p:sp>
      <p:sp>
        <p:nvSpPr>
          <p:cNvPr id="130" name="任意形状 129"/>
          <p:cNvSpPr/>
          <p:nvPr/>
        </p:nvSpPr>
        <p:spPr>
          <a:xfrm>
            <a:off x="8967691" y="1534562"/>
            <a:ext cx="504352" cy="4213482"/>
          </a:xfrm>
          <a:custGeom>
            <a:avLst/>
            <a:gdLst>
              <a:gd name="connsiteX0" fmla="*/ 252176 w 504352"/>
              <a:gd name="connsiteY0" fmla="*/ 184052 h 4213482"/>
              <a:gd name="connsiteX1" fmla="*/ 199590 w 504352"/>
              <a:gd name="connsiteY1" fmla="*/ 236638 h 4213482"/>
              <a:gd name="connsiteX2" fmla="*/ 199590 w 504352"/>
              <a:gd name="connsiteY2" fmla="*/ 3719747 h 4213482"/>
              <a:gd name="connsiteX3" fmla="*/ 252176 w 504352"/>
              <a:gd name="connsiteY3" fmla="*/ 3709130 h 4213482"/>
              <a:gd name="connsiteX4" fmla="*/ 304762 w 504352"/>
              <a:gd name="connsiteY4" fmla="*/ 3719747 h 4213482"/>
              <a:gd name="connsiteX5" fmla="*/ 304762 w 504352"/>
              <a:gd name="connsiteY5" fmla="*/ 236638 h 4213482"/>
              <a:gd name="connsiteX6" fmla="*/ 252176 w 504352"/>
              <a:gd name="connsiteY6" fmla="*/ 184052 h 4213482"/>
              <a:gd name="connsiteX7" fmla="*/ 252176 w 504352"/>
              <a:gd name="connsiteY7" fmla="*/ 0 h 4213482"/>
              <a:gd name="connsiteX8" fmla="*/ 383642 w 504352"/>
              <a:gd name="connsiteY8" fmla="*/ 131466 h 4213482"/>
              <a:gd name="connsiteX9" fmla="*/ 383642 w 504352"/>
              <a:gd name="connsiteY9" fmla="*/ 3751404 h 4213482"/>
              <a:gd name="connsiteX10" fmla="*/ 430491 w 504352"/>
              <a:gd name="connsiteY10" fmla="*/ 3782991 h 4213482"/>
              <a:gd name="connsiteX11" fmla="*/ 504352 w 504352"/>
              <a:gd name="connsiteY11" fmla="*/ 3961306 h 4213482"/>
              <a:gd name="connsiteX12" fmla="*/ 252176 w 504352"/>
              <a:gd name="connsiteY12" fmla="*/ 4213482 h 4213482"/>
              <a:gd name="connsiteX13" fmla="*/ 0 w 504352"/>
              <a:gd name="connsiteY13" fmla="*/ 3961306 h 4213482"/>
              <a:gd name="connsiteX14" fmla="*/ 73861 w 504352"/>
              <a:gd name="connsiteY14" fmla="*/ 3782991 h 4213482"/>
              <a:gd name="connsiteX15" fmla="*/ 120710 w 504352"/>
              <a:gd name="connsiteY15" fmla="*/ 3751404 h 4213482"/>
              <a:gd name="connsiteX16" fmla="*/ 120710 w 504352"/>
              <a:gd name="connsiteY16" fmla="*/ 131466 h 4213482"/>
              <a:gd name="connsiteX17" fmla="*/ 252176 w 504352"/>
              <a:gd name="connsiteY17" fmla="*/ 0 h 42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4352" h="4213482">
                <a:moveTo>
                  <a:pt x="252176" y="184052"/>
                </a:moveTo>
                <a:cubicBezTo>
                  <a:pt x="223132" y="184052"/>
                  <a:pt x="199590" y="207619"/>
                  <a:pt x="199590" y="236638"/>
                </a:cubicBezTo>
                <a:lnTo>
                  <a:pt x="199590" y="3719747"/>
                </a:lnTo>
                <a:lnTo>
                  <a:pt x="252176" y="3709130"/>
                </a:lnTo>
                <a:lnTo>
                  <a:pt x="304762" y="3719747"/>
                </a:lnTo>
                <a:lnTo>
                  <a:pt x="304762" y="236638"/>
                </a:lnTo>
                <a:cubicBezTo>
                  <a:pt x="304762" y="207619"/>
                  <a:pt x="281220" y="184052"/>
                  <a:pt x="252176" y="184052"/>
                </a:cubicBezTo>
                <a:close/>
                <a:moveTo>
                  <a:pt x="252176" y="0"/>
                </a:moveTo>
                <a:cubicBezTo>
                  <a:pt x="324787" y="0"/>
                  <a:pt x="383642" y="58819"/>
                  <a:pt x="383642" y="131466"/>
                </a:cubicBezTo>
                <a:lnTo>
                  <a:pt x="383642" y="3751404"/>
                </a:lnTo>
                <a:lnTo>
                  <a:pt x="430491" y="3782991"/>
                </a:lnTo>
                <a:cubicBezTo>
                  <a:pt x="476126" y="3828626"/>
                  <a:pt x="504352" y="3891670"/>
                  <a:pt x="504352" y="3961306"/>
                </a:cubicBezTo>
                <a:cubicBezTo>
                  <a:pt x="504352" y="4100579"/>
                  <a:pt x="391449" y="4213482"/>
                  <a:pt x="252176" y="4213482"/>
                </a:cubicBezTo>
                <a:cubicBezTo>
                  <a:pt x="112903" y="4213482"/>
                  <a:pt x="0" y="4100579"/>
                  <a:pt x="0" y="3961306"/>
                </a:cubicBezTo>
                <a:cubicBezTo>
                  <a:pt x="0" y="3891670"/>
                  <a:pt x="28226" y="3828626"/>
                  <a:pt x="73861" y="3782991"/>
                </a:cubicBezTo>
                <a:lnTo>
                  <a:pt x="120710" y="3751404"/>
                </a:lnTo>
                <a:lnTo>
                  <a:pt x="120710" y="131466"/>
                </a:lnTo>
                <a:cubicBezTo>
                  <a:pt x="120710" y="58819"/>
                  <a:pt x="179565" y="0"/>
                  <a:pt x="252176" y="0"/>
                </a:cubicBezTo>
                <a:close/>
              </a:path>
            </a:pathLst>
          </a:custGeom>
          <a:solidFill>
            <a:srgbClr val="FFC58E"/>
          </a:solidFill>
          <a:ln w="12700">
            <a:miter lim="400000"/>
          </a:ln>
          <a:effectLst/>
        </p:spPr>
        <p:txBody>
          <a:bodyPr wrap="square" lIns="45719" rIns="45719" anchor="ctr">
            <a:noAutofit/>
          </a:bodyPr>
          <a:lstStyle/>
          <a:p>
            <a:pPr algn="ctr">
              <a:defRPr sz="3600">
                <a:solidFill>
                  <a:srgbClr val="E7E6E6"/>
                </a:solidFill>
                <a:latin typeface="Bebas Neue Bold"/>
                <a:ea typeface="Bebas Neue Bold"/>
                <a:cs typeface="Bebas Neue Bold"/>
                <a:sym typeface="Bebas Neue Bold"/>
              </a:defRPr>
            </a:pPr>
            <a:endParaRPr sz="2400" dirty="0">
              <a:solidFill>
                <a:schemeClr val="bg1"/>
              </a:solidFill>
              <a:latin typeface="黑体" panose="02010609060101010101" pitchFamily="49" charset="-122"/>
              <a:sym typeface="+mn-lt"/>
            </a:endParaRPr>
          </a:p>
        </p:txBody>
      </p:sp>
      <p:sp>
        <p:nvSpPr>
          <p:cNvPr id="131" name="文本框 9"/>
          <p:cNvSpPr txBox="1"/>
          <p:nvPr/>
        </p:nvSpPr>
        <p:spPr>
          <a:xfrm>
            <a:off x="2392277" y="2834879"/>
            <a:ext cx="1415572" cy="369332"/>
          </a:xfrm>
          <a:prstGeom prst="rect">
            <a:avLst/>
          </a:prstGeom>
          <a:noFill/>
        </p:spPr>
        <p:txBody>
          <a:bodyPr wrap="square"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管理意识</a:t>
            </a:r>
            <a:endParaRPr lang="en-GB"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2" name="文本框 8"/>
          <p:cNvSpPr txBox="1"/>
          <p:nvPr/>
        </p:nvSpPr>
        <p:spPr>
          <a:xfrm>
            <a:off x="2392276" y="3253599"/>
            <a:ext cx="1415573" cy="890885"/>
          </a:xfrm>
          <a:prstGeom prst="rect">
            <a:avLst/>
          </a:prstGeom>
          <a:noFill/>
        </p:spPr>
        <p:txBody>
          <a:bodyPr wrap="square" rtlCol="0">
            <a:spAutoFit/>
          </a:bodyPr>
          <a:lstStyle/>
          <a:p>
            <a:pPr algn="just">
              <a:lnSpc>
                <a:spcPct val="150000"/>
              </a:lnSpc>
            </a:pPr>
            <a:r>
              <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rPr>
              <a:t>是指管理者能够自觉运用科学管理的思想方法和原理原则去认识、分析和解决管理问题。</a:t>
            </a:r>
            <a:endParaRPr lang="en-GB"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3" name="文本框 3"/>
          <p:cNvSpPr txBox="1"/>
          <p:nvPr/>
        </p:nvSpPr>
        <p:spPr>
          <a:xfrm>
            <a:off x="4763441" y="3454400"/>
            <a:ext cx="1435347" cy="369332"/>
          </a:xfrm>
          <a:prstGeom prst="rect">
            <a:avLst/>
          </a:prstGeom>
          <a:noFill/>
        </p:spPr>
        <p:txBody>
          <a:bodyPr wrap="square"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良好心态</a:t>
            </a:r>
            <a:endParaRPr lang="en-GB"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4" name="文本框 4"/>
          <p:cNvSpPr txBox="1"/>
          <p:nvPr/>
        </p:nvSpPr>
        <p:spPr>
          <a:xfrm>
            <a:off x="7176175" y="1966423"/>
            <a:ext cx="1415573" cy="369332"/>
          </a:xfrm>
          <a:prstGeom prst="rect">
            <a:avLst/>
          </a:prstGeom>
          <a:noFill/>
        </p:spPr>
        <p:txBody>
          <a:bodyPr wrap="square"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专业知识</a:t>
            </a:r>
            <a:endParaRPr lang="en-GB"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5" name="文本框 7"/>
          <p:cNvSpPr txBox="1"/>
          <p:nvPr/>
        </p:nvSpPr>
        <p:spPr>
          <a:xfrm>
            <a:off x="9547339" y="2461998"/>
            <a:ext cx="1415573" cy="369332"/>
          </a:xfrm>
          <a:prstGeom prst="rect">
            <a:avLst/>
          </a:prstGeom>
          <a:noFill/>
        </p:spPr>
        <p:txBody>
          <a:bodyPr wrap="square" rtlCol="0">
            <a:spAutoFit/>
          </a:bodyPr>
          <a:lstStyle/>
          <a:p>
            <a:pPr algn="ct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rPr>
              <a:t>协调能力</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6" name="文本框 6"/>
          <p:cNvSpPr txBox="1"/>
          <p:nvPr/>
        </p:nvSpPr>
        <p:spPr>
          <a:xfrm>
            <a:off x="4779042" y="3873120"/>
            <a:ext cx="1415573" cy="890885"/>
          </a:xfrm>
          <a:prstGeom prst="rect">
            <a:avLst/>
          </a:prstGeom>
          <a:noFill/>
        </p:spPr>
        <p:txBody>
          <a:bodyPr wrap="square" rtlCol="0">
            <a:spAutoFit/>
          </a:bodyPr>
          <a:lstStyle/>
          <a:p>
            <a:pPr algn="just">
              <a:lnSpc>
                <a:spcPct val="150000"/>
              </a:lnSpc>
            </a:pPr>
            <a:r>
              <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rPr>
              <a:t>好心态是指个性特征认知情绪意志行为等处于理想的完美状态认知合理情绪适当意志理智。</a:t>
            </a:r>
            <a:endPar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7" name="文本框 2"/>
          <p:cNvSpPr txBox="1"/>
          <p:nvPr/>
        </p:nvSpPr>
        <p:spPr>
          <a:xfrm>
            <a:off x="7176175" y="2385143"/>
            <a:ext cx="1415573" cy="890885"/>
          </a:xfrm>
          <a:prstGeom prst="rect">
            <a:avLst/>
          </a:prstGeom>
          <a:noFill/>
        </p:spPr>
        <p:txBody>
          <a:bodyPr wrap="square" rtlCol="0">
            <a:spAutoFit/>
          </a:bodyPr>
          <a:lstStyle/>
          <a:p>
            <a:pPr algn="just">
              <a:lnSpc>
                <a:spcPct val="150000"/>
              </a:lnSpc>
            </a:pPr>
            <a:r>
              <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rPr>
              <a:t>专业知识是指沟通者对主张支持的权威程度医生科学家和教授在其领域内最具专业性。</a:t>
            </a:r>
            <a:endParaRPr lang="en-GB"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8" name="文本框 1"/>
          <p:cNvSpPr txBox="1"/>
          <p:nvPr/>
        </p:nvSpPr>
        <p:spPr>
          <a:xfrm>
            <a:off x="9547339" y="2880718"/>
            <a:ext cx="1415573" cy="890885"/>
          </a:xfrm>
          <a:prstGeom prst="rect">
            <a:avLst/>
          </a:prstGeom>
          <a:noFill/>
        </p:spPr>
        <p:txBody>
          <a:bodyPr wrap="square" rtlCol="0">
            <a:spAutoFit/>
          </a:bodyPr>
          <a:lstStyle/>
          <a:p>
            <a:pPr algn="just">
              <a:lnSpc>
                <a:spcPct val="150000"/>
              </a:lnSpc>
            </a:pPr>
            <a:r>
              <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rPr>
              <a:t>协调能力是决策过程中协调指挥才能决策的领导者应该懂得一套科学的组织设计原则。</a:t>
            </a:r>
            <a:endParaRPr lang="zh-CN" altLang="en-US" sz="9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7" name="组合 26"/>
          <p:cNvGrpSpPr/>
          <p:nvPr/>
        </p:nvGrpSpPr>
        <p:grpSpPr>
          <a:xfrm>
            <a:off x="-531339" y="-932311"/>
            <a:ext cx="3593993" cy="1864621"/>
            <a:chOff x="-531339" y="-932311"/>
            <a:chExt cx="3593993" cy="1864621"/>
          </a:xfrm>
        </p:grpSpPr>
        <p:grpSp>
          <p:nvGrpSpPr>
            <p:cNvPr id="28" name="组合 27"/>
            <p:cNvGrpSpPr/>
            <p:nvPr/>
          </p:nvGrpSpPr>
          <p:grpSpPr>
            <a:xfrm>
              <a:off x="-531339" y="-932311"/>
              <a:ext cx="1751442" cy="1864621"/>
              <a:chOff x="-565316" y="-3295690"/>
              <a:chExt cx="4337568" cy="4617863"/>
            </a:xfrm>
          </p:grpSpPr>
          <p:sp>
            <p:nvSpPr>
              <p:cNvPr id="31" name="椭圆 30"/>
              <p:cNvSpPr/>
              <p:nvPr/>
            </p:nvSpPr>
            <p:spPr>
              <a:xfrm>
                <a:off x="-565316" y="-2570204"/>
                <a:ext cx="3892378" cy="3892377"/>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sp>
            <p:nvSpPr>
              <p:cNvPr id="32" name="椭圆 31"/>
              <p:cNvSpPr/>
              <p:nvPr/>
            </p:nvSpPr>
            <p:spPr>
              <a:xfrm>
                <a:off x="-342546" y="-3295690"/>
                <a:ext cx="4114798" cy="4114800"/>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黑体" panose="02010609060101010101" pitchFamily="49" charset="-122"/>
                  <a:ea typeface="黑体" panose="02010609060101010101" pitchFamily="49" charset="-122"/>
                </a:endParaRPr>
              </a:p>
            </p:txBody>
          </p:sp>
        </p:grpSp>
        <p:sp>
          <p:nvSpPr>
            <p:cNvPr id="29" name="文本框 17"/>
            <p:cNvSpPr txBox="1">
              <a:spLocks noChangeArrowheads="1"/>
            </p:cNvSpPr>
            <p:nvPr/>
          </p:nvSpPr>
          <p:spPr bwMode="auto">
            <a:xfrm>
              <a:off x="1310054" y="143637"/>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岗位认知</a:t>
              </a:r>
              <a:endParaRPr lang="zh-CN" altLang="en-US" sz="20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sp>
          <p:nvSpPr>
            <p:cNvPr id="30" name="文本框 22"/>
            <p:cNvSpPr txBox="1">
              <a:spLocks noChangeArrowheads="1"/>
            </p:cNvSpPr>
            <p:nvPr/>
          </p:nvSpPr>
          <p:spPr bwMode="auto">
            <a:xfrm>
              <a:off x="1411654" y="545275"/>
              <a:ext cx="1651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7295">
                <a:defRPr>
                  <a:solidFill>
                    <a:schemeClr val="tx1"/>
                  </a:solidFill>
                  <a:latin typeface="Arial" panose="020B0604020202020204" pitchFamily="34" charset="0"/>
                  <a:ea typeface="宋体" panose="02010600030101010101" pitchFamily="2" charset="-122"/>
                </a:defRPr>
              </a:lvl1pPr>
              <a:lvl2pPr marL="742950" indent="-285750" defTabSz="1217295">
                <a:defRPr>
                  <a:solidFill>
                    <a:schemeClr val="tx1"/>
                  </a:solidFill>
                  <a:latin typeface="Arial" panose="020B0604020202020204" pitchFamily="34" charset="0"/>
                  <a:ea typeface="宋体" panose="02010600030101010101" pitchFamily="2" charset="-122"/>
                </a:defRPr>
              </a:lvl2pPr>
              <a:lvl3pPr marL="1143000" indent="-228600" defTabSz="1217295">
                <a:defRPr>
                  <a:solidFill>
                    <a:schemeClr val="tx1"/>
                  </a:solidFill>
                  <a:latin typeface="Arial" panose="020B0604020202020204" pitchFamily="34" charset="0"/>
                  <a:ea typeface="宋体" panose="02010600030101010101" pitchFamily="2" charset="-122"/>
                </a:defRPr>
              </a:lvl3pPr>
              <a:lvl4pPr marL="1600200" indent="-228600" defTabSz="1217295">
                <a:defRPr>
                  <a:solidFill>
                    <a:schemeClr val="tx1"/>
                  </a:solidFill>
                  <a:latin typeface="Arial" panose="020B0604020202020204" pitchFamily="34" charset="0"/>
                  <a:ea typeface="宋体" panose="02010600030101010101" pitchFamily="2" charset="-122"/>
                </a:defRPr>
              </a:lvl4pPr>
              <a:lvl5pPr marL="2057400" indent="-228600" defTabSz="1217295">
                <a:defRPr>
                  <a:solidFill>
                    <a:schemeClr val="tx1"/>
                  </a:solidFill>
                  <a:latin typeface="Arial" panose="020B0604020202020204" pitchFamily="34" charset="0"/>
                  <a:ea typeface="宋体" panose="02010600030101010101" pitchFamily="2" charset="-122"/>
                </a:defRPr>
              </a:lvl5pPr>
              <a:lvl6pPr marL="25146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729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Template commerce promotion</a:t>
              </a:r>
              <a:r>
                <a:rPr lang="en-US" altLang="zh-CN"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rPr>
                <a:t>.</a:t>
              </a:r>
              <a:endParaRPr lang="en-US" altLang="x-none" sz="800" dirty="0">
                <a:solidFill>
                  <a:schemeClr val="bg1"/>
                </a:solidFill>
                <a:latin typeface="黑体" panose="02010609060101010101" pitchFamily="49" charset="-122"/>
                <a:ea typeface="黑体" panose="02010609060101010101" pitchFamily="49" charset="-122"/>
                <a:cs typeface="黑体" panose="02010609060101010101" pitchFamily="49" charset="-122"/>
                <a:sym typeface="思源黑体" panose="020B0A00000000000000" charset="-122"/>
              </a:endParaRPr>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4434</Words>
  <Application>WPS 演示</Application>
  <PresentationFormat>宽屏</PresentationFormat>
  <Paragraphs>450</Paragraphs>
  <Slides>25</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Arial</vt:lpstr>
      <vt:lpstr>宋体</vt:lpstr>
      <vt:lpstr>Wingdings</vt:lpstr>
      <vt:lpstr>黑体</vt:lpstr>
      <vt:lpstr>思源黑体</vt:lpstr>
      <vt:lpstr>Yuanti SC</vt:lpstr>
      <vt:lpstr>Calibri</vt:lpstr>
      <vt:lpstr>Arial</vt:lpstr>
      <vt:lpstr>Bebas Neue Bold</vt:lpstr>
      <vt:lpstr>微软雅黑</vt:lpstr>
      <vt:lpstr>Arial Unicode MS</vt:lpstr>
      <vt:lpstr>Gill Sans</vt:lpstr>
      <vt:lpstr>Century Gothic</vt:lpstr>
      <vt:lpstr>字魂59号-创粗黑</vt:lpstr>
      <vt:lpstr>★日文毛笔</vt:lpstr>
      <vt:lpstr>Segoe Print</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铭</cp:lastModifiedBy>
  <cp:revision>48</cp:revision>
  <dcterms:created xsi:type="dcterms:W3CDTF">2020-08-28T09:34:00Z</dcterms:created>
  <dcterms:modified xsi:type="dcterms:W3CDTF">2022-02-27T04:00:09Z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v1.0_mb_dw1gUcpmkEm2dtVI2I9o1A==</vt:lpwstr>
  </property>
  <property fmtid="{D5CDD505-2E9C-101B-9397-08002B2CF9AE}" pid="4" name="ICV">
    <vt:lpwstr>39FB29117A4B4B9C8076F1C5D97A6988</vt:lpwstr>
  </property>
</Properties>
</file>