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5"/>
  </p:notesMasterIdLst>
  <p:sldIdLst>
    <p:sldId id="288" r:id="rId4"/>
    <p:sldId id="289" r:id="rId6"/>
    <p:sldId id="290" r:id="rId7"/>
    <p:sldId id="268" r:id="rId8"/>
    <p:sldId id="287" r:id="rId9"/>
    <p:sldId id="272" r:id="rId10"/>
    <p:sldId id="273" r:id="rId11"/>
    <p:sldId id="299" r:id="rId12"/>
    <p:sldId id="267" r:id="rId13"/>
    <p:sldId id="265" r:id="rId14"/>
    <p:sldId id="264" r:id="rId15"/>
    <p:sldId id="266" r:id="rId16"/>
    <p:sldId id="300" r:id="rId17"/>
    <p:sldId id="276" r:id="rId18"/>
    <p:sldId id="269" r:id="rId19"/>
    <p:sldId id="278" r:id="rId20"/>
    <p:sldId id="271" r:id="rId21"/>
    <p:sldId id="301" r:id="rId22"/>
    <p:sldId id="274" r:id="rId23"/>
    <p:sldId id="275" r:id="rId24"/>
    <p:sldId id="277" r:id="rId25"/>
    <p:sldId id="284" r:id="rId26"/>
    <p:sldId id="30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showGuides="1">
      <p:cViewPr>
        <p:scale>
          <a:sx n="80" d="100"/>
          <a:sy n="80" d="100"/>
        </p:scale>
        <p:origin x="-1638" y="-828"/>
      </p:cViewPr>
      <p:guideLst>
        <p:guide orient="horz" pos="2159"/>
        <p:guide pos="387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7ADE1F-5C87-4DD6-B7D0-E08CB67DA46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8BE24B-C0D6-48F6-A185-C6009248554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65"/>
        <p:cNvGrpSpPr/>
        <p:nvPr/>
      </p:nvGrpSpPr>
      <p:grpSpPr>
        <a:xfrm>
          <a:off x="0" y="0"/>
          <a:ext cx="0" cy="0"/>
          <a:chOff x="0" y="0"/>
          <a:chExt cx="0" cy="0"/>
        </a:xfrm>
      </p:grpSpPr>
      <p:sp>
        <p:nvSpPr>
          <p:cNvPr id="166" name="Google Shape;166;g98abda3da0_0_2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98abda3da0_0_2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062"/>
        <p:cNvGrpSpPr/>
        <p:nvPr/>
      </p:nvGrpSpPr>
      <p:grpSpPr>
        <a:xfrm>
          <a:off x="0" y="0"/>
          <a:ext cx="0" cy="0"/>
          <a:chOff x="0" y="0"/>
          <a:chExt cx="0" cy="0"/>
        </a:xfrm>
      </p:grpSpPr>
      <p:sp>
        <p:nvSpPr>
          <p:cNvPr id="1063" name="Google Shape;1063;g982e39de32_4_2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4" name="Google Shape;1064;g982e39de32_4_2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1164"/>
        <p:cNvGrpSpPr/>
        <p:nvPr/>
      </p:nvGrpSpPr>
      <p:grpSpPr>
        <a:xfrm>
          <a:off x="0" y="0"/>
          <a:ext cx="0" cy="0"/>
          <a:chOff x="0" y="0"/>
          <a:chExt cx="0" cy="0"/>
        </a:xfrm>
      </p:grpSpPr>
      <p:sp>
        <p:nvSpPr>
          <p:cNvPr id="1165" name="Google Shape;1165;g982e39de32_4_24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6" name="Google Shape;1166;g982e39de32_4_24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98"/>
        <p:cNvGrpSpPr/>
        <p:nvPr/>
      </p:nvGrpSpPr>
      <p:grpSpPr>
        <a:xfrm>
          <a:off x="0" y="0"/>
          <a:ext cx="0" cy="0"/>
          <a:chOff x="0" y="0"/>
          <a:chExt cx="0" cy="0"/>
        </a:xfrm>
      </p:grpSpPr>
      <p:sp>
        <p:nvSpPr>
          <p:cNvPr id="99" name="Google Shape;99;g98abda3da0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98abda3da0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742"/>
        <p:cNvGrpSpPr/>
        <p:nvPr/>
      </p:nvGrpSpPr>
      <p:grpSpPr>
        <a:xfrm>
          <a:off x="0" y="0"/>
          <a:ext cx="0" cy="0"/>
          <a:chOff x="0" y="0"/>
          <a:chExt cx="0" cy="0"/>
        </a:xfrm>
      </p:grpSpPr>
      <p:sp>
        <p:nvSpPr>
          <p:cNvPr id="743" name="Google Shape;743;g982e39de32_4_14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4" name="Google Shape;744;g982e39de32_4_14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3EB44F93-35F0-43F5-B413-D40FE160970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matchingName="Risk Management Infographics">
  <p:cSld name="Risk Management Infographics">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3902600" y="1909671"/>
            <a:ext cx="4386800" cy="2364000"/>
          </a:xfrm>
          <a:prstGeom prst="rect">
            <a:avLst/>
          </a:prstGeom>
        </p:spPr>
        <p:txBody>
          <a:bodyPr spcFirstLastPara="1" wrap="square" lIns="91425" tIns="91425" rIns="91425" bIns="91425" anchor="ctr" anchorCtr="0">
            <a:noAutofit/>
          </a:bodyPr>
          <a:lstStyle>
            <a:lvl1pPr lvl="0" algn="ctr">
              <a:spcBef>
                <a:spcPts val="0"/>
              </a:spcBef>
              <a:spcAft>
                <a:spcPts val="0"/>
              </a:spcAft>
              <a:buSzPts val="5200"/>
              <a:buNone/>
              <a:defRPr sz="5865">
                <a:solidFill>
                  <a:schemeClr val="dk1"/>
                </a:solidFill>
              </a:defRPr>
            </a:lvl1pPr>
            <a:lvl2pPr lvl="1" algn="ctr">
              <a:spcBef>
                <a:spcPts val="0"/>
              </a:spcBef>
              <a:spcAft>
                <a:spcPts val="0"/>
              </a:spcAft>
              <a:buSzPts val="5200"/>
              <a:buNone/>
              <a:defRPr sz="6935"/>
            </a:lvl2pPr>
            <a:lvl3pPr lvl="2" algn="ctr">
              <a:spcBef>
                <a:spcPts val="0"/>
              </a:spcBef>
              <a:spcAft>
                <a:spcPts val="0"/>
              </a:spcAft>
              <a:buSzPts val="5200"/>
              <a:buNone/>
              <a:defRPr sz="6935"/>
            </a:lvl3pPr>
            <a:lvl4pPr lvl="3" algn="ctr">
              <a:spcBef>
                <a:spcPts val="0"/>
              </a:spcBef>
              <a:spcAft>
                <a:spcPts val="0"/>
              </a:spcAft>
              <a:buSzPts val="5200"/>
              <a:buNone/>
              <a:defRPr sz="6935"/>
            </a:lvl4pPr>
            <a:lvl5pPr lvl="4" algn="ctr">
              <a:spcBef>
                <a:spcPts val="0"/>
              </a:spcBef>
              <a:spcAft>
                <a:spcPts val="0"/>
              </a:spcAft>
              <a:buSzPts val="5200"/>
              <a:buNone/>
              <a:defRPr sz="6935"/>
            </a:lvl5pPr>
            <a:lvl6pPr lvl="5" algn="ctr">
              <a:spcBef>
                <a:spcPts val="0"/>
              </a:spcBef>
              <a:spcAft>
                <a:spcPts val="0"/>
              </a:spcAft>
              <a:buSzPts val="5200"/>
              <a:buNone/>
              <a:defRPr sz="6935"/>
            </a:lvl6pPr>
            <a:lvl7pPr lvl="6" algn="ctr">
              <a:spcBef>
                <a:spcPts val="0"/>
              </a:spcBef>
              <a:spcAft>
                <a:spcPts val="0"/>
              </a:spcAft>
              <a:buSzPts val="5200"/>
              <a:buNone/>
              <a:defRPr sz="6935"/>
            </a:lvl7pPr>
            <a:lvl8pPr lvl="7" algn="ctr">
              <a:spcBef>
                <a:spcPts val="0"/>
              </a:spcBef>
              <a:spcAft>
                <a:spcPts val="0"/>
              </a:spcAft>
              <a:buSzPts val="5200"/>
              <a:buNone/>
              <a:defRPr sz="6935"/>
            </a:lvl8pPr>
            <a:lvl9pPr lvl="8" algn="ctr">
              <a:spcBef>
                <a:spcPts val="0"/>
              </a:spcBef>
              <a:spcAft>
                <a:spcPts val="0"/>
              </a:spcAft>
              <a:buSzPts val="5200"/>
              <a:buNone/>
              <a:defRPr sz="6935"/>
            </a:lvl9pPr>
          </a:lstStyle>
          <a:p/>
        </p:txBody>
      </p:sp>
      <p:sp>
        <p:nvSpPr>
          <p:cNvPr id="10" name="Google Shape;10;p2"/>
          <p:cNvSpPr txBox="1">
            <a:spLocks noGrp="1"/>
          </p:cNvSpPr>
          <p:nvPr>
            <p:ph type="subTitle" idx="1"/>
          </p:nvPr>
        </p:nvSpPr>
        <p:spPr>
          <a:xfrm>
            <a:off x="4447200" y="4257929"/>
            <a:ext cx="3297600" cy="6904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135"/>
            </a:lvl1pPr>
            <a:lvl2pPr lvl="1" algn="ctr">
              <a:lnSpc>
                <a:spcPct val="100000"/>
              </a:lnSpc>
              <a:spcBef>
                <a:spcPts val="0"/>
              </a:spcBef>
              <a:spcAft>
                <a:spcPts val="0"/>
              </a:spcAft>
              <a:buSzPts val="2800"/>
              <a:buNone/>
              <a:defRPr sz="3735"/>
            </a:lvl2pPr>
            <a:lvl3pPr lvl="2" algn="ctr">
              <a:lnSpc>
                <a:spcPct val="100000"/>
              </a:lnSpc>
              <a:spcBef>
                <a:spcPts val="0"/>
              </a:spcBef>
              <a:spcAft>
                <a:spcPts val="0"/>
              </a:spcAft>
              <a:buSzPts val="2800"/>
              <a:buNone/>
              <a:defRPr sz="3735"/>
            </a:lvl3pPr>
            <a:lvl4pPr lvl="3" algn="ctr">
              <a:lnSpc>
                <a:spcPct val="100000"/>
              </a:lnSpc>
              <a:spcBef>
                <a:spcPts val="0"/>
              </a:spcBef>
              <a:spcAft>
                <a:spcPts val="0"/>
              </a:spcAft>
              <a:buSzPts val="2800"/>
              <a:buNone/>
              <a:defRPr sz="3735"/>
            </a:lvl4pPr>
            <a:lvl5pPr lvl="4" algn="ctr">
              <a:lnSpc>
                <a:spcPct val="100000"/>
              </a:lnSpc>
              <a:spcBef>
                <a:spcPts val="0"/>
              </a:spcBef>
              <a:spcAft>
                <a:spcPts val="0"/>
              </a:spcAft>
              <a:buSzPts val="2800"/>
              <a:buNone/>
              <a:defRPr sz="3735"/>
            </a:lvl5pPr>
            <a:lvl6pPr lvl="5" algn="ctr">
              <a:lnSpc>
                <a:spcPct val="100000"/>
              </a:lnSpc>
              <a:spcBef>
                <a:spcPts val="0"/>
              </a:spcBef>
              <a:spcAft>
                <a:spcPts val="0"/>
              </a:spcAft>
              <a:buSzPts val="2800"/>
              <a:buNone/>
              <a:defRPr sz="3735"/>
            </a:lvl6pPr>
            <a:lvl7pPr lvl="6" algn="ctr">
              <a:lnSpc>
                <a:spcPct val="100000"/>
              </a:lnSpc>
              <a:spcBef>
                <a:spcPts val="0"/>
              </a:spcBef>
              <a:spcAft>
                <a:spcPts val="0"/>
              </a:spcAft>
              <a:buSzPts val="2800"/>
              <a:buNone/>
              <a:defRPr sz="3735"/>
            </a:lvl7pPr>
            <a:lvl8pPr lvl="7" algn="ctr">
              <a:lnSpc>
                <a:spcPct val="100000"/>
              </a:lnSpc>
              <a:spcBef>
                <a:spcPts val="0"/>
              </a:spcBef>
              <a:spcAft>
                <a:spcPts val="0"/>
              </a:spcAft>
              <a:buSzPts val="2800"/>
              <a:buNone/>
              <a:defRPr sz="3735"/>
            </a:lvl8pPr>
            <a:lvl9pPr lvl="8" algn="ctr">
              <a:lnSpc>
                <a:spcPct val="100000"/>
              </a:lnSpc>
              <a:spcBef>
                <a:spcPts val="0"/>
              </a:spcBef>
              <a:spcAft>
                <a:spcPts val="0"/>
              </a:spcAft>
              <a:buSzPts val="2800"/>
              <a:buNone/>
              <a:defRPr sz="3735"/>
            </a:lvl9pPr>
          </a:lstStyle>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38"/>
        <p:cNvGrpSpPr/>
        <p:nvPr/>
      </p:nvGrpSpPr>
      <p:grpSpPr>
        <a:xfrm>
          <a:off x="0" y="0"/>
          <a:ext cx="0" cy="0"/>
          <a:chOff x="0" y="0"/>
          <a:chExt cx="0" cy="0"/>
        </a:xfrm>
      </p:grpSpPr>
      <p:sp>
        <p:nvSpPr>
          <p:cNvPr id="39" name="Google Shape;39;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Autofit/>
          </a:bodyPr>
          <a:lstStyle>
            <a:lvl1pPr marL="609600" lvl="0" indent="-304800">
              <a:lnSpc>
                <a:spcPct val="100000"/>
              </a:lnSpc>
              <a:spcBef>
                <a:spcPts val="0"/>
              </a:spcBef>
              <a:spcAft>
                <a:spcPts val="0"/>
              </a:spcAft>
              <a:buSzPts val="1800"/>
              <a:buNone/>
              <a:defRPr/>
            </a:lvl1pPr>
          </a:lstStyle>
          <a:p/>
        </p:txBody>
      </p:sp>
      <p:sp>
        <p:nvSpPr>
          <p:cNvPr id="40" name="Google Shape;40;p1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fld>
            <a:endParaRPr lang="en-GB"/>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1"/>
        <p:cNvGrpSpPr/>
        <p:nvPr/>
      </p:nvGrpSpPr>
      <p:grpSpPr>
        <a:xfrm>
          <a:off x="0" y="0"/>
          <a:ext cx="0" cy="0"/>
          <a:chOff x="0" y="0"/>
          <a:chExt cx="0" cy="0"/>
        </a:xfrm>
      </p:grpSpPr>
      <p:sp>
        <p:nvSpPr>
          <p:cNvPr id="42" name="Google Shape;42;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3" name="Google Shape;43;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Autofit/>
          </a:bodyPr>
          <a:lstStyle>
            <a:lvl1pPr marL="609600" lvl="0" indent="-457200" algn="ctr">
              <a:spcBef>
                <a:spcPts val="0"/>
              </a:spcBef>
              <a:spcAft>
                <a:spcPts val="0"/>
              </a:spcAft>
              <a:buSzPts val="1800"/>
              <a:buChar char="●"/>
              <a:defRPr/>
            </a:lvl1pPr>
            <a:lvl2pPr marL="1219200" lvl="1" indent="-423545" algn="ctr">
              <a:spcBef>
                <a:spcPts val="2135"/>
              </a:spcBef>
              <a:spcAft>
                <a:spcPts val="0"/>
              </a:spcAft>
              <a:buSzPts val="1400"/>
              <a:buChar char="○"/>
              <a:defRPr/>
            </a:lvl2pPr>
            <a:lvl3pPr marL="1828800" lvl="2" indent="-423545" algn="ctr">
              <a:spcBef>
                <a:spcPts val="2135"/>
              </a:spcBef>
              <a:spcAft>
                <a:spcPts val="0"/>
              </a:spcAft>
              <a:buSzPts val="1400"/>
              <a:buChar char="■"/>
              <a:defRPr/>
            </a:lvl3pPr>
            <a:lvl4pPr marL="2438400" lvl="3" indent="-423545" algn="ctr">
              <a:spcBef>
                <a:spcPts val="2135"/>
              </a:spcBef>
              <a:spcAft>
                <a:spcPts val="0"/>
              </a:spcAft>
              <a:buSzPts val="1400"/>
              <a:buChar char="●"/>
              <a:defRPr/>
            </a:lvl4pPr>
            <a:lvl5pPr marL="3048000" lvl="4" indent="-423545" algn="ctr">
              <a:spcBef>
                <a:spcPts val="2135"/>
              </a:spcBef>
              <a:spcAft>
                <a:spcPts val="0"/>
              </a:spcAft>
              <a:buSzPts val="1400"/>
              <a:buChar char="○"/>
              <a:defRPr/>
            </a:lvl5pPr>
            <a:lvl6pPr marL="3657600" lvl="5" indent="-423545" algn="ctr">
              <a:spcBef>
                <a:spcPts val="2135"/>
              </a:spcBef>
              <a:spcAft>
                <a:spcPts val="0"/>
              </a:spcAft>
              <a:buSzPts val="1400"/>
              <a:buChar char="■"/>
              <a:defRPr/>
            </a:lvl6pPr>
            <a:lvl7pPr marL="4267200" lvl="6" indent="-423545" algn="ctr">
              <a:spcBef>
                <a:spcPts val="2135"/>
              </a:spcBef>
              <a:spcAft>
                <a:spcPts val="0"/>
              </a:spcAft>
              <a:buSzPts val="1400"/>
              <a:buChar char="●"/>
              <a:defRPr/>
            </a:lvl7pPr>
            <a:lvl8pPr marL="4876800" lvl="7" indent="-423545" algn="ctr">
              <a:spcBef>
                <a:spcPts val="2135"/>
              </a:spcBef>
              <a:spcAft>
                <a:spcPts val="0"/>
              </a:spcAft>
              <a:buSzPts val="1400"/>
              <a:buChar char="○"/>
              <a:defRPr/>
            </a:lvl8pPr>
            <a:lvl9pPr marL="5486400" lvl="8" indent="-423545" algn="ctr">
              <a:spcBef>
                <a:spcPts val="2135"/>
              </a:spcBef>
              <a:spcAft>
                <a:spcPts val="2135"/>
              </a:spcAft>
              <a:buSzPts val="1400"/>
              <a:buChar char="■"/>
              <a:defRPr/>
            </a:lvl9pPr>
          </a:lstStyle>
          <a:p/>
        </p:txBody>
      </p:sp>
      <p:sp>
        <p:nvSpPr>
          <p:cNvPr id="44" name="Google Shape;44;p1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fld>
            <a:endParaRPr lang="en-GB"/>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matchingName="Blank">
  <p:cSld name="Blank">
    <p:spTree>
      <p:nvGrpSpPr>
        <p:cNvPr id="1" name="Shape 45"/>
        <p:cNvGrpSpPr/>
        <p:nvPr/>
      </p:nvGrpSpPr>
      <p:grpSpPr>
        <a:xfrm>
          <a:off x="0" y="0"/>
          <a:ext cx="0" cy="0"/>
          <a:chOff x="0" y="0"/>
          <a:chExt cx="0" cy="0"/>
        </a:xfrm>
      </p:grpSpPr>
      <p:sp>
        <p:nvSpPr>
          <p:cNvPr id="46" name="Google Shape;46;p12"/>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fld>
            <a:endParaRPr lang="en-GB"/>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matchingName="Section header">
  <p:cSld name="Section 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p:txBody>
      </p:sp>
      <p:sp>
        <p:nvSpPr>
          <p:cNvPr id="13" name="Google Shape;13;p3"/>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fld>
            <a:endParaRPr lang="en-GB"/>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x" matchingName="Title and body">
  <p:cSld name="Title and body">
    <p:spTree>
      <p:nvGrpSpPr>
        <p:cNvPr id="1" name="Shape 14"/>
        <p:cNvGrpSpPr/>
        <p:nvPr/>
      </p:nvGrpSpPr>
      <p:grpSpPr>
        <a:xfrm>
          <a:off x="0" y="0"/>
          <a:ext cx="0" cy="0"/>
          <a:chOff x="0" y="0"/>
          <a:chExt cx="0" cy="0"/>
        </a:xfrm>
      </p:grpSpPr>
      <p:sp>
        <p:nvSpPr>
          <p:cNvPr id="15" name="Google Shape;15;p4"/>
          <p:cNvSpPr txBox="1">
            <a:spLocks noGrp="1"/>
          </p:cNvSpPr>
          <p:nvPr>
            <p:ph type="title"/>
          </p:nvPr>
        </p:nvSpPr>
        <p:spPr>
          <a:xfrm>
            <a:off x="947033" y="715533"/>
            <a:ext cx="10298000" cy="6416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6" name="Google Shape;16;p4"/>
          <p:cNvSpPr txBox="1">
            <a:spLocks noGrp="1"/>
          </p:cNvSpPr>
          <p:nvPr>
            <p:ph type="body" idx="1"/>
          </p:nvPr>
        </p:nvSpPr>
        <p:spPr>
          <a:xfrm>
            <a:off x="947033" y="1536633"/>
            <a:ext cx="10298000" cy="4606000"/>
          </a:xfrm>
          <a:prstGeom prst="rect">
            <a:avLst/>
          </a:prstGeom>
        </p:spPr>
        <p:txBody>
          <a:bodyPr spcFirstLastPara="1" wrap="square" lIns="91425" tIns="91425" rIns="91425" bIns="91425" anchor="t" anchorCtr="0">
            <a:noAutofit/>
          </a:bodyPr>
          <a:lstStyle>
            <a:lvl1pPr marL="609600" lvl="0" indent="-457200">
              <a:spcBef>
                <a:spcPts val="0"/>
              </a:spcBef>
              <a:spcAft>
                <a:spcPts val="0"/>
              </a:spcAft>
              <a:buSzPts val="1800"/>
              <a:buChar char="●"/>
              <a:defRPr/>
            </a:lvl1pPr>
            <a:lvl2pPr marL="1219200" lvl="1" indent="-423545">
              <a:spcBef>
                <a:spcPts val="2135"/>
              </a:spcBef>
              <a:spcAft>
                <a:spcPts val="0"/>
              </a:spcAft>
              <a:buSzPts val="1400"/>
              <a:buChar char="○"/>
              <a:defRPr/>
            </a:lvl2pPr>
            <a:lvl3pPr marL="1828800" lvl="2" indent="-423545">
              <a:spcBef>
                <a:spcPts val="2135"/>
              </a:spcBef>
              <a:spcAft>
                <a:spcPts val="0"/>
              </a:spcAft>
              <a:buSzPts val="1400"/>
              <a:buChar char="■"/>
              <a:defRPr/>
            </a:lvl3pPr>
            <a:lvl4pPr marL="2438400" lvl="3" indent="-423545">
              <a:spcBef>
                <a:spcPts val="2135"/>
              </a:spcBef>
              <a:spcAft>
                <a:spcPts val="0"/>
              </a:spcAft>
              <a:buSzPts val="1400"/>
              <a:buChar char="●"/>
              <a:defRPr/>
            </a:lvl4pPr>
            <a:lvl5pPr marL="3048000" lvl="4" indent="-423545">
              <a:spcBef>
                <a:spcPts val="2135"/>
              </a:spcBef>
              <a:spcAft>
                <a:spcPts val="0"/>
              </a:spcAft>
              <a:buSzPts val="1400"/>
              <a:buChar char="○"/>
              <a:defRPr/>
            </a:lvl5pPr>
            <a:lvl6pPr marL="3657600" lvl="5" indent="-423545">
              <a:spcBef>
                <a:spcPts val="2135"/>
              </a:spcBef>
              <a:spcAft>
                <a:spcPts val="0"/>
              </a:spcAft>
              <a:buSzPts val="1400"/>
              <a:buChar char="■"/>
              <a:defRPr/>
            </a:lvl6pPr>
            <a:lvl7pPr marL="4267200" lvl="6" indent="-423545">
              <a:spcBef>
                <a:spcPts val="2135"/>
              </a:spcBef>
              <a:spcAft>
                <a:spcPts val="0"/>
              </a:spcAft>
              <a:buSzPts val="1400"/>
              <a:buChar char="●"/>
              <a:defRPr/>
            </a:lvl7pPr>
            <a:lvl8pPr marL="4876800" lvl="7" indent="-423545">
              <a:spcBef>
                <a:spcPts val="2135"/>
              </a:spcBef>
              <a:spcAft>
                <a:spcPts val="0"/>
              </a:spcAft>
              <a:buSzPts val="1400"/>
              <a:buChar char="○"/>
              <a:defRPr/>
            </a:lvl8pPr>
            <a:lvl9pPr marL="5486400" lvl="8" indent="-423545">
              <a:spcBef>
                <a:spcPts val="2135"/>
              </a:spcBef>
              <a:spcAft>
                <a:spcPts val="2135"/>
              </a:spcAft>
              <a:buSzPts val="1400"/>
              <a:buChar char="■"/>
              <a:defRPr/>
            </a:lvl9pPr>
          </a:lstStyle>
          <a:p/>
        </p:txBody>
      </p:sp>
      <p:sp>
        <p:nvSpPr>
          <p:cNvPr id="17" name="Google Shape;17;p4"/>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fld>
            <a:endParaRPr lang="en-GB"/>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matchingName="Title and two columns">
  <p:cSld name="Title and two 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47033" y="715533"/>
            <a:ext cx="10298000" cy="6416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0" name="Google Shape;20;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600" lvl="0" indent="-423545">
              <a:spcBef>
                <a:spcPts val="0"/>
              </a:spcBef>
              <a:spcAft>
                <a:spcPts val="0"/>
              </a:spcAft>
              <a:buSzPts val="1400"/>
              <a:buChar char="●"/>
              <a:defRPr sz="1865"/>
            </a:lvl1pPr>
            <a:lvl2pPr marL="1219200" lvl="1" indent="-406400">
              <a:spcBef>
                <a:spcPts val="2135"/>
              </a:spcBef>
              <a:spcAft>
                <a:spcPts val="0"/>
              </a:spcAft>
              <a:buSzPts val="1200"/>
              <a:buChar char="○"/>
              <a:defRPr sz="1600"/>
            </a:lvl2pPr>
            <a:lvl3pPr marL="1828800" lvl="2" indent="-406400">
              <a:spcBef>
                <a:spcPts val="2135"/>
              </a:spcBef>
              <a:spcAft>
                <a:spcPts val="0"/>
              </a:spcAft>
              <a:buSzPts val="1200"/>
              <a:buChar char="■"/>
              <a:defRPr sz="1600"/>
            </a:lvl3pPr>
            <a:lvl4pPr marL="2438400" lvl="3" indent="-406400">
              <a:spcBef>
                <a:spcPts val="2135"/>
              </a:spcBef>
              <a:spcAft>
                <a:spcPts val="0"/>
              </a:spcAft>
              <a:buSzPts val="1200"/>
              <a:buChar char="●"/>
              <a:defRPr sz="1600"/>
            </a:lvl4pPr>
            <a:lvl5pPr marL="3048000" lvl="4" indent="-406400">
              <a:spcBef>
                <a:spcPts val="2135"/>
              </a:spcBef>
              <a:spcAft>
                <a:spcPts val="0"/>
              </a:spcAft>
              <a:buSzPts val="1200"/>
              <a:buChar char="○"/>
              <a:defRPr sz="1600"/>
            </a:lvl5pPr>
            <a:lvl6pPr marL="3657600" lvl="5" indent="-406400">
              <a:spcBef>
                <a:spcPts val="2135"/>
              </a:spcBef>
              <a:spcAft>
                <a:spcPts val="0"/>
              </a:spcAft>
              <a:buSzPts val="1200"/>
              <a:buChar char="■"/>
              <a:defRPr sz="1600"/>
            </a:lvl6pPr>
            <a:lvl7pPr marL="4267200" lvl="6" indent="-406400">
              <a:spcBef>
                <a:spcPts val="2135"/>
              </a:spcBef>
              <a:spcAft>
                <a:spcPts val="0"/>
              </a:spcAft>
              <a:buSzPts val="1200"/>
              <a:buChar char="●"/>
              <a:defRPr sz="1600"/>
            </a:lvl7pPr>
            <a:lvl8pPr marL="4876800" lvl="7" indent="-406400">
              <a:spcBef>
                <a:spcPts val="2135"/>
              </a:spcBef>
              <a:spcAft>
                <a:spcPts val="0"/>
              </a:spcAft>
              <a:buSzPts val="1200"/>
              <a:buChar char="○"/>
              <a:defRPr sz="1600"/>
            </a:lvl8pPr>
            <a:lvl9pPr marL="5486400" lvl="8" indent="-406400">
              <a:spcBef>
                <a:spcPts val="2135"/>
              </a:spcBef>
              <a:spcAft>
                <a:spcPts val="2135"/>
              </a:spcAft>
              <a:buSzPts val="1200"/>
              <a:buChar char="■"/>
              <a:defRPr sz="1600"/>
            </a:lvl9pPr>
          </a:lstStyle>
          <a:p/>
        </p:txBody>
      </p:sp>
      <p:sp>
        <p:nvSpPr>
          <p:cNvPr id="21" name="Google Shape;21;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600" lvl="0" indent="-423545">
              <a:spcBef>
                <a:spcPts val="0"/>
              </a:spcBef>
              <a:spcAft>
                <a:spcPts val="0"/>
              </a:spcAft>
              <a:buSzPts val="1400"/>
              <a:buChar char="●"/>
              <a:defRPr sz="1865"/>
            </a:lvl1pPr>
            <a:lvl2pPr marL="1219200" lvl="1" indent="-406400">
              <a:spcBef>
                <a:spcPts val="2135"/>
              </a:spcBef>
              <a:spcAft>
                <a:spcPts val="0"/>
              </a:spcAft>
              <a:buSzPts val="1200"/>
              <a:buChar char="○"/>
              <a:defRPr sz="1600"/>
            </a:lvl2pPr>
            <a:lvl3pPr marL="1828800" lvl="2" indent="-406400">
              <a:spcBef>
                <a:spcPts val="2135"/>
              </a:spcBef>
              <a:spcAft>
                <a:spcPts val="0"/>
              </a:spcAft>
              <a:buSzPts val="1200"/>
              <a:buChar char="■"/>
              <a:defRPr sz="1600"/>
            </a:lvl3pPr>
            <a:lvl4pPr marL="2438400" lvl="3" indent="-406400">
              <a:spcBef>
                <a:spcPts val="2135"/>
              </a:spcBef>
              <a:spcAft>
                <a:spcPts val="0"/>
              </a:spcAft>
              <a:buSzPts val="1200"/>
              <a:buChar char="●"/>
              <a:defRPr sz="1600"/>
            </a:lvl4pPr>
            <a:lvl5pPr marL="3048000" lvl="4" indent="-406400">
              <a:spcBef>
                <a:spcPts val="2135"/>
              </a:spcBef>
              <a:spcAft>
                <a:spcPts val="0"/>
              </a:spcAft>
              <a:buSzPts val="1200"/>
              <a:buChar char="○"/>
              <a:defRPr sz="1600"/>
            </a:lvl5pPr>
            <a:lvl6pPr marL="3657600" lvl="5" indent="-406400">
              <a:spcBef>
                <a:spcPts val="2135"/>
              </a:spcBef>
              <a:spcAft>
                <a:spcPts val="0"/>
              </a:spcAft>
              <a:buSzPts val="1200"/>
              <a:buChar char="■"/>
              <a:defRPr sz="1600"/>
            </a:lvl6pPr>
            <a:lvl7pPr marL="4267200" lvl="6" indent="-406400">
              <a:spcBef>
                <a:spcPts val="2135"/>
              </a:spcBef>
              <a:spcAft>
                <a:spcPts val="0"/>
              </a:spcAft>
              <a:buSzPts val="1200"/>
              <a:buChar char="●"/>
              <a:defRPr sz="1600"/>
            </a:lvl7pPr>
            <a:lvl8pPr marL="4876800" lvl="7" indent="-406400">
              <a:spcBef>
                <a:spcPts val="2135"/>
              </a:spcBef>
              <a:spcAft>
                <a:spcPts val="0"/>
              </a:spcAft>
              <a:buSzPts val="1200"/>
              <a:buChar char="○"/>
              <a:defRPr sz="1600"/>
            </a:lvl8pPr>
            <a:lvl9pPr marL="5486400" lvl="8" indent="-406400">
              <a:spcBef>
                <a:spcPts val="2135"/>
              </a:spcBef>
              <a:spcAft>
                <a:spcPts val="2135"/>
              </a:spcAft>
              <a:buSzPts val="1200"/>
              <a:buChar char="■"/>
              <a:defRPr sz="1600"/>
            </a:lvl9pPr>
          </a:lstStyle>
          <a:p/>
        </p:txBody>
      </p:sp>
      <p:sp>
        <p:nvSpPr>
          <p:cNvPr id="22" name="Google Shape;22;p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fld>
            <a:endParaRPr lang="en-GB"/>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matchingName="Title only">
  <p:cSld name="Title only">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609633" y="546100"/>
            <a:ext cx="10972800" cy="428000"/>
          </a:xfrm>
          <a:prstGeom prst="rect">
            <a:avLst/>
          </a:prstGeom>
        </p:spPr>
        <p:txBody>
          <a:bodyPr spcFirstLastPara="1" wrap="square" lIns="91425" tIns="91425" rIns="91425" bIns="91425" anchor="ctr" anchorCtr="0">
            <a:noAutofit/>
          </a:bodyPr>
          <a:lstStyle>
            <a:lvl1pPr lvl="0" algn="ctr">
              <a:spcBef>
                <a:spcPts val="0"/>
              </a:spcBef>
              <a:spcAft>
                <a:spcPts val="0"/>
              </a:spcAft>
              <a:buSzPts val="2800"/>
              <a:buNone/>
              <a:defRPr sz="3600">
                <a:solidFill>
                  <a:schemeClr val="dk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5"/>
        <p:cNvGrpSpPr/>
        <p:nvPr/>
      </p:nvGrpSpPr>
      <p:grpSpPr>
        <a:xfrm>
          <a:off x="0" y="0"/>
          <a:ext cx="0" cy="0"/>
          <a:chOff x="0" y="0"/>
          <a:chExt cx="0" cy="0"/>
        </a:xfrm>
      </p:grpSpPr>
      <p:sp>
        <p:nvSpPr>
          <p:cNvPr id="26" name="Google Shape;26;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p:txBody>
      </p:sp>
      <p:sp>
        <p:nvSpPr>
          <p:cNvPr id="27" name="Google Shape;27;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Autofit/>
          </a:bodyPr>
          <a:lstStyle>
            <a:lvl1pPr marL="609600" lvl="0" indent="-406400">
              <a:spcBef>
                <a:spcPts val="0"/>
              </a:spcBef>
              <a:spcAft>
                <a:spcPts val="0"/>
              </a:spcAft>
              <a:buSzPts val="1200"/>
              <a:buChar char="●"/>
              <a:defRPr sz="1600"/>
            </a:lvl1pPr>
            <a:lvl2pPr marL="1219200" lvl="1" indent="-406400">
              <a:spcBef>
                <a:spcPts val="2135"/>
              </a:spcBef>
              <a:spcAft>
                <a:spcPts val="0"/>
              </a:spcAft>
              <a:buSzPts val="1200"/>
              <a:buChar char="○"/>
              <a:defRPr sz="1600"/>
            </a:lvl2pPr>
            <a:lvl3pPr marL="1828800" lvl="2" indent="-406400">
              <a:spcBef>
                <a:spcPts val="2135"/>
              </a:spcBef>
              <a:spcAft>
                <a:spcPts val="0"/>
              </a:spcAft>
              <a:buSzPts val="1200"/>
              <a:buChar char="■"/>
              <a:defRPr sz="1600"/>
            </a:lvl3pPr>
            <a:lvl4pPr marL="2438400" lvl="3" indent="-406400">
              <a:spcBef>
                <a:spcPts val="2135"/>
              </a:spcBef>
              <a:spcAft>
                <a:spcPts val="0"/>
              </a:spcAft>
              <a:buSzPts val="1200"/>
              <a:buChar char="●"/>
              <a:defRPr sz="1600"/>
            </a:lvl4pPr>
            <a:lvl5pPr marL="3048000" lvl="4" indent="-406400">
              <a:spcBef>
                <a:spcPts val="2135"/>
              </a:spcBef>
              <a:spcAft>
                <a:spcPts val="0"/>
              </a:spcAft>
              <a:buSzPts val="1200"/>
              <a:buChar char="○"/>
              <a:defRPr sz="1600"/>
            </a:lvl5pPr>
            <a:lvl6pPr marL="3657600" lvl="5" indent="-406400">
              <a:spcBef>
                <a:spcPts val="2135"/>
              </a:spcBef>
              <a:spcAft>
                <a:spcPts val="0"/>
              </a:spcAft>
              <a:buSzPts val="1200"/>
              <a:buChar char="■"/>
              <a:defRPr sz="1600"/>
            </a:lvl6pPr>
            <a:lvl7pPr marL="4267200" lvl="6" indent="-406400">
              <a:spcBef>
                <a:spcPts val="2135"/>
              </a:spcBef>
              <a:spcAft>
                <a:spcPts val="0"/>
              </a:spcAft>
              <a:buSzPts val="1200"/>
              <a:buChar char="●"/>
              <a:defRPr sz="1600"/>
            </a:lvl7pPr>
            <a:lvl8pPr marL="4876800" lvl="7" indent="-406400">
              <a:spcBef>
                <a:spcPts val="2135"/>
              </a:spcBef>
              <a:spcAft>
                <a:spcPts val="0"/>
              </a:spcAft>
              <a:buSzPts val="1200"/>
              <a:buChar char="○"/>
              <a:defRPr sz="1600"/>
            </a:lvl8pPr>
            <a:lvl9pPr marL="5486400" lvl="8" indent="-406400">
              <a:spcBef>
                <a:spcPts val="2135"/>
              </a:spcBef>
              <a:spcAft>
                <a:spcPts val="2135"/>
              </a:spcAft>
              <a:buSzPts val="1200"/>
              <a:buChar char="■"/>
              <a:defRPr sz="1600"/>
            </a:lvl9pPr>
          </a:lstStyle>
          <a:p/>
        </p:txBody>
      </p:sp>
      <p:sp>
        <p:nvSpPr>
          <p:cNvPr id="28" name="Google Shape;28;p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fld>
            <a:endParaRPr lang="en-GB"/>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p:txBody>
      </p:sp>
      <p:sp>
        <p:nvSpPr>
          <p:cNvPr id="31" name="Google Shape;31;p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fld>
            <a:endParaRPr lang="en-GB"/>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2"/>
        <p:cNvGrpSpPr/>
        <p:nvPr/>
      </p:nvGrpSpPr>
      <p:grpSpPr>
        <a:xfrm>
          <a:off x="0" y="0"/>
          <a:ext cx="0" cy="0"/>
          <a:chOff x="0" y="0"/>
          <a:chExt cx="0" cy="0"/>
        </a:xfrm>
      </p:grpSpPr>
      <p:sp>
        <p:nvSpPr>
          <p:cNvPr id="33" name="Google Shape;33;p9"/>
          <p:cNvSpPr/>
          <p:nvPr/>
        </p:nvSpPr>
        <p:spPr>
          <a:xfrm>
            <a:off x="6096000" y="-167"/>
            <a:ext cx="6096000" cy="6858000"/>
          </a:xfrm>
          <a:prstGeom prst="rect">
            <a:avLst/>
          </a:prstGeom>
          <a:solidFill>
            <a:schemeClr val="accent5">
              <a:lumMod val="10000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 name="Google Shape;34;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p:txBody>
      </p:sp>
      <p:sp>
        <p:nvSpPr>
          <p:cNvPr id="35" name="Google Shape;35;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p:txBody>
      </p:sp>
      <p:sp>
        <p:nvSpPr>
          <p:cNvPr id="36" name="Google Shape;36;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600" lvl="0" indent="-457200">
              <a:spcBef>
                <a:spcPts val="0"/>
              </a:spcBef>
              <a:spcAft>
                <a:spcPts val="0"/>
              </a:spcAft>
              <a:buSzPts val="1800"/>
              <a:buChar char="●"/>
              <a:defRPr/>
            </a:lvl1pPr>
            <a:lvl2pPr marL="1219200" lvl="1" indent="-423545">
              <a:spcBef>
                <a:spcPts val="2135"/>
              </a:spcBef>
              <a:spcAft>
                <a:spcPts val="0"/>
              </a:spcAft>
              <a:buSzPts val="1400"/>
              <a:buChar char="○"/>
              <a:defRPr/>
            </a:lvl2pPr>
            <a:lvl3pPr marL="1828800" lvl="2" indent="-423545">
              <a:spcBef>
                <a:spcPts val="2135"/>
              </a:spcBef>
              <a:spcAft>
                <a:spcPts val="0"/>
              </a:spcAft>
              <a:buSzPts val="1400"/>
              <a:buChar char="■"/>
              <a:defRPr/>
            </a:lvl3pPr>
            <a:lvl4pPr marL="2438400" lvl="3" indent="-423545">
              <a:spcBef>
                <a:spcPts val="2135"/>
              </a:spcBef>
              <a:spcAft>
                <a:spcPts val="0"/>
              </a:spcAft>
              <a:buSzPts val="1400"/>
              <a:buChar char="●"/>
              <a:defRPr/>
            </a:lvl4pPr>
            <a:lvl5pPr marL="3048000" lvl="4" indent="-423545">
              <a:spcBef>
                <a:spcPts val="2135"/>
              </a:spcBef>
              <a:spcAft>
                <a:spcPts val="0"/>
              </a:spcAft>
              <a:buSzPts val="1400"/>
              <a:buChar char="○"/>
              <a:defRPr/>
            </a:lvl5pPr>
            <a:lvl6pPr marL="3657600" lvl="5" indent="-423545">
              <a:spcBef>
                <a:spcPts val="2135"/>
              </a:spcBef>
              <a:spcAft>
                <a:spcPts val="0"/>
              </a:spcAft>
              <a:buSzPts val="1400"/>
              <a:buChar char="■"/>
              <a:defRPr/>
            </a:lvl6pPr>
            <a:lvl7pPr marL="4267200" lvl="6" indent="-423545">
              <a:spcBef>
                <a:spcPts val="2135"/>
              </a:spcBef>
              <a:spcAft>
                <a:spcPts val="0"/>
              </a:spcAft>
              <a:buSzPts val="1400"/>
              <a:buChar char="●"/>
              <a:defRPr/>
            </a:lvl7pPr>
            <a:lvl8pPr marL="4876800" lvl="7" indent="-423545">
              <a:spcBef>
                <a:spcPts val="2135"/>
              </a:spcBef>
              <a:spcAft>
                <a:spcPts val="0"/>
              </a:spcAft>
              <a:buSzPts val="1400"/>
              <a:buChar char="○"/>
              <a:defRPr/>
            </a:lvl8pPr>
            <a:lvl9pPr marL="5486400" lvl="8" indent="-423545">
              <a:spcBef>
                <a:spcPts val="2135"/>
              </a:spcBef>
              <a:spcAft>
                <a:spcPts val="2135"/>
              </a:spcAft>
              <a:buSzPts val="1400"/>
              <a:buChar char="■"/>
              <a:defRPr/>
            </a:lvl9pPr>
          </a:lstStyle>
          <a:p/>
        </p:txBody>
      </p:sp>
      <p:sp>
        <p:nvSpPr>
          <p:cNvPr id="37" name="Google Shape;37;p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fld>
            <a:endParaRPr lang="en-GB"/>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matchingName="Section title and description">
  <p:cSld name="1_Section title and description">
    <p:spTree>
      <p:nvGrpSpPr>
        <p:cNvPr id="1" name="Shape 32"/>
        <p:cNvGrpSpPr/>
        <p:nvPr/>
      </p:nvGrpSpPr>
      <p:grpSpPr>
        <a:xfrm>
          <a:off x="0" y="0"/>
          <a:ext cx="0" cy="0"/>
          <a:chOff x="0" y="0"/>
          <a:chExt cx="0" cy="0"/>
        </a:xfrm>
      </p:grpSpPr>
      <p:sp>
        <p:nvSpPr>
          <p:cNvPr id="8" name="TextBox 7"/>
          <p:cNvSpPr txBox="1"/>
          <p:nvPr userDrawn="1"/>
        </p:nvSpPr>
        <p:spPr>
          <a:xfrm>
            <a:off x="6194697" y="6539534"/>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http://www.1ppt.com/moban/</a:t>
            </a:r>
            <a:r>
              <a:rPr lang="zh-CN" altLang="en-US" sz="100" dirty="0" smtClean="0">
                <a:solidFill>
                  <a:prstClr val="black"/>
                </a:solidFill>
                <a:ea typeface="微软雅黑" panose="020B0503020204020204" pitchFamily="34" charset="-122"/>
              </a:rPr>
              <a:t> </a:t>
            </a:r>
            <a:endParaRPr lang="en-US" altLang="zh-CN" sz="100" dirty="0" smtClean="0">
              <a:solidFill>
                <a:prstClr val="black"/>
              </a:solidFill>
              <a:ea typeface="微软雅黑" panose="020B0503020204020204" pitchFamily="34" charset="-122"/>
            </a:endParaRPr>
          </a:p>
        </p:txBody>
      </p:sp>
      <p:sp>
        <p:nvSpPr>
          <p:cNvPr id="33" name="Google Shape;33;p9"/>
          <p:cNvSpPr/>
          <p:nvPr/>
        </p:nvSpPr>
        <p:spPr>
          <a:xfrm>
            <a:off x="6096000" y="-167"/>
            <a:ext cx="6096000" cy="6858000"/>
          </a:xfrm>
          <a:prstGeom prst="rect">
            <a:avLst/>
          </a:prstGeom>
          <a:solidFill>
            <a:schemeClr val="accent5">
              <a:lumMod val="100000"/>
            </a:scheme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 name="Google Shape;34;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p:txBody>
      </p:sp>
      <p:sp>
        <p:nvSpPr>
          <p:cNvPr id="35" name="Google Shape;35;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p:txBody>
      </p:sp>
      <p:sp>
        <p:nvSpPr>
          <p:cNvPr id="36" name="Google Shape;36;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600" lvl="0" indent="-457200">
              <a:spcBef>
                <a:spcPts val="0"/>
              </a:spcBef>
              <a:spcAft>
                <a:spcPts val="0"/>
              </a:spcAft>
              <a:buSzPts val="1800"/>
              <a:buChar char="●"/>
              <a:defRPr/>
            </a:lvl1pPr>
            <a:lvl2pPr marL="1219200" lvl="1" indent="-423545">
              <a:spcBef>
                <a:spcPts val="2135"/>
              </a:spcBef>
              <a:spcAft>
                <a:spcPts val="0"/>
              </a:spcAft>
              <a:buSzPts val="1400"/>
              <a:buChar char="○"/>
              <a:defRPr/>
            </a:lvl2pPr>
            <a:lvl3pPr marL="1828800" lvl="2" indent="-423545">
              <a:spcBef>
                <a:spcPts val="2135"/>
              </a:spcBef>
              <a:spcAft>
                <a:spcPts val="0"/>
              </a:spcAft>
              <a:buSzPts val="1400"/>
              <a:buChar char="■"/>
              <a:defRPr/>
            </a:lvl3pPr>
            <a:lvl4pPr marL="2438400" lvl="3" indent="-423545">
              <a:spcBef>
                <a:spcPts val="2135"/>
              </a:spcBef>
              <a:spcAft>
                <a:spcPts val="0"/>
              </a:spcAft>
              <a:buSzPts val="1400"/>
              <a:buChar char="●"/>
              <a:defRPr/>
            </a:lvl4pPr>
            <a:lvl5pPr marL="3048000" lvl="4" indent="-423545">
              <a:spcBef>
                <a:spcPts val="2135"/>
              </a:spcBef>
              <a:spcAft>
                <a:spcPts val="0"/>
              </a:spcAft>
              <a:buSzPts val="1400"/>
              <a:buChar char="○"/>
              <a:defRPr/>
            </a:lvl5pPr>
            <a:lvl6pPr marL="3657600" lvl="5" indent="-423545">
              <a:spcBef>
                <a:spcPts val="2135"/>
              </a:spcBef>
              <a:spcAft>
                <a:spcPts val="0"/>
              </a:spcAft>
              <a:buSzPts val="1400"/>
              <a:buChar char="■"/>
              <a:defRPr/>
            </a:lvl6pPr>
            <a:lvl7pPr marL="4267200" lvl="6" indent="-423545">
              <a:spcBef>
                <a:spcPts val="2135"/>
              </a:spcBef>
              <a:spcAft>
                <a:spcPts val="0"/>
              </a:spcAft>
              <a:buSzPts val="1400"/>
              <a:buChar char="●"/>
              <a:defRPr/>
            </a:lvl7pPr>
            <a:lvl8pPr marL="4876800" lvl="7" indent="-423545">
              <a:spcBef>
                <a:spcPts val="2135"/>
              </a:spcBef>
              <a:spcAft>
                <a:spcPts val="0"/>
              </a:spcAft>
              <a:buSzPts val="1400"/>
              <a:buChar char="○"/>
              <a:defRPr/>
            </a:lvl8pPr>
            <a:lvl9pPr marL="5486400" lvl="8" indent="-423545">
              <a:spcBef>
                <a:spcPts val="2135"/>
              </a:spcBef>
              <a:spcAft>
                <a:spcPts val="2135"/>
              </a:spcAft>
              <a:buSzPts val="1400"/>
              <a:buChar char="■"/>
              <a:defRPr/>
            </a:lvl9pPr>
          </a:lstStyle>
          <a:p/>
        </p:txBody>
      </p:sp>
      <p:sp>
        <p:nvSpPr>
          <p:cNvPr id="37" name="Google Shape;37;p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fld>
            <a:endParaRPr lang="en-GB"/>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Shape 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865"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5.xml"/><Relationship Id="rId2" Type="http://schemas.microsoft.com/office/2007/relationships/hdphoto" Target="../media/image7.wdp"/><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10.png"/><Relationship Id="rId2" Type="http://schemas.microsoft.com/office/2007/relationships/hdphoto" Target="../media/image7.wdp"/><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6.xml"/><Relationship Id="rId2" Type="http://schemas.microsoft.com/office/2007/relationships/hdphoto" Target="../media/image7.wdp"/><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5.xml"/><Relationship Id="rId3" Type="http://schemas.openxmlformats.org/officeDocument/2006/relationships/image" Target="../media/image11.png"/><Relationship Id="rId2" Type="http://schemas.microsoft.com/office/2007/relationships/hdphoto" Target="../media/image7.wdp"/><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tags" Target="../tags/tag7.xml"/><Relationship Id="rId4" Type="http://schemas.microsoft.com/office/2007/relationships/hdphoto" Target="../media/image7.wdp"/><Relationship Id="rId3" Type="http://schemas.openxmlformats.org/officeDocument/2006/relationships/image" Target="../media/image6.png"/><Relationship Id="rId2" Type="http://schemas.openxmlformats.org/officeDocument/2006/relationships/image" Target="../media/image13.jpeg"/><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5.xml"/><Relationship Id="rId3" Type="http://schemas.openxmlformats.org/officeDocument/2006/relationships/image" Target="../media/image14.png"/><Relationship Id="rId2" Type="http://schemas.microsoft.com/office/2007/relationships/hdphoto" Target="../media/image7.wdp"/><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8.xml"/><Relationship Id="rId2" Type="http://schemas.microsoft.com/office/2007/relationships/hdphoto" Target="../media/image7.wdp"/><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9.xml"/><Relationship Id="rId2" Type="http://schemas.microsoft.com/office/2007/relationships/hdphoto" Target="../media/image7.wdp"/><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tags" Target="../tags/tag10.xml"/><Relationship Id="rId3" Type="http://schemas.microsoft.com/office/2007/relationships/hdphoto" Target="../media/image7.wdp"/><Relationship Id="rId2" Type="http://schemas.openxmlformats.org/officeDocument/2006/relationships/image" Target="../media/image6.png"/><Relationship Id="rId1" Type="http://schemas.openxmlformats.org/officeDocument/2006/relationships/image" Target="../media/image15.jpe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5.xml"/><Relationship Id="rId2" Type="http://schemas.microsoft.com/office/2007/relationships/hdphoto" Target="../media/image7.wdp"/><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5.xml"/><Relationship Id="rId3" Type="http://schemas.openxmlformats.org/officeDocument/2006/relationships/image" Target="../media/image16.png"/><Relationship Id="rId2" Type="http://schemas.microsoft.com/office/2007/relationships/hdphoto" Target="../media/image7.wdp"/><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5.xml"/><Relationship Id="rId3" Type="http://schemas.microsoft.com/office/2007/relationships/hdphoto" Target="../media/image7.wdp"/><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tags" Target="../tags/tag2.xml"/><Relationship Id="rId3" Type="http://schemas.openxmlformats.org/officeDocument/2006/relationships/image" Target="../media/image8.png"/><Relationship Id="rId2" Type="http://schemas.microsoft.com/office/2007/relationships/hdphoto" Target="../media/image7.wdp"/><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tags" Target="../tags/tag3.xml"/><Relationship Id="rId3" Type="http://schemas.openxmlformats.org/officeDocument/2006/relationships/image" Target="../media/image9.jpeg"/><Relationship Id="rId2" Type="http://schemas.microsoft.com/office/2007/relationships/hdphoto" Target="../media/image7.wdp"/><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4.xml"/><Relationship Id="rId2" Type="http://schemas.microsoft.com/office/2007/relationships/hdphoto" Target="../media/image7.wdp"/><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screen"/>
          <a:stretch>
            <a:fillRect/>
          </a:stretch>
        </p:blipFill>
        <p:spPr>
          <a:xfrm rot="5400000">
            <a:off x="2657361" y="-2657361"/>
            <a:ext cx="6877278" cy="12192000"/>
          </a:xfrm>
          <a:prstGeom prst="rect">
            <a:avLst/>
          </a:prstGeom>
        </p:spPr>
      </p:pic>
      <p:sp>
        <p:nvSpPr>
          <p:cNvPr id="3" name="文本框 2"/>
          <p:cNvSpPr txBox="1"/>
          <p:nvPr/>
        </p:nvSpPr>
        <p:spPr>
          <a:xfrm>
            <a:off x="4157008" y="1769561"/>
            <a:ext cx="3877985" cy="120032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dirty="0">
                <a:ln>
                  <a:noFill/>
                </a:ln>
                <a:solidFill>
                  <a:srgbClr val="548280"/>
                </a:solidFill>
                <a:effectLst/>
                <a:uLnTx/>
                <a:uFillTx/>
                <a:cs typeface="+mn-ea"/>
                <a:sym typeface="+mn-lt"/>
              </a:rPr>
              <a:t>森系文艺</a:t>
            </a:r>
            <a:endParaRPr kumimoji="0" lang="zh-CN" altLang="en-US" sz="7200" b="0" i="0" u="none" strike="noStrike" kern="1200" cap="none" spc="0" normalizeH="0" baseline="0" noProof="0" dirty="0">
              <a:ln>
                <a:noFill/>
              </a:ln>
              <a:solidFill>
                <a:srgbClr val="548280"/>
              </a:solidFill>
              <a:effectLst/>
              <a:uLnTx/>
              <a:uFillTx/>
              <a:cs typeface="+mn-ea"/>
              <a:sym typeface="+mn-lt"/>
            </a:endParaRPr>
          </a:p>
        </p:txBody>
      </p:sp>
      <p:sp>
        <p:nvSpPr>
          <p:cNvPr id="17" name="TextBox 7"/>
          <p:cNvSpPr txBox="1"/>
          <p:nvPr/>
        </p:nvSpPr>
        <p:spPr>
          <a:xfrm>
            <a:off x="3160581" y="4841914"/>
            <a:ext cx="5894596" cy="553085"/>
          </a:xfrm>
          <a:prstGeom prst="rect">
            <a:avLst/>
          </a:prstGeom>
          <a:noFill/>
        </p:spPr>
        <p:txBody>
          <a:bodyPr wrap="square" rtlCol="0">
            <a:spAutoFit/>
          </a:bodyPr>
          <a:lstStyle/>
          <a:p>
            <a:pPr lvl="0" algn="ctr" defTabSz="457200">
              <a:lnSpc>
                <a:spcPct val="150000"/>
              </a:lnSpc>
              <a:defRPr/>
            </a:pPr>
            <a:r>
              <a:rPr lang="zh-CN" altLang="en-US" sz="2000" spc="300" dirty="0">
                <a:solidFill>
                  <a:srgbClr val="000000">
                    <a:lumMod val="50000"/>
                    <a:lumOff val="50000"/>
                  </a:srgbClr>
                </a:solidFill>
                <a:cs typeface="+mn-ea"/>
                <a:sym typeface="+mn-lt"/>
              </a:rPr>
              <a:t>汇报人：</a:t>
            </a:r>
            <a:r>
              <a:rPr lang="en-US" sz="2000" spc="300" dirty="0">
                <a:solidFill>
                  <a:srgbClr val="000000">
                    <a:lumMod val="50000"/>
                    <a:lumOff val="50000"/>
                  </a:srgbClr>
                </a:solidFill>
                <a:cs typeface="+mn-ea"/>
                <a:sym typeface="+mn-lt"/>
              </a:rPr>
              <a:t>XXX</a:t>
            </a:r>
            <a:r>
              <a:rPr lang="en-US" altLang="zh-CN" sz="2000" spc="300" dirty="0">
                <a:solidFill>
                  <a:srgbClr val="000000">
                    <a:lumMod val="50000"/>
                    <a:lumOff val="50000"/>
                  </a:srgbClr>
                </a:solidFill>
                <a:cs typeface="+mn-ea"/>
                <a:sym typeface="+mn-lt"/>
              </a:rPr>
              <a:t>   </a:t>
            </a:r>
            <a:r>
              <a:rPr lang="zh-CN" altLang="en-US" sz="2000" spc="300" dirty="0">
                <a:solidFill>
                  <a:srgbClr val="000000">
                    <a:lumMod val="50000"/>
                    <a:lumOff val="50000"/>
                  </a:srgbClr>
                </a:solidFill>
                <a:cs typeface="+mn-ea"/>
                <a:sym typeface="+mn-lt"/>
              </a:rPr>
              <a:t>时间：</a:t>
            </a:r>
            <a:r>
              <a:rPr lang="en-US" altLang="zh-CN" sz="2000" spc="300" dirty="0">
                <a:solidFill>
                  <a:srgbClr val="000000">
                    <a:lumMod val="50000"/>
                    <a:lumOff val="50000"/>
                  </a:srgbClr>
                </a:solidFill>
                <a:cs typeface="+mn-ea"/>
                <a:sym typeface="+mn-lt"/>
              </a:rPr>
              <a:t>20XX.XX</a:t>
            </a:r>
            <a:endParaRPr lang="en-US" altLang="zh-CN" sz="2000" spc="300" dirty="0">
              <a:solidFill>
                <a:srgbClr val="000000">
                  <a:lumMod val="50000"/>
                  <a:lumOff val="50000"/>
                </a:srgbClr>
              </a:solidFill>
              <a:cs typeface="+mn-ea"/>
              <a:sym typeface="+mn-lt"/>
            </a:endParaRPr>
          </a:p>
        </p:txBody>
      </p:sp>
      <p:sp>
        <p:nvSpPr>
          <p:cNvPr id="31" name="文本框 2"/>
          <p:cNvSpPr txBox="1"/>
          <p:nvPr/>
        </p:nvSpPr>
        <p:spPr>
          <a:xfrm>
            <a:off x="2925901" y="2996979"/>
            <a:ext cx="6340197" cy="132343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7800" b="0" i="0" u="none" strike="noStrike" kern="1200" cap="none" spc="0" normalizeH="0" baseline="0" noProof="0" dirty="0">
                <a:ln>
                  <a:noFill/>
                </a:ln>
                <a:solidFill>
                  <a:srgbClr val="000000">
                    <a:lumMod val="65000"/>
                    <a:lumOff val="35000"/>
                  </a:srgbClr>
                </a:solidFill>
                <a:effectLst/>
                <a:uLnTx/>
                <a:uFillTx/>
                <a:cs typeface="+mn-ea"/>
                <a:sym typeface="+mn-lt"/>
              </a:rPr>
              <a:t>创意教学课件</a:t>
            </a:r>
            <a:endParaRPr kumimoji="0" lang="zh-CN" altLang="en-US" sz="78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750"/>
                                        <p:tgtEl>
                                          <p:spTgt spid="31"/>
                                        </p:tgtEl>
                                      </p:cBhvr>
                                    </p:animEffect>
                                    <p:anim calcmode="lin" valueType="num">
                                      <p:cBhvr>
                                        <p:cTn id="13" dur="750" fill="hold"/>
                                        <p:tgtEl>
                                          <p:spTgt spid="31"/>
                                        </p:tgtEl>
                                        <p:attrNameLst>
                                          <p:attrName>ppt_x</p:attrName>
                                        </p:attrNameLst>
                                      </p:cBhvr>
                                      <p:tavLst>
                                        <p:tav tm="0">
                                          <p:val>
                                            <p:strVal val="#ppt_x"/>
                                          </p:val>
                                        </p:tav>
                                        <p:tav tm="100000">
                                          <p:val>
                                            <p:strVal val="#ppt_x"/>
                                          </p:val>
                                        </p:tav>
                                      </p:tavLst>
                                    </p:anim>
                                    <p:anim calcmode="lin" valueType="num">
                                      <p:cBhvr>
                                        <p:cTn id="14" dur="750" fill="hold"/>
                                        <p:tgtEl>
                                          <p:spTgt spid="3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outVertical)">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40" name="图片 39"/>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grpSp>
        <p:nvGrpSpPr>
          <p:cNvPr id="45" name="组合 82"/>
          <p:cNvGrpSpPr/>
          <p:nvPr/>
        </p:nvGrpSpPr>
        <p:grpSpPr>
          <a:xfrm>
            <a:off x="9043205" y="2636282"/>
            <a:ext cx="1065603" cy="1208546"/>
            <a:chOff x="8434811" y="2608031"/>
            <a:chExt cx="1166390" cy="1322855"/>
          </a:xfrm>
        </p:grpSpPr>
        <p:sp>
          <p:nvSpPr>
            <p:cNvPr id="46" name="íṩļíḓê"/>
            <p:cNvSpPr/>
            <p:nvPr/>
          </p:nvSpPr>
          <p:spPr>
            <a:xfrm rot="18900000">
              <a:off x="8434811" y="2608031"/>
              <a:ext cx="1166390" cy="116639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47" name="íṣľíḑè"/>
            <p:cNvSpPr/>
            <p:nvPr/>
          </p:nvSpPr>
          <p:spPr>
            <a:xfrm rot="18900000">
              <a:off x="8434811" y="2764496"/>
              <a:ext cx="1166390" cy="116639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48" name="ïşḷîḋè"/>
            <p:cNvSpPr/>
            <p:nvPr/>
          </p:nvSpPr>
          <p:spPr bwMode="auto">
            <a:xfrm>
              <a:off x="8777771" y="3107818"/>
              <a:ext cx="480471" cy="479746"/>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w="9525">
              <a:noFill/>
              <a:rou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grpSp>
      <p:grpSp>
        <p:nvGrpSpPr>
          <p:cNvPr id="49" name="组合 85"/>
          <p:cNvGrpSpPr/>
          <p:nvPr/>
        </p:nvGrpSpPr>
        <p:grpSpPr>
          <a:xfrm>
            <a:off x="2095590" y="2826410"/>
            <a:ext cx="1065603" cy="1233024"/>
            <a:chOff x="2603197" y="2764496"/>
            <a:chExt cx="1166390" cy="1349647"/>
          </a:xfrm>
        </p:grpSpPr>
        <p:sp>
          <p:nvSpPr>
            <p:cNvPr id="50" name="iṣ1îḋe"/>
            <p:cNvSpPr/>
            <p:nvPr/>
          </p:nvSpPr>
          <p:spPr>
            <a:xfrm rot="18900000">
              <a:off x="2603197" y="2947753"/>
              <a:ext cx="1166390" cy="116639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51" name="ï$ľîḋè"/>
            <p:cNvSpPr/>
            <p:nvPr/>
          </p:nvSpPr>
          <p:spPr>
            <a:xfrm rot="18900000">
              <a:off x="2603197" y="2764496"/>
              <a:ext cx="1166390" cy="11663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52" name="íŝlîḑé"/>
            <p:cNvSpPr/>
            <p:nvPr/>
          </p:nvSpPr>
          <p:spPr bwMode="auto">
            <a:xfrm>
              <a:off x="2943076" y="3104743"/>
              <a:ext cx="486631" cy="485896"/>
            </a:xfrm>
            <a:custGeom>
              <a:avLst/>
              <a:gdLst>
                <a:gd name="connsiteX0" fmla="*/ 264400 w 607639"/>
                <a:gd name="connsiteY0" fmla="*/ 371924 h 606722"/>
                <a:gd name="connsiteX1" fmla="*/ 209306 w 607639"/>
                <a:gd name="connsiteY1" fmla="*/ 398407 h 606722"/>
                <a:gd name="connsiteX2" fmla="*/ 171212 w 607639"/>
                <a:gd name="connsiteY2" fmla="*/ 423290 h 606722"/>
                <a:gd name="connsiteX3" fmla="*/ 196756 w 607639"/>
                <a:gd name="connsiteY3" fmla="*/ 433510 h 606722"/>
                <a:gd name="connsiteX4" fmla="*/ 410813 w 607639"/>
                <a:gd name="connsiteY4" fmla="*/ 433510 h 606722"/>
                <a:gd name="connsiteX5" fmla="*/ 436358 w 607639"/>
                <a:gd name="connsiteY5" fmla="*/ 423290 h 606722"/>
                <a:gd name="connsiteX6" fmla="*/ 398352 w 607639"/>
                <a:gd name="connsiteY6" fmla="*/ 398407 h 606722"/>
                <a:gd name="connsiteX7" fmla="*/ 342368 w 607639"/>
                <a:gd name="connsiteY7" fmla="*/ 372457 h 606722"/>
                <a:gd name="connsiteX8" fmla="*/ 303740 w 607639"/>
                <a:gd name="connsiteY8" fmla="*/ 382499 h 606722"/>
                <a:gd name="connsiteX9" fmla="*/ 264400 w 607639"/>
                <a:gd name="connsiteY9" fmla="*/ 371924 h 606722"/>
                <a:gd name="connsiteX10" fmla="*/ 303740 w 607639"/>
                <a:gd name="connsiteY10" fmla="*/ 173124 h 606722"/>
                <a:gd name="connsiteX11" fmla="*/ 236720 w 607639"/>
                <a:gd name="connsiteY11" fmla="*/ 262970 h 606722"/>
                <a:gd name="connsiteX12" fmla="*/ 303740 w 607639"/>
                <a:gd name="connsiteY12" fmla="*/ 352906 h 606722"/>
                <a:gd name="connsiteX13" fmla="*/ 370850 w 607639"/>
                <a:gd name="connsiteY13" fmla="*/ 262970 h 606722"/>
                <a:gd name="connsiteX14" fmla="*/ 303740 w 607639"/>
                <a:gd name="connsiteY14" fmla="*/ 173124 h 606722"/>
                <a:gd name="connsiteX15" fmla="*/ 303740 w 607639"/>
                <a:gd name="connsiteY15" fmla="*/ 143530 h 606722"/>
                <a:gd name="connsiteX16" fmla="*/ 400489 w 607639"/>
                <a:gd name="connsiteY16" fmla="*/ 262970 h 606722"/>
                <a:gd name="connsiteX17" fmla="*/ 368981 w 607639"/>
                <a:gd name="connsiteY17" fmla="*/ 350684 h 606722"/>
                <a:gd name="connsiteX18" fmla="*/ 410902 w 607639"/>
                <a:gd name="connsiteY18" fmla="*/ 371568 h 606722"/>
                <a:gd name="connsiteX19" fmla="*/ 466085 w 607639"/>
                <a:gd name="connsiteY19" fmla="*/ 423290 h 606722"/>
                <a:gd name="connsiteX20" fmla="*/ 410813 w 607639"/>
                <a:gd name="connsiteY20" fmla="*/ 463192 h 606722"/>
                <a:gd name="connsiteX21" fmla="*/ 196756 w 607639"/>
                <a:gd name="connsiteY21" fmla="*/ 463192 h 606722"/>
                <a:gd name="connsiteX22" fmla="*/ 141484 w 607639"/>
                <a:gd name="connsiteY22" fmla="*/ 423290 h 606722"/>
                <a:gd name="connsiteX23" fmla="*/ 196578 w 607639"/>
                <a:gd name="connsiteY23" fmla="*/ 371657 h 606722"/>
                <a:gd name="connsiteX24" fmla="*/ 238589 w 607639"/>
                <a:gd name="connsiteY24" fmla="*/ 350773 h 606722"/>
                <a:gd name="connsiteX25" fmla="*/ 206992 w 607639"/>
                <a:gd name="connsiteY25" fmla="*/ 262970 h 606722"/>
                <a:gd name="connsiteX26" fmla="*/ 303740 w 607639"/>
                <a:gd name="connsiteY26" fmla="*/ 143530 h 606722"/>
                <a:gd name="connsiteX27" fmla="*/ 288644 w 607639"/>
                <a:gd name="connsiteY27" fmla="*/ 31105 h 606722"/>
                <a:gd name="connsiteX28" fmla="*/ 31152 w 607639"/>
                <a:gd name="connsiteY28" fmla="*/ 288209 h 606722"/>
                <a:gd name="connsiteX29" fmla="*/ 91141 w 607639"/>
                <a:gd name="connsiteY29" fmla="*/ 288209 h 606722"/>
                <a:gd name="connsiteX30" fmla="*/ 91141 w 607639"/>
                <a:gd name="connsiteY30" fmla="*/ 318514 h 606722"/>
                <a:gd name="connsiteX31" fmla="*/ 31152 w 607639"/>
                <a:gd name="connsiteY31" fmla="*/ 318514 h 606722"/>
                <a:gd name="connsiteX32" fmla="*/ 288644 w 607639"/>
                <a:gd name="connsiteY32" fmla="*/ 575617 h 606722"/>
                <a:gd name="connsiteX33" fmla="*/ 288644 w 607639"/>
                <a:gd name="connsiteY33" fmla="*/ 515718 h 606722"/>
                <a:gd name="connsiteX34" fmla="*/ 318995 w 607639"/>
                <a:gd name="connsiteY34" fmla="*/ 515718 h 606722"/>
                <a:gd name="connsiteX35" fmla="*/ 318995 w 607639"/>
                <a:gd name="connsiteY35" fmla="*/ 575617 h 606722"/>
                <a:gd name="connsiteX36" fmla="*/ 576487 w 607639"/>
                <a:gd name="connsiteY36" fmla="*/ 318514 h 606722"/>
                <a:gd name="connsiteX37" fmla="*/ 516498 w 607639"/>
                <a:gd name="connsiteY37" fmla="*/ 318514 h 606722"/>
                <a:gd name="connsiteX38" fmla="*/ 516498 w 607639"/>
                <a:gd name="connsiteY38" fmla="*/ 288209 h 606722"/>
                <a:gd name="connsiteX39" fmla="*/ 576487 w 607639"/>
                <a:gd name="connsiteY39" fmla="*/ 288209 h 606722"/>
                <a:gd name="connsiteX40" fmla="*/ 318995 w 607639"/>
                <a:gd name="connsiteY40" fmla="*/ 31105 h 606722"/>
                <a:gd name="connsiteX41" fmla="*/ 318995 w 607639"/>
                <a:gd name="connsiteY41" fmla="*/ 91004 h 606722"/>
                <a:gd name="connsiteX42" fmla="*/ 288644 w 607639"/>
                <a:gd name="connsiteY42" fmla="*/ 91004 h 606722"/>
                <a:gd name="connsiteX43" fmla="*/ 303775 w 607639"/>
                <a:gd name="connsiteY43" fmla="*/ 0 h 606722"/>
                <a:gd name="connsiteX44" fmla="*/ 607639 w 607639"/>
                <a:gd name="connsiteY44" fmla="*/ 303317 h 606722"/>
                <a:gd name="connsiteX45" fmla="*/ 303775 w 607639"/>
                <a:gd name="connsiteY45" fmla="*/ 606722 h 606722"/>
                <a:gd name="connsiteX46" fmla="*/ 0 w 607639"/>
                <a:gd name="connsiteY46" fmla="*/ 303317 h 606722"/>
                <a:gd name="connsiteX47" fmla="*/ 303775 w 607639"/>
                <a:gd name="connsiteY4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639" h="606722">
                  <a:moveTo>
                    <a:pt x="264400" y="371924"/>
                  </a:moveTo>
                  <a:cubicBezTo>
                    <a:pt x="249625" y="379033"/>
                    <a:pt x="214557" y="395918"/>
                    <a:pt x="209306" y="398407"/>
                  </a:cubicBezTo>
                  <a:cubicBezTo>
                    <a:pt x="175929" y="413870"/>
                    <a:pt x="171212" y="416536"/>
                    <a:pt x="171212" y="423290"/>
                  </a:cubicBezTo>
                  <a:cubicBezTo>
                    <a:pt x="171212" y="432088"/>
                    <a:pt x="177531" y="433510"/>
                    <a:pt x="196756" y="433510"/>
                  </a:cubicBezTo>
                  <a:lnTo>
                    <a:pt x="410813" y="433510"/>
                  </a:lnTo>
                  <a:cubicBezTo>
                    <a:pt x="429949" y="433510"/>
                    <a:pt x="436358" y="432088"/>
                    <a:pt x="436358" y="423290"/>
                  </a:cubicBezTo>
                  <a:cubicBezTo>
                    <a:pt x="436358" y="416536"/>
                    <a:pt x="431551" y="413870"/>
                    <a:pt x="398352" y="398407"/>
                  </a:cubicBezTo>
                  <a:cubicBezTo>
                    <a:pt x="393813" y="396363"/>
                    <a:pt x="362216" y="381699"/>
                    <a:pt x="342368" y="372457"/>
                  </a:cubicBezTo>
                  <a:cubicBezTo>
                    <a:pt x="330531" y="378856"/>
                    <a:pt x="317536" y="382499"/>
                    <a:pt x="303740" y="382499"/>
                  </a:cubicBezTo>
                  <a:cubicBezTo>
                    <a:pt x="289766" y="382499"/>
                    <a:pt x="276416" y="378589"/>
                    <a:pt x="264400" y="371924"/>
                  </a:cubicBezTo>
                  <a:close/>
                  <a:moveTo>
                    <a:pt x="303740" y="173124"/>
                  </a:moveTo>
                  <a:cubicBezTo>
                    <a:pt x="266803" y="173124"/>
                    <a:pt x="236720" y="213470"/>
                    <a:pt x="236720" y="262970"/>
                  </a:cubicBezTo>
                  <a:cubicBezTo>
                    <a:pt x="236720" y="312559"/>
                    <a:pt x="266803" y="352906"/>
                    <a:pt x="303740" y="352906"/>
                  </a:cubicBezTo>
                  <a:cubicBezTo>
                    <a:pt x="340766" y="352906"/>
                    <a:pt x="370850" y="312559"/>
                    <a:pt x="370850" y="262970"/>
                  </a:cubicBezTo>
                  <a:cubicBezTo>
                    <a:pt x="370850" y="213470"/>
                    <a:pt x="340766" y="173124"/>
                    <a:pt x="303740" y="173124"/>
                  </a:cubicBezTo>
                  <a:close/>
                  <a:moveTo>
                    <a:pt x="303740" y="143530"/>
                  </a:moveTo>
                  <a:cubicBezTo>
                    <a:pt x="357143" y="143530"/>
                    <a:pt x="400489" y="197118"/>
                    <a:pt x="400489" y="262970"/>
                  </a:cubicBezTo>
                  <a:cubicBezTo>
                    <a:pt x="400489" y="297807"/>
                    <a:pt x="388206" y="328822"/>
                    <a:pt x="368981" y="350684"/>
                  </a:cubicBezTo>
                  <a:cubicBezTo>
                    <a:pt x="386070" y="359304"/>
                    <a:pt x="408232" y="370324"/>
                    <a:pt x="410902" y="371568"/>
                  </a:cubicBezTo>
                  <a:cubicBezTo>
                    <a:pt x="448818" y="389164"/>
                    <a:pt x="466085" y="397163"/>
                    <a:pt x="466085" y="423290"/>
                  </a:cubicBezTo>
                  <a:cubicBezTo>
                    <a:pt x="466085" y="463192"/>
                    <a:pt x="424431" y="463192"/>
                    <a:pt x="410813" y="463192"/>
                  </a:cubicBezTo>
                  <a:lnTo>
                    <a:pt x="196756" y="463192"/>
                  </a:lnTo>
                  <a:cubicBezTo>
                    <a:pt x="183050" y="463192"/>
                    <a:pt x="141484" y="463192"/>
                    <a:pt x="141484" y="423290"/>
                  </a:cubicBezTo>
                  <a:cubicBezTo>
                    <a:pt x="141484" y="397163"/>
                    <a:pt x="158751" y="389164"/>
                    <a:pt x="196578" y="371657"/>
                  </a:cubicBezTo>
                  <a:cubicBezTo>
                    <a:pt x="199693" y="370146"/>
                    <a:pt x="224526" y="357794"/>
                    <a:pt x="238589" y="350773"/>
                  </a:cubicBezTo>
                  <a:cubicBezTo>
                    <a:pt x="219275" y="328911"/>
                    <a:pt x="206992" y="297807"/>
                    <a:pt x="206992" y="262970"/>
                  </a:cubicBezTo>
                  <a:cubicBezTo>
                    <a:pt x="206992" y="197118"/>
                    <a:pt x="250426" y="143530"/>
                    <a:pt x="303740" y="143530"/>
                  </a:cubicBezTo>
                  <a:close/>
                  <a:moveTo>
                    <a:pt x="288644" y="31105"/>
                  </a:moveTo>
                  <a:cubicBezTo>
                    <a:pt x="149974" y="38747"/>
                    <a:pt x="38806" y="149748"/>
                    <a:pt x="31152" y="288209"/>
                  </a:cubicBezTo>
                  <a:lnTo>
                    <a:pt x="91141" y="288209"/>
                  </a:lnTo>
                  <a:lnTo>
                    <a:pt x="91141" y="318514"/>
                  </a:lnTo>
                  <a:lnTo>
                    <a:pt x="31152" y="318514"/>
                  </a:lnTo>
                  <a:cubicBezTo>
                    <a:pt x="38806" y="456975"/>
                    <a:pt x="149974" y="567886"/>
                    <a:pt x="288644" y="575617"/>
                  </a:cubicBezTo>
                  <a:lnTo>
                    <a:pt x="288644" y="515718"/>
                  </a:lnTo>
                  <a:lnTo>
                    <a:pt x="318995" y="515718"/>
                  </a:lnTo>
                  <a:lnTo>
                    <a:pt x="318995" y="575617"/>
                  </a:lnTo>
                  <a:cubicBezTo>
                    <a:pt x="457665" y="567886"/>
                    <a:pt x="568833" y="456975"/>
                    <a:pt x="576487" y="318514"/>
                  </a:cubicBezTo>
                  <a:lnTo>
                    <a:pt x="516498" y="318514"/>
                  </a:lnTo>
                  <a:lnTo>
                    <a:pt x="516498" y="288209"/>
                  </a:lnTo>
                  <a:lnTo>
                    <a:pt x="576487" y="288209"/>
                  </a:lnTo>
                  <a:cubicBezTo>
                    <a:pt x="568833" y="149748"/>
                    <a:pt x="457665" y="38747"/>
                    <a:pt x="318995" y="31105"/>
                  </a:cubicBezTo>
                  <a:lnTo>
                    <a:pt x="318995" y="91004"/>
                  </a:lnTo>
                  <a:lnTo>
                    <a:pt x="288644" y="91004"/>
                  </a:lnTo>
                  <a:close/>
                  <a:moveTo>
                    <a:pt x="303775" y="0"/>
                  </a:moveTo>
                  <a:cubicBezTo>
                    <a:pt x="471550" y="0"/>
                    <a:pt x="607639" y="135795"/>
                    <a:pt x="607639" y="303317"/>
                  </a:cubicBezTo>
                  <a:cubicBezTo>
                    <a:pt x="607639" y="470839"/>
                    <a:pt x="471550" y="606722"/>
                    <a:pt x="303775" y="606722"/>
                  </a:cubicBezTo>
                  <a:cubicBezTo>
                    <a:pt x="136000" y="606722"/>
                    <a:pt x="0" y="470839"/>
                    <a:pt x="0" y="303317"/>
                  </a:cubicBezTo>
                  <a:cubicBezTo>
                    <a:pt x="0" y="135795"/>
                    <a:pt x="136000" y="0"/>
                    <a:pt x="303775" y="0"/>
                  </a:cubicBezTo>
                  <a:close/>
                </a:path>
              </a:pathLst>
            </a:custGeom>
            <a:solidFill>
              <a:schemeClr val="bg1"/>
            </a:solidFill>
            <a:ln w="9525">
              <a:noFill/>
              <a:rou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grpSp>
      <p:grpSp>
        <p:nvGrpSpPr>
          <p:cNvPr id="53" name="组合 83"/>
          <p:cNvGrpSpPr/>
          <p:nvPr/>
        </p:nvGrpSpPr>
        <p:grpSpPr>
          <a:xfrm>
            <a:off x="6760420" y="2826410"/>
            <a:ext cx="1065603" cy="1233024"/>
            <a:chOff x="6518711" y="2764496"/>
            <a:chExt cx="1166390" cy="1349647"/>
          </a:xfrm>
        </p:grpSpPr>
        <p:sp>
          <p:nvSpPr>
            <p:cNvPr id="54" name="ïṣlïḋè"/>
            <p:cNvSpPr/>
            <p:nvPr/>
          </p:nvSpPr>
          <p:spPr>
            <a:xfrm rot="18900000">
              <a:off x="6518711" y="2947753"/>
              <a:ext cx="1166390" cy="116639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55" name="ïśļíḑê"/>
            <p:cNvSpPr/>
            <p:nvPr/>
          </p:nvSpPr>
          <p:spPr>
            <a:xfrm rot="18900000">
              <a:off x="6518711" y="2764496"/>
              <a:ext cx="1166390" cy="116639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56" name="íślïďê"/>
            <p:cNvSpPr/>
            <p:nvPr/>
          </p:nvSpPr>
          <p:spPr bwMode="auto">
            <a:xfrm>
              <a:off x="6960591" y="3104374"/>
              <a:ext cx="282627" cy="486631"/>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0" h="414">
                  <a:moveTo>
                    <a:pt x="200" y="270"/>
                  </a:moveTo>
                  <a:lnTo>
                    <a:pt x="200" y="217"/>
                  </a:lnTo>
                  <a:cubicBezTo>
                    <a:pt x="200" y="100"/>
                    <a:pt x="151" y="29"/>
                    <a:pt x="130" y="4"/>
                  </a:cubicBezTo>
                  <a:cubicBezTo>
                    <a:pt x="128" y="2"/>
                    <a:pt x="124" y="0"/>
                    <a:pt x="121" y="0"/>
                  </a:cubicBezTo>
                  <a:cubicBezTo>
                    <a:pt x="117" y="0"/>
                    <a:pt x="114" y="1"/>
                    <a:pt x="112" y="4"/>
                  </a:cubicBezTo>
                  <a:cubicBezTo>
                    <a:pt x="91" y="29"/>
                    <a:pt x="40" y="100"/>
                    <a:pt x="40" y="217"/>
                  </a:cubicBezTo>
                  <a:lnTo>
                    <a:pt x="40" y="270"/>
                  </a:lnTo>
                  <a:lnTo>
                    <a:pt x="30" y="276"/>
                  </a:lnTo>
                  <a:cubicBezTo>
                    <a:pt x="12" y="289"/>
                    <a:pt x="0" y="310"/>
                    <a:pt x="0" y="333"/>
                  </a:cubicBezTo>
                  <a:lnTo>
                    <a:pt x="0" y="395"/>
                  </a:lnTo>
                  <a:cubicBezTo>
                    <a:pt x="0" y="399"/>
                    <a:pt x="2" y="403"/>
                    <a:pt x="6" y="404"/>
                  </a:cubicBezTo>
                  <a:cubicBezTo>
                    <a:pt x="9" y="406"/>
                    <a:pt x="13" y="406"/>
                    <a:pt x="16" y="404"/>
                  </a:cubicBezTo>
                  <a:lnTo>
                    <a:pt x="48" y="383"/>
                  </a:lnTo>
                  <a:cubicBezTo>
                    <a:pt x="56" y="377"/>
                    <a:pt x="67" y="374"/>
                    <a:pt x="78" y="374"/>
                  </a:cubicBezTo>
                  <a:lnTo>
                    <a:pt x="101" y="374"/>
                  </a:lnTo>
                  <a:lnTo>
                    <a:pt x="101" y="404"/>
                  </a:lnTo>
                  <a:cubicBezTo>
                    <a:pt x="101" y="410"/>
                    <a:pt x="105" y="414"/>
                    <a:pt x="111" y="414"/>
                  </a:cubicBezTo>
                  <a:lnTo>
                    <a:pt x="129" y="414"/>
                  </a:lnTo>
                  <a:cubicBezTo>
                    <a:pt x="135" y="414"/>
                    <a:pt x="140" y="410"/>
                    <a:pt x="140" y="404"/>
                  </a:cubicBezTo>
                  <a:lnTo>
                    <a:pt x="140" y="374"/>
                  </a:lnTo>
                  <a:lnTo>
                    <a:pt x="163" y="374"/>
                  </a:lnTo>
                  <a:cubicBezTo>
                    <a:pt x="173" y="374"/>
                    <a:pt x="184" y="377"/>
                    <a:pt x="193" y="383"/>
                  </a:cubicBezTo>
                  <a:lnTo>
                    <a:pt x="224" y="404"/>
                  </a:lnTo>
                  <a:cubicBezTo>
                    <a:pt x="227" y="406"/>
                    <a:pt x="231" y="406"/>
                    <a:pt x="235" y="404"/>
                  </a:cubicBezTo>
                  <a:cubicBezTo>
                    <a:pt x="238" y="403"/>
                    <a:pt x="240" y="399"/>
                    <a:pt x="240" y="395"/>
                  </a:cubicBezTo>
                  <a:lnTo>
                    <a:pt x="240" y="333"/>
                  </a:lnTo>
                  <a:cubicBezTo>
                    <a:pt x="240" y="310"/>
                    <a:pt x="229" y="289"/>
                    <a:pt x="210" y="276"/>
                  </a:cubicBezTo>
                  <a:lnTo>
                    <a:pt x="200" y="270"/>
                  </a:lnTo>
                  <a:close/>
                  <a:moveTo>
                    <a:pt x="120" y="187"/>
                  </a:moveTo>
                  <a:cubicBezTo>
                    <a:pt x="101" y="187"/>
                    <a:pt x="85" y="172"/>
                    <a:pt x="85" y="152"/>
                  </a:cubicBezTo>
                  <a:cubicBezTo>
                    <a:pt x="85" y="133"/>
                    <a:pt x="101" y="117"/>
                    <a:pt x="120" y="117"/>
                  </a:cubicBezTo>
                  <a:cubicBezTo>
                    <a:pt x="139" y="117"/>
                    <a:pt x="155" y="133"/>
                    <a:pt x="155" y="152"/>
                  </a:cubicBezTo>
                  <a:cubicBezTo>
                    <a:pt x="155" y="172"/>
                    <a:pt x="139" y="187"/>
                    <a:pt x="120" y="187"/>
                  </a:cubicBezTo>
                  <a:close/>
                </a:path>
              </a:pathLst>
            </a:custGeom>
            <a:solidFill>
              <a:schemeClr val="bg1"/>
            </a:solidFill>
            <a:ln w="9525">
              <a:noFill/>
              <a:rou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grpSp>
      <p:grpSp>
        <p:nvGrpSpPr>
          <p:cNvPr id="57" name="组合 84"/>
          <p:cNvGrpSpPr/>
          <p:nvPr/>
        </p:nvGrpSpPr>
        <p:grpSpPr>
          <a:xfrm>
            <a:off x="4420911" y="2636282"/>
            <a:ext cx="1065603" cy="1208546"/>
            <a:chOff x="4555000" y="2608031"/>
            <a:chExt cx="1166390" cy="1322855"/>
          </a:xfrm>
        </p:grpSpPr>
        <p:sp>
          <p:nvSpPr>
            <p:cNvPr id="58" name="íṧ1íḑê"/>
            <p:cNvSpPr/>
            <p:nvPr/>
          </p:nvSpPr>
          <p:spPr>
            <a:xfrm rot="18900000">
              <a:off x="4555000" y="2608031"/>
              <a:ext cx="1166390" cy="116639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59" name="iṩlíḓê"/>
            <p:cNvSpPr/>
            <p:nvPr/>
          </p:nvSpPr>
          <p:spPr>
            <a:xfrm rot="18900000">
              <a:off x="4555000" y="2764496"/>
              <a:ext cx="1166390" cy="116639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cs typeface="+mn-ea"/>
                <a:sym typeface="+mn-lt"/>
              </a:endParaRPr>
            </a:p>
          </p:txBody>
        </p:sp>
        <p:sp>
          <p:nvSpPr>
            <p:cNvPr id="60" name="is1iḍè"/>
            <p:cNvSpPr/>
            <p:nvPr/>
          </p:nvSpPr>
          <p:spPr bwMode="auto">
            <a:xfrm>
              <a:off x="4857839" y="3072802"/>
              <a:ext cx="560710" cy="549777"/>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w="9525">
              <a:noFill/>
              <a:rou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cs typeface="+mn-ea"/>
                <a:sym typeface="+mn-lt"/>
              </a:endParaRPr>
            </a:p>
          </p:txBody>
        </p:sp>
      </p:grpSp>
      <p:grpSp>
        <p:nvGrpSpPr>
          <p:cNvPr id="61" name="组合 90"/>
          <p:cNvGrpSpPr/>
          <p:nvPr/>
        </p:nvGrpSpPr>
        <p:grpSpPr>
          <a:xfrm>
            <a:off x="1117161" y="4447550"/>
            <a:ext cx="3022460" cy="1054135"/>
            <a:chOff x="4457820" y="2412339"/>
            <a:chExt cx="3022460" cy="1054135"/>
          </a:xfrm>
        </p:grpSpPr>
        <p:sp>
          <p:nvSpPr>
            <p:cNvPr id="62" name="文本框 61"/>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accent1"/>
                  </a:solidFill>
                  <a:cs typeface="+mn-ea"/>
                  <a:sym typeface="+mn-lt"/>
                </a:rPr>
                <a:t>标题文字添加</a:t>
              </a:r>
              <a:endParaRPr lang="zh-CN" altLang="en-US" b="1" dirty="0">
                <a:solidFill>
                  <a:schemeClr val="accent1"/>
                </a:solidFill>
                <a:cs typeface="+mn-ea"/>
                <a:sym typeface="+mn-lt"/>
              </a:endParaRPr>
            </a:p>
          </p:txBody>
        </p:sp>
        <p:sp>
          <p:nvSpPr>
            <p:cNvPr id="63" name="文本框 62"/>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chemeClr val="accent1"/>
                  </a:solidFill>
                  <a:cs typeface="+mn-ea"/>
                  <a:sym typeface="+mn-lt"/>
                </a:rPr>
                <a:t>点击输入简要文字内容，文字内容需概括精炼，言简意赅的说明分项内容言简意赅的说明分项内容点击输入简要文字内容，</a:t>
              </a:r>
              <a:endParaRPr lang="zh-CN" altLang="en-US" sz="900" dirty="0">
                <a:solidFill>
                  <a:schemeClr val="accent1"/>
                </a:solidFill>
                <a:cs typeface="+mn-ea"/>
                <a:sym typeface="+mn-lt"/>
              </a:endParaRPr>
            </a:p>
          </p:txBody>
        </p:sp>
      </p:grpSp>
      <p:grpSp>
        <p:nvGrpSpPr>
          <p:cNvPr id="64" name="组合 93"/>
          <p:cNvGrpSpPr/>
          <p:nvPr/>
        </p:nvGrpSpPr>
        <p:grpSpPr>
          <a:xfrm>
            <a:off x="5781989" y="4447550"/>
            <a:ext cx="3022460" cy="1054135"/>
            <a:chOff x="4457820" y="2412339"/>
            <a:chExt cx="3022460" cy="1054135"/>
          </a:xfrm>
        </p:grpSpPr>
        <p:sp>
          <p:nvSpPr>
            <p:cNvPr id="65" name="文本框 64"/>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accent1"/>
                  </a:solidFill>
                  <a:cs typeface="+mn-ea"/>
                  <a:sym typeface="+mn-lt"/>
                </a:rPr>
                <a:t>标题文字添加</a:t>
              </a:r>
              <a:endParaRPr lang="zh-CN" altLang="en-US" b="1" dirty="0">
                <a:solidFill>
                  <a:schemeClr val="accent1"/>
                </a:solidFill>
                <a:cs typeface="+mn-ea"/>
                <a:sym typeface="+mn-lt"/>
              </a:endParaRPr>
            </a:p>
          </p:txBody>
        </p:sp>
        <p:sp>
          <p:nvSpPr>
            <p:cNvPr id="66" name="文本框 65"/>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chemeClr val="accent1"/>
                  </a:solidFill>
                  <a:cs typeface="+mn-ea"/>
                  <a:sym typeface="+mn-lt"/>
                </a:rPr>
                <a:t>点击输入简要文字内容，文字内容需概括精炼，言简意赅的说明分项内容言简意赅的说明分项内容点击输入简要文字内容，</a:t>
              </a:r>
              <a:endParaRPr lang="zh-CN" altLang="en-US" sz="900" dirty="0">
                <a:solidFill>
                  <a:schemeClr val="accent1"/>
                </a:solidFill>
                <a:cs typeface="+mn-ea"/>
                <a:sym typeface="+mn-lt"/>
              </a:endParaRPr>
            </a:p>
          </p:txBody>
        </p:sp>
      </p:grpSp>
      <p:grpSp>
        <p:nvGrpSpPr>
          <p:cNvPr id="67" name="组合 96"/>
          <p:cNvGrpSpPr/>
          <p:nvPr/>
        </p:nvGrpSpPr>
        <p:grpSpPr>
          <a:xfrm>
            <a:off x="3442481" y="1383904"/>
            <a:ext cx="3022460" cy="1054135"/>
            <a:chOff x="4457820" y="2412339"/>
            <a:chExt cx="3022460" cy="1054135"/>
          </a:xfrm>
        </p:grpSpPr>
        <p:sp>
          <p:nvSpPr>
            <p:cNvPr id="68" name="文本框 67"/>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accent1"/>
                  </a:solidFill>
                  <a:cs typeface="+mn-ea"/>
                  <a:sym typeface="+mn-lt"/>
                </a:rPr>
                <a:t>标题文字添加</a:t>
              </a:r>
              <a:endParaRPr lang="zh-CN" altLang="en-US" b="1" dirty="0">
                <a:solidFill>
                  <a:schemeClr val="accent1"/>
                </a:solidFill>
                <a:cs typeface="+mn-ea"/>
                <a:sym typeface="+mn-lt"/>
              </a:endParaRPr>
            </a:p>
          </p:txBody>
        </p:sp>
        <p:sp>
          <p:nvSpPr>
            <p:cNvPr id="69" name="文本框 68"/>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chemeClr val="accent1"/>
                  </a:solidFill>
                  <a:cs typeface="+mn-ea"/>
                  <a:sym typeface="+mn-lt"/>
                </a:rPr>
                <a:t>点击输入简要文字内容，文字内容需概括精炼，言简意赅的说明分项内容言简意赅的说明分项内容点击输入简要文字内容，</a:t>
              </a:r>
              <a:endParaRPr lang="zh-CN" altLang="en-US" sz="900" dirty="0">
                <a:solidFill>
                  <a:schemeClr val="accent1"/>
                </a:solidFill>
                <a:cs typeface="+mn-ea"/>
                <a:sym typeface="+mn-lt"/>
              </a:endParaRPr>
            </a:p>
          </p:txBody>
        </p:sp>
      </p:grpSp>
      <p:grpSp>
        <p:nvGrpSpPr>
          <p:cNvPr id="70" name="组合 99"/>
          <p:cNvGrpSpPr/>
          <p:nvPr/>
        </p:nvGrpSpPr>
        <p:grpSpPr>
          <a:xfrm>
            <a:off x="8060164" y="1383904"/>
            <a:ext cx="3022460" cy="1054135"/>
            <a:chOff x="4457820" y="2412339"/>
            <a:chExt cx="3022460" cy="1054135"/>
          </a:xfrm>
        </p:grpSpPr>
        <p:sp>
          <p:nvSpPr>
            <p:cNvPr id="71" name="文本框 70"/>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accent1"/>
                  </a:solidFill>
                  <a:cs typeface="+mn-ea"/>
                  <a:sym typeface="+mn-lt"/>
                </a:rPr>
                <a:t>标题文字添加</a:t>
              </a:r>
              <a:endParaRPr lang="zh-CN" altLang="en-US" b="1" dirty="0">
                <a:solidFill>
                  <a:schemeClr val="accent1"/>
                </a:solidFill>
                <a:cs typeface="+mn-ea"/>
                <a:sym typeface="+mn-lt"/>
              </a:endParaRPr>
            </a:p>
          </p:txBody>
        </p:sp>
        <p:sp>
          <p:nvSpPr>
            <p:cNvPr id="72" name="文本框 71"/>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chemeClr val="accent1"/>
                  </a:solidFill>
                  <a:cs typeface="+mn-ea"/>
                  <a:sym typeface="+mn-lt"/>
                </a:rPr>
                <a:t>点击输入简要文字内容，文字内容需概括精炼，言简意赅的说明分项内容言简意赅的说明分项内容点击输入简要文字内容，</a:t>
              </a:r>
              <a:endParaRPr lang="zh-CN" altLang="en-US" sz="900" dirty="0">
                <a:solidFill>
                  <a:schemeClr val="accent1"/>
                </a:solidFill>
                <a:cs typeface="+mn-ea"/>
                <a:sym typeface="+mn-lt"/>
              </a:endParaRPr>
            </a:p>
          </p:txBody>
        </p:sp>
      </p:grpSp>
    </p:spTree>
    <p:custDataLst>
      <p:tags r:id="rId3"/>
    </p:custDataLst>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par>
                                <p:cTn id="15" presetID="53" presetClass="entr" presetSubtype="16"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Effect transition="in" filter="fade">
                                      <p:cBhvr>
                                        <p:cTn id="19" dur="500"/>
                                        <p:tgtEl>
                                          <p:spTgt spid="53"/>
                                        </p:tgtEl>
                                      </p:cBhvr>
                                    </p:animEffect>
                                  </p:childTnLst>
                                </p:cTn>
                              </p:par>
                              <p:par>
                                <p:cTn id="20" presetID="53" presetClass="entr" presetSubtype="16" fill="hold" nodeType="with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p:cTn id="22" dur="500" fill="hold"/>
                                        <p:tgtEl>
                                          <p:spTgt spid="57"/>
                                        </p:tgtEl>
                                        <p:attrNameLst>
                                          <p:attrName>ppt_w</p:attrName>
                                        </p:attrNameLst>
                                      </p:cBhvr>
                                      <p:tavLst>
                                        <p:tav tm="0">
                                          <p:val>
                                            <p:fltVal val="0"/>
                                          </p:val>
                                        </p:tav>
                                        <p:tav tm="100000">
                                          <p:val>
                                            <p:strVal val="#ppt_w"/>
                                          </p:val>
                                        </p:tav>
                                      </p:tavLst>
                                    </p:anim>
                                    <p:anim calcmode="lin" valueType="num">
                                      <p:cBhvr>
                                        <p:cTn id="23" dur="500" fill="hold"/>
                                        <p:tgtEl>
                                          <p:spTgt spid="57"/>
                                        </p:tgtEl>
                                        <p:attrNameLst>
                                          <p:attrName>ppt_h</p:attrName>
                                        </p:attrNameLst>
                                      </p:cBhvr>
                                      <p:tavLst>
                                        <p:tav tm="0">
                                          <p:val>
                                            <p:fltVal val="0"/>
                                          </p:val>
                                        </p:tav>
                                        <p:tav tm="100000">
                                          <p:val>
                                            <p:strVal val="#ppt_h"/>
                                          </p:val>
                                        </p:tav>
                                      </p:tavLst>
                                    </p:anim>
                                    <p:animEffect transition="in" filter="fade">
                                      <p:cBhvr>
                                        <p:cTn id="24" dur="500"/>
                                        <p:tgtEl>
                                          <p:spTgt spid="57"/>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500"/>
                                        <p:tgtEl>
                                          <p:spTgt spid="67"/>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childTnLst>
                          </p:cTn>
                        </p:par>
                        <p:par>
                          <p:cTn id="37" fill="hold">
                            <p:stCondLst>
                              <p:cond delay="2000"/>
                            </p:stCondLst>
                            <p:childTnLst>
                              <p:par>
                                <p:cTn id="38" presetID="10" presetClass="entr" presetSubtype="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Google Shape;1024;p35"/>
          <p:cNvSpPr/>
          <p:nvPr/>
        </p:nvSpPr>
        <p:spPr>
          <a:xfrm>
            <a:off x="6084609" y="2146576"/>
            <a:ext cx="13009" cy="3312352"/>
          </a:xfrm>
          <a:custGeom>
            <a:avLst/>
            <a:gdLst/>
            <a:ahLst/>
            <a:cxnLst/>
            <a:rect l="l" t="t" r="r" b="b"/>
            <a:pathLst>
              <a:path w="120" h="30553" extrusionOk="0">
                <a:moveTo>
                  <a:pt x="60" y="0"/>
                </a:moveTo>
                <a:cubicBezTo>
                  <a:pt x="31" y="0"/>
                  <a:pt x="1" y="20"/>
                  <a:pt x="1" y="40"/>
                </a:cubicBezTo>
                <a:lnTo>
                  <a:pt x="1" y="30503"/>
                </a:lnTo>
                <a:cubicBezTo>
                  <a:pt x="1" y="30533"/>
                  <a:pt x="31" y="30553"/>
                  <a:pt x="60" y="30553"/>
                </a:cubicBezTo>
                <a:cubicBezTo>
                  <a:pt x="90" y="30553"/>
                  <a:pt x="120" y="30533"/>
                  <a:pt x="120" y="30503"/>
                </a:cubicBezTo>
                <a:lnTo>
                  <a:pt x="120" y="40"/>
                </a:lnTo>
                <a:cubicBezTo>
                  <a:pt x="120" y="20"/>
                  <a:pt x="90" y="0"/>
                  <a:pt x="60" y="0"/>
                </a:cubicBezTo>
                <a:close/>
              </a:path>
            </a:pathLst>
          </a:custGeom>
          <a:solidFill>
            <a:srgbClr val="F7FAFB"/>
          </a:solidFill>
          <a:ln>
            <a:solidFill>
              <a:schemeClr val="accent1"/>
            </a:solid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505846"/>
              </a:solidFill>
              <a:effectLst/>
              <a:uLnTx/>
              <a:uFillTx/>
              <a:cs typeface="+mn-ea"/>
              <a:sym typeface="+mn-lt"/>
            </a:endParaRPr>
          </a:p>
        </p:txBody>
      </p:sp>
      <p:grpSp>
        <p:nvGrpSpPr>
          <p:cNvPr id="61" name="Google Shape;1026;p35"/>
          <p:cNvGrpSpPr/>
          <p:nvPr/>
        </p:nvGrpSpPr>
        <p:grpSpPr>
          <a:xfrm rot="10800000">
            <a:off x="6096001" y="2422611"/>
            <a:ext cx="4249200" cy="1620800"/>
            <a:chOff x="202825" y="238463"/>
            <a:chExt cx="3186900" cy="1215600"/>
          </a:xfrm>
        </p:grpSpPr>
        <p:cxnSp>
          <p:nvCxnSpPr>
            <p:cNvPr id="62" name="Google Shape;1027;p35"/>
            <p:cNvCxnSpPr>
              <a:stCxn id="64" idx="3"/>
            </p:cNvCxnSpPr>
            <p:nvPr/>
          </p:nvCxnSpPr>
          <p:spPr>
            <a:xfrm>
              <a:off x="2928325" y="846263"/>
              <a:ext cx="461400" cy="0"/>
            </a:xfrm>
            <a:prstGeom prst="straightConnector1">
              <a:avLst/>
            </a:prstGeom>
            <a:solidFill>
              <a:schemeClr val="bg2">
                <a:lumMod val="9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cxnSp>
        <p:sp>
          <p:nvSpPr>
            <p:cNvPr id="63" name="Google Shape;1029;p35"/>
            <p:cNvSpPr/>
            <p:nvPr/>
          </p:nvSpPr>
          <p:spPr>
            <a:xfrm>
              <a:off x="2745723" y="662689"/>
              <a:ext cx="361101" cy="361076"/>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5"/>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64" name="Google Shape;1028;p35"/>
            <p:cNvSpPr/>
            <p:nvPr/>
          </p:nvSpPr>
          <p:spPr>
            <a:xfrm>
              <a:off x="202825" y="238463"/>
              <a:ext cx="2725500" cy="1215600"/>
            </a:xfrm>
            <a:prstGeom prst="roundRect">
              <a:avLst>
                <a:gd name="adj" fmla="val 16667"/>
              </a:avLst>
            </a:prstGeom>
            <a:solidFill>
              <a:schemeClr val="accent5"/>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65" name="Google Shape;1030;p35"/>
          <p:cNvSpPr/>
          <p:nvPr/>
        </p:nvSpPr>
        <p:spPr>
          <a:xfrm>
            <a:off x="9701635" y="2419563"/>
            <a:ext cx="1237143" cy="1619587"/>
          </a:xfrm>
          <a:custGeom>
            <a:avLst/>
            <a:gdLst/>
            <a:ahLst/>
            <a:cxnLst/>
            <a:rect l="l" t="t" r="r" b="b"/>
            <a:pathLst>
              <a:path w="11411" h="14939" extrusionOk="0">
                <a:moveTo>
                  <a:pt x="2925" y="0"/>
                </a:moveTo>
                <a:cubicBezTo>
                  <a:pt x="1289" y="1774"/>
                  <a:pt x="229" y="4084"/>
                  <a:pt x="40" y="6642"/>
                </a:cubicBezTo>
                <a:cubicBezTo>
                  <a:pt x="20" y="6909"/>
                  <a:pt x="0" y="7187"/>
                  <a:pt x="0" y="7464"/>
                </a:cubicBezTo>
                <a:cubicBezTo>
                  <a:pt x="0" y="9388"/>
                  <a:pt x="496" y="11192"/>
                  <a:pt x="1359" y="12758"/>
                </a:cubicBezTo>
                <a:cubicBezTo>
                  <a:pt x="1696" y="13373"/>
                  <a:pt x="2092" y="13948"/>
                  <a:pt x="2538" y="14483"/>
                </a:cubicBezTo>
                <a:cubicBezTo>
                  <a:pt x="2667" y="14641"/>
                  <a:pt x="2806" y="14791"/>
                  <a:pt x="2934" y="14939"/>
                </a:cubicBezTo>
                <a:lnTo>
                  <a:pt x="9318" y="14939"/>
                </a:lnTo>
                <a:cubicBezTo>
                  <a:pt x="10479" y="14939"/>
                  <a:pt x="11411" y="14007"/>
                  <a:pt x="11411" y="12857"/>
                </a:cubicBezTo>
                <a:lnTo>
                  <a:pt x="11411" y="2091"/>
                </a:lnTo>
                <a:cubicBezTo>
                  <a:pt x="11411" y="942"/>
                  <a:pt x="10479" y="0"/>
                  <a:pt x="9318" y="0"/>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66" name="Google Shape;1031;p35"/>
          <p:cNvSpPr/>
          <p:nvPr/>
        </p:nvSpPr>
        <p:spPr>
          <a:xfrm>
            <a:off x="10076747" y="3172824"/>
            <a:ext cx="620143" cy="12033"/>
          </a:xfrm>
          <a:custGeom>
            <a:avLst/>
            <a:gdLst/>
            <a:ahLst/>
            <a:cxnLst/>
            <a:rect l="l" t="t" r="r" b="b"/>
            <a:pathLst>
              <a:path w="5720" h="111" extrusionOk="0">
                <a:moveTo>
                  <a:pt x="60" y="1"/>
                </a:moveTo>
                <a:cubicBezTo>
                  <a:pt x="30" y="1"/>
                  <a:pt x="0" y="31"/>
                  <a:pt x="0" y="60"/>
                </a:cubicBezTo>
                <a:cubicBezTo>
                  <a:pt x="0" y="91"/>
                  <a:pt x="30" y="110"/>
                  <a:pt x="60" y="110"/>
                </a:cubicBezTo>
                <a:lnTo>
                  <a:pt x="5660" y="110"/>
                </a:lnTo>
                <a:cubicBezTo>
                  <a:pt x="5700" y="110"/>
                  <a:pt x="5720" y="91"/>
                  <a:pt x="5720" y="60"/>
                </a:cubicBezTo>
                <a:cubicBezTo>
                  <a:pt x="5720" y="31"/>
                  <a:pt x="5700" y="1"/>
                  <a:pt x="5660"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67" name="Google Shape;1032;p35"/>
          <p:cNvSpPr txBox="1"/>
          <p:nvPr/>
        </p:nvSpPr>
        <p:spPr>
          <a:xfrm>
            <a:off x="9758162" y="2447942"/>
            <a:ext cx="1237200" cy="765200"/>
          </a:xfrm>
          <a:prstGeom prst="rect">
            <a:avLst/>
          </a:prstGeom>
          <a:noFill/>
          <a:ln>
            <a:noFill/>
          </a:ln>
        </p:spPr>
        <p:txBody>
          <a:bodyPr spcFirstLastPara="1" wrap="square" lIns="121900" tIns="121900" rIns="121900" bIns="121900" anchor="t"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r>
              <a:rPr kumimoji="0" lang="en-GB" sz="3335" b="0" i="0" u="none" strike="noStrike" kern="0" cap="none" spc="0" normalizeH="0" baseline="0" noProof="0">
                <a:ln>
                  <a:noFill/>
                </a:ln>
                <a:solidFill>
                  <a:srgbClr val="FFFFFF"/>
                </a:solidFill>
                <a:effectLst/>
                <a:uLnTx/>
                <a:uFillTx/>
                <a:cs typeface="+mn-ea"/>
                <a:sym typeface="+mn-lt"/>
              </a:rPr>
              <a:t>02</a:t>
            </a:r>
            <a:endParaRPr kumimoji="0" sz="3335" b="0" i="0" u="none" strike="noStrike" kern="0" cap="none" spc="0" normalizeH="0" baseline="0" noProof="0">
              <a:ln>
                <a:noFill/>
              </a:ln>
              <a:solidFill>
                <a:srgbClr val="FFFFFF"/>
              </a:solidFill>
              <a:effectLst/>
              <a:uLnTx/>
              <a:uFillTx/>
              <a:cs typeface="+mn-ea"/>
              <a:sym typeface="+mn-lt"/>
            </a:endParaRPr>
          </a:p>
        </p:txBody>
      </p:sp>
      <p:sp>
        <p:nvSpPr>
          <p:cNvPr id="69" name="Google Shape;1035;p35"/>
          <p:cNvSpPr/>
          <p:nvPr/>
        </p:nvSpPr>
        <p:spPr>
          <a:xfrm>
            <a:off x="6001889" y="3141710"/>
            <a:ext cx="178563" cy="178557"/>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1"/>
          </a:solidFill>
          <a:ln>
            <a:solidFill>
              <a:schemeClr val="accent1"/>
            </a:solid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505846"/>
              </a:solidFill>
              <a:effectLst/>
              <a:uLnTx/>
              <a:uFillTx/>
              <a:cs typeface="+mn-ea"/>
              <a:sym typeface="+mn-lt"/>
            </a:endParaRPr>
          </a:p>
        </p:txBody>
      </p:sp>
      <p:grpSp>
        <p:nvGrpSpPr>
          <p:cNvPr id="70" name="Google Shape;1037;p35"/>
          <p:cNvGrpSpPr/>
          <p:nvPr/>
        </p:nvGrpSpPr>
        <p:grpSpPr>
          <a:xfrm>
            <a:off x="6096001" y="4572311"/>
            <a:ext cx="4249200" cy="1620800"/>
            <a:chOff x="4537675" y="1850738"/>
            <a:chExt cx="3186900" cy="1215600"/>
          </a:xfrm>
        </p:grpSpPr>
        <p:cxnSp>
          <p:nvCxnSpPr>
            <p:cNvPr id="71" name="Google Shape;1038;p35"/>
            <p:cNvCxnSpPr>
              <a:stCxn id="73" idx="3"/>
            </p:cNvCxnSpPr>
            <p:nvPr/>
          </p:nvCxnSpPr>
          <p:spPr>
            <a:xfrm rot="10800000">
              <a:off x="4537675" y="2458538"/>
              <a:ext cx="461400" cy="0"/>
            </a:xfrm>
            <a:prstGeom prst="straightConnector1">
              <a:avLst/>
            </a:prstGeom>
            <a:solidFill>
              <a:schemeClr val="bg2">
                <a:lumMod val="9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cxnSp>
        <p:sp>
          <p:nvSpPr>
            <p:cNvPr id="72" name="Google Shape;1040;p35"/>
            <p:cNvSpPr/>
            <p:nvPr/>
          </p:nvSpPr>
          <p:spPr>
            <a:xfrm rot="10800000">
              <a:off x="4820577" y="2281035"/>
              <a:ext cx="361101" cy="361076"/>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5"/>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73" name="Google Shape;1039;p35"/>
            <p:cNvSpPr/>
            <p:nvPr/>
          </p:nvSpPr>
          <p:spPr>
            <a:xfrm rot="10800000">
              <a:off x="4999075" y="1850738"/>
              <a:ext cx="2725500" cy="1215600"/>
            </a:xfrm>
            <a:prstGeom prst="roundRect">
              <a:avLst>
                <a:gd name="adj" fmla="val 16667"/>
              </a:avLst>
            </a:prstGeom>
            <a:solidFill>
              <a:schemeClr val="accent5"/>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74" name="Google Shape;1041;p35"/>
          <p:cNvSpPr/>
          <p:nvPr/>
        </p:nvSpPr>
        <p:spPr>
          <a:xfrm>
            <a:off x="9701635" y="4571150"/>
            <a:ext cx="1237143" cy="1619586"/>
          </a:xfrm>
          <a:custGeom>
            <a:avLst/>
            <a:gdLst/>
            <a:ahLst/>
            <a:cxnLst/>
            <a:rect l="l" t="t" r="r" b="b"/>
            <a:pathLst>
              <a:path w="11411" h="14939" extrusionOk="0">
                <a:moveTo>
                  <a:pt x="2925" y="0"/>
                </a:moveTo>
                <a:cubicBezTo>
                  <a:pt x="1289" y="1774"/>
                  <a:pt x="229" y="4084"/>
                  <a:pt x="40" y="6642"/>
                </a:cubicBezTo>
                <a:cubicBezTo>
                  <a:pt x="20" y="6909"/>
                  <a:pt x="0" y="7187"/>
                  <a:pt x="0" y="7464"/>
                </a:cubicBezTo>
                <a:cubicBezTo>
                  <a:pt x="0" y="9388"/>
                  <a:pt x="496" y="11182"/>
                  <a:pt x="1359" y="12758"/>
                </a:cubicBezTo>
                <a:cubicBezTo>
                  <a:pt x="1696" y="13373"/>
                  <a:pt x="2092" y="13948"/>
                  <a:pt x="2538" y="14483"/>
                </a:cubicBezTo>
                <a:cubicBezTo>
                  <a:pt x="2667" y="14642"/>
                  <a:pt x="2806" y="14791"/>
                  <a:pt x="2934" y="14939"/>
                </a:cubicBezTo>
                <a:lnTo>
                  <a:pt x="9318" y="14939"/>
                </a:lnTo>
                <a:cubicBezTo>
                  <a:pt x="10479" y="14939"/>
                  <a:pt x="11411" y="14007"/>
                  <a:pt x="11411" y="12848"/>
                </a:cubicBezTo>
                <a:lnTo>
                  <a:pt x="11411" y="2092"/>
                </a:lnTo>
                <a:cubicBezTo>
                  <a:pt x="11411" y="942"/>
                  <a:pt x="10479" y="0"/>
                  <a:pt x="9318" y="0"/>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5" name="Google Shape;1042;p35"/>
          <p:cNvSpPr/>
          <p:nvPr/>
        </p:nvSpPr>
        <p:spPr>
          <a:xfrm>
            <a:off x="10076747" y="5324411"/>
            <a:ext cx="620143" cy="12033"/>
          </a:xfrm>
          <a:custGeom>
            <a:avLst/>
            <a:gdLst/>
            <a:ahLst/>
            <a:cxnLst/>
            <a:rect l="l" t="t" r="r" b="b"/>
            <a:pathLst>
              <a:path w="5720" h="111" extrusionOk="0">
                <a:moveTo>
                  <a:pt x="60" y="1"/>
                </a:moveTo>
                <a:cubicBezTo>
                  <a:pt x="30" y="1"/>
                  <a:pt x="0" y="21"/>
                  <a:pt x="0" y="51"/>
                </a:cubicBezTo>
                <a:cubicBezTo>
                  <a:pt x="0" y="91"/>
                  <a:pt x="30" y="110"/>
                  <a:pt x="60" y="110"/>
                </a:cubicBezTo>
                <a:lnTo>
                  <a:pt x="5660" y="110"/>
                </a:lnTo>
                <a:cubicBezTo>
                  <a:pt x="5700" y="110"/>
                  <a:pt x="5720" y="91"/>
                  <a:pt x="5720" y="51"/>
                </a:cubicBezTo>
                <a:cubicBezTo>
                  <a:pt x="5720" y="21"/>
                  <a:pt x="5700" y="1"/>
                  <a:pt x="5660"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6" name="Google Shape;1043;p35"/>
          <p:cNvSpPr/>
          <p:nvPr/>
        </p:nvSpPr>
        <p:spPr>
          <a:xfrm>
            <a:off x="6001889" y="5295466"/>
            <a:ext cx="178563" cy="178557"/>
          </a:xfrm>
          <a:custGeom>
            <a:avLst/>
            <a:gdLst/>
            <a:ahLst/>
            <a:cxnLst/>
            <a:rect l="l" t="t" r="r" b="b"/>
            <a:pathLst>
              <a:path w="1647" h="1647" extrusionOk="0">
                <a:moveTo>
                  <a:pt x="823" y="1"/>
                </a:moveTo>
                <a:cubicBezTo>
                  <a:pt x="367" y="1"/>
                  <a:pt x="1" y="367"/>
                  <a:pt x="1" y="823"/>
                </a:cubicBezTo>
                <a:cubicBezTo>
                  <a:pt x="1" y="1270"/>
                  <a:pt x="367" y="1646"/>
                  <a:pt x="823" y="1646"/>
                </a:cubicBezTo>
                <a:cubicBezTo>
                  <a:pt x="1279" y="1646"/>
                  <a:pt x="1646" y="1270"/>
                  <a:pt x="1646" y="823"/>
                </a:cubicBezTo>
                <a:cubicBezTo>
                  <a:pt x="1646" y="367"/>
                  <a:pt x="1279" y="1"/>
                  <a:pt x="823" y="1"/>
                </a:cubicBezTo>
                <a:close/>
              </a:path>
            </a:pathLst>
          </a:custGeom>
          <a:solidFill>
            <a:schemeClr val="accent1"/>
          </a:solidFill>
          <a:ln>
            <a:solidFill>
              <a:schemeClr val="accent1"/>
            </a:solid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505846"/>
              </a:solidFill>
              <a:effectLst/>
              <a:uLnTx/>
              <a:uFillTx/>
              <a:cs typeface="+mn-ea"/>
              <a:sym typeface="+mn-lt"/>
            </a:endParaRPr>
          </a:p>
        </p:txBody>
      </p:sp>
      <p:sp>
        <p:nvSpPr>
          <p:cNvPr id="77" name="Google Shape;1044;p35"/>
          <p:cNvSpPr txBox="1"/>
          <p:nvPr/>
        </p:nvSpPr>
        <p:spPr>
          <a:xfrm>
            <a:off x="9758162" y="4592425"/>
            <a:ext cx="1237200" cy="765200"/>
          </a:xfrm>
          <a:prstGeom prst="rect">
            <a:avLst/>
          </a:prstGeom>
          <a:noFill/>
          <a:ln>
            <a:noFill/>
          </a:ln>
        </p:spPr>
        <p:txBody>
          <a:bodyPr spcFirstLastPara="1" wrap="square" lIns="121900" tIns="121900" rIns="121900" bIns="121900" anchor="t"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r>
              <a:rPr kumimoji="0" lang="en-GB" sz="3335" b="0" i="0" u="none" strike="noStrike" kern="0" cap="none" spc="0" normalizeH="0" baseline="0" noProof="0">
                <a:ln>
                  <a:noFill/>
                </a:ln>
                <a:solidFill>
                  <a:srgbClr val="FFFFFF"/>
                </a:solidFill>
                <a:effectLst/>
                <a:uLnTx/>
                <a:uFillTx/>
                <a:cs typeface="+mn-ea"/>
                <a:sym typeface="+mn-lt"/>
              </a:rPr>
              <a:t>04</a:t>
            </a:r>
            <a:endParaRPr kumimoji="0" sz="3335" b="0" i="0" u="none" strike="noStrike" kern="0" cap="none" spc="0" normalizeH="0" baseline="0" noProof="0">
              <a:ln>
                <a:noFill/>
              </a:ln>
              <a:solidFill>
                <a:srgbClr val="FFFFFF"/>
              </a:solidFill>
              <a:effectLst/>
              <a:uLnTx/>
              <a:uFillTx/>
              <a:cs typeface="+mn-ea"/>
              <a:sym typeface="+mn-lt"/>
            </a:endParaRPr>
          </a:p>
        </p:txBody>
      </p:sp>
      <p:grpSp>
        <p:nvGrpSpPr>
          <p:cNvPr id="78" name="Google Shape;1047;p35"/>
          <p:cNvGrpSpPr/>
          <p:nvPr/>
        </p:nvGrpSpPr>
        <p:grpSpPr>
          <a:xfrm>
            <a:off x="1866501" y="3497461"/>
            <a:ext cx="4249200" cy="1620800"/>
            <a:chOff x="1399875" y="1044600"/>
            <a:chExt cx="3186900" cy="1215600"/>
          </a:xfrm>
        </p:grpSpPr>
        <p:cxnSp>
          <p:nvCxnSpPr>
            <p:cNvPr id="79" name="Google Shape;1048;p35"/>
            <p:cNvCxnSpPr>
              <a:stCxn id="81" idx="3"/>
            </p:cNvCxnSpPr>
            <p:nvPr/>
          </p:nvCxnSpPr>
          <p:spPr>
            <a:xfrm>
              <a:off x="4125375" y="1652400"/>
              <a:ext cx="461400" cy="0"/>
            </a:xfrm>
            <a:prstGeom prst="straightConnector1">
              <a:avLst/>
            </a:prstGeom>
            <a:solidFill>
              <a:schemeClr val="bg2">
                <a:lumMod val="9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cxnSp>
        <p:sp>
          <p:nvSpPr>
            <p:cNvPr id="80" name="Google Shape;1050;p35"/>
            <p:cNvSpPr/>
            <p:nvPr/>
          </p:nvSpPr>
          <p:spPr>
            <a:xfrm>
              <a:off x="3942773" y="1468827"/>
              <a:ext cx="361101" cy="361076"/>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5"/>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81" name="Google Shape;1049;p35"/>
            <p:cNvSpPr/>
            <p:nvPr/>
          </p:nvSpPr>
          <p:spPr>
            <a:xfrm>
              <a:off x="1399875" y="1044600"/>
              <a:ext cx="2725500" cy="1215600"/>
            </a:xfrm>
            <a:prstGeom prst="roundRect">
              <a:avLst>
                <a:gd name="adj" fmla="val 16667"/>
              </a:avLst>
            </a:prstGeom>
            <a:solidFill>
              <a:schemeClr val="accent5"/>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82" name="Google Shape;1051;p35"/>
          <p:cNvSpPr/>
          <p:nvPr/>
        </p:nvSpPr>
        <p:spPr>
          <a:xfrm>
            <a:off x="1253235" y="3496440"/>
            <a:ext cx="1237143" cy="1620780"/>
          </a:xfrm>
          <a:custGeom>
            <a:avLst/>
            <a:gdLst/>
            <a:ahLst/>
            <a:cxnLst/>
            <a:rect l="l" t="t" r="r" b="b"/>
            <a:pathLst>
              <a:path w="11411" h="14950" extrusionOk="0">
                <a:moveTo>
                  <a:pt x="2102" y="0"/>
                </a:moveTo>
                <a:cubicBezTo>
                  <a:pt x="952" y="0"/>
                  <a:pt x="11" y="932"/>
                  <a:pt x="11" y="2091"/>
                </a:cubicBezTo>
                <a:lnTo>
                  <a:pt x="0" y="12848"/>
                </a:lnTo>
                <a:cubicBezTo>
                  <a:pt x="0" y="14007"/>
                  <a:pt x="932" y="14939"/>
                  <a:pt x="2092" y="14939"/>
                </a:cubicBezTo>
                <a:lnTo>
                  <a:pt x="8476" y="14949"/>
                </a:lnTo>
                <a:cubicBezTo>
                  <a:pt x="8605" y="14800"/>
                  <a:pt x="8744" y="14652"/>
                  <a:pt x="8873" y="14493"/>
                </a:cubicBezTo>
                <a:cubicBezTo>
                  <a:pt x="9319" y="13958"/>
                  <a:pt x="9715" y="13373"/>
                  <a:pt x="10052" y="12758"/>
                </a:cubicBezTo>
                <a:cubicBezTo>
                  <a:pt x="10915" y="11192"/>
                  <a:pt x="11411" y="9387"/>
                  <a:pt x="11411" y="7475"/>
                </a:cubicBezTo>
                <a:cubicBezTo>
                  <a:pt x="11411" y="7197"/>
                  <a:pt x="11400" y="6920"/>
                  <a:pt x="11381" y="6642"/>
                </a:cubicBezTo>
                <a:cubicBezTo>
                  <a:pt x="11193" y="4094"/>
                  <a:pt x="10131" y="1785"/>
                  <a:pt x="8496" y="10"/>
                </a:cubicBezTo>
                <a:lnTo>
                  <a:pt x="2102" y="0"/>
                </a:ln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83" name="Google Shape;1052;p35"/>
          <p:cNvSpPr/>
          <p:nvPr/>
        </p:nvSpPr>
        <p:spPr>
          <a:xfrm>
            <a:off x="1496082" y="4249701"/>
            <a:ext cx="620252" cy="13009"/>
          </a:xfrm>
          <a:custGeom>
            <a:avLst/>
            <a:gdLst/>
            <a:ahLst/>
            <a:cxnLst/>
            <a:rect l="l" t="t" r="r" b="b"/>
            <a:pathLst>
              <a:path w="5721" h="120" extrusionOk="0">
                <a:moveTo>
                  <a:pt x="60" y="1"/>
                </a:moveTo>
                <a:cubicBezTo>
                  <a:pt x="31" y="1"/>
                  <a:pt x="1" y="21"/>
                  <a:pt x="1" y="51"/>
                </a:cubicBezTo>
                <a:cubicBezTo>
                  <a:pt x="1" y="90"/>
                  <a:pt x="31" y="110"/>
                  <a:pt x="60" y="110"/>
                </a:cubicBezTo>
                <a:lnTo>
                  <a:pt x="5661" y="120"/>
                </a:lnTo>
                <a:cubicBezTo>
                  <a:pt x="5691" y="120"/>
                  <a:pt x="5721" y="90"/>
                  <a:pt x="5721" y="60"/>
                </a:cubicBezTo>
                <a:cubicBezTo>
                  <a:pt x="5721" y="31"/>
                  <a:pt x="5691" y="1"/>
                  <a:pt x="5661"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84" name="Google Shape;1053;p35"/>
          <p:cNvSpPr txBox="1"/>
          <p:nvPr/>
        </p:nvSpPr>
        <p:spPr>
          <a:xfrm>
            <a:off x="1194054" y="3534408"/>
            <a:ext cx="1237200" cy="765200"/>
          </a:xfrm>
          <a:prstGeom prst="rect">
            <a:avLst/>
          </a:prstGeom>
          <a:noFill/>
          <a:ln>
            <a:noFill/>
          </a:ln>
        </p:spPr>
        <p:txBody>
          <a:bodyPr spcFirstLastPara="1" wrap="square" lIns="121900" tIns="121900" rIns="121900" bIns="121900" anchor="t"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r>
              <a:rPr kumimoji="0" lang="en-GB" sz="3335" b="0" i="0" u="none" strike="noStrike" kern="0" cap="none" spc="0" normalizeH="0" baseline="0" noProof="0">
                <a:ln>
                  <a:noFill/>
                </a:ln>
                <a:solidFill>
                  <a:srgbClr val="FFFFFF"/>
                </a:solidFill>
                <a:effectLst/>
                <a:uLnTx/>
                <a:uFillTx/>
                <a:cs typeface="+mn-ea"/>
                <a:sym typeface="+mn-lt"/>
              </a:rPr>
              <a:t>03</a:t>
            </a:r>
            <a:endParaRPr kumimoji="0" sz="3335" b="0" i="0" u="none" strike="noStrike" kern="0" cap="none" spc="0" normalizeH="0" baseline="0" noProof="0">
              <a:ln>
                <a:noFill/>
              </a:ln>
              <a:solidFill>
                <a:srgbClr val="FFFFFF"/>
              </a:solidFill>
              <a:effectLst/>
              <a:uLnTx/>
              <a:uFillTx/>
              <a:cs typeface="+mn-ea"/>
              <a:sym typeface="+mn-lt"/>
            </a:endParaRPr>
          </a:p>
        </p:txBody>
      </p:sp>
      <p:sp>
        <p:nvSpPr>
          <p:cNvPr id="85" name="Google Shape;1054;p35"/>
          <p:cNvSpPr/>
          <p:nvPr/>
        </p:nvSpPr>
        <p:spPr>
          <a:xfrm>
            <a:off x="6001889" y="4218587"/>
            <a:ext cx="178563" cy="178557"/>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1"/>
          </a:solidFill>
          <a:ln>
            <a:solidFill>
              <a:schemeClr val="accent1"/>
            </a:solid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505846"/>
              </a:solidFill>
              <a:effectLst/>
              <a:uLnTx/>
              <a:uFillTx/>
              <a:cs typeface="+mn-ea"/>
              <a:sym typeface="+mn-lt"/>
            </a:endParaRPr>
          </a:p>
        </p:txBody>
      </p:sp>
      <p:grpSp>
        <p:nvGrpSpPr>
          <p:cNvPr id="86" name="Google Shape;1057;p35"/>
          <p:cNvGrpSpPr/>
          <p:nvPr/>
        </p:nvGrpSpPr>
        <p:grpSpPr>
          <a:xfrm>
            <a:off x="1866501" y="1347762"/>
            <a:ext cx="4249200" cy="1620800"/>
            <a:chOff x="1399875" y="1044600"/>
            <a:chExt cx="3186900" cy="1215600"/>
          </a:xfrm>
        </p:grpSpPr>
        <p:cxnSp>
          <p:nvCxnSpPr>
            <p:cNvPr id="87" name="Google Shape;1058;p35"/>
            <p:cNvCxnSpPr>
              <a:stCxn id="89" idx="3"/>
            </p:cNvCxnSpPr>
            <p:nvPr/>
          </p:nvCxnSpPr>
          <p:spPr>
            <a:xfrm>
              <a:off x="4125375" y="1652400"/>
              <a:ext cx="461400" cy="0"/>
            </a:xfrm>
            <a:prstGeom prst="straightConnector1">
              <a:avLst/>
            </a:prstGeom>
            <a:solidFill>
              <a:schemeClr val="bg2">
                <a:lumMod val="9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cxnSp>
        <p:sp>
          <p:nvSpPr>
            <p:cNvPr id="88" name="Google Shape;1060;p35"/>
            <p:cNvSpPr/>
            <p:nvPr/>
          </p:nvSpPr>
          <p:spPr>
            <a:xfrm>
              <a:off x="3942773" y="1468827"/>
              <a:ext cx="361101" cy="361076"/>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5"/>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89" name="Google Shape;1059;p35"/>
            <p:cNvSpPr/>
            <p:nvPr/>
          </p:nvSpPr>
          <p:spPr>
            <a:xfrm>
              <a:off x="1399875" y="1044600"/>
              <a:ext cx="2725500" cy="1215600"/>
            </a:xfrm>
            <a:prstGeom prst="roundRect">
              <a:avLst>
                <a:gd name="adj" fmla="val 16667"/>
              </a:avLst>
            </a:prstGeom>
            <a:solidFill>
              <a:schemeClr val="accent5"/>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90" name="Google Shape;1061;p35"/>
          <p:cNvSpPr/>
          <p:nvPr/>
        </p:nvSpPr>
        <p:spPr>
          <a:xfrm>
            <a:off x="1253235" y="1343661"/>
            <a:ext cx="1237143" cy="1619804"/>
          </a:xfrm>
          <a:custGeom>
            <a:avLst/>
            <a:gdLst/>
            <a:ahLst/>
            <a:cxnLst/>
            <a:rect l="l" t="t" r="r" b="b"/>
            <a:pathLst>
              <a:path w="11411" h="14941" extrusionOk="0">
                <a:moveTo>
                  <a:pt x="2092" y="1"/>
                </a:moveTo>
                <a:cubicBezTo>
                  <a:pt x="942" y="1"/>
                  <a:pt x="0" y="943"/>
                  <a:pt x="0" y="2093"/>
                </a:cubicBezTo>
                <a:lnTo>
                  <a:pt x="0" y="12858"/>
                </a:lnTo>
                <a:cubicBezTo>
                  <a:pt x="0" y="14008"/>
                  <a:pt x="942" y="14940"/>
                  <a:pt x="2092" y="14940"/>
                </a:cubicBezTo>
                <a:lnTo>
                  <a:pt x="8476" y="14940"/>
                </a:lnTo>
                <a:cubicBezTo>
                  <a:pt x="8615" y="14791"/>
                  <a:pt x="8754" y="14643"/>
                  <a:pt x="8882" y="14484"/>
                </a:cubicBezTo>
                <a:cubicBezTo>
                  <a:pt x="9329" y="13949"/>
                  <a:pt x="9725" y="13374"/>
                  <a:pt x="10062" y="12759"/>
                </a:cubicBezTo>
                <a:cubicBezTo>
                  <a:pt x="10925" y="11193"/>
                  <a:pt x="11411" y="9389"/>
                  <a:pt x="11411" y="7466"/>
                </a:cubicBezTo>
                <a:cubicBezTo>
                  <a:pt x="11411" y="7188"/>
                  <a:pt x="11400" y="6911"/>
                  <a:pt x="11381" y="6643"/>
                </a:cubicBezTo>
                <a:cubicBezTo>
                  <a:pt x="11193" y="4085"/>
                  <a:pt x="10131" y="1776"/>
                  <a:pt x="8486" y="1"/>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91" name="Google Shape;1062;p35"/>
          <p:cNvSpPr/>
          <p:nvPr/>
        </p:nvSpPr>
        <p:spPr>
          <a:xfrm>
            <a:off x="1496082" y="2097140"/>
            <a:ext cx="620252" cy="11817"/>
          </a:xfrm>
          <a:custGeom>
            <a:avLst/>
            <a:gdLst/>
            <a:ahLst/>
            <a:cxnLst/>
            <a:rect l="l" t="t" r="r" b="b"/>
            <a:pathLst>
              <a:path w="5721" h="109" extrusionOk="0">
                <a:moveTo>
                  <a:pt x="60" y="0"/>
                </a:moveTo>
                <a:cubicBezTo>
                  <a:pt x="31" y="0"/>
                  <a:pt x="1" y="30"/>
                  <a:pt x="1" y="60"/>
                </a:cubicBezTo>
                <a:cubicBezTo>
                  <a:pt x="1" y="89"/>
                  <a:pt x="31" y="109"/>
                  <a:pt x="60" y="109"/>
                </a:cubicBezTo>
                <a:lnTo>
                  <a:pt x="5661" y="109"/>
                </a:lnTo>
                <a:cubicBezTo>
                  <a:pt x="5691" y="109"/>
                  <a:pt x="5721" y="89"/>
                  <a:pt x="5721" y="60"/>
                </a:cubicBezTo>
                <a:cubicBezTo>
                  <a:pt x="5721" y="30"/>
                  <a:pt x="5691" y="0"/>
                  <a:pt x="5661"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92" name="Google Shape;1063;p35"/>
          <p:cNvSpPr/>
          <p:nvPr/>
        </p:nvSpPr>
        <p:spPr>
          <a:xfrm>
            <a:off x="6001889" y="2064832"/>
            <a:ext cx="178563" cy="178557"/>
          </a:xfrm>
          <a:custGeom>
            <a:avLst/>
            <a:gdLst/>
            <a:ahLst/>
            <a:cxnLst/>
            <a:rect l="l" t="t" r="r" b="b"/>
            <a:pathLst>
              <a:path w="1647" h="1647" extrusionOk="0">
                <a:moveTo>
                  <a:pt x="823" y="1"/>
                </a:moveTo>
                <a:cubicBezTo>
                  <a:pt x="367" y="1"/>
                  <a:pt x="1" y="367"/>
                  <a:pt x="1" y="823"/>
                </a:cubicBezTo>
                <a:cubicBezTo>
                  <a:pt x="1" y="1279"/>
                  <a:pt x="367" y="1646"/>
                  <a:pt x="823" y="1646"/>
                </a:cubicBezTo>
                <a:cubicBezTo>
                  <a:pt x="1279" y="1646"/>
                  <a:pt x="1646" y="1279"/>
                  <a:pt x="1646" y="823"/>
                </a:cubicBezTo>
                <a:cubicBezTo>
                  <a:pt x="1646" y="367"/>
                  <a:pt x="1279" y="1"/>
                  <a:pt x="823" y="1"/>
                </a:cubicBezTo>
                <a:close/>
              </a:path>
            </a:pathLst>
          </a:custGeom>
          <a:solidFill>
            <a:schemeClr val="accent1"/>
          </a:solidFill>
          <a:ln>
            <a:solidFill>
              <a:schemeClr val="accent1"/>
            </a:solid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505846"/>
              </a:solidFill>
              <a:effectLst/>
              <a:uLnTx/>
              <a:uFillTx/>
              <a:cs typeface="+mn-ea"/>
              <a:sym typeface="+mn-lt"/>
            </a:endParaRPr>
          </a:p>
        </p:txBody>
      </p:sp>
      <p:sp>
        <p:nvSpPr>
          <p:cNvPr id="93" name="Google Shape;1064;p35"/>
          <p:cNvSpPr txBox="1"/>
          <p:nvPr/>
        </p:nvSpPr>
        <p:spPr>
          <a:xfrm>
            <a:off x="1194054" y="1371942"/>
            <a:ext cx="1237200" cy="765200"/>
          </a:xfrm>
          <a:prstGeom prst="rect">
            <a:avLst/>
          </a:prstGeom>
          <a:noFill/>
          <a:ln>
            <a:noFill/>
          </a:ln>
        </p:spPr>
        <p:txBody>
          <a:bodyPr spcFirstLastPara="1" wrap="square" lIns="121900" tIns="121900" rIns="121900" bIns="121900" anchor="t"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r>
              <a:rPr kumimoji="0" lang="en-GB" sz="3335" b="0" i="0" u="none" strike="noStrike" kern="0" cap="none" spc="0" normalizeH="0" baseline="0" noProof="0" dirty="0">
                <a:ln>
                  <a:noFill/>
                </a:ln>
                <a:solidFill>
                  <a:srgbClr val="FFFFFF"/>
                </a:solidFill>
                <a:effectLst/>
                <a:uLnTx/>
                <a:uFillTx/>
                <a:cs typeface="+mn-ea"/>
                <a:sym typeface="+mn-lt"/>
              </a:rPr>
              <a:t>01</a:t>
            </a:r>
            <a:endParaRPr kumimoji="0" sz="3335" b="0" i="0" u="none" strike="noStrike" kern="0" cap="none" spc="0" normalizeH="0" baseline="0" noProof="0" dirty="0">
              <a:ln>
                <a:noFill/>
              </a:ln>
              <a:solidFill>
                <a:srgbClr val="FFFFFF"/>
              </a:solidFill>
              <a:effectLst/>
              <a:uLnTx/>
              <a:uFillTx/>
              <a:cs typeface="+mn-ea"/>
              <a:sym typeface="+mn-lt"/>
            </a:endParaRPr>
          </a:p>
        </p:txBody>
      </p:sp>
      <p:sp>
        <p:nvSpPr>
          <p:cNvPr id="94" name="Google Shape;1068;p35"/>
          <p:cNvSpPr/>
          <p:nvPr/>
        </p:nvSpPr>
        <p:spPr>
          <a:xfrm>
            <a:off x="1529473" y="2207722"/>
            <a:ext cx="550323" cy="550415"/>
          </a:xfrm>
          <a:custGeom>
            <a:avLst/>
            <a:gdLst/>
            <a:ahLst/>
            <a:cxnLst/>
            <a:rect l="l" t="t" r="r" b="b"/>
            <a:pathLst>
              <a:path w="5076" h="5077" extrusionOk="0">
                <a:moveTo>
                  <a:pt x="1041" y="893"/>
                </a:moveTo>
                <a:cubicBezTo>
                  <a:pt x="1130" y="893"/>
                  <a:pt x="1190" y="963"/>
                  <a:pt x="1190" y="1042"/>
                </a:cubicBezTo>
                <a:cubicBezTo>
                  <a:pt x="1190" y="1121"/>
                  <a:pt x="1130" y="1190"/>
                  <a:pt x="1041" y="1190"/>
                </a:cubicBezTo>
                <a:lnTo>
                  <a:pt x="446" y="1190"/>
                </a:lnTo>
                <a:cubicBezTo>
                  <a:pt x="367" y="1190"/>
                  <a:pt x="298" y="1121"/>
                  <a:pt x="298" y="1042"/>
                </a:cubicBezTo>
                <a:cubicBezTo>
                  <a:pt x="298" y="963"/>
                  <a:pt x="367" y="893"/>
                  <a:pt x="446" y="893"/>
                </a:cubicBezTo>
                <a:close/>
                <a:moveTo>
                  <a:pt x="4629" y="893"/>
                </a:moveTo>
                <a:cubicBezTo>
                  <a:pt x="4709" y="893"/>
                  <a:pt x="4778" y="963"/>
                  <a:pt x="4778" y="1042"/>
                </a:cubicBezTo>
                <a:lnTo>
                  <a:pt x="4778" y="1488"/>
                </a:lnTo>
                <a:lnTo>
                  <a:pt x="4481" y="1488"/>
                </a:lnTo>
                <a:lnTo>
                  <a:pt x="4481" y="893"/>
                </a:lnTo>
                <a:close/>
                <a:moveTo>
                  <a:pt x="4778" y="1785"/>
                </a:moveTo>
                <a:lnTo>
                  <a:pt x="4778" y="2400"/>
                </a:lnTo>
                <a:lnTo>
                  <a:pt x="4481" y="2400"/>
                </a:lnTo>
                <a:lnTo>
                  <a:pt x="4481" y="1785"/>
                </a:lnTo>
                <a:close/>
                <a:moveTo>
                  <a:pt x="1041" y="2400"/>
                </a:moveTo>
                <a:cubicBezTo>
                  <a:pt x="1130" y="2400"/>
                  <a:pt x="1190" y="2470"/>
                  <a:pt x="1190" y="2549"/>
                </a:cubicBezTo>
                <a:cubicBezTo>
                  <a:pt x="1190" y="2628"/>
                  <a:pt x="1130" y="2697"/>
                  <a:pt x="1041" y="2697"/>
                </a:cubicBezTo>
                <a:lnTo>
                  <a:pt x="446" y="2697"/>
                </a:lnTo>
                <a:cubicBezTo>
                  <a:pt x="367" y="2697"/>
                  <a:pt x="298" y="2628"/>
                  <a:pt x="298" y="2549"/>
                </a:cubicBezTo>
                <a:cubicBezTo>
                  <a:pt x="298" y="2470"/>
                  <a:pt x="367" y="2400"/>
                  <a:pt x="446" y="2400"/>
                </a:cubicBezTo>
                <a:close/>
                <a:moveTo>
                  <a:pt x="4778" y="2697"/>
                </a:moveTo>
                <a:lnTo>
                  <a:pt x="4778" y="3292"/>
                </a:lnTo>
                <a:lnTo>
                  <a:pt x="4481" y="3292"/>
                </a:lnTo>
                <a:lnTo>
                  <a:pt x="4481" y="2697"/>
                </a:lnTo>
                <a:close/>
                <a:moveTo>
                  <a:pt x="1041" y="3887"/>
                </a:moveTo>
                <a:cubicBezTo>
                  <a:pt x="1130" y="3887"/>
                  <a:pt x="1190" y="3946"/>
                  <a:pt x="1190" y="4036"/>
                </a:cubicBezTo>
                <a:cubicBezTo>
                  <a:pt x="1190" y="4115"/>
                  <a:pt x="1130" y="4184"/>
                  <a:pt x="1041" y="4184"/>
                </a:cubicBezTo>
                <a:lnTo>
                  <a:pt x="446" y="4184"/>
                </a:lnTo>
                <a:cubicBezTo>
                  <a:pt x="367" y="4184"/>
                  <a:pt x="298" y="4115"/>
                  <a:pt x="298" y="4036"/>
                </a:cubicBezTo>
                <a:cubicBezTo>
                  <a:pt x="298" y="3946"/>
                  <a:pt x="367" y="3887"/>
                  <a:pt x="446" y="3887"/>
                </a:cubicBezTo>
                <a:close/>
                <a:moveTo>
                  <a:pt x="4778" y="3589"/>
                </a:moveTo>
                <a:lnTo>
                  <a:pt x="4778" y="4036"/>
                </a:lnTo>
                <a:cubicBezTo>
                  <a:pt x="4778" y="4115"/>
                  <a:pt x="4709" y="4184"/>
                  <a:pt x="4629" y="4184"/>
                </a:cubicBezTo>
                <a:lnTo>
                  <a:pt x="4481" y="4184"/>
                </a:lnTo>
                <a:lnTo>
                  <a:pt x="4481" y="3589"/>
                </a:lnTo>
                <a:close/>
                <a:moveTo>
                  <a:pt x="4035" y="298"/>
                </a:moveTo>
                <a:cubicBezTo>
                  <a:pt x="4114" y="298"/>
                  <a:pt x="4184" y="368"/>
                  <a:pt x="4184" y="447"/>
                </a:cubicBezTo>
                <a:lnTo>
                  <a:pt x="4184" y="4631"/>
                </a:lnTo>
                <a:cubicBezTo>
                  <a:pt x="4184" y="4710"/>
                  <a:pt x="4114" y="4779"/>
                  <a:pt x="4035" y="4779"/>
                </a:cubicBezTo>
                <a:lnTo>
                  <a:pt x="893" y="4779"/>
                </a:lnTo>
                <a:cubicBezTo>
                  <a:pt x="813" y="4779"/>
                  <a:pt x="743" y="4710"/>
                  <a:pt x="743" y="4631"/>
                </a:cubicBezTo>
                <a:lnTo>
                  <a:pt x="743" y="4482"/>
                </a:lnTo>
                <a:lnTo>
                  <a:pt x="1041" y="4482"/>
                </a:lnTo>
                <a:cubicBezTo>
                  <a:pt x="1289" y="4482"/>
                  <a:pt x="1487" y="4274"/>
                  <a:pt x="1487" y="4036"/>
                </a:cubicBezTo>
                <a:cubicBezTo>
                  <a:pt x="1487" y="3788"/>
                  <a:pt x="1289" y="3589"/>
                  <a:pt x="1041" y="3589"/>
                </a:cubicBezTo>
                <a:lnTo>
                  <a:pt x="743" y="3589"/>
                </a:lnTo>
                <a:lnTo>
                  <a:pt x="743" y="2995"/>
                </a:lnTo>
                <a:lnTo>
                  <a:pt x="1041" y="2995"/>
                </a:lnTo>
                <a:cubicBezTo>
                  <a:pt x="1289" y="2995"/>
                  <a:pt x="1487" y="2796"/>
                  <a:pt x="1487" y="2549"/>
                </a:cubicBezTo>
                <a:cubicBezTo>
                  <a:pt x="1487" y="2301"/>
                  <a:pt x="1289" y="2102"/>
                  <a:pt x="1041" y="2102"/>
                </a:cubicBezTo>
                <a:lnTo>
                  <a:pt x="743" y="2102"/>
                </a:lnTo>
                <a:lnTo>
                  <a:pt x="743" y="1488"/>
                </a:lnTo>
                <a:lnTo>
                  <a:pt x="1041" y="1488"/>
                </a:lnTo>
                <a:cubicBezTo>
                  <a:pt x="1289" y="1488"/>
                  <a:pt x="1487" y="1290"/>
                  <a:pt x="1487" y="1042"/>
                </a:cubicBezTo>
                <a:cubicBezTo>
                  <a:pt x="1487" y="794"/>
                  <a:pt x="1289" y="596"/>
                  <a:pt x="1041" y="596"/>
                </a:cubicBezTo>
                <a:lnTo>
                  <a:pt x="743" y="596"/>
                </a:lnTo>
                <a:lnTo>
                  <a:pt x="743" y="447"/>
                </a:lnTo>
                <a:cubicBezTo>
                  <a:pt x="743" y="368"/>
                  <a:pt x="813" y="298"/>
                  <a:pt x="893" y="298"/>
                </a:cubicBezTo>
                <a:close/>
                <a:moveTo>
                  <a:pt x="893" y="1"/>
                </a:moveTo>
                <a:cubicBezTo>
                  <a:pt x="644" y="1"/>
                  <a:pt x="446" y="199"/>
                  <a:pt x="446" y="447"/>
                </a:cubicBezTo>
                <a:lnTo>
                  <a:pt x="446" y="596"/>
                </a:lnTo>
                <a:cubicBezTo>
                  <a:pt x="208" y="596"/>
                  <a:pt x="0" y="794"/>
                  <a:pt x="0" y="1042"/>
                </a:cubicBezTo>
                <a:cubicBezTo>
                  <a:pt x="0" y="1290"/>
                  <a:pt x="208" y="1488"/>
                  <a:pt x="446" y="1488"/>
                </a:cubicBezTo>
                <a:lnTo>
                  <a:pt x="446" y="2102"/>
                </a:lnTo>
                <a:cubicBezTo>
                  <a:pt x="208" y="2102"/>
                  <a:pt x="0" y="2301"/>
                  <a:pt x="0" y="2549"/>
                </a:cubicBezTo>
                <a:cubicBezTo>
                  <a:pt x="0" y="2796"/>
                  <a:pt x="208" y="2995"/>
                  <a:pt x="446" y="2995"/>
                </a:cubicBezTo>
                <a:lnTo>
                  <a:pt x="446" y="3589"/>
                </a:lnTo>
                <a:cubicBezTo>
                  <a:pt x="208" y="3589"/>
                  <a:pt x="0" y="3788"/>
                  <a:pt x="0" y="4036"/>
                </a:cubicBezTo>
                <a:cubicBezTo>
                  <a:pt x="0" y="4274"/>
                  <a:pt x="208" y="4482"/>
                  <a:pt x="446" y="4482"/>
                </a:cubicBezTo>
                <a:lnTo>
                  <a:pt x="446" y="4631"/>
                </a:lnTo>
                <a:cubicBezTo>
                  <a:pt x="446" y="4869"/>
                  <a:pt x="644" y="5076"/>
                  <a:pt x="893" y="5076"/>
                </a:cubicBezTo>
                <a:lnTo>
                  <a:pt x="4035" y="5076"/>
                </a:lnTo>
                <a:cubicBezTo>
                  <a:pt x="4283" y="5076"/>
                  <a:pt x="4481" y="4869"/>
                  <a:pt x="4481" y="4631"/>
                </a:cubicBezTo>
                <a:lnTo>
                  <a:pt x="4481" y="4482"/>
                </a:lnTo>
                <a:lnTo>
                  <a:pt x="4629" y="4482"/>
                </a:lnTo>
                <a:cubicBezTo>
                  <a:pt x="4878" y="4482"/>
                  <a:pt x="5076" y="4274"/>
                  <a:pt x="5076" y="4036"/>
                </a:cubicBezTo>
                <a:lnTo>
                  <a:pt x="5076" y="1042"/>
                </a:lnTo>
                <a:cubicBezTo>
                  <a:pt x="5076" y="794"/>
                  <a:pt x="4878" y="596"/>
                  <a:pt x="4629" y="596"/>
                </a:cubicBezTo>
                <a:lnTo>
                  <a:pt x="4481" y="596"/>
                </a:lnTo>
                <a:lnTo>
                  <a:pt x="4481" y="447"/>
                </a:lnTo>
                <a:cubicBezTo>
                  <a:pt x="4481" y="199"/>
                  <a:pt x="4283" y="1"/>
                  <a:pt x="4035"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95" name="Google Shape;1069;p35"/>
          <p:cNvSpPr/>
          <p:nvPr/>
        </p:nvSpPr>
        <p:spPr>
          <a:xfrm>
            <a:off x="1746141" y="2304537"/>
            <a:ext cx="161324" cy="356898"/>
          </a:xfrm>
          <a:custGeom>
            <a:avLst/>
            <a:gdLst/>
            <a:ahLst/>
            <a:cxnLst/>
            <a:rect l="l" t="t" r="r" b="b"/>
            <a:pathLst>
              <a:path w="1488" h="3292" extrusionOk="0">
                <a:moveTo>
                  <a:pt x="1041" y="297"/>
                </a:moveTo>
                <a:cubicBezTo>
                  <a:pt x="1121" y="297"/>
                  <a:pt x="1191" y="367"/>
                  <a:pt x="1191" y="447"/>
                </a:cubicBezTo>
                <a:lnTo>
                  <a:pt x="1191" y="744"/>
                </a:lnTo>
                <a:cubicBezTo>
                  <a:pt x="1191" y="823"/>
                  <a:pt x="1121" y="892"/>
                  <a:pt x="1041" y="892"/>
                </a:cubicBezTo>
                <a:cubicBezTo>
                  <a:pt x="794" y="892"/>
                  <a:pt x="596" y="1091"/>
                  <a:pt x="596" y="1339"/>
                </a:cubicBezTo>
                <a:lnTo>
                  <a:pt x="596" y="1953"/>
                </a:lnTo>
                <a:cubicBezTo>
                  <a:pt x="596" y="2201"/>
                  <a:pt x="794" y="2399"/>
                  <a:pt x="1041" y="2399"/>
                </a:cubicBezTo>
                <a:cubicBezTo>
                  <a:pt x="1121" y="2399"/>
                  <a:pt x="1191" y="2459"/>
                  <a:pt x="1191" y="2548"/>
                </a:cubicBezTo>
                <a:lnTo>
                  <a:pt x="1191" y="2846"/>
                </a:lnTo>
                <a:cubicBezTo>
                  <a:pt x="1191" y="2925"/>
                  <a:pt x="1121" y="2994"/>
                  <a:pt x="1041" y="2994"/>
                </a:cubicBezTo>
                <a:cubicBezTo>
                  <a:pt x="635" y="2994"/>
                  <a:pt x="298" y="2657"/>
                  <a:pt x="298" y="2251"/>
                </a:cubicBezTo>
                <a:lnTo>
                  <a:pt x="298" y="1041"/>
                </a:lnTo>
                <a:cubicBezTo>
                  <a:pt x="298" y="635"/>
                  <a:pt x="635" y="297"/>
                  <a:pt x="1041" y="297"/>
                </a:cubicBezTo>
                <a:close/>
                <a:moveTo>
                  <a:pt x="1041" y="0"/>
                </a:moveTo>
                <a:cubicBezTo>
                  <a:pt x="466" y="0"/>
                  <a:pt x="1" y="466"/>
                  <a:pt x="1" y="1041"/>
                </a:cubicBezTo>
                <a:lnTo>
                  <a:pt x="1" y="2251"/>
                </a:lnTo>
                <a:cubicBezTo>
                  <a:pt x="1" y="2826"/>
                  <a:pt x="466" y="3291"/>
                  <a:pt x="1041" y="3291"/>
                </a:cubicBezTo>
                <a:cubicBezTo>
                  <a:pt x="1290" y="3291"/>
                  <a:pt x="1488" y="3083"/>
                  <a:pt x="1488" y="2846"/>
                </a:cubicBezTo>
                <a:lnTo>
                  <a:pt x="1488" y="2548"/>
                </a:lnTo>
                <a:cubicBezTo>
                  <a:pt x="1488" y="2300"/>
                  <a:pt x="1290" y="2102"/>
                  <a:pt x="1041" y="2102"/>
                </a:cubicBezTo>
                <a:cubicBezTo>
                  <a:pt x="962" y="2102"/>
                  <a:pt x="893" y="2033"/>
                  <a:pt x="893" y="1953"/>
                </a:cubicBezTo>
                <a:lnTo>
                  <a:pt x="893" y="1339"/>
                </a:lnTo>
                <a:cubicBezTo>
                  <a:pt x="893" y="1259"/>
                  <a:pt x="962" y="1190"/>
                  <a:pt x="1041" y="1190"/>
                </a:cubicBezTo>
                <a:cubicBezTo>
                  <a:pt x="1290" y="1190"/>
                  <a:pt x="1488" y="991"/>
                  <a:pt x="1488" y="744"/>
                </a:cubicBezTo>
                <a:lnTo>
                  <a:pt x="1488" y="447"/>
                </a:lnTo>
                <a:cubicBezTo>
                  <a:pt x="1488" y="198"/>
                  <a:pt x="1290" y="0"/>
                  <a:pt x="1041"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96" name="Google Shape;1071;p35"/>
          <p:cNvSpPr/>
          <p:nvPr/>
        </p:nvSpPr>
        <p:spPr>
          <a:xfrm>
            <a:off x="1529473" y="4361477"/>
            <a:ext cx="550323" cy="549331"/>
          </a:xfrm>
          <a:custGeom>
            <a:avLst/>
            <a:gdLst/>
            <a:ahLst/>
            <a:cxnLst/>
            <a:rect l="l" t="t" r="r" b="b"/>
            <a:pathLst>
              <a:path w="5076" h="5067" extrusionOk="0">
                <a:moveTo>
                  <a:pt x="3003" y="297"/>
                </a:moveTo>
                <a:cubicBezTo>
                  <a:pt x="3031" y="297"/>
                  <a:pt x="3067" y="302"/>
                  <a:pt x="3103" y="338"/>
                </a:cubicBezTo>
                <a:lnTo>
                  <a:pt x="3529" y="754"/>
                </a:lnTo>
                <a:cubicBezTo>
                  <a:pt x="3569" y="804"/>
                  <a:pt x="3569" y="853"/>
                  <a:pt x="3569" y="893"/>
                </a:cubicBezTo>
                <a:lnTo>
                  <a:pt x="2974" y="893"/>
                </a:lnTo>
                <a:lnTo>
                  <a:pt x="2974" y="298"/>
                </a:lnTo>
                <a:cubicBezTo>
                  <a:pt x="2982" y="298"/>
                  <a:pt x="2992" y="297"/>
                  <a:pt x="3003" y="297"/>
                </a:cubicBezTo>
                <a:close/>
                <a:moveTo>
                  <a:pt x="4629" y="1760"/>
                </a:moveTo>
                <a:cubicBezTo>
                  <a:pt x="4667" y="1760"/>
                  <a:pt x="4704" y="1775"/>
                  <a:pt x="4729" y="1805"/>
                </a:cubicBezTo>
                <a:cubicBezTo>
                  <a:pt x="4788" y="1864"/>
                  <a:pt x="4788" y="1954"/>
                  <a:pt x="4729" y="2014"/>
                </a:cubicBezTo>
                <a:lnTo>
                  <a:pt x="4580" y="2162"/>
                </a:lnTo>
                <a:lnTo>
                  <a:pt x="4372" y="1954"/>
                </a:lnTo>
                <a:lnTo>
                  <a:pt x="4521" y="1805"/>
                </a:lnTo>
                <a:cubicBezTo>
                  <a:pt x="4550" y="1775"/>
                  <a:pt x="4590" y="1760"/>
                  <a:pt x="4629" y="1760"/>
                </a:cubicBezTo>
                <a:close/>
                <a:moveTo>
                  <a:pt x="4164" y="2162"/>
                </a:moveTo>
                <a:lnTo>
                  <a:pt x="4372" y="2380"/>
                </a:lnTo>
                <a:lnTo>
                  <a:pt x="3658" y="3094"/>
                </a:lnTo>
                <a:lnTo>
                  <a:pt x="3450" y="2886"/>
                </a:lnTo>
                <a:cubicBezTo>
                  <a:pt x="3559" y="2767"/>
                  <a:pt x="4054" y="2271"/>
                  <a:pt x="4164" y="2162"/>
                </a:cubicBezTo>
                <a:close/>
                <a:moveTo>
                  <a:pt x="3232" y="3094"/>
                </a:moveTo>
                <a:lnTo>
                  <a:pt x="3450" y="3302"/>
                </a:lnTo>
                <a:lnTo>
                  <a:pt x="3361" y="3382"/>
                </a:lnTo>
                <a:lnTo>
                  <a:pt x="3054" y="3490"/>
                </a:lnTo>
                <a:lnTo>
                  <a:pt x="3153" y="3173"/>
                </a:lnTo>
                <a:lnTo>
                  <a:pt x="3232" y="3094"/>
                </a:lnTo>
                <a:close/>
                <a:moveTo>
                  <a:pt x="2677" y="298"/>
                </a:moveTo>
                <a:lnTo>
                  <a:pt x="2677" y="1042"/>
                </a:lnTo>
                <a:cubicBezTo>
                  <a:pt x="2677" y="1121"/>
                  <a:pt x="2746" y="1190"/>
                  <a:pt x="2825" y="1190"/>
                </a:cubicBezTo>
                <a:lnTo>
                  <a:pt x="3569" y="1190"/>
                </a:lnTo>
                <a:lnTo>
                  <a:pt x="3569" y="2340"/>
                </a:lnTo>
                <a:lnTo>
                  <a:pt x="3133" y="2776"/>
                </a:lnTo>
                <a:lnTo>
                  <a:pt x="2924" y="2985"/>
                </a:lnTo>
                <a:cubicBezTo>
                  <a:pt x="2905" y="3005"/>
                  <a:pt x="2895" y="3025"/>
                  <a:pt x="2885" y="3045"/>
                </a:cubicBezTo>
                <a:lnTo>
                  <a:pt x="2677" y="3679"/>
                </a:lnTo>
                <a:cubicBezTo>
                  <a:pt x="2657" y="3728"/>
                  <a:pt x="2667" y="3788"/>
                  <a:pt x="2706" y="3827"/>
                </a:cubicBezTo>
                <a:cubicBezTo>
                  <a:pt x="2736" y="3857"/>
                  <a:pt x="2778" y="3871"/>
                  <a:pt x="2823" y="3871"/>
                </a:cubicBezTo>
                <a:cubicBezTo>
                  <a:pt x="2837" y="3871"/>
                  <a:pt x="2851" y="3869"/>
                  <a:pt x="2865" y="3867"/>
                </a:cubicBezTo>
                <a:lnTo>
                  <a:pt x="3490" y="3649"/>
                </a:lnTo>
                <a:cubicBezTo>
                  <a:pt x="3519" y="3649"/>
                  <a:pt x="3539" y="3629"/>
                  <a:pt x="3549" y="3620"/>
                </a:cubicBezTo>
                <a:lnTo>
                  <a:pt x="3569" y="3600"/>
                </a:lnTo>
                <a:lnTo>
                  <a:pt x="3569" y="4620"/>
                </a:lnTo>
                <a:cubicBezTo>
                  <a:pt x="3569" y="4700"/>
                  <a:pt x="3499" y="4769"/>
                  <a:pt x="3420" y="4769"/>
                </a:cubicBezTo>
                <a:lnTo>
                  <a:pt x="446" y="4769"/>
                </a:lnTo>
                <a:cubicBezTo>
                  <a:pt x="367" y="4769"/>
                  <a:pt x="298" y="4700"/>
                  <a:pt x="298" y="4620"/>
                </a:cubicBezTo>
                <a:lnTo>
                  <a:pt x="298" y="447"/>
                </a:lnTo>
                <a:cubicBezTo>
                  <a:pt x="298" y="358"/>
                  <a:pt x="367" y="298"/>
                  <a:pt x="446" y="298"/>
                </a:cubicBezTo>
                <a:close/>
                <a:moveTo>
                  <a:pt x="446" y="1"/>
                </a:moveTo>
                <a:cubicBezTo>
                  <a:pt x="208" y="1"/>
                  <a:pt x="0" y="199"/>
                  <a:pt x="0" y="447"/>
                </a:cubicBezTo>
                <a:lnTo>
                  <a:pt x="0" y="4620"/>
                </a:lnTo>
                <a:cubicBezTo>
                  <a:pt x="0" y="4869"/>
                  <a:pt x="208" y="5067"/>
                  <a:pt x="446" y="5067"/>
                </a:cubicBezTo>
                <a:lnTo>
                  <a:pt x="3420" y="5067"/>
                </a:lnTo>
                <a:cubicBezTo>
                  <a:pt x="3668" y="5067"/>
                  <a:pt x="3866" y="4869"/>
                  <a:pt x="3866" y="4620"/>
                </a:cubicBezTo>
                <a:lnTo>
                  <a:pt x="3866" y="3302"/>
                </a:lnTo>
                <a:lnTo>
                  <a:pt x="4947" y="2221"/>
                </a:lnTo>
                <a:cubicBezTo>
                  <a:pt x="5026" y="2133"/>
                  <a:pt x="5076" y="2023"/>
                  <a:pt x="5076" y="1904"/>
                </a:cubicBezTo>
                <a:cubicBezTo>
                  <a:pt x="5076" y="1795"/>
                  <a:pt x="5026" y="1677"/>
                  <a:pt x="4947" y="1597"/>
                </a:cubicBezTo>
                <a:cubicBezTo>
                  <a:pt x="4857" y="1508"/>
                  <a:pt x="4743" y="1463"/>
                  <a:pt x="4629" y="1463"/>
                </a:cubicBezTo>
                <a:cubicBezTo>
                  <a:pt x="4515" y="1463"/>
                  <a:pt x="4401" y="1508"/>
                  <a:pt x="4312" y="1597"/>
                </a:cubicBezTo>
                <a:lnTo>
                  <a:pt x="3866" y="2043"/>
                </a:lnTo>
                <a:lnTo>
                  <a:pt x="3866" y="864"/>
                </a:lnTo>
                <a:cubicBezTo>
                  <a:pt x="3866" y="745"/>
                  <a:pt x="3817" y="635"/>
                  <a:pt x="3737" y="546"/>
                </a:cubicBezTo>
                <a:lnTo>
                  <a:pt x="3311" y="130"/>
                </a:lnTo>
                <a:cubicBezTo>
                  <a:pt x="3232" y="40"/>
                  <a:pt x="3123" y="1"/>
                  <a:pt x="3004"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97" name="Google Shape;1072;p35"/>
          <p:cNvSpPr/>
          <p:nvPr/>
        </p:nvSpPr>
        <p:spPr>
          <a:xfrm>
            <a:off x="1615189" y="4522689"/>
            <a:ext cx="258032" cy="32416"/>
          </a:xfrm>
          <a:custGeom>
            <a:avLst/>
            <a:gdLst/>
            <a:ahLst/>
            <a:cxnLst/>
            <a:rect l="l" t="t" r="r" b="b"/>
            <a:pathLst>
              <a:path w="2380" h="299" extrusionOk="0">
                <a:moveTo>
                  <a:pt x="148" y="1"/>
                </a:moveTo>
                <a:cubicBezTo>
                  <a:pt x="69" y="1"/>
                  <a:pt x="0" y="60"/>
                  <a:pt x="0" y="150"/>
                </a:cubicBezTo>
                <a:cubicBezTo>
                  <a:pt x="0" y="229"/>
                  <a:pt x="69" y="298"/>
                  <a:pt x="148" y="298"/>
                </a:cubicBezTo>
                <a:lnTo>
                  <a:pt x="2230" y="298"/>
                </a:lnTo>
                <a:cubicBezTo>
                  <a:pt x="2310" y="298"/>
                  <a:pt x="2379" y="229"/>
                  <a:pt x="2379" y="150"/>
                </a:cubicBezTo>
                <a:cubicBezTo>
                  <a:pt x="2379" y="60"/>
                  <a:pt x="2310" y="1"/>
                  <a:pt x="2230"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98" name="Google Shape;1073;p35"/>
          <p:cNvSpPr/>
          <p:nvPr/>
        </p:nvSpPr>
        <p:spPr>
          <a:xfrm>
            <a:off x="1615189" y="4586220"/>
            <a:ext cx="193524" cy="32307"/>
          </a:xfrm>
          <a:custGeom>
            <a:avLst/>
            <a:gdLst/>
            <a:ahLst/>
            <a:cxnLst/>
            <a:rect l="l" t="t" r="r" b="b"/>
            <a:pathLst>
              <a:path w="1785" h="298" extrusionOk="0">
                <a:moveTo>
                  <a:pt x="148" y="0"/>
                </a:moveTo>
                <a:cubicBezTo>
                  <a:pt x="69" y="0"/>
                  <a:pt x="0" y="69"/>
                  <a:pt x="0" y="148"/>
                </a:cubicBezTo>
                <a:cubicBezTo>
                  <a:pt x="0" y="238"/>
                  <a:pt x="69" y="297"/>
                  <a:pt x="148" y="297"/>
                </a:cubicBezTo>
                <a:lnTo>
                  <a:pt x="1635" y="297"/>
                </a:lnTo>
                <a:cubicBezTo>
                  <a:pt x="1715" y="297"/>
                  <a:pt x="1785" y="238"/>
                  <a:pt x="1785" y="148"/>
                </a:cubicBezTo>
                <a:cubicBezTo>
                  <a:pt x="1785" y="69"/>
                  <a:pt x="1715" y="0"/>
                  <a:pt x="1635"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99" name="Google Shape;1074;p35"/>
          <p:cNvSpPr/>
          <p:nvPr/>
        </p:nvSpPr>
        <p:spPr>
          <a:xfrm>
            <a:off x="1615189" y="4650617"/>
            <a:ext cx="193524" cy="32416"/>
          </a:xfrm>
          <a:custGeom>
            <a:avLst/>
            <a:gdLst/>
            <a:ahLst/>
            <a:cxnLst/>
            <a:rect l="l" t="t" r="r" b="b"/>
            <a:pathLst>
              <a:path w="1785" h="299" extrusionOk="0">
                <a:moveTo>
                  <a:pt x="148" y="1"/>
                </a:moveTo>
                <a:cubicBezTo>
                  <a:pt x="69" y="1"/>
                  <a:pt x="0" y="70"/>
                  <a:pt x="0" y="149"/>
                </a:cubicBezTo>
                <a:cubicBezTo>
                  <a:pt x="0" y="239"/>
                  <a:pt x="69" y="298"/>
                  <a:pt x="148" y="298"/>
                </a:cubicBezTo>
                <a:lnTo>
                  <a:pt x="1635" y="298"/>
                </a:lnTo>
                <a:cubicBezTo>
                  <a:pt x="1715" y="298"/>
                  <a:pt x="1785" y="239"/>
                  <a:pt x="1785" y="149"/>
                </a:cubicBezTo>
                <a:cubicBezTo>
                  <a:pt x="1785" y="70"/>
                  <a:pt x="1715" y="1"/>
                  <a:pt x="1635"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0" name="Google Shape;1075;p35"/>
          <p:cNvSpPr/>
          <p:nvPr/>
        </p:nvSpPr>
        <p:spPr>
          <a:xfrm>
            <a:off x="1615189" y="4715124"/>
            <a:ext cx="193524" cy="32416"/>
          </a:xfrm>
          <a:custGeom>
            <a:avLst/>
            <a:gdLst/>
            <a:ahLst/>
            <a:cxnLst/>
            <a:rect l="l" t="t" r="r" b="b"/>
            <a:pathLst>
              <a:path w="1785" h="299" extrusionOk="0">
                <a:moveTo>
                  <a:pt x="148" y="1"/>
                </a:moveTo>
                <a:cubicBezTo>
                  <a:pt x="69" y="1"/>
                  <a:pt x="0" y="70"/>
                  <a:pt x="0" y="149"/>
                </a:cubicBezTo>
                <a:cubicBezTo>
                  <a:pt x="0" y="239"/>
                  <a:pt x="69" y="298"/>
                  <a:pt x="148" y="298"/>
                </a:cubicBezTo>
                <a:lnTo>
                  <a:pt x="1635" y="298"/>
                </a:lnTo>
                <a:cubicBezTo>
                  <a:pt x="1715" y="298"/>
                  <a:pt x="1785" y="239"/>
                  <a:pt x="1785" y="149"/>
                </a:cubicBezTo>
                <a:cubicBezTo>
                  <a:pt x="1785" y="70"/>
                  <a:pt x="1715" y="1"/>
                  <a:pt x="1635"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1" name="Google Shape;1076;p35"/>
          <p:cNvSpPr/>
          <p:nvPr/>
        </p:nvSpPr>
        <p:spPr>
          <a:xfrm>
            <a:off x="1744094" y="4813997"/>
            <a:ext cx="129124" cy="32416"/>
          </a:xfrm>
          <a:custGeom>
            <a:avLst/>
            <a:gdLst/>
            <a:ahLst/>
            <a:cxnLst/>
            <a:rect l="l" t="t" r="r" b="b"/>
            <a:pathLst>
              <a:path w="1191" h="299" extrusionOk="0">
                <a:moveTo>
                  <a:pt x="149" y="1"/>
                </a:moveTo>
                <a:cubicBezTo>
                  <a:pt x="70" y="1"/>
                  <a:pt x="1" y="70"/>
                  <a:pt x="1" y="149"/>
                </a:cubicBezTo>
                <a:cubicBezTo>
                  <a:pt x="1" y="239"/>
                  <a:pt x="70" y="298"/>
                  <a:pt x="149" y="298"/>
                </a:cubicBezTo>
                <a:lnTo>
                  <a:pt x="1041" y="298"/>
                </a:lnTo>
                <a:cubicBezTo>
                  <a:pt x="1121" y="298"/>
                  <a:pt x="1190" y="239"/>
                  <a:pt x="1190" y="149"/>
                </a:cubicBezTo>
                <a:cubicBezTo>
                  <a:pt x="1190" y="70"/>
                  <a:pt x="1121" y="1"/>
                  <a:pt x="1041"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2" name="Google Shape;1078;p35"/>
          <p:cNvSpPr/>
          <p:nvPr/>
        </p:nvSpPr>
        <p:spPr>
          <a:xfrm>
            <a:off x="10113283" y="3283623"/>
            <a:ext cx="549239" cy="225825"/>
          </a:xfrm>
          <a:custGeom>
            <a:avLst/>
            <a:gdLst/>
            <a:ahLst/>
            <a:cxnLst/>
            <a:rect l="l" t="t" r="r" b="b"/>
            <a:pathLst>
              <a:path w="5066" h="2083" extrusionOk="0">
                <a:moveTo>
                  <a:pt x="3728" y="298"/>
                </a:moveTo>
                <a:cubicBezTo>
                  <a:pt x="4253" y="298"/>
                  <a:pt x="4689" y="694"/>
                  <a:pt x="4759" y="1190"/>
                </a:cubicBezTo>
                <a:lnTo>
                  <a:pt x="3856" y="1190"/>
                </a:lnTo>
                <a:cubicBezTo>
                  <a:pt x="3797" y="1021"/>
                  <a:pt x="3628" y="893"/>
                  <a:pt x="3430" y="893"/>
                </a:cubicBezTo>
                <a:lnTo>
                  <a:pt x="1636" y="893"/>
                </a:lnTo>
                <a:cubicBezTo>
                  <a:pt x="1437" y="893"/>
                  <a:pt x="1269" y="1021"/>
                  <a:pt x="1210" y="1190"/>
                </a:cubicBezTo>
                <a:lnTo>
                  <a:pt x="307" y="1190"/>
                </a:lnTo>
                <a:cubicBezTo>
                  <a:pt x="377" y="694"/>
                  <a:pt x="813" y="298"/>
                  <a:pt x="1338" y="298"/>
                </a:cubicBezTo>
                <a:close/>
                <a:moveTo>
                  <a:pt x="1190" y="1487"/>
                </a:moveTo>
                <a:lnTo>
                  <a:pt x="1190" y="1636"/>
                </a:lnTo>
                <a:cubicBezTo>
                  <a:pt x="1190" y="1725"/>
                  <a:pt x="1120" y="1785"/>
                  <a:pt x="1041" y="1785"/>
                </a:cubicBezTo>
                <a:lnTo>
                  <a:pt x="446" y="1785"/>
                </a:lnTo>
                <a:cubicBezTo>
                  <a:pt x="367" y="1785"/>
                  <a:pt x="298" y="1725"/>
                  <a:pt x="298" y="1636"/>
                </a:cubicBezTo>
                <a:lnTo>
                  <a:pt x="298" y="1487"/>
                </a:lnTo>
                <a:close/>
                <a:moveTo>
                  <a:pt x="4768" y="1487"/>
                </a:moveTo>
                <a:lnTo>
                  <a:pt x="4768" y="1636"/>
                </a:lnTo>
                <a:cubicBezTo>
                  <a:pt x="4768" y="1725"/>
                  <a:pt x="4709" y="1785"/>
                  <a:pt x="4620" y="1785"/>
                </a:cubicBezTo>
                <a:lnTo>
                  <a:pt x="4025" y="1785"/>
                </a:lnTo>
                <a:cubicBezTo>
                  <a:pt x="3946" y="1785"/>
                  <a:pt x="3876" y="1725"/>
                  <a:pt x="3876" y="1636"/>
                </a:cubicBezTo>
                <a:lnTo>
                  <a:pt x="3876" y="1487"/>
                </a:lnTo>
                <a:close/>
                <a:moveTo>
                  <a:pt x="1338" y="0"/>
                </a:moveTo>
                <a:cubicBezTo>
                  <a:pt x="595" y="0"/>
                  <a:pt x="0" y="605"/>
                  <a:pt x="0" y="1338"/>
                </a:cubicBezTo>
                <a:lnTo>
                  <a:pt x="0" y="1636"/>
                </a:lnTo>
                <a:cubicBezTo>
                  <a:pt x="0" y="1884"/>
                  <a:pt x="199" y="2082"/>
                  <a:pt x="446" y="2082"/>
                </a:cubicBezTo>
                <a:lnTo>
                  <a:pt x="1041" y="2082"/>
                </a:lnTo>
                <a:cubicBezTo>
                  <a:pt x="1289" y="2082"/>
                  <a:pt x="1487" y="1884"/>
                  <a:pt x="1487" y="1636"/>
                </a:cubicBezTo>
                <a:lnTo>
                  <a:pt x="1487" y="1338"/>
                </a:lnTo>
                <a:cubicBezTo>
                  <a:pt x="1487" y="1259"/>
                  <a:pt x="1547" y="1190"/>
                  <a:pt x="1636" y="1190"/>
                </a:cubicBezTo>
                <a:lnTo>
                  <a:pt x="3430" y="1190"/>
                </a:lnTo>
                <a:cubicBezTo>
                  <a:pt x="3519" y="1190"/>
                  <a:pt x="3578" y="1259"/>
                  <a:pt x="3578" y="1338"/>
                </a:cubicBezTo>
                <a:lnTo>
                  <a:pt x="3578" y="1636"/>
                </a:lnTo>
                <a:cubicBezTo>
                  <a:pt x="3578" y="1884"/>
                  <a:pt x="3787" y="2082"/>
                  <a:pt x="4025" y="2082"/>
                </a:cubicBezTo>
                <a:lnTo>
                  <a:pt x="4620" y="2082"/>
                </a:lnTo>
                <a:cubicBezTo>
                  <a:pt x="4867" y="2082"/>
                  <a:pt x="5065" y="1884"/>
                  <a:pt x="5065" y="1636"/>
                </a:cubicBezTo>
                <a:lnTo>
                  <a:pt x="5065" y="1338"/>
                </a:lnTo>
                <a:cubicBezTo>
                  <a:pt x="5065" y="605"/>
                  <a:pt x="4471" y="0"/>
                  <a:pt x="3728"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3" name="Google Shape;1079;p35"/>
          <p:cNvSpPr/>
          <p:nvPr/>
        </p:nvSpPr>
        <p:spPr>
          <a:xfrm>
            <a:off x="10145482" y="3444835"/>
            <a:ext cx="484839" cy="389096"/>
          </a:xfrm>
          <a:custGeom>
            <a:avLst/>
            <a:gdLst/>
            <a:ahLst/>
            <a:cxnLst/>
            <a:rect l="l" t="t" r="r" b="b"/>
            <a:pathLst>
              <a:path w="4472" h="3589" extrusionOk="0">
                <a:moveTo>
                  <a:pt x="2548" y="298"/>
                </a:moveTo>
                <a:cubicBezTo>
                  <a:pt x="2627" y="298"/>
                  <a:pt x="2697" y="367"/>
                  <a:pt x="2697" y="446"/>
                </a:cubicBezTo>
                <a:lnTo>
                  <a:pt x="2697" y="595"/>
                </a:lnTo>
                <a:lnTo>
                  <a:pt x="1785" y="595"/>
                </a:lnTo>
                <a:lnTo>
                  <a:pt x="1785" y="446"/>
                </a:lnTo>
                <a:cubicBezTo>
                  <a:pt x="1785" y="367"/>
                  <a:pt x="1844" y="298"/>
                  <a:pt x="1933" y="298"/>
                </a:cubicBezTo>
                <a:close/>
                <a:moveTo>
                  <a:pt x="3262" y="892"/>
                </a:moveTo>
                <a:cubicBezTo>
                  <a:pt x="3312" y="892"/>
                  <a:pt x="3361" y="922"/>
                  <a:pt x="3391" y="961"/>
                </a:cubicBezTo>
                <a:lnTo>
                  <a:pt x="4144" y="2796"/>
                </a:lnTo>
                <a:cubicBezTo>
                  <a:pt x="4164" y="2845"/>
                  <a:pt x="4174" y="2904"/>
                  <a:pt x="4174" y="2964"/>
                </a:cubicBezTo>
                <a:lnTo>
                  <a:pt x="4174" y="3142"/>
                </a:lnTo>
                <a:cubicBezTo>
                  <a:pt x="4174" y="3222"/>
                  <a:pt x="4114" y="3291"/>
                  <a:pt x="4025" y="3291"/>
                </a:cubicBezTo>
                <a:lnTo>
                  <a:pt x="446" y="3291"/>
                </a:lnTo>
                <a:cubicBezTo>
                  <a:pt x="358" y="3291"/>
                  <a:pt x="298" y="3222"/>
                  <a:pt x="298" y="3142"/>
                </a:cubicBezTo>
                <a:lnTo>
                  <a:pt x="298" y="2964"/>
                </a:lnTo>
                <a:cubicBezTo>
                  <a:pt x="298" y="2904"/>
                  <a:pt x="308" y="2845"/>
                  <a:pt x="327" y="2796"/>
                </a:cubicBezTo>
                <a:lnTo>
                  <a:pt x="1081" y="961"/>
                </a:lnTo>
                <a:cubicBezTo>
                  <a:pt x="1111" y="922"/>
                  <a:pt x="1160" y="892"/>
                  <a:pt x="1210" y="892"/>
                </a:cubicBezTo>
                <a:close/>
                <a:moveTo>
                  <a:pt x="1933" y="0"/>
                </a:moveTo>
                <a:cubicBezTo>
                  <a:pt x="1686" y="0"/>
                  <a:pt x="1488" y="199"/>
                  <a:pt x="1488" y="446"/>
                </a:cubicBezTo>
                <a:lnTo>
                  <a:pt x="1488" y="595"/>
                </a:lnTo>
                <a:lnTo>
                  <a:pt x="1210" y="595"/>
                </a:lnTo>
                <a:cubicBezTo>
                  <a:pt x="1012" y="595"/>
                  <a:pt x="853" y="724"/>
                  <a:pt x="814" y="833"/>
                </a:cubicBezTo>
                <a:lnTo>
                  <a:pt x="60" y="2677"/>
                </a:lnTo>
                <a:cubicBezTo>
                  <a:pt x="20" y="2766"/>
                  <a:pt x="1" y="2865"/>
                  <a:pt x="1" y="2964"/>
                </a:cubicBezTo>
                <a:lnTo>
                  <a:pt x="1" y="3142"/>
                </a:lnTo>
                <a:cubicBezTo>
                  <a:pt x="1" y="3391"/>
                  <a:pt x="199" y="3589"/>
                  <a:pt x="446" y="3589"/>
                </a:cubicBezTo>
                <a:lnTo>
                  <a:pt x="4025" y="3589"/>
                </a:lnTo>
                <a:cubicBezTo>
                  <a:pt x="4273" y="3589"/>
                  <a:pt x="4471" y="3391"/>
                  <a:pt x="4471" y="3142"/>
                </a:cubicBezTo>
                <a:lnTo>
                  <a:pt x="4471" y="2964"/>
                </a:lnTo>
                <a:cubicBezTo>
                  <a:pt x="4471" y="2865"/>
                  <a:pt x="4451" y="2766"/>
                  <a:pt x="4422" y="2677"/>
                </a:cubicBezTo>
                <a:cubicBezTo>
                  <a:pt x="3609" y="714"/>
                  <a:pt x="3658" y="823"/>
                  <a:pt x="3649" y="813"/>
                </a:cubicBezTo>
                <a:cubicBezTo>
                  <a:pt x="3569" y="684"/>
                  <a:pt x="3420" y="595"/>
                  <a:pt x="3262" y="595"/>
                </a:cubicBezTo>
                <a:lnTo>
                  <a:pt x="2984" y="595"/>
                </a:lnTo>
                <a:lnTo>
                  <a:pt x="2984" y="446"/>
                </a:lnTo>
                <a:cubicBezTo>
                  <a:pt x="2984" y="199"/>
                  <a:pt x="2786" y="0"/>
                  <a:pt x="2548"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4" name="Google Shape;1080;p35"/>
          <p:cNvSpPr/>
          <p:nvPr/>
        </p:nvSpPr>
        <p:spPr>
          <a:xfrm>
            <a:off x="10292708" y="3573739"/>
            <a:ext cx="192548" cy="193627"/>
          </a:xfrm>
          <a:custGeom>
            <a:avLst/>
            <a:gdLst/>
            <a:ahLst/>
            <a:cxnLst/>
            <a:rect l="l" t="t" r="r" b="b"/>
            <a:pathLst>
              <a:path w="1776" h="1786" extrusionOk="0">
                <a:moveTo>
                  <a:pt x="893" y="298"/>
                </a:moveTo>
                <a:cubicBezTo>
                  <a:pt x="1220" y="298"/>
                  <a:pt x="1478" y="566"/>
                  <a:pt x="1478" y="893"/>
                </a:cubicBezTo>
                <a:cubicBezTo>
                  <a:pt x="1478" y="1220"/>
                  <a:pt x="1220" y="1488"/>
                  <a:pt x="893" y="1488"/>
                </a:cubicBezTo>
                <a:cubicBezTo>
                  <a:pt x="566" y="1488"/>
                  <a:pt x="298" y="1220"/>
                  <a:pt x="298" y="893"/>
                </a:cubicBezTo>
                <a:cubicBezTo>
                  <a:pt x="298" y="566"/>
                  <a:pt x="566" y="298"/>
                  <a:pt x="893" y="298"/>
                </a:cubicBezTo>
                <a:close/>
                <a:moveTo>
                  <a:pt x="893" y="1"/>
                </a:moveTo>
                <a:cubicBezTo>
                  <a:pt x="397" y="1"/>
                  <a:pt x="0" y="397"/>
                  <a:pt x="0" y="893"/>
                </a:cubicBezTo>
                <a:cubicBezTo>
                  <a:pt x="0" y="1389"/>
                  <a:pt x="397" y="1785"/>
                  <a:pt x="893" y="1785"/>
                </a:cubicBezTo>
                <a:cubicBezTo>
                  <a:pt x="1379" y="1785"/>
                  <a:pt x="1775" y="1389"/>
                  <a:pt x="1775" y="893"/>
                </a:cubicBezTo>
                <a:cubicBezTo>
                  <a:pt x="1775" y="397"/>
                  <a:pt x="1379" y="1"/>
                  <a:pt x="893"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5" name="Google Shape;1081;p35"/>
          <p:cNvSpPr/>
          <p:nvPr/>
        </p:nvSpPr>
        <p:spPr>
          <a:xfrm>
            <a:off x="10357215" y="3638246"/>
            <a:ext cx="64508" cy="64615"/>
          </a:xfrm>
          <a:custGeom>
            <a:avLst/>
            <a:gdLst/>
            <a:ahLst/>
            <a:cxnLst/>
            <a:rect l="l" t="t" r="r" b="b"/>
            <a:pathLst>
              <a:path w="595" h="596" extrusionOk="0">
                <a:moveTo>
                  <a:pt x="298" y="1"/>
                </a:moveTo>
                <a:cubicBezTo>
                  <a:pt x="129" y="1"/>
                  <a:pt x="0" y="139"/>
                  <a:pt x="0" y="298"/>
                </a:cubicBezTo>
                <a:cubicBezTo>
                  <a:pt x="0" y="466"/>
                  <a:pt x="129" y="595"/>
                  <a:pt x="298" y="595"/>
                </a:cubicBezTo>
                <a:cubicBezTo>
                  <a:pt x="456" y="595"/>
                  <a:pt x="595" y="466"/>
                  <a:pt x="595" y="298"/>
                </a:cubicBezTo>
                <a:cubicBezTo>
                  <a:pt x="595" y="139"/>
                  <a:pt x="456" y="1"/>
                  <a:pt x="298"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6" name="Google Shape;1083;p35"/>
          <p:cNvSpPr/>
          <p:nvPr/>
        </p:nvSpPr>
        <p:spPr>
          <a:xfrm>
            <a:off x="10113283" y="5434127"/>
            <a:ext cx="549239" cy="549331"/>
          </a:xfrm>
          <a:custGeom>
            <a:avLst/>
            <a:gdLst/>
            <a:ahLst/>
            <a:cxnLst/>
            <a:rect l="l" t="t" r="r" b="b"/>
            <a:pathLst>
              <a:path w="5066" h="5067" extrusionOk="0">
                <a:moveTo>
                  <a:pt x="4184" y="595"/>
                </a:moveTo>
                <a:lnTo>
                  <a:pt x="4184" y="1259"/>
                </a:lnTo>
                <a:lnTo>
                  <a:pt x="3876" y="1002"/>
                </a:lnTo>
                <a:lnTo>
                  <a:pt x="3876" y="595"/>
                </a:lnTo>
                <a:close/>
                <a:moveTo>
                  <a:pt x="2543" y="298"/>
                </a:moveTo>
                <a:cubicBezTo>
                  <a:pt x="2577" y="298"/>
                  <a:pt x="2612" y="308"/>
                  <a:pt x="2637" y="328"/>
                </a:cubicBezTo>
                <a:lnTo>
                  <a:pt x="4719" y="2112"/>
                </a:lnTo>
                <a:cubicBezTo>
                  <a:pt x="4778" y="2161"/>
                  <a:pt x="4788" y="2260"/>
                  <a:pt x="4739" y="2320"/>
                </a:cubicBezTo>
                <a:cubicBezTo>
                  <a:pt x="4705" y="2354"/>
                  <a:pt x="4661" y="2372"/>
                  <a:pt x="4619" y="2372"/>
                </a:cubicBezTo>
                <a:cubicBezTo>
                  <a:pt x="4587" y="2372"/>
                  <a:pt x="4556" y="2361"/>
                  <a:pt x="4530" y="2340"/>
                </a:cubicBezTo>
                <a:lnTo>
                  <a:pt x="2637" y="724"/>
                </a:lnTo>
                <a:cubicBezTo>
                  <a:pt x="2612" y="699"/>
                  <a:pt x="2577" y="687"/>
                  <a:pt x="2543" y="687"/>
                </a:cubicBezTo>
                <a:cubicBezTo>
                  <a:pt x="2508" y="687"/>
                  <a:pt x="2473" y="699"/>
                  <a:pt x="2448" y="724"/>
                </a:cubicBezTo>
                <a:cubicBezTo>
                  <a:pt x="2409" y="754"/>
                  <a:pt x="545" y="2330"/>
                  <a:pt x="545" y="2340"/>
                </a:cubicBezTo>
                <a:cubicBezTo>
                  <a:pt x="515" y="2361"/>
                  <a:pt x="482" y="2372"/>
                  <a:pt x="448" y="2372"/>
                </a:cubicBezTo>
                <a:cubicBezTo>
                  <a:pt x="404" y="2372"/>
                  <a:pt x="361" y="2354"/>
                  <a:pt x="327" y="2320"/>
                </a:cubicBezTo>
                <a:cubicBezTo>
                  <a:pt x="278" y="2260"/>
                  <a:pt x="287" y="2161"/>
                  <a:pt x="347" y="2112"/>
                </a:cubicBezTo>
                <a:lnTo>
                  <a:pt x="2448" y="328"/>
                </a:lnTo>
                <a:cubicBezTo>
                  <a:pt x="2473" y="308"/>
                  <a:pt x="2508" y="298"/>
                  <a:pt x="2543" y="298"/>
                </a:cubicBezTo>
                <a:close/>
                <a:moveTo>
                  <a:pt x="3142" y="3579"/>
                </a:moveTo>
                <a:lnTo>
                  <a:pt x="3142" y="4769"/>
                </a:lnTo>
                <a:lnTo>
                  <a:pt x="1933" y="4769"/>
                </a:lnTo>
                <a:lnTo>
                  <a:pt x="1933" y="3579"/>
                </a:lnTo>
                <a:close/>
                <a:moveTo>
                  <a:pt x="2548" y="1031"/>
                </a:moveTo>
                <a:lnTo>
                  <a:pt x="4184" y="2429"/>
                </a:lnTo>
                <a:lnTo>
                  <a:pt x="4184" y="4769"/>
                </a:lnTo>
                <a:lnTo>
                  <a:pt x="3430" y="4769"/>
                </a:lnTo>
                <a:lnTo>
                  <a:pt x="3430" y="3430"/>
                </a:lnTo>
                <a:cubicBezTo>
                  <a:pt x="3430" y="3351"/>
                  <a:pt x="3371" y="3282"/>
                  <a:pt x="3281" y="3282"/>
                </a:cubicBezTo>
                <a:lnTo>
                  <a:pt x="1785" y="3282"/>
                </a:lnTo>
                <a:cubicBezTo>
                  <a:pt x="1695" y="3282"/>
                  <a:pt x="1636" y="3351"/>
                  <a:pt x="1636" y="3430"/>
                </a:cubicBezTo>
                <a:lnTo>
                  <a:pt x="1636" y="4769"/>
                </a:lnTo>
                <a:lnTo>
                  <a:pt x="892" y="4769"/>
                </a:lnTo>
                <a:lnTo>
                  <a:pt x="892" y="2429"/>
                </a:lnTo>
                <a:lnTo>
                  <a:pt x="2548" y="1031"/>
                </a:lnTo>
                <a:close/>
                <a:moveTo>
                  <a:pt x="2548" y="0"/>
                </a:moveTo>
                <a:cubicBezTo>
                  <a:pt x="2439" y="0"/>
                  <a:pt x="2340" y="30"/>
                  <a:pt x="2250" y="110"/>
                </a:cubicBezTo>
                <a:lnTo>
                  <a:pt x="159" y="1884"/>
                </a:lnTo>
                <a:cubicBezTo>
                  <a:pt x="49" y="1973"/>
                  <a:pt x="0" y="2102"/>
                  <a:pt x="0" y="2221"/>
                </a:cubicBezTo>
                <a:cubicBezTo>
                  <a:pt x="0" y="2330"/>
                  <a:pt x="30" y="2429"/>
                  <a:pt x="109" y="2518"/>
                </a:cubicBezTo>
                <a:cubicBezTo>
                  <a:pt x="195" y="2618"/>
                  <a:pt x="322" y="2672"/>
                  <a:pt x="449" y="2672"/>
                </a:cubicBezTo>
                <a:cubicBezTo>
                  <a:pt x="498" y="2672"/>
                  <a:pt x="548" y="2664"/>
                  <a:pt x="595" y="2647"/>
                </a:cubicBezTo>
                <a:lnTo>
                  <a:pt x="595" y="4917"/>
                </a:lnTo>
                <a:cubicBezTo>
                  <a:pt x="595" y="4996"/>
                  <a:pt x="655" y="5066"/>
                  <a:pt x="743" y="5066"/>
                </a:cubicBezTo>
                <a:lnTo>
                  <a:pt x="4322" y="5066"/>
                </a:lnTo>
                <a:cubicBezTo>
                  <a:pt x="4411" y="5066"/>
                  <a:pt x="4471" y="4996"/>
                  <a:pt x="4471" y="4917"/>
                </a:cubicBezTo>
                <a:lnTo>
                  <a:pt x="4471" y="2647"/>
                </a:lnTo>
                <a:cubicBezTo>
                  <a:pt x="4520" y="2664"/>
                  <a:pt x="4571" y="2672"/>
                  <a:pt x="4621" y="2672"/>
                </a:cubicBezTo>
                <a:cubicBezTo>
                  <a:pt x="4749" y="2672"/>
                  <a:pt x="4871" y="2618"/>
                  <a:pt x="4957" y="2518"/>
                </a:cubicBezTo>
                <a:cubicBezTo>
                  <a:pt x="5036" y="2429"/>
                  <a:pt x="5065" y="2330"/>
                  <a:pt x="5065" y="2221"/>
                </a:cubicBezTo>
                <a:lnTo>
                  <a:pt x="5065" y="2191"/>
                </a:lnTo>
                <a:cubicBezTo>
                  <a:pt x="5056" y="2072"/>
                  <a:pt x="5006" y="1963"/>
                  <a:pt x="4917" y="1884"/>
                </a:cubicBezTo>
                <a:lnTo>
                  <a:pt x="4471" y="1507"/>
                </a:lnTo>
                <a:lnTo>
                  <a:pt x="4471" y="447"/>
                </a:lnTo>
                <a:cubicBezTo>
                  <a:pt x="4471" y="357"/>
                  <a:pt x="4411" y="298"/>
                  <a:pt x="4322" y="298"/>
                </a:cubicBezTo>
                <a:lnTo>
                  <a:pt x="3728" y="298"/>
                </a:lnTo>
                <a:cubicBezTo>
                  <a:pt x="3648" y="298"/>
                  <a:pt x="3589" y="357"/>
                  <a:pt x="3589" y="447"/>
                </a:cubicBezTo>
                <a:lnTo>
                  <a:pt x="3589" y="744"/>
                </a:lnTo>
                <a:lnTo>
                  <a:pt x="2835" y="110"/>
                </a:lnTo>
                <a:cubicBezTo>
                  <a:pt x="2746" y="30"/>
                  <a:pt x="2647" y="0"/>
                  <a:pt x="2548"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7" name="Google Shape;1084;p35"/>
          <p:cNvSpPr/>
          <p:nvPr/>
        </p:nvSpPr>
        <p:spPr>
          <a:xfrm>
            <a:off x="10322739" y="5626454"/>
            <a:ext cx="130208" cy="129120"/>
          </a:xfrm>
          <a:custGeom>
            <a:avLst/>
            <a:gdLst/>
            <a:ahLst/>
            <a:cxnLst/>
            <a:rect l="l" t="t" r="r" b="b"/>
            <a:pathLst>
              <a:path w="1201" h="1191" extrusionOk="0">
                <a:moveTo>
                  <a:pt x="913" y="298"/>
                </a:moveTo>
                <a:lnTo>
                  <a:pt x="913" y="893"/>
                </a:lnTo>
                <a:lnTo>
                  <a:pt x="298" y="893"/>
                </a:lnTo>
                <a:lnTo>
                  <a:pt x="298" y="298"/>
                </a:lnTo>
                <a:close/>
                <a:moveTo>
                  <a:pt x="150" y="1"/>
                </a:moveTo>
                <a:cubicBezTo>
                  <a:pt x="60" y="1"/>
                  <a:pt x="1" y="70"/>
                  <a:pt x="1" y="149"/>
                </a:cubicBezTo>
                <a:lnTo>
                  <a:pt x="1" y="1041"/>
                </a:lnTo>
                <a:cubicBezTo>
                  <a:pt x="1" y="1131"/>
                  <a:pt x="60" y="1191"/>
                  <a:pt x="150" y="1191"/>
                </a:cubicBezTo>
                <a:lnTo>
                  <a:pt x="1062" y="1191"/>
                </a:lnTo>
                <a:cubicBezTo>
                  <a:pt x="1141" y="1191"/>
                  <a:pt x="1201" y="1131"/>
                  <a:pt x="1201" y="1041"/>
                </a:cubicBezTo>
                <a:lnTo>
                  <a:pt x="1201" y="149"/>
                </a:lnTo>
                <a:cubicBezTo>
                  <a:pt x="1201" y="70"/>
                  <a:pt x="1141" y="1"/>
                  <a:pt x="1062"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8" name="Google Shape;1085;p35"/>
          <p:cNvSpPr/>
          <p:nvPr/>
        </p:nvSpPr>
        <p:spPr>
          <a:xfrm>
            <a:off x="10113283" y="5434127"/>
            <a:ext cx="549239" cy="549331"/>
          </a:xfrm>
          <a:custGeom>
            <a:avLst/>
            <a:gdLst/>
            <a:ahLst/>
            <a:cxnLst/>
            <a:rect l="l" t="t" r="r" b="b"/>
            <a:pathLst>
              <a:path w="5066" h="5067" extrusionOk="0">
                <a:moveTo>
                  <a:pt x="4184" y="595"/>
                </a:moveTo>
                <a:lnTo>
                  <a:pt x="4184" y="1259"/>
                </a:lnTo>
                <a:lnTo>
                  <a:pt x="3876" y="1002"/>
                </a:lnTo>
                <a:lnTo>
                  <a:pt x="3876" y="595"/>
                </a:lnTo>
                <a:close/>
                <a:moveTo>
                  <a:pt x="2543" y="298"/>
                </a:moveTo>
                <a:cubicBezTo>
                  <a:pt x="2577" y="298"/>
                  <a:pt x="2612" y="308"/>
                  <a:pt x="2637" y="328"/>
                </a:cubicBezTo>
                <a:lnTo>
                  <a:pt x="4719" y="2112"/>
                </a:lnTo>
                <a:cubicBezTo>
                  <a:pt x="4778" y="2161"/>
                  <a:pt x="4788" y="2260"/>
                  <a:pt x="4739" y="2320"/>
                </a:cubicBezTo>
                <a:cubicBezTo>
                  <a:pt x="4705" y="2354"/>
                  <a:pt x="4661" y="2372"/>
                  <a:pt x="4619" y="2372"/>
                </a:cubicBezTo>
                <a:cubicBezTo>
                  <a:pt x="4587" y="2372"/>
                  <a:pt x="4556" y="2361"/>
                  <a:pt x="4530" y="2340"/>
                </a:cubicBezTo>
                <a:lnTo>
                  <a:pt x="2637" y="724"/>
                </a:lnTo>
                <a:cubicBezTo>
                  <a:pt x="2612" y="699"/>
                  <a:pt x="2577" y="687"/>
                  <a:pt x="2543" y="687"/>
                </a:cubicBezTo>
                <a:cubicBezTo>
                  <a:pt x="2508" y="687"/>
                  <a:pt x="2473" y="699"/>
                  <a:pt x="2448" y="724"/>
                </a:cubicBezTo>
                <a:cubicBezTo>
                  <a:pt x="2409" y="754"/>
                  <a:pt x="545" y="2330"/>
                  <a:pt x="545" y="2340"/>
                </a:cubicBezTo>
                <a:cubicBezTo>
                  <a:pt x="515" y="2361"/>
                  <a:pt x="482" y="2372"/>
                  <a:pt x="448" y="2372"/>
                </a:cubicBezTo>
                <a:cubicBezTo>
                  <a:pt x="404" y="2372"/>
                  <a:pt x="361" y="2354"/>
                  <a:pt x="327" y="2320"/>
                </a:cubicBezTo>
                <a:cubicBezTo>
                  <a:pt x="278" y="2260"/>
                  <a:pt x="287" y="2161"/>
                  <a:pt x="347" y="2112"/>
                </a:cubicBezTo>
                <a:lnTo>
                  <a:pt x="2448" y="328"/>
                </a:lnTo>
                <a:cubicBezTo>
                  <a:pt x="2473" y="308"/>
                  <a:pt x="2508" y="298"/>
                  <a:pt x="2543" y="298"/>
                </a:cubicBezTo>
                <a:close/>
                <a:moveTo>
                  <a:pt x="2697" y="3877"/>
                </a:moveTo>
                <a:cubicBezTo>
                  <a:pt x="2607" y="3877"/>
                  <a:pt x="2548" y="3946"/>
                  <a:pt x="2548" y="4025"/>
                </a:cubicBezTo>
                <a:cubicBezTo>
                  <a:pt x="2548" y="4104"/>
                  <a:pt x="2607" y="4174"/>
                  <a:pt x="2697" y="4174"/>
                </a:cubicBezTo>
                <a:cubicBezTo>
                  <a:pt x="2776" y="4174"/>
                  <a:pt x="2845" y="4104"/>
                  <a:pt x="2845" y="4025"/>
                </a:cubicBezTo>
                <a:cubicBezTo>
                  <a:pt x="2845" y="3946"/>
                  <a:pt x="2776" y="3877"/>
                  <a:pt x="2697" y="3877"/>
                </a:cubicBezTo>
                <a:close/>
                <a:moveTo>
                  <a:pt x="3142" y="3579"/>
                </a:moveTo>
                <a:lnTo>
                  <a:pt x="3142" y="4769"/>
                </a:lnTo>
                <a:lnTo>
                  <a:pt x="1933" y="4769"/>
                </a:lnTo>
                <a:lnTo>
                  <a:pt x="1933" y="3579"/>
                </a:lnTo>
                <a:close/>
                <a:moveTo>
                  <a:pt x="2548" y="1031"/>
                </a:moveTo>
                <a:lnTo>
                  <a:pt x="4184" y="2429"/>
                </a:lnTo>
                <a:lnTo>
                  <a:pt x="4184" y="4769"/>
                </a:lnTo>
                <a:lnTo>
                  <a:pt x="3430" y="4769"/>
                </a:lnTo>
                <a:lnTo>
                  <a:pt x="3430" y="3430"/>
                </a:lnTo>
                <a:cubicBezTo>
                  <a:pt x="3430" y="3351"/>
                  <a:pt x="3371" y="3282"/>
                  <a:pt x="3281" y="3282"/>
                </a:cubicBezTo>
                <a:lnTo>
                  <a:pt x="1785" y="3282"/>
                </a:lnTo>
                <a:cubicBezTo>
                  <a:pt x="1695" y="3282"/>
                  <a:pt x="1636" y="3351"/>
                  <a:pt x="1636" y="3430"/>
                </a:cubicBezTo>
                <a:lnTo>
                  <a:pt x="1636" y="4769"/>
                </a:lnTo>
                <a:lnTo>
                  <a:pt x="892" y="4769"/>
                </a:lnTo>
                <a:lnTo>
                  <a:pt x="892" y="2429"/>
                </a:lnTo>
                <a:lnTo>
                  <a:pt x="2548" y="1031"/>
                </a:lnTo>
                <a:close/>
                <a:moveTo>
                  <a:pt x="2548" y="0"/>
                </a:moveTo>
                <a:cubicBezTo>
                  <a:pt x="2439" y="0"/>
                  <a:pt x="2340" y="30"/>
                  <a:pt x="2250" y="110"/>
                </a:cubicBezTo>
                <a:lnTo>
                  <a:pt x="159" y="1884"/>
                </a:lnTo>
                <a:cubicBezTo>
                  <a:pt x="49" y="1973"/>
                  <a:pt x="0" y="2102"/>
                  <a:pt x="0" y="2221"/>
                </a:cubicBezTo>
                <a:cubicBezTo>
                  <a:pt x="0" y="2330"/>
                  <a:pt x="30" y="2429"/>
                  <a:pt x="109" y="2518"/>
                </a:cubicBezTo>
                <a:cubicBezTo>
                  <a:pt x="195" y="2618"/>
                  <a:pt x="322" y="2672"/>
                  <a:pt x="449" y="2672"/>
                </a:cubicBezTo>
                <a:cubicBezTo>
                  <a:pt x="498" y="2672"/>
                  <a:pt x="548" y="2664"/>
                  <a:pt x="595" y="2647"/>
                </a:cubicBezTo>
                <a:lnTo>
                  <a:pt x="595" y="4917"/>
                </a:lnTo>
                <a:cubicBezTo>
                  <a:pt x="595" y="4996"/>
                  <a:pt x="655" y="5066"/>
                  <a:pt x="743" y="5066"/>
                </a:cubicBezTo>
                <a:lnTo>
                  <a:pt x="4322" y="5066"/>
                </a:lnTo>
                <a:cubicBezTo>
                  <a:pt x="4411" y="5066"/>
                  <a:pt x="4471" y="4996"/>
                  <a:pt x="4471" y="4917"/>
                </a:cubicBezTo>
                <a:lnTo>
                  <a:pt x="4471" y="2647"/>
                </a:lnTo>
                <a:cubicBezTo>
                  <a:pt x="4520" y="2664"/>
                  <a:pt x="4571" y="2672"/>
                  <a:pt x="4621" y="2672"/>
                </a:cubicBezTo>
                <a:cubicBezTo>
                  <a:pt x="4749" y="2672"/>
                  <a:pt x="4871" y="2618"/>
                  <a:pt x="4957" y="2518"/>
                </a:cubicBezTo>
                <a:cubicBezTo>
                  <a:pt x="5036" y="2429"/>
                  <a:pt x="5065" y="2330"/>
                  <a:pt x="5065" y="2221"/>
                </a:cubicBezTo>
                <a:lnTo>
                  <a:pt x="5065" y="2191"/>
                </a:lnTo>
                <a:cubicBezTo>
                  <a:pt x="5056" y="2072"/>
                  <a:pt x="5006" y="1963"/>
                  <a:pt x="4917" y="1884"/>
                </a:cubicBezTo>
                <a:lnTo>
                  <a:pt x="4471" y="1507"/>
                </a:lnTo>
                <a:lnTo>
                  <a:pt x="4471" y="447"/>
                </a:lnTo>
                <a:cubicBezTo>
                  <a:pt x="4471" y="357"/>
                  <a:pt x="4411" y="298"/>
                  <a:pt x="4322" y="298"/>
                </a:cubicBezTo>
                <a:lnTo>
                  <a:pt x="3728" y="298"/>
                </a:lnTo>
                <a:cubicBezTo>
                  <a:pt x="3648" y="298"/>
                  <a:pt x="3589" y="357"/>
                  <a:pt x="3589" y="447"/>
                </a:cubicBezTo>
                <a:lnTo>
                  <a:pt x="3589" y="744"/>
                </a:lnTo>
                <a:lnTo>
                  <a:pt x="2835" y="110"/>
                </a:lnTo>
                <a:cubicBezTo>
                  <a:pt x="2746" y="30"/>
                  <a:pt x="2647" y="0"/>
                  <a:pt x="2548" y="0"/>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9" name="Google Shape;1086;p35"/>
          <p:cNvSpPr/>
          <p:nvPr/>
        </p:nvSpPr>
        <p:spPr>
          <a:xfrm>
            <a:off x="10322739" y="5626454"/>
            <a:ext cx="130208" cy="129120"/>
          </a:xfrm>
          <a:custGeom>
            <a:avLst/>
            <a:gdLst/>
            <a:ahLst/>
            <a:cxnLst/>
            <a:rect l="l" t="t" r="r" b="b"/>
            <a:pathLst>
              <a:path w="1201" h="1191" extrusionOk="0">
                <a:moveTo>
                  <a:pt x="913" y="298"/>
                </a:moveTo>
                <a:lnTo>
                  <a:pt x="913" y="893"/>
                </a:lnTo>
                <a:lnTo>
                  <a:pt x="298" y="893"/>
                </a:lnTo>
                <a:lnTo>
                  <a:pt x="298" y="298"/>
                </a:lnTo>
                <a:close/>
                <a:moveTo>
                  <a:pt x="150" y="1"/>
                </a:moveTo>
                <a:cubicBezTo>
                  <a:pt x="60" y="1"/>
                  <a:pt x="1" y="70"/>
                  <a:pt x="1" y="149"/>
                </a:cubicBezTo>
                <a:lnTo>
                  <a:pt x="1" y="1041"/>
                </a:lnTo>
                <a:cubicBezTo>
                  <a:pt x="1" y="1131"/>
                  <a:pt x="60" y="1191"/>
                  <a:pt x="150" y="1191"/>
                </a:cubicBezTo>
                <a:lnTo>
                  <a:pt x="1062" y="1191"/>
                </a:lnTo>
                <a:cubicBezTo>
                  <a:pt x="1141" y="1191"/>
                  <a:pt x="1201" y="1131"/>
                  <a:pt x="1201" y="1041"/>
                </a:cubicBezTo>
                <a:lnTo>
                  <a:pt x="1201" y="149"/>
                </a:lnTo>
                <a:cubicBezTo>
                  <a:pt x="1201" y="70"/>
                  <a:pt x="1141" y="1"/>
                  <a:pt x="1062"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10" name="Google Shape;1087;p35"/>
          <p:cNvSpPr/>
          <p:nvPr/>
        </p:nvSpPr>
        <p:spPr>
          <a:xfrm>
            <a:off x="10389414" y="5854341"/>
            <a:ext cx="32308" cy="32307"/>
          </a:xfrm>
          <a:custGeom>
            <a:avLst/>
            <a:gdLst/>
            <a:ahLst/>
            <a:cxnLst/>
            <a:rect l="l" t="t" r="r" b="b"/>
            <a:pathLst>
              <a:path w="298" h="298" extrusionOk="0">
                <a:moveTo>
                  <a:pt x="150" y="1"/>
                </a:moveTo>
                <a:cubicBezTo>
                  <a:pt x="60" y="1"/>
                  <a:pt x="1" y="70"/>
                  <a:pt x="1" y="149"/>
                </a:cubicBezTo>
                <a:cubicBezTo>
                  <a:pt x="1" y="228"/>
                  <a:pt x="60" y="298"/>
                  <a:pt x="150" y="298"/>
                </a:cubicBezTo>
                <a:cubicBezTo>
                  <a:pt x="229" y="298"/>
                  <a:pt x="298" y="228"/>
                  <a:pt x="298" y="149"/>
                </a:cubicBezTo>
                <a:cubicBezTo>
                  <a:pt x="298" y="70"/>
                  <a:pt x="229" y="1"/>
                  <a:pt x="150" y="1"/>
                </a:cubicBezTo>
                <a:close/>
              </a:path>
            </a:pathLst>
          </a:custGeom>
          <a:solidFill>
            <a:srgbClr val="FFFFFF"/>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11" name="Synergistically utilize technically sound portals with frictionless chains. Dramatically customize…"/>
          <p:cNvSpPr txBox="1"/>
          <p:nvPr/>
        </p:nvSpPr>
        <p:spPr>
          <a:xfrm>
            <a:off x="2766682" y="1665346"/>
            <a:ext cx="2477971" cy="931602"/>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technically sound portals with, Synergistically</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112" name="Synergistically utilize technically sound portals with frictionless chains. Dramatically customize…"/>
          <p:cNvSpPr txBox="1"/>
          <p:nvPr/>
        </p:nvSpPr>
        <p:spPr>
          <a:xfrm>
            <a:off x="7025796" y="2823774"/>
            <a:ext cx="2477971" cy="931602"/>
          </a:xfrm>
          <a:prstGeom prst="rect">
            <a:avLst/>
          </a:prstGeom>
          <a:ln w="12700">
            <a:miter lim="400000"/>
          </a:ln>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technically sound portals with, Synergistically</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113" name="Synergistically utilize technically sound portals with frictionless chains. Dramatically customize…"/>
          <p:cNvSpPr txBox="1"/>
          <p:nvPr/>
        </p:nvSpPr>
        <p:spPr>
          <a:xfrm>
            <a:off x="2663904" y="3861079"/>
            <a:ext cx="2477971" cy="931602"/>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technically sound portals with, Synergistically</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114" name="Synergistically utilize technically sound portals with frictionless chains. Dramatically customize…"/>
          <p:cNvSpPr txBox="1"/>
          <p:nvPr/>
        </p:nvSpPr>
        <p:spPr>
          <a:xfrm>
            <a:off x="7017840" y="4943056"/>
            <a:ext cx="2477971" cy="931602"/>
          </a:xfrm>
          <a:prstGeom prst="rect">
            <a:avLst/>
          </a:prstGeom>
          <a:ln w="12700">
            <a:miter lim="400000"/>
          </a:ln>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technically sound portals with, Synergistically</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116"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117" name="图片 116"/>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pic>
        <p:nvPicPr>
          <p:cNvPr id="3" name="图片 2"/>
          <p:cNvPicPr>
            <a:picLocks noChangeAspect="1"/>
          </p:cNvPicPr>
          <p:nvPr/>
        </p:nvPicPr>
        <p:blipFill>
          <a:blip r:embed="rId3" cstate="screen"/>
          <a:stretch>
            <a:fillRect/>
          </a:stretch>
        </p:blipFill>
        <p:spPr>
          <a:xfrm rot="5400000" flipH="1" flipV="1">
            <a:off x="8668365" y="-907245"/>
            <a:ext cx="3228668" cy="40358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500"/>
                                        <p:tgtEl>
                                          <p:spTgt spid="1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2"/>
                                        </p:tgtEl>
                                        <p:attrNameLst>
                                          <p:attrName>style.visibility</p:attrName>
                                        </p:attrNameLst>
                                      </p:cBhvr>
                                      <p:to>
                                        <p:strVal val="visible"/>
                                      </p:to>
                                    </p:set>
                                    <p:animEffect transition="in" filter="fade">
                                      <p:cBhvr>
                                        <p:cTn id="12" dur="500"/>
                                        <p:tgtEl>
                                          <p:spTgt spid="1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fade">
                                      <p:cBhvr>
                                        <p:cTn id="17" dur="500"/>
                                        <p:tgtEl>
                                          <p:spTgt spid="1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4"/>
                                        </p:tgtEl>
                                        <p:attrNameLst>
                                          <p:attrName>style.visibility</p:attrName>
                                        </p:attrNameLst>
                                      </p:cBhvr>
                                      <p:to>
                                        <p:strVal val="visible"/>
                                      </p:to>
                                    </p:set>
                                    <p:animEffect transition="in" filter="fade">
                                      <p:cBhvr>
                                        <p:cTn id="22"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2" grpId="0" animBg="1"/>
      <p:bldP spid="113" grpId="0" animBg="1"/>
      <p:bldP spid="1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29" name="图片 28"/>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sp>
        <p:nvSpPr>
          <p:cNvPr id="30" name="Freeform 10"/>
          <p:cNvSpPr/>
          <p:nvPr/>
        </p:nvSpPr>
        <p:spPr bwMode="auto">
          <a:xfrm>
            <a:off x="1748405" y="1852262"/>
            <a:ext cx="842853" cy="1402802"/>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2700"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4D4D4D"/>
              </a:solidFill>
              <a:effectLst/>
              <a:uLnTx/>
              <a:uFillTx/>
              <a:cs typeface="+mn-ea"/>
              <a:sym typeface="+mn-lt"/>
            </a:endParaRPr>
          </a:p>
        </p:txBody>
      </p:sp>
      <p:sp>
        <p:nvSpPr>
          <p:cNvPr id="31" name="Freeform 11"/>
          <p:cNvSpPr/>
          <p:nvPr/>
        </p:nvSpPr>
        <p:spPr bwMode="auto">
          <a:xfrm>
            <a:off x="5442037" y="1852262"/>
            <a:ext cx="493649" cy="1402802"/>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4D4D4D"/>
              </a:solidFill>
              <a:effectLst/>
              <a:uLnTx/>
              <a:uFillTx/>
              <a:cs typeface="+mn-ea"/>
              <a:sym typeface="+mn-lt"/>
            </a:endParaRPr>
          </a:p>
        </p:txBody>
      </p:sp>
      <p:sp>
        <p:nvSpPr>
          <p:cNvPr id="32" name="Freeform 12"/>
          <p:cNvSpPr/>
          <p:nvPr/>
        </p:nvSpPr>
        <p:spPr bwMode="auto">
          <a:xfrm>
            <a:off x="8761067" y="1852262"/>
            <a:ext cx="523807" cy="1402802"/>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4D4D4D"/>
              </a:solidFill>
              <a:effectLst/>
              <a:uLnTx/>
              <a:uFillTx/>
              <a:cs typeface="+mn-ea"/>
              <a:sym typeface="+mn-lt"/>
            </a:endParaRPr>
          </a:p>
        </p:txBody>
      </p:sp>
      <p:sp>
        <p:nvSpPr>
          <p:cNvPr id="33" name="Freeform 13"/>
          <p:cNvSpPr/>
          <p:nvPr/>
        </p:nvSpPr>
        <p:spPr bwMode="auto">
          <a:xfrm>
            <a:off x="3719823" y="4224899"/>
            <a:ext cx="599997" cy="1652373"/>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4D4D4D"/>
              </a:solidFill>
              <a:effectLst/>
              <a:uLnTx/>
              <a:uFillTx/>
              <a:cs typeface="+mn-ea"/>
              <a:sym typeface="+mn-lt"/>
            </a:endParaRPr>
          </a:p>
        </p:txBody>
      </p:sp>
      <p:sp>
        <p:nvSpPr>
          <p:cNvPr id="34" name="Freeform 14"/>
          <p:cNvSpPr/>
          <p:nvPr/>
        </p:nvSpPr>
        <p:spPr bwMode="auto">
          <a:xfrm>
            <a:off x="7176948" y="4224899"/>
            <a:ext cx="455554" cy="1652373"/>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9525" cap="flat">
            <a:solidFill>
              <a:srgbClr val="4D4D4D">
                <a:lumMod val="60000"/>
                <a:lumOff val="40000"/>
              </a:srgb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4D4D4D"/>
              </a:solidFill>
              <a:effectLst/>
              <a:uLnTx/>
              <a:uFillTx/>
              <a:cs typeface="+mn-ea"/>
              <a:sym typeface="+mn-lt"/>
            </a:endParaRPr>
          </a:p>
        </p:txBody>
      </p:sp>
      <p:grpSp>
        <p:nvGrpSpPr>
          <p:cNvPr id="35" name="组合 34"/>
          <p:cNvGrpSpPr/>
          <p:nvPr/>
        </p:nvGrpSpPr>
        <p:grpSpPr>
          <a:xfrm>
            <a:off x="1778564" y="1713589"/>
            <a:ext cx="2148696" cy="1047775"/>
            <a:chOff x="1778563" y="1218253"/>
            <a:chExt cx="3142089" cy="1047775"/>
          </a:xfrm>
        </p:grpSpPr>
        <p:sp>
          <p:nvSpPr>
            <p:cNvPr id="36" name="矩形 35"/>
            <p:cNvSpPr/>
            <p:nvPr/>
          </p:nvSpPr>
          <p:spPr>
            <a:xfrm>
              <a:off x="1778563" y="1542175"/>
              <a:ext cx="3142089" cy="723853"/>
            </a:xfrm>
            <a:prstGeom prst="rect">
              <a:avLst/>
            </a:prstGeom>
            <a:noFill/>
          </p:spPr>
          <p:txBody>
            <a:bodyPr wrap="square" rtlCol="0">
              <a:spAutoFit/>
            </a:bodyPr>
            <a:lstStyle/>
            <a:p>
              <a:pPr defTabSz="1219200" fontAlgn="base">
                <a:lnSpc>
                  <a:spcPct val="114000"/>
                </a:lnSpc>
                <a:spcBef>
                  <a:spcPct val="0"/>
                </a:spcBef>
                <a:spcAft>
                  <a:spcPct val="0"/>
                </a:spcAft>
                <a:defRPr/>
              </a:pPr>
              <a:r>
                <a:rPr lang="zh-CN" altLang="en-US" sz="1200" dirty="0">
                  <a:solidFill>
                    <a:schemeClr val="accent1"/>
                  </a:solidFill>
                  <a:cs typeface="+mn-ea"/>
                  <a:sym typeface="+mn-lt"/>
                </a:rPr>
                <a:t>请替换文字内容复制你的内容到此请替换文字内容复制你的内容到此</a:t>
              </a:r>
              <a:endParaRPr lang="en-US" altLang="zh-CN" sz="1200" dirty="0">
                <a:solidFill>
                  <a:schemeClr val="accent1"/>
                </a:solidFill>
                <a:cs typeface="+mn-ea"/>
                <a:sym typeface="+mn-lt"/>
              </a:endParaRPr>
            </a:p>
          </p:txBody>
        </p:sp>
        <p:sp>
          <p:nvSpPr>
            <p:cNvPr id="37" name="矩形 36"/>
            <p:cNvSpPr/>
            <p:nvPr/>
          </p:nvSpPr>
          <p:spPr>
            <a:xfrm>
              <a:off x="1786187" y="1218253"/>
              <a:ext cx="1498354"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b="1" dirty="0">
                  <a:solidFill>
                    <a:schemeClr val="accent1"/>
                  </a:solidFill>
                  <a:cs typeface="+mn-ea"/>
                  <a:sym typeface="+mn-lt"/>
                </a:rPr>
                <a:t>添加标题</a:t>
              </a:r>
              <a:endParaRPr lang="zh-CN" altLang="en-US" sz="1600" b="1" dirty="0">
                <a:solidFill>
                  <a:schemeClr val="accent1"/>
                </a:solidFill>
                <a:cs typeface="+mn-ea"/>
                <a:sym typeface="+mn-lt"/>
              </a:endParaRPr>
            </a:p>
          </p:txBody>
        </p:sp>
      </p:grpSp>
      <p:grpSp>
        <p:nvGrpSpPr>
          <p:cNvPr id="38" name="组合 37"/>
          <p:cNvGrpSpPr/>
          <p:nvPr/>
        </p:nvGrpSpPr>
        <p:grpSpPr>
          <a:xfrm>
            <a:off x="1696511" y="3059482"/>
            <a:ext cx="1900602" cy="1389570"/>
            <a:chOff x="1696511" y="2790392"/>
            <a:chExt cx="1900602" cy="1389570"/>
          </a:xfrm>
        </p:grpSpPr>
        <p:sp>
          <p:nvSpPr>
            <p:cNvPr id="39" name="Freeform 5"/>
            <p:cNvSpPr/>
            <p:nvPr/>
          </p:nvSpPr>
          <p:spPr bwMode="auto">
            <a:xfrm>
              <a:off x="1696511" y="2790392"/>
              <a:ext cx="1900602"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54A0D8"/>
                </a:solidFill>
                <a:effectLst/>
                <a:uLnTx/>
                <a:uFillTx/>
                <a:cs typeface="+mn-ea"/>
                <a:sym typeface="+mn-lt"/>
              </a:endParaRPr>
            </a:p>
          </p:txBody>
        </p:sp>
        <p:sp>
          <p:nvSpPr>
            <p:cNvPr id="40" name="文本框 39"/>
            <p:cNvSpPr txBox="1"/>
            <p:nvPr/>
          </p:nvSpPr>
          <p:spPr>
            <a:xfrm>
              <a:off x="2288736" y="3249645"/>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0" i="0" u="none" strike="noStrike" kern="0" cap="none" spc="0" normalizeH="0" baseline="0" noProof="0" dirty="0">
                  <a:ln>
                    <a:noFill/>
                  </a:ln>
                  <a:solidFill>
                    <a:srgbClr val="FFFFFF"/>
                  </a:solidFill>
                  <a:effectLst/>
                  <a:uLnTx/>
                  <a:uFillTx/>
                  <a:cs typeface="+mn-ea"/>
                  <a:sym typeface="+mn-lt"/>
                </a:rPr>
                <a:t>01</a:t>
              </a:r>
              <a:endParaRPr kumimoji="0" lang="zh-CN" altLang="en-US" sz="4400" b="0" i="0" u="none" strike="noStrike" kern="0" cap="none" spc="0" normalizeH="0" baseline="0" noProof="0" dirty="0">
                <a:ln>
                  <a:noFill/>
                </a:ln>
                <a:solidFill>
                  <a:srgbClr val="FFFFFF"/>
                </a:solidFill>
                <a:effectLst/>
                <a:uLnTx/>
                <a:uFillTx/>
                <a:cs typeface="+mn-ea"/>
                <a:sym typeface="+mn-lt"/>
              </a:endParaRPr>
            </a:p>
          </p:txBody>
        </p:sp>
      </p:grpSp>
      <p:grpSp>
        <p:nvGrpSpPr>
          <p:cNvPr id="41" name="组合 40"/>
          <p:cNvGrpSpPr/>
          <p:nvPr/>
        </p:nvGrpSpPr>
        <p:grpSpPr>
          <a:xfrm>
            <a:off x="3364756" y="3002340"/>
            <a:ext cx="1900602" cy="1389570"/>
            <a:chOff x="3364756" y="2733250"/>
            <a:chExt cx="1900602" cy="1389570"/>
          </a:xfrm>
        </p:grpSpPr>
        <p:sp>
          <p:nvSpPr>
            <p:cNvPr id="42" name="Freeform 8"/>
            <p:cNvSpPr/>
            <p:nvPr/>
          </p:nvSpPr>
          <p:spPr bwMode="auto">
            <a:xfrm>
              <a:off x="3364756" y="2733250"/>
              <a:ext cx="1900602" cy="1389570"/>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dirty="0">
                <a:ln>
                  <a:noFill/>
                </a:ln>
                <a:solidFill>
                  <a:srgbClr val="54A0D8"/>
                </a:solidFill>
                <a:effectLst/>
                <a:uLnTx/>
                <a:uFillTx/>
                <a:cs typeface="+mn-ea"/>
                <a:sym typeface="+mn-lt"/>
              </a:endParaRPr>
            </a:p>
          </p:txBody>
        </p:sp>
        <p:sp>
          <p:nvSpPr>
            <p:cNvPr id="43" name="文本框 42"/>
            <p:cNvSpPr txBox="1"/>
            <p:nvPr/>
          </p:nvSpPr>
          <p:spPr>
            <a:xfrm>
              <a:off x="3890110" y="2780159"/>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0" i="0" u="none" strike="noStrike" kern="0" cap="none" spc="0" normalizeH="0" baseline="0" noProof="0" dirty="0">
                  <a:ln>
                    <a:noFill/>
                  </a:ln>
                  <a:solidFill>
                    <a:srgbClr val="FFFFFF"/>
                  </a:solidFill>
                  <a:effectLst/>
                  <a:uLnTx/>
                  <a:uFillTx/>
                  <a:cs typeface="+mn-ea"/>
                  <a:sym typeface="+mn-lt"/>
                </a:rPr>
                <a:t>02</a:t>
              </a:r>
              <a:endParaRPr kumimoji="0" lang="zh-CN" altLang="en-US" sz="4400" b="0" i="0" u="none" strike="noStrike" kern="0" cap="none" spc="0" normalizeH="0" baseline="0" noProof="0" dirty="0">
                <a:ln>
                  <a:noFill/>
                </a:ln>
                <a:solidFill>
                  <a:srgbClr val="FFFFFF"/>
                </a:solidFill>
                <a:effectLst/>
                <a:uLnTx/>
                <a:uFillTx/>
                <a:cs typeface="+mn-ea"/>
                <a:sym typeface="+mn-lt"/>
              </a:endParaRPr>
            </a:p>
          </p:txBody>
        </p:sp>
      </p:grpSp>
      <p:grpSp>
        <p:nvGrpSpPr>
          <p:cNvPr id="44" name="组合 43"/>
          <p:cNvGrpSpPr/>
          <p:nvPr/>
        </p:nvGrpSpPr>
        <p:grpSpPr>
          <a:xfrm>
            <a:off x="5033077" y="3059482"/>
            <a:ext cx="1898864" cy="1389570"/>
            <a:chOff x="5033077" y="2790392"/>
            <a:chExt cx="1898864" cy="1389570"/>
          </a:xfrm>
        </p:grpSpPr>
        <p:sp>
          <p:nvSpPr>
            <p:cNvPr id="45" name="Freeform 6"/>
            <p:cNvSpPr/>
            <p:nvPr/>
          </p:nvSpPr>
          <p:spPr bwMode="auto">
            <a:xfrm>
              <a:off x="5033077" y="2790392"/>
              <a:ext cx="1898864" cy="1389570"/>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54A0D8"/>
                </a:solidFill>
                <a:effectLst/>
                <a:uLnTx/>
                <a:uFillTx/>
                <a:cs typeface="+mn-ea"/>
                <a:sym typeface="+mn-lt"/>
              </a:endParaRPr>
            </a:p>
          </p:txBody>
        </p:sp>
        <p:sp>
          <p:nvSpPr>
            <p:cNvPr id="46" name="文本框 45"/>
            <p:cNvSpPr txBox="1"/>
            <p:nvPr/>
          </p:nvSpPr>
          <p:spPr>
            <a:xfrm>
              <a:off x="5557547" y="3249645"/>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0" i="0" u="none" strike="noStrike" kern="0" cap="none" spc="0" normalizeH="0" baseline="0" noProof="0" dirty="0">
                  <a:ln>
                    <a:noFill/>
                  </a:ln>
                  <a:solidFill>
                    <a:srgbClr val="FFFFFF"/>
                  </a:solidFill>
                  <a:effectLst/>
                  <a:uLnTx/>
                  <a:uFillTx/>
                  <a:cs typeface="+mn-ea"/>
                  <a:sym typeface="+mn-lt"/>
                </a:rPr>
                <a:t>03</a:t>
              </a:r>
              <a:endParaRPr kumimoji="0" lang="zh-CN" altLang="en-US" sz="4400" b="0" i="0" u="none" strike="noStrike" kern="0" cap="none" spc="0" normalizeH="0" baseline="0" noProof="0" dirty="0">
                <a:ln>
                  <a:noFill/>
                </a:ln>
                <a:solidFill>
                  <a:srgbClr val="FFFFFF"/>
                </a:solidFill>
                <a:effectLst/>
                <a:uLnTx/>
                <a:uFillTx/>
                <a:cs typeface="+mn-ea"/>
                <a:sym typeface="+mn-lt"/>
              </a:endParaRPr>
            </a:p>
          </p:txBody>
        </p:sp>
      </p:grpSp>
      <p:grpSp>
        <p:nvGrpSpPr>
          <p:cNvPr id="47" name="组合 46"/>
          <p:cNvGrpSpPr/>
          <p:nvPr/>
        </p:nvGrpSpPr>
        <p:grpSpPr>
          <a:xfrm>
            <a:off x="6701322" y="3002340"/>
            <a:ext cx="1898864" cy="1389570"/>
            <a:chOff x="6701322" y="2733250"/>
            <a:chExt cx="1898864" cy="1389570"/>
          </a:xfrm>
        </p:grpSpPr>
        <p:sp>
          <p:nvSpPr>
            <p:cNvPr id="48" name="Freeform 9"/>
            <p:cNvSpPr/>
            <p:nvPr/>
          </p:nvSpPr>
          <p:spPr bwMode="auto">
            <a:xfrm>
              <a:off x="6701322" y="2733250"/>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dirty="0">
                <a:ln>
                  <a:noFill/>
                </a:ln>
                <a:solidFill>
                  <a:srgbClr val="54A0D8"/>
                </a:solidFill>
                <a:effectLst/>
                <a:uLnTx/>
                <a:uFillTx/>
                <a:cs typeface="+mn-ea"/>
                <a:sym typeface="+mn-lt"/>
              </a:endParaRPr>
            </a:p>
          </p:txBody>
        </p:sp>
        <p:sp>
          <p:nvSpPr>
            <p:cNvPr id="49" name="文本框 48"/>
            <p:cNvSpPr txBox="1"/>
            <p:nvPr/>
          </p:nvSpPr>
          <p:spPr>
            <a:xfrm>
              <a:off x="7232088" y="2780159"/>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0" i="0" u="none" strike="noStrike" kern="0" cap="none" spc="0" normalizeH="0" baseline="0" noProof="0" dirty="0">
                  <a:ln>
                    <a:noFill/>
                  </a:ln>
                  <a:solidFill>
                    <a:srgbClr val="FFFFFF"/>
                  </a:solidFill>
                  <a:effectLst/>
                  <a:uLnTx/>
                  <a:uFillTx/>
                  <a:cs typeface="+mn-ea"/>
                  <a:sym typeface="+mn-lt"/>
                </a:rPr>
                <a:t>04</a:t>
              </a:r>
              <a:endParaRPr kumimoji="0" lang="zh-CN" altLang="en-US" sz="4400" b="0" i="0" u="none" strike="noStrike" kern="0" cap="none" spc="0" normalizeH="0" baseline="0" noProof="0" dirty="0">
                <a:ln>
                  <a:noFill/>
                </a:ln>
                <a:solidFill>
                  <a:srgbClr val="FFFFFF"/>
                </a:solidFill>
                <a:effectLst/>
                <a:uLnTx/>
                <a:uFillTx/>
                <a:cs typeface="+mn-ea"/>
                <a:sym typeface="+mn-lt"/>
              </a:endParaRPr>
            </a:p>
          </p:txBody>
        </p:sp>
      </p:grpSp>
      <p:grpSp>
        <p:nvGrpSpPr>
          <p:cNvPr id="50" name="组合 49"/>
          <p:cNvGrpSpPr/>
          <p:nvPr/>
        </p:nvGrpSpPr>
        <p:grpSpPr>
          <a:xfrm>
            <a:off x="8369568" y="3059482"/>
            <a:ext cx="1898864" cy="1389570"/>
            <a:chOff x="8369568" y="2790392"/>
            <a:chExt cx="1898864" cy="1389570"/>
          </a:xfrm>
        </p:grpSpPr>
        <p:sp>
          <p:nvSpPr>
            <p:cNvPr id="51" name="Freeform 7"/>
            <p:cNvSpPr/>
            <p:nvPr/>
          </p:nvSpPr>
          <p:spPr bwMode="auto">
            <a:xfrm>
              <a:off x="8369568" y="2790392"/>
              <a:ext cx="1898864"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solidFill>
              <a:schemeClr val="accent1"/>
            </a:solidFill>
            <a:ln w="38100" cap="flat">
              <a:solidFill>
                <a:srgbClr val="FFFFF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54A0D8"/>
                </a:solidFill>
                <a:effectLst/>
                <a:uLnTx/>
                <a:uFillTx/>
                <a:cs typeface="+mn-ea"/>
                <a:sym typeface="+mn-lt"/>
              </a:endParaRPr>
            </a:p>
          </p:txBody>
        </p:sp>
        <p:sp>
          <p:nvSpPr>
            <p:cNvPr id="52" name="文本框 51"/>
            <p:cNvSpPr txBox="1"/>
            <p:nvPr/>
          </p:nvSpPr>
          <p:spPr>
            <a:xfrm>
              <a:off x="8936115" y="3249645"/>
              <a:ext cx="845103" cy="76944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0" i="0" u="none" strike="noStrike" kern="0" cap="none" spc="0" normalizeH="0" baseline="0" noProof="0" dirty="0">
                  <a:ln>
                    <a:noFill/>
                  </a:ln>
                  <a:solidFill>
                    <a:srgbClr val="FFFFFF"/>
                  </a:solidFill>
                  <a:effectLst/>
                  <a:uLnTx/>
                  <a:uFillTx/>
                  <a:cs typeface="+mn-ea"/>
                  <a:sym typeface="+mn-lt"/>
                </a:rPr>
                <a:t>05</a:t>
              </a:r>
              <a:endParaRPr kumimoji="0" lang="zh-CN" altLang="en-US" sz="4400" b="0" i="0" u="none" strike="noStrike" kern="0" cap="none" spc="0" normalizeH="0" baseline="0" noProof="0" dirty="0">
                <a:ln>
                  <a:noFill/>
                </a:ln>
                <a:solidFill>
                  <a:srgbClr val="FFFFFF"/>
                </a:solidFill>
                <a:effectLst/>
                <a:uLnTx/>
                <a:uFillTx/>
                <a:cs typeface="+mn-ea"/>
                <a:sym typeface="+mn-lt"/>
              </a:endParaRPr>
            </a:p>
          </p:txBody>
        </p:sp>
      </p:grpSp>
      <p:grpSp>
        <p:nvGrpSpPr>
          <p:cNvPr id="53" name="组合 52"/>
          <p:cNvGrpSpPr/>
          <p:nvPr/>
        </p:nvGrpSpPr>
        <p:grpSpPr>
          <a:xfrm>
            <a:off x="3751486" y="4723417"/>
            <a:ext cx="2148696" cy="1047775"/>
            <a:chOff x="3751485" y="4454327"/>
            <a:chExt cx="3142089" cy="1047775"/>
          </a:xfrm>
        </p:grpSpPr>
        <p:sp>
          <p:nvSpPr>
            <p:cNvPr id="54" name="矩形 53"/>
            <p:cNvSpPr/>
            <p:nvPr/>
          </p:nvSpPr>
          <p:spPr>
            <a:xfrm>
              <a:off x="3751485" y="4778249"/>
              <a:ext cx="3142089" cy="723853"/>
            </a:xfrm>
            <a:prstGeom prst="rect">
              <a:avLst/>
            </a:prstGeom>
            <a:noFill/>
          </p:spPr>
          <p:txBody>
            <a:bodyPr wrap="square" rtlCol="0">
              <a:spAutoFit/>
            </a:bodyPr>
            <a:lstStyle/>
            <a:p>
              <a:pPr defTabSz="1219200" fontAlgn="base">
                <a:lnSpc>
                  <a:spcPct val="114000"/>
                </a:lnSpc>
                <a:spcBef>
                  <a:spcPct val="0"/>
                </a:spcBef>
                <a:spcAft>
                  <a:spcPct val="0"/>
                </a:spcAft>
                <a:defRPr/>
              </a:pPr>
              <a:r>
                <a:rPr lang="zh-CN" altLang="en-US" sz="1200" dirty="0">
                  <a:solidFill>
                    <a:schemeClr val="accent1"/>
                  </a:solidFill>
                  <a:cs typeface="+mn-ea"/>
                  <a:sym typeface="+mn-lt"/>
                </a:rPr>
                <a:t>请替换文字内容复制你的内容到此请替换文字内容复制你的内容到此</a:t>
              </a:r>
              <a:endParaRPr lang="en-US" altLang="zh-CN" sz="1200" dirty="0">
                <a:solidFill>
                  <a:schemeClr val="accent1"/>
                </a:solidFill>
                <a:cs typeface="+mn-ea"/>
                <a:sym typeface="+mn-lt"/>
              </a:endParaRPr>
            </a:p>
          </p:txBody>
        </p:sp>
        <p:sp>
          <p:nvSpPr>
            <p:cNvPr id="55" name="矩形 54"/>
            <p:cNvSpPr/>
            <p:nvPr/>
          </p:nvSpPr>
          <p:spPr>
            <a:xfrm>
              <a:off x="3801934" y="4454327"/>
              <a:ext cx="1498354"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b="1" dirty="0">
                  <a:solidFill>
                    <a:schemeClr val="accent1"/>
                  </a:solidFill>
                  <a:cs typeface="+mn-ea"/>
                  <a:sym typeface="+mn-lt"/>
                </a:rPr>
                <a:t>添加标题</a:t>
              </a:r>
              <a:endParaRPr lang="zh-CN" altLang="en-US" sz="1600" b="1" dirty="0">
                <a:solidFill>
                  <a:schemeClr val="accent1"/>
                </a:solidFill>
                <a:cs typeface="+mn-ea"/>
                <a:sym typeface="+mn-lt"/>
              </a:endParaRPr>
            </a:p>
          </p:txBody>
        </p:sp>
      </p:grpSp>
      <p:grpSp>
        <p:nvGrpSpPr>
          <p:cNvPr id="56" name="组合 55"/>
          <p:cNvGrpSpPr/>
          <p:nvPr/>
        </p:nvGrpSpPr>
        <p:grpSpPr>
          <a:xfrm>
            <a:off x="5483807" y="1713589"/>
            <a:ext cx="2148696" cy="1047775"/>
            <a:chOff x="5483806" y="1218253"/>
            <a:chExt cx="3142089" cy="1047775"/>
          </a:xfrm>
        </p:grpSpPr>
        <p:sp>
          <p:nvSpPr>
            <p:cNvPr id="57" name="矩形 56"/>
            <p:cNvSpPr/>
            <p:nvPr/>
          </p:nvSpPr>
          <p:spPr>
            <a:xfrm>
              <a:off x="5483806" y="1542175"/>
              <a:ext cx="3142089" cy="723853"/>
            </a:xfrm>
            <a:prstGeom prst="rect">
              <a:avLst/>
            </a:prstGeom>
            <a:noFill/>
          </p:spPr>
          <p:txBody>
            <a:bodyPr wrap="square" rtlCol="0">
              <a:spAutoFit/>
            </a:bodyPr>
            <a:lstStyle/>
            <a:p>
              <a:pPr defTabSz="1219200" fontAlgn="base">
                <a:lnSpc>
                  <a:spcPct val="114000"/>
                </a:lnSpc>
                <a:spcBef>
                  <a:spcPct val="0"/>
                </a:spcBef>
                <a:spcAft>
                  <a:spcPct val="0"/>
                </a:spcAft>
                <a:defRPr/>
              </a:pPr>
              <a:r>
                <a:rPr lang="zh-CN" altLang="en-US" sz="1200" dirty="0">
                  <a:solidFill>
                    <a:schemeClr val="accent1"/>
                  </a:solidFill>
                  <a:cs typeface="+mn-ea"/>
                  <a:sym typeface="+mn-lt"/>
                </a:rPr>
                <a:t>请替换文字内容复制你的内容到此请替换文字内容复制你的内容到此</a:t>
              </a:r>
              <a:endParaRPr lang="en-US" altLang="zh-CN" sz="1200" dirty="0">
                <a:solidFill>
                  <a:schemeClr val="accent1"/>
                </a:solidFill>
                <a:cs typeface="+mn-ea"/>
                <a:sym typeface="+mn-lt"/>
              </a:endParaRPr>
            </a:p>
          </p:txBody>
        </p:sp>
        <p:sp>
          <p:nvSpPr>
            <p:cNvPr id="58" name="矩形 57"/>
            <p:cNvSpPr/>
            <p:nvPr/>
          </p:nvSpPr>
          <p:spPr>
            <a:xfrm>
              <a:off x="5491431" y="1218253"/>
              <a:ext cx="1498354"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b="1" dirty="0">
                  <a:solidFill>
                    <a:schemeClr val="accent1"/>
                  </a:solidFill>
                  <a:cs typeface="+mn-ea"/>
                  <a:sym typeface="+mn-lt"/>
                </a:rPr>
                <a:t>添加标题</a:t>
              </a:r>
              <a:endParaRPr lang="zh-CN" altLang="en-US" sz="1600" b="1" dirty="0">
                <a:solidFill>
                  <a:schemeClr val="accent1"/>
                </a:solidFill>
                <a:cs typeface="+mn-ea"/>
                <a:sym typeface="+mn-lt"/>
              </a:endParaRPr>
            </a:p>
          </p:txBody>
        </p:sp>
      </p:grpSp>
      <p:grpSp>
        <p:nvGrpSpPr>
          <p:cNvPr id="59" name="组合 58"/>
          <p:cNvGrpSpPr/>
          <p:nvPr/>
        </p:nvGrpSpPr>
        <p:grpSpPr>
          <a:xfrm>
            <a:off x="7240190" y="4723417"/>
            <a:ext cx="2148696" cy="1047775"/>
            <a:chOff x="7240189" y="4454327"/>
            <a:chExt cx="3142089" cy="1047775"/>
          </a:xfrm>
        </p:grpSpPr>
        <p:sp>
          <p:nvSpPr>
            <p:cNvPr id="60" name="矩形 59"/>
            <p:cNvSpPr/>
            <p:nvPr/>
          </p:nvSpPr>
          <p:spPr>
            <a:xfrm>
              <a:off x="7240189" y="4778249"/>
              <a:ext cx="3142089" cy="723853"/>
            </a:xfrm>
            <a:prstGeom prst="rect">
              <a:avLst/>
            </a:prstGeom>
            <a:noFill/>
          </p:spPr>
          <p:txBody>
            <a:bodyPr wrap="square" rtlCol="0">
              <a:spAutoFit/>
            </a:bodyPr>
            <a:lstStyle/>
            <a:p>
              <a:pPr defTabSz="1219200" fontAlgn="base">
                <a:lnSpc>
                  <a:spcPct val="114000"/>
                </a:lnSpc>
                <a:spcBef>
                  <a:spcPct val="0"/>
                </a:spcBef>
                <a:spcAft>
                  <a:spcPct val="0"/>
                </a:spcAft>
                <a:defRPr/>
              </a:pPr>
              <a:r>
                <a:rPr lang="zh-CN" altLang="en-US" sz="1200" dirty="0">
                  <a:solidFill>
                    <a:schemeClr val="accent1"/>
                  </a:solidFill>
                  <a:cs typeface="+mn-ea"/>
                  <a:sym typeface="+mn-lt"/>
                </a:rPr>
                <a:t>请替换文字内容复制你的内容到此请替换文字内容复制你的内容到此</a:t>
              </a:r>
              <a:endParaRPr lang="en-US" altLang="zh-CN" sz="1200" dirty="0">
                <a:solidFill>
                  <a:schemeClr val="accent1"/>
                </a:solidFill>
                <a:cs typeface="+mn-ea"/>
                <a:sym typeface="+mn-lt"/>
              </a:endParaRPr>
            </a:p>
          </p:txBody>
        </p:sp>
        <p:sp>
          <p:nvSpPr>
            <p:cNvPr id="61" name="矩形 60"/>
            <p:cNvSpPr/>
            <p:nvPr/>
          </p:nvSpPr>
          <p:spPr>
            <a:xfrm>
              <a:off x="7273202" y="4454327"/>
              <a:ext cx="1498354"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b="1" dirty="0">
                  <a:solidFill>
                    <a:schemeClr val="accent1"/>
                  </a:solidFill>
                  <a:cs typeface="+mn-ea"/>
                  <a:sym typeface="+mn-lt"/>
                </a:rPr>
                <a:t>添加标题</a:t>
              </a:r>
              <a:endParaRPr lang="zh-CN" altLang="en-US" sz="1600" b="1" dirty="0">
                <a:solidFill>
                  <a:schemeClr val="accent1"/>
                </a:solidFill>
                <a:cs typeface="+mn-ea"/>
                <a:sym typeface="+mn-lt"/>
              </a:endParaRPr>
            </a:p>
          </p:txBody>
        </p:sp>
      </p:grpSp>
      <p:grpSp>
        <p:nvGrpSpPr>
          <p:cNvPr id="62" name="组合 61"/>
          <p:cNvGrpSpPr/>
          <p:nvPr/>
        </p:nvGrpSpPr>
        <p:grpSpPr>
          <a:xfrm>
            <a:off x="8804091" y="1713589"/>
            <a:ext cx="2297688" cy="1047775"/>
            <a:chOff x="8804091" y="1218253"/>
            <a:chExt cx="2297688" cy="1047775"/>
          </a:xfrm>
        </p:grpSpPr>
        <p:sp>
          <p:nvSpPr>
            <p:cNvPr id="63" name="矩形 62"/>
            <p:cNvSpPr/>
            <p:nvPr/>
          </p:nvSpPr>
          <p:spPr>
            <a:xfrm>
              <a:off x="8804091" y="1542175"/>
              <a:ext cx="2297688" cy="723853"/>
            </a:xfrm>
            <a:prstGeom prst="rect">
              <a:avLst/>
            </a:prstGeom>
            <a:noFill/>
          </p:spPr>
          <p:txBody>
            <a:bodyPr wrap="square" rtlCol="0">
              <a:spAutoFit/>
            </a:bodyPr>
            <a:lstStyle/>
            <a:p>
              <a:pPr defTabSz="1219200" fontAlgn="base">
                <a:lnSpc>
                  <a:spcPct val="114000"/>
                </a:lnSpc>
                <a:spcBef>
                  <a:spcPct val="0"/>
                </a:spcBef>
                <a:spcAft>
                  <a:spcPct val="0"/>
                </a:spcAft>
                <a:defRPr/>
              </a:pPr>
              <a:r>
                <a:rPr lang="zh-CN" altLang="en-US" sz="1200" dirty="0">
                  <a:solidFill>
                    <a:schemeClr val="accent1"/>
                  </a:solidFill>
                  <a:cs typeface="+mn-ea"/>
                  <a:sym typeface="+mn-lt"/>
                </a:rPr>
                <a:t>请替换文字内容复制你的内容到此请替换文字内容复制你的内容到此</a:t>
              </a:r>
              <a:endParaRPr lang="en-US" altLang="zh-CN" sz="1200" dirty="0">
                <a:solidFill>
                  <a:schemeClr val="accent1"/>
                </a:solidFill>
                <a:cs typeface="+mn-ea"/>
                <a:sym typeface="+mn-lt"/>
              </a:endParaRPr>
            </a:p>
          </p:txBody>
        </p:sp>
        <p:sp>
          <p:nvSpPr>
            <p:cNvPr id="64" name="矩形 63"/>
            <p:cNvSpPr/>
            <p:nvPr/>
          </p:nvSpPr>
          <p:spPr>
            <a:xfrm>
              <a:off x="8811714" y="1218253"/>
              <a:ext cx="1024639" cy="338554"/>
            </a:xfrm>
            <a:prstGeom prst="rect">
              <a:avLst/>
            </a:prstGeom>
          </p:spPr>
          <p:txBody>
            <a:bodyPr wrap="none">
              <a:spAutoFit/>
            </a:bodyPr>
            <a:lstStyle/>
            <a:p>
              <a:pPr fontAlgn="base">
                <a:spcBef>
                  <a:spcPct val="0"/>
                </a:spcBef>
                <a:spcAft>
                  <a:spcPct val="0"/>
                </a:spcAft>
                <a:buFont typeface="Arial" panose="020B0604020202020204" pitchFamily="34" charset="0"/>
                <a:buNone/>
              </a:pPr>
              <a:r>
                <a:rPr lang="zh-CN" altLang="en-US" sz="1600" b="1" dirty="0">
                  <a:solidFill>
                    <a:schemeClr val="accent1"/>
                  </a:solidFill>
                  <a:cs typeface="+mn-ea"/>
                  <a:sym typeface="+mn-lt"/>
                </a:rPr>
                <a:t>添加标题</a:t>
              </a:r>
              <a:endParaRPr lang="zh-CN" altLang="en-US" sz="1600" b="1" dirty="0">
                <a:solidFill>
                  <a:schemeClr val="accent1"/>
                </a:solidFill>
                <a:cs typeface="+mn-ea"/>
                <a:sym typeface="+mn-lt"/>
              </a:endParaRPr>
            </a:p>
          </p:txBody>
        </p:sp>
      </p:grpSp>
    </p:spTree>
    <p:custDataLst>
      <p:tags r:id="rId3"/>
    </p:custDataLst>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randombar(horizontal)">
                                      <p:cBhvr>
                                        <p:cTn id="7" dur="500"/>
                                        <p:tgtEl>
                                          <p:spTgt spid="38"/>
                                        </p:tgtEl>
                                      </p:cBhvr>
                                    </p:animEffect>
                                  </p:childTnLst>
                                </p:cTn>
                              </p:par>
                              <p:par>
                                <p:cTn id="8" presetID="14" presetClass="entr" presetSubtype="1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randombar(horizontal)">
                                      <p:cBhvr>
                                        <p:cTn id="10" dur="500"/>
                                        <p:tgtEl>
                                          <p:spTgt spid="41"/>
                                        </p:tgtEl>
                                      </p:cBhvr>
                                    </p:animEffect>
                                  </p:childTnLst>
                                </p:cTn>
                              </p:par>
                              <p:par>
                                <p:cTn id="11" presetID="14" presetClass="entr" presetSubtype="1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randombar(horizontal)">
                                      <p:cBhvr>
                                        <p:cTn id="13" dur="500"/>
                                        <p:tgtEl>
                                          <p:spTgt spid="44"/>
                                        </p:tgtEl>
                                      </p:cBhvr>
                                    </p:animEffect>
                                  </p:childTnLst>
                                </p:cTn>
                              </p:par>
                              <p:par>
                                <p:cTn id="14" presetID="14" presetClass="entr" presetSubtype="10" fill="hold"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randombar(horizontal)">
                                      <p:cBhvr>
                                        <p:cTn id="16" dur="500"/>
                                        <p:tgtEl>
                                          <p:spTgt spid="47"/>
                                        </p:tgtEl>
                                      </p:cBhvr>
                                    </p:animEffect>
                                  </p:childTnLst>
                                </p:cTn>
                              </p:par>
                              <p:par>
                                <p:cTn id="17" presetID="14" presetClass="entr" presetSubtype="1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randombar(horizontal)">
                                      <p:cBhvr>
                                        <p:cTn id="19" dur="500"/>
                                        <p:tgtEl>
                                          <p:spTgt spid="50"/>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heel(1)">
                                      <p:cBhvr>
                                        <p:cTn id="22" dur="2000"/>
                                        <p:tgtEl>
                                          <p:spTgt spid="30"/>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heel(1)">
                                      <p:cBhvr>
                                        <p:cTn id="25" dur="2000"/>
                                        <p:tgtEl>
                                          <p:spTgt spid="33"/>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heel(1)">
                                      <p:cBhvr>
                                        <p:cTn id="28" dur="2000"/>
                                        <p:tgtEl>
                                          <p:spTgt spid="31"/>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heel(1)">
                                      <p:cBhvr>
                                        <p:cTn id="31" dur="2000"/>
                                        <p:tgtEl>
                                          <p:spTgt spid="34"/>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heel(1)">
                                      <p:cBhvr>
                                        <p:cTn id="34" dur="2000"/>
                                        <p:tgtEl>
                                          <p:spTgt spid="32"/>
                                        </p:tgtEl>
                                      </p:cBhvr>
                                    </p:animEffect>
                                  </p:childTnLst>
                                </p:cTn>
                              </p:par>
                            </p:childTnLst>
                          </p:cTn>
                        </p:par>
                        <p:par>
                          <p:cTn id="35" fill="hold">
                            <p:stCondLst>
                              <p:cond delay="500"/>
                            </p:stCondLst>
                            <p:childTnLst>
                              <p:par>
                                <p:cTn id="36" presetID="42"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1000"/>
                                        <p:tgtEl>
                                          <p:spTgt spid="35"/>
                                        </p:tgtEl>
                                      </p:cBhvr>
                                    </p:animEffect>
                                    <p:anim calcmode="lin" valueType="num">
                                      <p:cBhvr>
                                        <p:cTn id="39" dur="1000" fill="hold"/>
                                        <p:tgtEl>
                                          <p:spTgt spid="35"/>
                                        </p:tgtEl>
                                        <p:attrNameLst>
                                          <p:attrName>ppt_x</p:attrName>
                                        </p:attrNameLst>
                                      </p:cBhvr>
                                      <p:tavLst>
                                        <p:tav tm="0">
                                          <p:val>
                                            <p:strVal val="#ppt_x"/>
                                          </p:val>
                                        </p:tav>
                                        <p:tav tm="100000">
                                          <p:val>
                                            <p:strVal val="#ppt_x"/>
                                          </p:val>
                                        </p:tav>
                                      </p:tavLst>
                                    </p:anim>
                                    <p:anim calcmode="lin" valueType="num">
                                      <p:cBhvr>
                                        <p:cTn id="40" dur="1000" fill="hold"/>
                                        <p:tgtEl>
                                          <p:spTgt spid="35"/>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42" presetClass="entr" presetSubtype="0"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1000"/>
                                        <p:tgtEl>
                                          <p:spTgt spid="53"/>
                                        </p:tgtEl>
                                      </p:cBhvr>
                                    </p:animEffect>
                                    <p:anim calcmode="lin" valueType="num">
                                      <p:cBhvr>
                                        <p:cTn id="45" dur="1000" fill="hold"/>
                                        <p:tgtEl>
                                          <p:spTgt spid="53"/>
                                        </p:tgtEl>
                                        <p:attrNameLst>
                                          <p:attrName>ppt_x</p:attrName>
                                        </p:attrNameLst>
                                      </p:cBhvr>
                                      <p:tavLst>
                                        <p:tav tm="0">
                                          <p:val>
                                            <p:strVal val="#ppt_x"/>
                                          </p:val>
                                        </p:tav>
                                        <p:tav tm="100000">
                                          <p:val>
                                            <p:strVal val="#ppt_x"/>
                                          </p:val>
                                        </p:tav>
                                      </p:tavLst>
                                    </p:anim>
                                    <p:anim calcmode="lin" valueType="num">
                                      <p:cBhvr>
                                        <p:cTn id="46" dur="1000" fill="hold"/>
                                        <p:tgtEl>
                                          <p:spTgt spid="53"/>
                                        </p:tgtEl>
                                        <p:attrNameLst>
                                          <p:attrName>ppt_y</p:attrName>
                                        </p:attrNameLst>
                                      </p:cBhvr>
                                      <p:tavLst>
                                        <p:tav tm="0">
                                          <p:val>
                                            <p:strVal val="#ppt_y+.1"/>
                                          </p:val>
                                        </p:tav>
                                        <p:tav tm="100000">
                                          <p:val>
                                            <p:strVal val="#ppt_y"/>
                                          </p:val>
                                        </p:tav>
                                      </p:tavLst>
                                    </p:anim>
                                  </p:childTnLst>
                                </p:cTn>
                              </p:par>
                            </p:childTnLst>
                          </p:cTn>
                        </p:par>
                        <p:par>
                          <p:cTn id="47" fill="hold">
                            <p:stCondLst>
                              <p:cond delay="2500"/>
                            </p:stCondLst>
                            <p:childTnLst>
                              <p:par>
                                <p:cTn id="48" presetID="42" presetClass="entr" presetSubtype="0"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Effect transition="in" filter="fade">
                                      <p:cBhvr>
                                        <p:cTn id="50" dur="1000"/>
                                        <p:tgtEl>
                                          <p:spTgt spid="56"/>
                                        </p:tgtEl>
                                      </p:cBhvr>
                                    </p:animEffect>
                                    <p:anim calcmode="lin" valueType="num">
                                      <p:cBhvr>
                                        <p:cTn id="51" dur="1000" fill="hold"/>
                                        <p:tgtEl>
                                          <p:spTgt spid="56"/>
                                        </p:tgtEl>
                                        <p:attrNameLst>
                                          <p:attrName>ppt_x</p:attrName>
                                        </p:attrNameLst>
                                      </p:cBhvr>
                                      <p:tavLst>
                                        <p:tav tm="0">
                                          <p:val>
                                            <p:strVal val="#ppt_x"/>
                                          </p:val>
                                        </p:tav>
                                        <p:tav tm="100000">
                                          <p:val>
                                            <p:strVal val="#ppt_x"/>
                                          </p:val>
                                        </p:tav>
                                      </p:tavLst>
                                    </p:anim>
                                    <p:anim calcmode="lin" valueType="num">
                                      <p:cBhvr>
                                        <p:cTn id="52" dur="1000" fill="hold"/>
                                        <p:tgtEl>
                                          <p:spTgt spid="56"/>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42" presetClass="entr" presetSubtype="0" fill="hold"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fade">
                                      <p:cBhvr>
                                        <p:cTn id="56" dur="1000"/>
                                        <p:tgtEl>
                                          <p:spTgt spid="59"/>
                                        </p:tgtEl>
                                      </p:cBhvr>
                                    </p:animEffect>
                                    <p:anim calcmode="lin" valueType="num">
                                      <p:cBhvr>
                                        <p:cTn id="57" dur="1000" fill="hold"/>
                                        <p:tgtEl>
                                          <p:spTgt spid="59"/>
                                        </p:tgtEl>
                                        <p:attrNameLst>
                                          <p:attrName>ppt_x</p:attrName>
                                        </p:attrNameLst>
                                      </p:cBhvr>
                                      <p:tavLst>
                                        <p:tav tm="0">
                                          <p:val>
                                            <p:strVal val="#ppt_x"/>
                                          </p:val>
                                        </p:tav>
                                        <p:tav tm="100000">
                                          <p:val>
                                            <p:strVal val="#ppt_x"/>
                                          </p:val>
                                        </p:tav>
                                      </p:tavLst>
                                    </p:anim>
                                    <p:anim calcmode="lin" valueType="num">
                                      <p:cBhvr>
                                        <p:cTn id="58" dur="1000" fill="hold"/>
                                        <p:tgtEl>
                                          <p:spTgt spid="59"/>
                                        </p:tgtEl>
                                        <p:attrNameLst>
                                          <p:attrName>ppt_y</p:attrName>
                                        </p:attrNameLst>
                                      </p:cBhvr>
                                      <p:tavLst>
                                        <p:tav tm="0">
                                          <p:val>
                                            <p:strVal val="#ppt_y+.1"/>
                                          </p:val>
                                        </p:tav>
                                        <p:tav tm="100000">
                                          <p:val>
                                            <p:strVal val="#ppt_y"/>
                                          </p:val>
                                        </p:tav>
                                      </p:tavLst>
                                    </p:anim>
                                  </p:childTnLst>
                                </p:cTn>
                              </p:par>
                            </p:childTnLst>
                          </p:cTn>
                        </p:par>
                        <p:par>
                          <p:cTn id="59" fill="hold">
                            <p:stCondLst>
                              <p:cond delay="4500"/>
                            </p:stCondLst>
                            <p:childTnLst>
                              <p:par>
                                <p:cTn id="60" presetID="42" presetClass="entr" presetSubtype="0" fill="hold" nodeType="afterEffect">
                                  <p:stCondLst>
                                    <p:cond delay="0"/>
                                  </p:stCondLst>
                                  <p:childTnLst>
                                    <p:set>
                                      <p:cBhvr>
                                        <p:cTn id="61" dur="1" fill="hold">
                                          <p:stCondLst>
                                            <p:cond delay="0"/>
                                          </p:stCondLst>
                                        </p:cTn>
                                        <p:tgtEl>
                                          <p:spTgt spid="62"/>
                                        </p:tgtEl>
                                        <p:attrNameLst>
                                          <p:attrName>style.visibility</p:attrName>
                                        </p:attrNameLst>
                                      </p:cBhvr>
                                      <p:to>
                                        <p:strVal val="visible"/>
                                      </p:to>
                                    </p:set>
                                    <p:animEffect transition="in" filter="fade">
                                      <p:cBhvr>
                                        <p:cTn id="62" dur="1000"/>
                                        <p:tgtEl>
                                          <p:spTgt spid="62"/>
                                        </p:tgtEl>
                                      </p:cBhvr>
                                    </p:animEffect>
                                    <p:anim calcmode="lin" valueType="num">
                                      <p:cBhvr>
                                        <p:cTn id="63" dur="1000" fill="hold"/>
                                        <p:tgtEl>
                                          <p:spTgt spid="62"/>
                                        </p:tgtEl>
                                        <p:attrNameLst>
                                          <p:attrName>ppt_x</p:attrName>
                                        </p:attrNameLst>
                                      </p:cBhvr>
                                      <p:tavLst>
                                        <p:tav tm="0">
                                          <p:val>
                                            <p:strVal val="#ppt_x"/>
                                          </p:val>
                                        </p:tav>
                                        <p:tav tm="100000">
                                          <p:val>
                                            <p:strVal val="#ppt_x"/>
                                          </p:val>
                                        </p:tav>
                                      </p:tavLst>
                                    </p:anim>
                                    <p:anim calcmode="lin" valueType="num">
                                      <p:cBhvr>
                                        <p:cTn id="64"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screen"/>
          <a:stretch>
            <a:fillRect/>
          </a:stretch>
        </p:blipFill>
        <p:spPr>
          <a:xfrm rot="5400000">
            <a:off x="2658355" y="-2675645"/>
            <a:ext cx="6858001" cy="12209291"/>
          </a:xfrm>
          <a:prstGeom prst="rect">
            <a:avLst/>
          </a:prstGeom>
        </p:spPr>
      </p:pic>
      <p:sp>
        <p:nvSpPr>
          <p:cNvPr id="7" name="文本框 6"/>
          <p:cNvSpPr txBox="1"/>
          <p:nvPr/>
        </p:nvSpPr>
        <p:spPr>
          <a:xfrm>
            <a:off x="3896192" y="2714253"/>
            <a:ext cx="4522763" cy="1015663"/>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defRPr/>
            </a:pPr>
            <a:r>
              <a:rPr kumimoji="0" lang="zh-CN" altLang="en-US" sz="6000" b="0" i="0" u="none" strike="noStrike" kern="1200" cap="none" spc="300" normalizeH="0" baseline="0" noProof="0" dirty="0">
                <a:ln>
                  <a:noFill/>
                </a:ln>
                <a:solidFill>
                  <a:srgbClr val="000000"/>
                </a:solidFill>
                <a:effectLst/>
                <a:uLnTx/>
                <a:uFillTx/>
                <a:cs typeface="+mn-ea"/>
                <a:sym typeface="+mn-lt"/>
              </a:rPr>
              <a:t>课程总结</a:t>
            </a:r>
            <a:endParaRPr kumimoji="0" lang="zh-CN" altLang="en-US" sz="6000" b="0" i="0" u="none" strike="noStrike" kern="1200" cap="none" spc="300" normalizeH="0" baseline="0" noProof="0" dirty="0">
              <a:ln>
                <a:noFill/>
              </a:ln>
              <a:solidFill>
                <a:srgbClr val="000000"/>
              </a:solidFill>
              <a:effectLst/>
              <a:uLnTx/>
              <a:uFillTx/>
              <a:cs typeface="+mn-ea"/>
              <a:sym typeface="+mn-lt"/>
            </a:endParaRPr>
          </a:p>
        </p:txBody>
      </p:sp>
      <p:sp>
        <p:nvSpPr>
          <p:cNvPr id="8" name="TextBox 7"/>
          <p:cNvSpPr txBox="1"/>
          <p:nvPr/>
        </p:nvSpPr>
        <p:spPr>
          <a:xfrm>
            <a:off x="4412134" y="3702163"/>
            <a:ext cx="3490878" cy="548548"/>
          </a:xfrm>
          <a:prstGeom prst="rect">
            <a:avLst/>
          </a:prstGeom>
          <a:noFill/>
        </p:spPr>
        <p:txBody>
          <a:bodyPr vert="horz"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Sed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ut</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perspiciatis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unde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omnis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iste</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natus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error sit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voluptatem</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accusantium</a:t>
            </a:r>
            <a:endPar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endParaRPr>
          </a:p>
        </p:txBody>
      </p:sp>
      <p:sp>
        <p:nvSpPr>
          <p:cNvPr id="9" name="文本框 6"/>
          <p:cNvSpPr txBox="1"/>
          <p:nvPr/>
        </p:nvSpPr>
        <p:spPr>
          <a:xfrm>
            <a:off x="5016652" y="1690321"/>
            <a:ext cx="2281842" cy="830997"/>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defRPr/>
            </a:pPr>
            <a:r>
              <a:rPr kumimoji="0" lang="en-US" altLang="zh-CN" sz="4800" b="0" i="0" u="none" strike="noStrike" kern="1200" cap="none" spc="300" normalizeH="0" baseline="0" noProof="0" dirty="0">
                <a:ln>
                  <a:noFill/>
                </a:ln>
                <a:solidFill>
                  <a:srgbClr val="548280"/>
                </a:solidFill>
                <a:effectLst/>
                <a:uLnTx/>
                <a:uFillTx/>
                <a:cs typeface="+mn-ea"/>
                <a:sym typeface="+mn-lt"/>
              </a:rPr>
              <a:t>【</a:t>
            </a:r>
            <a:r>
              <a:rPr kumimoji="0" lang="zh-CN" altLang="en-US" sz="4800" b="0" i="0" u="none" strike="noStrike" kern="1200" cap="none" spc="300" normalizeH="0" baseline="0" noProof="0" dirty="0">
                <a:ln>
                  <a:noFill/>
                </a:ln>
                <a:solidFill>
                  <a:srgbClr val="548280"/>
                </a:solidFill>
                <a:effectLst/>
                <a:uLnTx/>
                <a:uFillTx/>
                <a:cs typeface="+mn-ea"/>
                <a:sym typeface="+mn-lt"/>
              </a:rPr>
              <a:t>叁</a:t>
            </a:r>
            <a:r>
              <a:rPr kumimoji="0" lang="en-US" altLang="zh-CN" sz="4800" b="0" i="0" u="none" strike="noStrike" kern="1200" cap="none" spc="300" normalizeH="0" baseline="0" noProof="0" dirty="0">
                <a:ln>
                  <a:noFill/>
                </a:ln>
                <a:solidFill>
                  <a:srgbClr val="548280"/>
                </a:solidFill>
                <a:effectLst/>
                <a:uLnTx/>
                <a:uFillTx/>
                <a:cs typeface="+mn-ea"/>
                <a:sym typeface="+mn-lt"/>
              </a:rPr>
              <a:t>】</a:t>
            </a:r>
            <a:endParaRPr kumimoji="0" lang="zh-CN" altLang="en-US" sz="4800" b="0" i="0" u="none" strike="noStrike" kern="1200" cap="none" spc="300" normalizeH="0" baseline="0" noProof="0" dirty="0">
              <a:ln>
                <a:noFill/>
              </a:ln>
              <a:solidFill>
                <a:srgbClr val="548280"/>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3" name="Google Shape;103;p17"/>
          <p:cNvSpPr/>
          <p:nvPr/>
        </p:nvSpPr>
        <p:spPr>
          <a:xfrm>
            <a:off x="1640567" y="1685367"/>
            <a:ext cx="1937712" cy="744804"/>
          </a:xfrm>
          <a:custGeom>
            <a:avLst/>
            <a:gdLst/>
            <a:ahLst/>
            <a:cxnLst/>
            <a:rect l="l" t="t" r="r" b="b"/>
            <a:pathLst>
              <a:path w="33315" h="9819" extrusionOk="0">
                <a:moveTo>
                  <a:pt x="4925" y="1"/>
                </a:moveTo>
                <a:cubicBezTo>
                  <a:pt x="2220" y="1"/>
                  <a:pt x="1" y="2189"/>
                  <a:pt x="1" y="4895"/>
                </a:cubicBezTo>
                <a:cubicBezTo>
                  <a:pt x="1" y="7630"/>
                  <a:pt x="2220" y="9819"/>
                  <a:pt x="4925" y="9819"/>
                </a:cubicBezTo>
                <a:lnTo>
                  <a:pt x="29089" y="9819"/>
                </a:lnTo>
                <a:lnTo>
                  <a:pt x="33314" y="4895"/>
                </a:lnTo>
                <a:lnTo>
                  <a:pt x="29089"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04" name="Google Shape;104;p17"/>
          <p:cNvSpPr/>
          <p:nvPr/>
        </p:nvSpPr>
        <p:spPr>
          <a:xfrm>
            <a:off x="737813" y="1685367"/>
            <a:ext cx="744728" cy="744804"/>
          </a:xfrm>
          <a:custGeom>
            <a:avLst/>
            <a:gdLst/>
            <a:ahLst/>
            <a:cxnLst/>
            <a:rect l="l" t="t" r="r" b="b"/>
            <a:pathLst>
              <a:path w="9818" h="9819" extrusionOk="0">
                <a:moveTo>
                  <a:pt x="4894" y="1"/>
                </a:moveTo>
                <a:cubicBezTo>
                  <a:pt x="2189" y="1"/>
                  <a:pt x="0" y="2189"/>
                  <a:pt x="0" y="4895"/>
                </a:cubicBezTo>
                <a:cubicBezTo>
                  <a:pt x="0" y="7630"/>
                  <a:pt x="2189" y="9819"/>
                  <a:pt x="4894" y="9819"/>
                </a:cubicBezTo>
                <a:cubicBezTo>
                  <a:pt x="7629" y="9819"/>
                  <a:pt x="9818" y="7630"/>
                  <a:pt x="9818" y="4895"/>
                </a:cubicBezTo>
                <a:cubicBezTo>
                  <a:pt x="9818" y="2189"/>
                  <a:pt x="7629" y="1"/>
                  <a:pt x="4894" y="1"/>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08" name="Google Shape;108;p17"/>
          <p:cNvSpPr/>
          <p:nvPr/>
        </p:nvSpPr>
        <p:spPr>
          <a:xfrm>
            <a:off x="737813" y="3919317"/>
            <a:ext cx="744728" cy="744804"/>
          </a:xfrm>
          <a:custGeom>
            <a:avLst/>
            <a:gdLst/>
            <a:ahLst/>
            <a:cxnLst/>
            <a:rect l="l" t="t" r="r" b="b"/>
            <a:pathLst>
              <a:path w="9818" h="9819" extrusionOk="0">
                <a:moveTo>
                  <a:pt x="4894" y="1"/>
                </a:moveTo>
                <a:cubicBezTo>
                  <a:pt x="2189" y="1"/>
                  <a:pt x="0" y="2189"/>
                  <a:pt x="0" y="4894"/>
                </a:cubicBezTo>
                <a:cubicBezTo>
                  <a:pt x="0" y="7630"/>
                  <a:pt x="2189" y="9818"/>
                  <a:pt x="4894" y="9818"/>
                </a:cubicBezTo>
                <a:cubicBezTo>
                  <a:pt x="7629" y="9818"/>
                  <a:pt x="9818" y="7630"/>
                  <a:pt x="9818" y="4894"/>
                </a:cubicBezTo>
                <a:cubicBezTo>
                  <a:pt x="9818" y="2189"/>
                  <a:pt x="7629" y="1"/>
                  <a:pt x="4894" y="1"/>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2" name="Google Shape;112;p17"/>
          <p:cNvSpPr/>
          <p:nvPr/>
        </p:nvSpPr>
        <p:spPr>
          <a:xfrm>
            <a:off x="737813" y="5035153"/>
            <a:ext cx="744728" cy="747080"/>
          </a:xfrm>
          <a:custGeom>
            <a:avLst/>
            <a:gdLst/>
            <a:ahLst/>
            <a:cxnLst/>
            <a:rect l="l" t="t" r="r" b="b"/>
            <a:pathLst>
              <a:path w="9818" h="9849" extrusionOk="0">
                <a:moveTo>
                  <a:pt x="4894" y="0"/>
                </a:moveTo>
                <a:cubicBezTo>
                  <a:pt x="2189" y="0"/>
                  <a:pt x="0" y="2219"/>
                  <a:pt x="0" y="4924"/>
                </a:cubicBezTo>
                <a:cubicBezTo>
                  <a:pt x="0" y="7630"/>
                  <a:pt x="2189" y="9849"/>
                  <a:pt x="4894" y="9849"/>
                </a:cubicBezTo>
                <a:cubicBezTo>
                  <a:pt x="7629" y="9849"/>
                  <a:pt x="9818" y="7630"/>
                  <a:pt x="9818" y="4924"/>
                </a:cubicBezTo>
                <a:cubicBezTo>
                  <a:pt x="9818" y="2219"/>
                  <a:pt x="7629" y="0"/>
                  <a:pt x="4894"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6" name="Google Shape;116;p17"/>
          <p:cNvSpPr/>
          <p:nvPr/>
        </p:nvSpPr>
        <p:spPr>
          <a:xfrm>
            <a:off x="737813" y="2801204"/>
            <a:ext cx="744728" cy="747080"/>
          </a:xfrm>
          <a:custGeom>
            <a:avLst/>
            <a:gdLst/>
            <a:ahLst/>
            <a:cxnLst/>
            <a:rect l="l" t="t" r="r" b="b"/>
            <a:pathLst>
              <a:path w="9818" h="9849" extrusionOk="0">
                <a:moveTo>
                  <a:pt x="4894" y="1"/>
                </a:moveTo>
                <a:cubicBezTo>
                  <a:pt x="2189" y="1"/>
                  <a:pt x="0" y="2220"/>
                  <a:pt x="0" y="4925"/>
                </a:cubicBezTo>
                <a:cubicBezTo>
                  <a:pt x="0" y="7630"/>
                  <a:pt x="2189" y="9849"/>
                  <a:pt x="4894" y="9849"/>
                </a:cubicBezTo>
                <a:cubicBezTo>
                  <a:pt x="7629" y="9849"/>
                  <a:pt x="9818" y="7630"/>
                  <a:pt x="9818" y="4925"/>
                </a:cubicBezTo>
                <a:cubicBezTo>
                  <a:pt x="9818" y="2220"/>
                  <a:pt x="7629" y="1"/>
                  <a:pt x="4894" y="1"/>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 name="Google Shape;119;p17"/>
          <p:cNvSpPr/>
          <p:nvPr/>
        </p:nvSpPr>
        <p:spPr>
          <a:xfrm>
            <a:off x="895599" y="1843769"/>
            <a:ext cx="429139" cy="428000"/>
          </a:xfrm>
          <a:custGeom>
            <a:avLst/>
            <a:gdLst/>
            <a:ahLst/>
            <a:cxnLst/>
            <a:rect l="l" t="t" r="r" b="b"/>
            <a:pathLst>
              <a:path w="12068" h="12036" extrusionOk="0">
                <a:moveTo>
                  <a:pt x="4222" y="630"/>
                </a:moveTo>
                <a:cubicBezTo>
                  <a:pt x="5010" y="630"/>
                  <a:pt x="5640" y="1292"/>
                  <a:pt x="5640" y="2048"/>
                </a:cubicBezTo>
                <a:lnTo>
                  <a:pt x="5640" y="9767"/>
                </a:lnTo>
                <a:cubicBezTo>
                  <a:pt x="5703" y="10617"/>
                  <a:pt x="5073" y="11311"/>
                  <a:pt x="4285" y="11311"/>
                </a:cubicBezTo>
                <a:cubicBezTo>
                  <a:pt x="3498" y="11311"/>
                  <a:pt x="2868" y="10680"/>
                  <a:pt x="2868" y="9893"/>
                </a:cubicBezTo>
                <a:lnTo>
                  <a:pt x="2868" y="9830"/>
                </a:lnTo>
                <a:cubicBezTo>
                  <a:pt x="3403" y="9767"/>
                  <a:pt x="3907" y="9515"/>
                  <a:pt x="4254" y="9137"/>
                </a:cubicBezTo>
                <a:cubicBezTo>
                  <a:pt x="4380" y="9011"/>
                  <a:pt x="4380" y="8790"/>
                  <a:pt x="4254" y="8633"/>
                </a:cubicBezTo>
                <a:cubicBezTo>
                  <a:pt x="4191" y="8570"/>
                  <a:pt x="4104" y="8538"/>
                  <a:pt x="4014" y="8538"/>
                </a:cubicBezTo>
                <a:cubicBezTo>
                  <a:pt x="3923" y="8538"/>
                  <a:pt x="3829" y="8570"/>
                  <a:pt x="3750" y="8633"/>
                </a:cubicBezTo>
                <a:cubicBezTo>
                  <a:pt x="3435" y="8948"/>
                  <a:pt x="2962" y="9137"/>
                  <a:pt x="2490" y="9137"/>
                </a:cubicBezTo>
                <a:cubicBezTo>
                  <a:pt x="1513" y="9137"/>
                  <a:pt x="725" y="8349"/>
                  <a:pt x="725" y="7372"/>
                </a:cubicBezTo>
                <a:cubicBezTo>
                  <a:pt x="725" y="7057"/>
                  <a:pt x="788" y="6742"/>
                  <a:pt x="946" y="6490"/>
                </a:cubicBezTo>
                <a:cubicBezTo>
                  <a:pt x="1387" y="6805"/>
                  <a:pt x="1891" y="6994"/>
                  <a:pt x="2490" y="6994"/>
                </a:cubicBezTo>
                <a:cubicBezTo>
                  <a:pt x="2679" y="6994"/>
                  <a:pt x="2836" y="6837"/>
                  <a:pt x="2836" y="6648"/>
                </a:cubicBezTo>
                <a:cubicBezTo>
                  <a:pt x="2836" y="6459"/>
                  <a:pt x="2679" y="6301"/>
                  <a:pt x="2490" y="6301"/>
                </a:cubicBezTo>
                <a:cubicBezTo>
                  <a:pt x="1513" y="6301"/>
                  <a:pt x="725" y="5514"/>
                  <a:pt x="725" y="4537"/>
                </a:cubicBezTo>
                <a:cubicBezTo>
                  <a:pt x="725" y="3623"/>
                  <a:pt x="1387" y="2899"/>
                  <a:pt x="2238" y="2804"/>
                </a:cubicBezTo>
                <a:cubicBezTo>
                  <a:pt x="2521" y="3623"/>
                  <a:pt x="3309" y="4159"/>
                  <a:pt x="4222" y="4159"/>
                </a:cubicBezTo>
                <a:cubicBezTo>
                  <a:pt x="4411" y="4159"/>
                  <a:pt x="4569" y="4001"/>
                  <a:pt x="4569" y="3812"/>
                </a:cubicBezTo>
                <a:cubicBezTo>
                  <a:pt x="4569" y="3623"/>
                  <a:pt x="4411" y="3466"/>
                  <a:pt x="4222" y="3466"/>
                </a:cubicBezTo>
                <a:cubicBezTo>
                  <a:pt x="3435" y="3466"/>
                  <a:pt x="2805" y="2836"/>
                  <a:pt x="2805" y="2048"/>
                </a:cubicBezTo>
                <a:cubicBezTo>
                  <a:pt x="2805" y="1261"/>
                  <a:pt x="3435" y="630"/>
                  <a:pt x="4222" y="630"/>
                </a:cubicBezTo>
                <a:close/>
                <a:moveTo>
                  <a:pt x="7814" y="788"/>
                </a:moveTo>
                <a:cubicBezTo>
                  <a:pt x="8602" y="788"/>
                  <a:pt x="9232" y="1418"/>
                  <a:pt x="9232" y="2206"/>
                </a:cubicBezTo>
                <a:cubicBezTo>
                  <a:pt x="9232" y="2993"/>
                  <a:pt x="8602" y="3623"/>
                  <a:pt x="7814" y="3623"/>
                </a:cubicBezTo>
                <a:cubicBezTo>
                  <a:pt x="7593" y="3623"/>
                  <a:pt x="7436" y="3781"/>
                  <a:pt x="7436" y="3970"/>
                </a:cubicBezTo>
                <a:cubicBezTo>
                  <a:pt x="7436" y="4159"/>
                  <a:pt x="7593" y="4316"/>
                  <a:pt x="7814" y="4316"/>
                </a:cubicBezTo>
                <a:cubicBezTo>
                  <a:pt x="8696" y="4316"/>
                  <a:pt x="9484" y="3749"/>
                  <a:pt x="9767" y="2962"/>
                </a:cubicBezTo>
                <a:cubicBezTo>
                  <a:pt x="10649" y="3056"/>
                  <a:pt x="11311" y="3812"/>
                  <a:pt x="11311" y="4695"/>
                </a:cubicBezTo>
                <a:cubicBezTo>
                  <a:pt x="11311" y="5671"/>
                  <a:pt x="10523" y="6459"/>
                  <a:pt x="9547" y="6459"/>
                </a:cubicBezTo>
                <a:cubicBezTo>
                  <a:pt x="9326" y="6459"/>
                  <a:pt x="9169" y="6616"/>
                  <a:pt x="9169" y="6805"/>
                </a:cubicBezTo>
                <a:cubicBezTo>
                  <a:pt x="9169" y="6994"/>
                  <a:pt x="9326" y="7152"/>
                  <a:pt x="9547" y="7152"/>
                </a:cubicBezTo>
                <a:cubicBezTo>
                  <a:pt x="10114" y="7152"/>
                  <a:pt x="10649" y="6963"/>
                  <a:pt x="11059" y="6648"/>
                </a:cubicBezTo>
                <a:cubicBezTo>
                  <a:pt x="11217" y="6931"/>
                  <a:pt x="11311" y="7215"/>
                  <a:pt x="11311" y="7530"/>
                </a:cubicBezTo>
                <a:cubicBezTo>
                  <a:pt x="11374" y="8381"/>
                  <a:pt x="10586" y="9168"/>
                  <a:pt x="9610" y="9168"/>
                </a:cubicBezTo>
                <a:cubicBezTo>
                  <a:pt x="9137" y="9168"/>
                  <a:pt x="8696" y="8979"/>
                  <a:pt x="8350" y="8664"/>
                </a:cubicBezTo>
                <a:cubicBezTo>
                  <a:pt x="8287" y="8601"/>
                  <a:pt x="8200" y="8570"/>
                  <a:pt x="8109" y="8570"/>
                </a:cubicBezTo>
                <a:cubicBezTo>
                  <a:pt x="8019" y="8570"/>
                  <a:pt x="7924" y="8601"/>
                  <a:pt x="7845" y="8664"/>
                </a:cubicBezTo>
                <a:cubicBezTo>
                  <a:pt x="7719" y="8790"/>
                  <a:pt x="7719" y="9011"/>
                  <a:pt x="7845" y="9168"/>
                </a:cubicBezTo>
                <a:cubicBezTo>
                  <a:pt x="8224" y="9578"/>
                  <a:pt x="8696" y="9798"/>
                  <a:pt x="9232" y="9893"/>
                </a:cubicBezTo>
                <a:lnTo>
                  <a:pt x="9232" y="9924"/>
                </a:lnTo>
                <a:cubicBezTo>
                  <a:pt x="9232" y="10712"/>
                  <a:pt x="8602" y="11342"/>
                  <a:pt x="7814" y="11342"/>
                </a:cubicBezTo>
                <a:cubicBezTo>
                  <a:pt x="7026" y="11342"/>
                  <a:pt x="6396" y="10680"/>
                  <a:pt x="6396" y="9924"/>
                </a:cubicBezTo>
                <a:lnTo>
                  <a:pt x="6396" y="2206"/>
                </a:lnTo>
                <a:cubicBezTo>
                  <a:pt x="6396" y="1418"/>
                  <a:pt x="7058" y="788"/>
                  <a:pt x="7814" y="788"/>
                </a:cubicBezTo>
                <a:close/>
                <a:moveTo>
                  <a:pt x="4254" y="0"/>
                </a:moveTo>
                <a:cubicBezTo>
                  <a:pt x="3088" y="0"/>
                  <a:pt x="2143" y="977"/>
                  <a:pt x="2143" y="2111"/>
                </a:cubicBezTo>
                <a:lnTo>
                  <a:pt x="2143" y="2174"/>
                </a:lnTo>
                <a:cubicBezTo>
                  <a:pt x="946" y="2332"/>
                  <a:pt x="1" y="3340"/>
                  <a:pt x="1" y="4600"/>
                </a:cubicBezTo>
                <a:cubicBezTo>
                  <a:pt x="1" y="5104"/>
                  <a:pt x="158" y="5640"/>
                  <a:pt x="442" y="6018"/>
                </a:cubicBezTo>
                <a:cubicBezTo>
                  <a:pt x="158" y="6427"/>
                  <a:pt x="1" y="6931"/>
                  <a:pt x="1" y="7435"/>
                </a:cubicBezTo>
                <a:cubicBezTo>
                  <a:pt x="1" y="8696"/>
                  <a:pt x="946" y="9735"/>
                  <a:pt x="2143" y="9861"/>
                </a:cubicBezTo>
                <a:lnTo>
                  <a:pt x="2143" y="9924"/>
                </a:lnTo>
                <a:cubicBezTo>
                  <a:pt x="2143" y="11090"/>
                  <a:pt x="3088" y="12035"/>
                  <a:pt x="4254" y="12035"/>
                </a:cubicBezTo>
                <a:cubicBezTo>
                  <a:pt x="5010" y="12035"/>
                  <a:pt x="5640" y="11657"/>
                  <a:pt x="6050" y="11058"/>
                </a:cubicBezTo>
                <a:cubicBezTo>
                  <a:pt x="6428" y="11657"/>
                  <a:pt x="7089" y="12035"/>
                  <a:pt x="7814" y="12035"/>
                </a:cubicBezTo>
                <a:cubicBezTo>
                  <a:pt x="8980" y="12035"/>
                  <a:pt x="9925" y="11058"/>
                  <a:pt x="9925" y="9924"/>
                </a:cubicBezTo>
                <a:lnTo>
                  <a:pt x="9925" y="9861"/>
                </a:lnTo>
                <a:cubicBezTo>
                  <a:pt x="11122" y="9704"/>
                  <a:pt x="12067" y="8696"/>
                  <a:pt x="12067" y="7435"/>
                </a:cubicBezTo>
                <a:cubicBezTo>
                  <a:pt x="12067" y="6931"/>
                  <a:pt x="11910" y="6459"/>
                  <a:pt x="11626" y="6018"/>
                </a:cubicBezTo>
                <a:cubicBezTo>
                  <a:pt x="11910" y="5577"/>
                  <a:pt x="12067" y="5104"/>
                  <a:pt x="12067" y="4600"/>
                </a:cubicBezTo>
                <a:cubicBezTo>
                  <a:pt x="12067" y="3371"/>
                  <a:pt x="11154" y="2363"/>
                  <a:pt x="9925" y="2174"/>
                </a:cubicBezTo>
                <a:lnTo>
                  <a:pt x="9925" y="2111"/>
                </a:lnTo>
                <a:cubicBezTo>
                  <a:pt x="9925" y="945"/>
                  <a:pt x="8980" y="0"/>
                  <a:pt x="7814" y="0"/>
                </a:cubicBezTo>
                <a:cubicBezTo>
                  <a:pt x="7089" y="0"/>
                  <a:pt x="6428" y="378"/>
                  <a:pt x="6050" y="977"/>
                </a:cubicBezTo>
                <a:cubicBezTo>
                  <a:pt x="5640" y="378"/>
                  <a:pt x="4979" y="0"/>
                  <a:pt x="4254"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grpSp>
        <p:nvGrpSpPr>
          <p:cNvPr id="120" name="Google Shape;120;p17"/>
          <p:cNvGrpSpPr/>
          <p:nvPr/>
        </p:nvGrpSpPr>
        <p:grpSpPr>
          <a:xfrm>
            <a:off x="896800" y="2961376"/>
            <a:ext cx="426737" cy="426737"/>
            <a:chOff x="-47529700" y="2342000"/>
            <a:chExt cx="302450" cy="299900"/>
          </a:xfrm>
        </p:grpSpPr>
        <p:sp>
          <p:nvSpPr>
            <p:cNvPr id="121" name="Google Shape;121;p17"/>
            <p:cNvSpPr/>
            <p:nvPr/>
          </p:nvSpPr>
          <p:spPr>
            <a:xfrm>
              <a:off x="-47529700" y="2342000"/>
              <a:ext cx="302450" cy="299900"/>
            </a:xfrm>
            <a:custGeom>
              <a:avLst/>
              <a:gdLst/>
              <a:ahLst/>
              <a:cxnLst/>
              <a:rect l="l" t="t" r="r" b="b"/>
              <a:pathLst>
                <a:path w="12098" h="11996" extrusionOk="0">
                  <a:moveTo>
                    <a:pt x="7530" y="725"/>
                  </a:moveTo>
                  <a:cubicBezTo>
                    <a:pt x="9672" y="725"/>
                    <a:pt x="11405" y="2457"/>
                    <a:pt x="11405" y="4568"/>
                  </a:cubicBezTo>
                  <a:cubicBezTo>
                    <a:pt x="11405" y="6711"/>
                    <a:pt x="9672" y="8443"/>
                    <a:pt x="7530" y="8443"/>
                  </a:cubicBezTo>
                  <a:cubicBezTo>
                    <a:pt x="5419" y="8443"/>
                    <a:pt x="3686" y="6711"/>
                    <a:pt x="3686" y="4568"/>
                  </a:cubicBezTo>
                  <a:cubicBezTo>
                    <a:pt x="3686" y="2457"/>
                    <a:pt x="5419" y="725"/>
                    <a:pt x="7530" y="725"/>
                  </a:cubicBezTo>
                  <a:close/>
                  <a:moveTo>
                    <a:pt x="4064" y="7530"/>
                  </a:moveTo>
                  <a:cubicBezTo>
                    <a:pt x="4222" y="7719"/>
                    <a:pt x="4379" y="7876"/>
                    <a:pt x="4568" y="8034"/>
                  </a:cubicBezTo>
                  <a:lnTo>
                    <a:pt x="3686" y="8947"/>
                  </a:lnTo>
                  <a:lnTo>
                    <a:pt x="3151" y="8443"/>
                  </a:lnTo>
                  <a:lnTo>
                    <a:pt x="4064" y="7530"/>
                  </a:lnTo>
                  <a:close/>
                  <a:moveTo>
                    <a:pt x="2647" y="8916"/>
                  </a:moveTo>
                  <a:lnTo>
                    <a:pt x="3151" y="9420"/>
                  </a:lnTo>
                  <a:lnTo>
                    <a:pt x="1386" y="11184"/>
                  </a:lnTo>
                  <a:cubicBezTo>
                    <a:pt x="1323" y="11247"/>
                    <a:pt x="1237" y="11279"/>
                    <a:pt x="1146" y="11279"/>
                  </a:cubicBezTo>
                  <a:cubicBezTo>
                    <a:pt x="1056" y="11279"/>
                    <a:pt x="961" y="11247"/>
                    <a:pt x="882" y="11184"/>
                  </a:cubicBezTo>
                  <a:cubicBezTo>
                    <a:pt x="756" y="11090"/>
                    <a:pt x="756" y="10838"/>
                    <a:pt x="882" y="10680"/>
                  </a:cubicBezTo>
                  <a:lnTo>
                    <a:pt x="2647" y="8916"/>
                  </a:lnTo>
                  <a:close/>
                  <a:moveTo>
                    <a:pt x="7530" y="0"/>
                  </a:moveTo>
                  <a:cubicBezTo>
                    <a:pt x="5009" y="0"/>
                    <a:pt x="2962" y="2048"/>
                    <a:pt x="2962" y="4568"/>
                  </a:cubicBezTo>
                  <a:cubicBezTo>
                    <a:pt x="2962" y="5450"/>
                    <a:pt x="3214" y="6270"/>
                    <a:pt x="3623" y="6963"/>
                  </a:cubicBezTo>
                  <a:lnTo>
                    <a:pt x="410" y="10208"/>
                  </a:lnTo>
                  <a:cubicBezTo>
                    <a:pt x="0" y="10586"/>
                    <a:pt x="0" y="11279"/>
                    <a:pt x="410" y="11688"/>
                  </a:cubicBezTo>
                  <a:cubicBezTo>
                    <a:pt x="599" y="11893"/>
                    <a:pt x="867" y="11996"/>
                    <a:pt x="1138" y="11996"/>
                  </a:cubicBezTo>
                  <a:cubicBezTo>
                    <a:pt x="1410" y="11996"/>
                    <a:pt x="1686" y="11893"/>
                    <a:pt x="1890" y="11688"/>
                  </a:cubicBezTo>
                  <a:lnTo>
                    <a:pt x="5135" y="8475"/>
                  </a:lnTo>
                  <a:cubicBezTo>
                    <a:pt x="5829" y="8916"/>
                    <a:pt x="6679" y="9137"/>
                    <a:pt x="7530" y="9137"/>
                  </a:cubicBezTo>
                  <a:cubicBezTo>
                    <a:pt x="10050" y="9137"/>
                    <a:pt x="12098" y="7089"/>
                    <a:pt x="12098" y="4568"/>
                  </a:cubicBezTo>
                  <a:cubicBezTo>
                    <a:pt x="12098" y="2048"/>
                    <a:pt x="10050" y="0"/>
                    <a:pt x="7530"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22" name="Google Shape;122;p17"/>
            <p:cNvSpPr/>
            <p:nvPr/>
          </p:nvSpPr>
          <p:spPr>
            <a:xfrm>
              <a:off x="-47404475" y="2395550"/>
              <a:ext cx="124475" cy="123675"/>
            </a:xfrm>
            <a:custGeom>
              <a:avLst/>
              <a:gdLst/>
              <a:ahLst/>
              <a:cxnLst/>
              <a:rect l="l" t="t" r="r" b="b"/>
              <a:pathLst>
                <a:path w="4979" h="4947" extrusionOk="0">
                  <a:moveTo>
                    <a:pt x="2804" y="2080"/>
                  </a:moveTo>
                  <a:cubicBezTo>
                    <a:pt x="2678" y="2395"/>
                    <a:pt x="2458" y="2647"/>
                    <a:pt x="2174" y="2710"/>
                  </a:cubicBezTo>
                  <a:lnTo>
                    <a:pt x="2174" y="2080"/>
                  </a:lnTo>
                  <a:close/>
                  <a:moveTo>
                    <a:pt x="1828" y="694"/>
                  </a:moveTo>
                  <a:cubicBezTo>
                    <a:pt x="2300" y="694"/>
                    <a:pt x="2678" y="977"/>
                    <a:pt x="2804" y="1418"/>
                  </a:cubicBezTo>
                  <a:lnTo>
                    <a:pt x="1828" y="1418"/>
                  </a:lnTo>
                  <a:cubicBezTo>
                    <a:pt x="1607" y="1418"/>
                    <a:pt x="1481" y="1576"/>
                    <a:pt x="1481" y="1765"/>
                  </a:cubicBezTo>
                  <a:lnTo>
                    <a:pt x="1481" y="2741"/>
                  </a:lnTo>
                  <a:cubicBezTo>
                    <a:pt x="1072" y="2584"/>
                    <a:pt x="757" y="2206"/>
                    <a:pt x="757" y="1765"/>
                  </a:cubicBezTo>
                  <a:cubicBezTo>
                    <a:pt x="757" y="1166"/>
                    <a:pt x="1229" y="694"/>
                    <a:pt x="1828" y="694"/>
                  </a:cubicBezTo>
                  <a:close/>
                  <a:moveTo>
                    <a:pt x="4254" y="2080"/>
                  </a:moveTo>
                  <a:lnTo>
                    <a:pt x="4254" y="4222"/>
                  </a:lnTo>
                  <a:lnTo>
                    <a:pt x="2143" y="4222"/>
                  </a:lnTo>
                  <a:lnTo>
                    <a:pt x="2143" y="3466"/>
                  </a:lnTo>
                  <a:cubicBezTo>
                    <a:pt x="2804" y="3308"/>
                    <a:pt x="3371" y="2804"/>
                    <a:pt x="3498" y="2080"/>
                  </a:cubicBezTo>
                  <a:close/>
                  <a:moveTo>
                    <a:pt x="1796" y="0"/>
                  </a:moveTo>
                  <a:cubicBezTo>
                    <a:pt x="788" y="0"/>
                    <a:pt x="0" y="788"/>
                    <a:pt x="0" y="1765"/>
                  </a:cubicBezTo>
                  <a:cubicBezTo>
                    <a:pt x="0" y="2615"/>
                    <a:pt x="599" y="3340"/>
                    <a:pt x="1418" y="3497"/>
                  </a:cubicBezTo>
                  <a:lnTo>
                    <a:pt x="1418" y="4600"/>
                  </a:lnTo>
                  <a:cubicBezTo>
                    <a:pt x="1418" y="4789"/>
                    <a:pt x="1576" y="4947"/>
                    <a:pt x="1796" y="4947"/>
                  </a:cubicBezTo>
                  <a:lnTo>
                    <a:pt x="4569" y="4947"/>
                  </a:lnTo>
                  <a:cubicBezTo>
                    <a:pt x="4789" y="4947"/>
                    <a:pt x="4947" y="4789"/>
                    <a:pt x="4947" y="4600"/>
                  </a:cubicBezTo>
                  <a:lnTo>
                    <a:pt x="4947" y="1796"/>
                  </a:lnTo>
                  <a:cubicBezTo>
                    <a:pt x="4978" y="1576"/>
                    <a:pt x="4821" y="1418"/>
                    <a:pt x="4632" y="1418"/>
                  </a:cubicBezTo>
                  <a:lnTo>
                    <a:pt x="3498" y="1418"/>
                  </a:lnTo>
                  <a:cubicBezTo>
                    <a:pt x="3371" y="631"/>
                    <a:pt x="2647" y="0"/>
                    <a:pt x="1796"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grpSp>
      <p:grpSp>
        <p:nvGrpSpPr>
          <p:cNvPr id="123" name="Google Shape;123;p17"/>
          <p:cNvGrpSpPr/>
          <p:nvPr/>
        </p:nvGrpSpPr>
        <p:grpSpPr>
          <a:xfrm>
            <a:off x="896810" y="4078351"/>
            <a:ext cx="426716" cy="426736"/>
            <a:chOff x="-49786250" y="2316650"/>
            <a:chExt cx="300900" cy="299450"/>
          </a:xfrm>
        </p:grpSpPr>
        <p:sp>
          <p:nvSpPr>
            <p:cNvPr id="124" name="Google Shape;124;p17"/>
            <p:cNvSpPr/>
            <p:nvPr/>
          </p:nvSpPr>
          <p:spPr>
            <a:xfrm>
              <a:off x="-49746875" y="2316650"/>
              <a:ext cx="217400" cy="299450"/>
            </a:xfrm>
            <a:custGeom>
              <a:avLst/>
              <a:gdLst/>
              <a:ahLst/>
              <a:cxnLst/>
              <a:rect l="l" t="t" r="r" b="b"/>
              <a:pathLst>
                <a:path w="8696" h="11978" extrusionOk="0">
                  <a:moveTo>
                    <a:pt x="4411" y="3944"/>
                  </a:moveTo>
                  <a:lnTo>
                    <a:pt x="5010" y="5110"/>
                  </a:lnTo>
                  <a:cubicBezTo>
                    <a:pt x="4837" y="5188"/>
                    <a:pt x="4640" y="5228"/>
                    <a:pt x="4439" y="5228"/>
                  </a:cubicBezTo>
                  <a:cubicBezTo>
                    <a:pt x="4238" y="5228"/>
                    <a:pt x="4033" y="5188"/>
                    <a:pt x="3844" y="5110"/>
                  </a:cubicBezTo>
                  <a:lnTo>
                    <a:pt x="4411" y="3944"/>
                  </a:lnTo>
                  <a:close/>
                  <a:moveTo>
                    <a:pt x="5136" y="5834"/>
                  </a:moveTo>
                  <a:lnTo>
                    <a:pt x="5136" y="8418"/>
                  </a:lnTo>
                  <a:lnTo>
                    <a:pt x="3718" y="8418"/>
                  </a:lnTo>
                  <a:lnTo>
                    <a:pt x="3718" y="5834"/>
                  </a:lnTo>
                  <a:cubicBezTo>
                    <a:pt x="3939" y="5897"/>
                    <a:pt x="4191" y="5960"/>
                    <a:pt x="4411" y="5960"/>
                  </a:cubicBezTo>
                  <a:cubicBezTo>
                    <a:pt x="4663" y="5960"/>
                    <a:pt x="4884" y="5897"/>
                    <a:pt x="5136" y="5834"/>
                  </a:cubicBezTo>
                  <a:close/>
                  <a:moveTo>
                    <a:pt x="4390" y="657"/>
                  </a:moveTo>
                  <a:cubicBezTo>
                    <a:pt x="5196" y="657"/>
                    <a:pt x="5982" y="942"/>
                    <a:pt x="6617" y="1455"/>
                  </a:cubicBezTo>
                  <a:cubicBezTo>
                    <a:pt x="7467" y="2117"/>
                    <a:pt x="7940" y="3156"/>
                    <a:pt x="7940" y="4196"/>
                  </a:cubicBezTo>
                  <a:cubicBezTo>
                    <a:pt x="7940" y="5078"/>
                    <a:pt x="7625" y="5897"/>
                    <a:pt x="7058" y="6527"/>
                  </a:cubicBezTo>
                  <a:cubicBezTo>
                    <a:pt x="6585" y="7095"/>
                    <a:pt x="6270" y="7756"/>
                    <a:pt x="6207" y="8418"/>
                  </a:cubicBezTo>
                  <a:lnTo>
                    <a:pt x="5829" y="8418"/>
                  </a:lnTo>
                  <a:lnTo>
                    <a:pt x="5829" y="5267"/>
                  </a:lnTo>
                  <a:cubicBezTo>
                    <a:pt x="5829" y="5236"/>
                    <a:pt x="5829" y="5141"/>
                    <a:pt x="5798" y="5110"/>
                  </a:cubicBezTo>
                  <a:lnTo>
                    <a:pt x="4726" y="2999"/>
                  </a:lnTo>
                  <a:cubicBezTo>
                    <a:pt x="4663" y="2873"/>
                    <a:pt x="4537" y="2778"/>
                    <a:pt x="4411" y="2778"/>
                  </a:cubicBezTo>
                  <a:cubicBezTo>
                    <a:pt x="4317" y="2778"/>
                    <a:pt x="4191" y="2873"/>
                    <a:pt x="4096" y="2999"/>
                  </a:cubicBezTo>
                  <a:lnTo>
                    <a:pt x="3057" y="5110"/>
                  </a:lnTo>
                  <a:cubicBezTo>
                    <a:pt x="2994" y="5141"/>
                    <a:pt x="2994" y="5236"/>
                    <a:pt x="2994" y="5267"/>
                  </a:cubicBezTo>
                  <a:lnTo>
                    <a:pt x="2994" y="8418"/>
                  </a:lnTo>
                  <a:lnTo>
                    <a:pt x="2647" y="8418"/>
                  </a:lnTo>
                  <a:cubicBezTo>
                    <a:pt x="2584" y="7756"/>
                    <a:pt x="2301" y="7095"/>
                    <a:pt x="1796" y="6527"/>
                  </a:cubicBezTo>
                  <a:cubicBezTo>
                    <a:pt x="1040" y="5708"/>
                    <a:pt x="757" y="4574"/>
                    <a:pt x="1009" y="3408"/>
                  </a:cubicBezTo>
                  <a:cubicBezTo>
                    <a:pt x="1261" y="2085"/>
                    <a:pt x="2332" y="1014"/>
                    <a:pt x="3687" y="731"/>
                  </a:cubicBezTo>
                  <a:cubicBezTo>
                    <a:pt x="3921" y="681"/>
                    <a:pt x="4156" y="657"/>
                    <a:pt x="4390" y="657"/>
                  </a:cubicBezTo>
                  <a:close/>
                  <a:moveTo>
                    <a:pt x="6207" y="9142"/>
                  </a:moveTo>
                  <a:lnTo>
                    <a:pt x="6207" y="9489"/>
                  </a:lnTo>
                  <a:cubicBezTo>
                    <a:pt x="6207" y="9678"/>
                    <a:pt x="6050" y="9835"/>
                    <a:pt x="5829" y="9835"/>
                  </a:cubicBezTo>
                  <a:lnTo>
                    <a:pt x="3057" y="9835"/>
                  </a:lnTo>
                  <a:cubicBezTo>
                    <a:pt x="2836" y="9835"/>
                    <a:pt x="2679" y="9678"/>
                    <a:pt x="2679" y="9489"/>
                  </a:cubicBezTo>
                  <a:lnTo>
                    <a:pt x="2679" y="9142"/>
                  </a:lnTo>
                  <a:close/>
                  <a:moveTo>
                    <a:pt x="5483" y="10529"/>
                  </a:moveTo>
                  <a:lnTo>
                    <a:pt x="5483" y="10907"/>
                  </a:lnTo>
                  <a:cubicBezTo>
                    <a:pt x="5483" y="11096"/>
                    <a:pt x="5325" y="11253"/>
                    <a:pt x="5136" y="11253"/>
                  </a:cubicBezTo>
                  <a:lnTo>
                    <a:pt x="3718" y="11253"/>
                  </a:lnTo>
                  <a:cubicBezTo>
                    <a:pt x="3529" y="11253"/>
                    <a:pt x="3372" y="11096"/>
                    <a:pt x="3372" y="10907"/>
                  </a:cubicBezTo>
                  <a:lnTo>
                    <a:pt x="3372" y="10529"/>
                  </a:lnTo>
                  <a:close/>
                  <a:moveTo>
                    <a:pt x="4318" y="0"/>
                  </a:moveTo>
                  <a:cubicBezTo>
                    <a:pt x="4056" y="0"/>
                    <a:pt x="3792" y="23"/>
                    <a:pt x="3529" y="69"/>
                  </a:cubicBezTo>
                  <a:cubicBezTo>
                    <a:pt x="1954" y="384"/>
                    <a:pt x="631" y="1707"/>
                    <a:pt x="284" y="3314"/>
                  </a:cubicBezTo>
                  <a:cubicBezTo>
                    <a:pt x="1" y="4637"/>
                    <a:pt x="379" y="6023"/>
                    <a:pt x="1261" y="7000"/>
                  </a:cubicBezTo>
                  <a:cubicBezTo>
                    <a:pt x="1702" y="7536"/>
                    <a:pt x="1986" y="8166"/>
                    <a:pt x="1986" y="8796"/>
                  </a:cubicBezTo>
                  <a:lnTo>
                    <a:pt x="1986" y="9489"/>
                  </a:lnTo>
                  <a:cubicBezTo>
                    <a:pt x="1986" y="9961"/>
                    <a:pt x="2269" y="10371"/>
                    <a:pt x="2679" y="10466"/>
                  </a:cubicBezTo>
                  <a:lnTo>
                    <a:pt x="2679" y="10907"/>
                  </a:lnTo>
                  <a:cubicBezTo>
                    <a:pt x="2679" y="11505"/>
                    <a:pt x="3151" y="11978"/>
                    <a:pt x="3750" y="11978"/>
                  </a:cubicBezTo>
                  <a:lnTo>
                    <a:pt x="5168" y="11978"/>
                  </a:lnTo>
                  <a:cubicBezTo>
                    <a:pt x="5766" y="11978"/>
                    <a:pt x="6239" y="11505"/>
                    <a:pt x="6239" y="10907"/>
                  </a:cubicBezTo>
                  <a:lnTo>
                    <a:pt x="6239" y="10466"/>
                  </a:lnTo>
                  <a:cubicBezTo>
                    <a:pt x="6617" y="10308"/>
                    <a:pt x="6963" y="9930"/>
                    <a:pt x="6963" y="9489"/>
                  </a:cubicBezTo>
                  <a:lnTo>
                    <a:pt x="6963" y="8796"/>
                  </a:lnTo>
                  <a:cubicBezTo>
                    <a:pt x="6963" y="8166"/>
                    <a:pt x="7184" y="7536"/>
                    <a:pt x="7656" y="6969"/>
                  </a:cubicBezTo>
                  <a:cubicBezTo>
                    <a:pt x="8318" y="6212"/>
                    <a:pt x="8696" y="5236"/>
                    <a:pt x="8696" y="4228"/>
                  </a:cubicBezTo>
                  <a:cubicBezTo>
                    <a:pt x="8633" y="2967"/>
                    <a:pt x="8097" y="1739"/>
                    <a:pt x="7058" y="951"/>
                  </a:cubicBezTo>
                  <a:cubicBezTo>
                    <a:pt x="6285" y="328"/>
                    <a:pt x="5314" y="0"/>
                    <a:pt x="4318"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25" name="Google Shape;125;p17"/>
            <p:cNvSpPr/>
            <p:nvPr/>
          </p:nvSpPr>
          <p:spPr>
            <a:xfrm>
              <a:off x="-49786250" y="2422325"/>
              <a:ext cx="36250" cy="17350"/>
            </a:xfrm>
            <a:custGeom>
              <a:avLst/>
              <a:gdLst/>
              <a:ahLst/>
              <a:cxnLst/>
              <a:rect l="l" t="t" r="r" b="b"/>
              <a:pathLst>
                <a:path w="1450" h="694" extrusionOk="0">
                  <a:moveTo>
                    <a:pt x="379" y="1"/>
                  </a:moveTo>
                  <a:cubicBezTo>
                    <a:pt x="158" y="1"/>
                    <a:pt x="0" y="158"/>
                    <a:pt x="0" y="347"/>
                  </a:cubicBezTo>
                  <a:cubicBezTo>
                    <a:pt x="0" y="536"/>
                    <a:pt x="158" y="694"/>
                    <a:pt x="379" y="694"/>
                  </a:cubicBezTo>
                  <a:lnTo>
                    <a:pt x="1072" y="694"/>
                  </a:lnTo>
                  <a:cubicBezTo>
                    <a:pt x="1261" y="694"/>
                    <a:pt x="1418" y="536"/>
                    <a:pt x="1418" y="347"/>
                  </a:cubicBezTo>
                  <a:cubicBezTo>
                    <a:pt x="1450" y="127"/>
                    <a:pt x="1261" y="1"/>
                    <a:pt x="1072" y="1"/>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26" name="Google Shape;126;p17"/>
            <p:cNvSpPr/>
            <p:nvPr/>
          </p:nvSpPr>
          <p:spPr>
            <a:xfrm>
              <a:off x="-49783900" y="2362475"/>
              <a:ext cx="31550" cy="30150"/>
            </a:xfrm>
            <a:custGeom>
              <a:avLst/>
              <a:gdLst/>
              <a:ahLst/>
              <a:cxnLst/>
              <a:rect l="l" t="t" r="r" b="b"/>
              <a:pathLst>
                <a:path w="1262" h="1206" extrusionOk="0">
                  <a:moveTo>
                    <a:pt x="391" y="0"/>
                  </a:moveTo>
                  <a:cubicBezTo>
                    <a:pt x="300" y="0"/>
                    <a:pt x="206" y="32"/>
                    <a:pt x="127" y="95"/>
                  </a:cubicBezTo>
                  <a:cubicBezTo>
                    <a:pt x="1" y="221"/>
                    <a:pt x="1" y="441"/>
                    <a:pt x="127" y="599"/>
                  </a:cubicBezTo>
                  <a:lnTo>
                    <a:pt x="631" y="1134"/>
                  </a:lnTo>
                  <a:cubicBezTo>
                    <a:pt x="694" y="1182"/>
                    <a:pt x="781" y="1205"/>
                    <a:pt x="871" y="1205"/>
                  </a:cubicBezTo>
                  <a:cubicBezTo>
                    <a:pt x="962" y="1205"/>
                    <a:pt x="1056" y="1182"/>
                    <a:pt x="1135" y="1134"/>
                  </a:cubicBezTo>
                  <a:cubicBezTo>
                    <a:pt x="1261" y="1008"/>
                    <a:pt x="1261" y="756"/>
                    <a:pt x="1135" y="599"/>
                  </a:cubicBezTo>
                  <a:lnTo>
                    <a:pt x="631" y="95"/>
                  </a:lnTo>
                  <a:cubicBezTo>
                    <a:pt x="568" y="32"/>
                    <a:pt x="481" y="0"/>
                    <a:pt x="391"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27" name="Google Shape;127;p17"/>
            <p:cNvSpPr/>
            <p:nvPr/>
          </p:nvSpPr>
          <p:spPr>
            <a:xfrm>
              <a:off x="-49783900" y="2468800"/>
              <a:ext cx="31550" cy="30150"/>
            </a:xfrm>
            <a:custGeom>
              <a:avLst/>
              <a:gdLst/>
              <a:ahLst/>
              <a:cxnLst/>
              <a:rect l="l" t="t" r="r" b="b"/>
              <a:pathLst>
                <a:path w="1262" h="1206" extrusionOk="0">
                  <a:moveTo>
                    <a:pt x="871" y="0"/>
                  </a:moveTo>
                  <a:cubicBezTo>
                    <a:pt x="781" y="0"/>
                    <a:pt x="694" y="32"/>
                    <a:pt x="631" y="95"/>
                  </a:cubicBezTo>
                  <a:lnTo>
                    <a:pt x="127" y="599"/>
                  </a:lnTo>
                  <a:cubicBezTo>
                    <a:pt x="1" y="725"/>
                    <a:pt x="1" y="977"/>
                    <a:pt x="127" y="1135"/>
                  </a:cubicBezTo>
                  <a:cubicBezTo>
                    <a:pt x="174" y="1182"/>
                    <a:pt x="261" y="1205"/>
                    <a:pt x="355" y="1205"/>
                  </a:cubicBezTo>
                  <a:cubicBezTo>
                    <a:pt x="450" y="1205"/>
                    <a:pt x="552" y="1182"/>
                    <a:pt x="631" y="1135"/>
                  </a:cubicBezTo>
                  <a:lnTo>
                    <a:pt x="1135" y="599"/>
                  </a:lnTo>
                  <a:cubicBezTo>
                    <a:pt x="1261" y="504"/>
                    <a:pt x="1261" y="252"/>
                    <a:pt x="1135" y="95"/>
                  </a:cubicBezTo>
                  <a:cubicBezTo>
                    <a:pt x="1056" y="32"/>
                    <a:pt x="962" y="0"/>
                    <a:pt x="871"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28" name="Google Shape;128;p17"/>
            <p:cNvSpPr/>
            <p:nvPr/>
          </p:nvSpPr>
          <p:spPr>
            <a:xfrm>
              <a:off x="-49520825" y="2421550"/>
              <a:ext cx="35475" cy="18125"/>
            </a:xfrm>
            <a:custGeom>
              <a:avLst/>
              <a:gdLst/>
              <a:ahLst/>
              <a:cxnLst/>
              <a:rect l="l" t="t" r="r" b="b"/>
              <a:pathLst>
                <a:path w="1419" h="725" extrusionOk="0">
                  <a:moveTo>
                    <a:pt x="347" y="0"/>
                  </a:moveTo>
                  <a:cubicBezTo>
                    <a:pt x="158" y="0"/>
                    <a:pt x="1" y="158"/>
                    <a:pt x="1" y="378"/>
                  </a:cubicBezTo>
                  <a:cubicBezTo>
                    <a:pt x="1" y="567"/>
                    <a:pt x="158" y="725"/>
                    <a:pt x="347" y="725"/>
                  </a:cubicBezTo>
                  <a:lnTo>
                    <a:pt x="1072" y="725"/>
                  </a:lnTo>
                  <a:cubicBezTo>
                    <a:pt x="1261" y="725"/>
                    <a:pt x="1418" y="567"/>
                    <a:pt x="1418" y="378"/>
                  </a:cubicBezTo>
                  <a:cubicBezTo>
                    <a:pt x="1418" y="158"/>
                    <a:pt x="1261" y="0"/>
                    <a:pt x="1072"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29" name="Google Shape;129;p17"/>
            <p:cNvSpPr/>
            <p:nvPr/>
          </p:nvSpPr>
          <p:spPr>
            <a:xfrm>
              <a:off x="-49519250" y="2362475"/>
              <a:ext cx="31525" cy="31325"/>
            </a:xfrm>
            <a:custGeom>
              <a:avLst/>
              <a:gdLst/>
              <a:ahLst/>
              <a:cxnLst/>
              <a:rect l="l" t="t" r="r" b="b"/>
              <a:pathLst>
                <a:path w="1261" h="1253" extrusionOk="0">
                  <a:moveTo>
                    <a:pt x="906" y="0"/>
                  </a:moveTo>
                  <a:cubicBezTo>
                    <a:pt x="812" y="0"/>
                    <a:pt x="709" y="32"/>
                    <a:pt x="631" y="95"/>
                  </a:cubicBezTo>
                  <a:lnTo>
                    <a:pt x="127" y="599"/>
                  </a:lnTo>
                  <a:cubicBezTo>
                    <a:pt x="1" y="725"/>
                    <a:pt x="1" y="945"/>
                    <a:pt x="127" y="1134"/>
                  </a:cubicBezTo>
                  <a:cubicBezTo>
                    <a:pt x="190" y="1213"/>
                    <a:pt x="276" y="1253"/>
                    <a:pt x="367" y="1253"/>
                  </a:cubicBezTo>
                  <a:cubicBezTo>
                    <a:pt x="457" y="1253"/>
                    <a:pt x="552" y="1213"/>
                    <a:pt x="631" y="1134"/>
                  </a:cubicBezTo>
                  <a:lnTo>
                    <a:pt x="1135" y="599"/>
                  </a:lnTo>
                  <a:cubicBezTo>
                    <a:pt x="1261" y="473"/>
                    <a:pt x="1261" y="252"/>
                    <a:pt x="1135" y="95"/>
                  </a:cubicBezTo>
                  <a:cubicBezTo>
                    <a:pt x="1088" y="32"/>
                    <a:pt x="1001" y="0"/>
                    <a:pt x="906"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30" name="Google Shape;130;p17"/>
            <p:cNvSpPr/>
            <p:nvPr/>
          </p:nvSpPr>
          <p:spPr>
            <a:xfrm>
              <a:off x="-49519250" y="2468800"/>
              <a:ext cx="31525" cy="30150"/>
            </a:xfrm>
            <a:custGeom>
              <a:avLst/>
              <a:gdLst/>
              <a:ahLst/>
              <a:cxnLst/>
              <a:rect l="l" t="t" r="r" b="b"/>
              <a:pathLst>
                <a:path w="1261" h="1206" extrusionOk="0">
                  <a:moveTo>
                    <a:pt x="391" y="0"/>
                  </a:moveTo>
                  <a:cubicBezTo>
                    <a:pt x="300" y="0"/>
                    <a:pt x="205" y="32"/>
                    <a:pt x="127" y="95"/>
                  </a:cubicBezTo>
                  <a:cubicBezTo>
                    <a:pt x="1" y="221"/>
                    <a:pt x="1" y="441"/>
                    <a:pt x="127" y="599"/>
                  </a:cubicBezTo>
                  <a:lnTo>
                    <a:pt x="631" y="1135"/>
                  </a:lnTo>
                  <a:cubicBezTo>
                    <a:pt x="694" y="1182"/>
                    <a:pt x="780" y="1205"/>
                    <a:pt x="871" y="1205"/>
                  </a:cubicBezTo>
                  <a:cubicBezTo>
                    <a:pt x="962" y="1205"/>
                    <a:pt x="1056" y="1182"/>
                    <a:pt x="1135" y="1135"/>
                  </a:cubicBezTo>
                  <a:cubicBezTo>
                    <a:pt x="1261" y="1009"/>
                    <a:pt x="1261" y="756"/>
                    <a:pt x="1135" y="599"/>
                  </a:cubicBezTo>
                  <a:lnTo>
                    <a:pt x="631" y="95"/>
                  </a:lnTo>
                  <a:cubicBezTo>
                    <a:pt x="568" y="32"/>
                    <a:pt x="481" y="0"/>
                    <a:pt x="391"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grpSp>
      <p:grpSp>
        <p:nvGrpSpPr>
          <p:cNvPr id="131" name="Google Shape;131;p17"/>
          <p:cNvGrpSpPr/>
          <p:nvPr/>
        </p:nvGrpSpPr>
        <p:grpSpPr>
          <a:xfrm>
            <a:off x="918852" y="5189230"/>
            <a:ext cx="382632" cy="438929"/>
            <a:chOff x="-48237000" y="2342650"/>
            <a:chExt cx="256800" cy="300225"/>
          </a:xfrm>
        </p:grpSpPr>
        <p:sp>
          <p:nvSpPr>
            <p:cNvPr id="132" name="Google Shape;132;p17"/>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33" name="Google Shape;133;p17"/>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34" name="Google Shape;134;p17"/>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grpSp>
      <p:sp>
        <p:nvSpPr>
          <p:cNvPr id="30" name="Synergistically utilize technically sound portals with frictionless chains. Dramatically customize…"/>
          <p:cNvSpPr txBox="1"/>
          <p:nvPr/>
        </p:nvSpPr>
        <p:spPr>
          <a:xfrm>
            <a:off x="4062714" y="1696942"/>
            <a:ext cx="7014258" cy="689228"/>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Synergistically utilize technically sound portals with, Synergistically, Synergistically utilize, Synergistically utilize technically sound</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4" name="文本框 3"/>
          <p:cNvSpPr txBox="1"/>
          <p:nvPr/>
        </p:nvSpPr>
        <p:spPr>
          <a:xfrm>
            <a:off x="1817225" y="1879202"/>
            <a:ext cx="138896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39" name="Google Shape;103;p17"/>
          <p:cNvSpPr/>
          <p:nvPr/>
        </p:nvSpPr>
        <p:spPr>
          <a:xfrm>
            <a:off x="1640567" y="2803117"/>
            <a:ext cx="1937712" cy="744804"/>
          </a:xfrm>
          <a:custGeom>
            <a:avLst/>
            <a:gdLst/>
            <a:ahLst/>
            <a:cxnLst/>
            <a:rect l="l" t="t" r="r" b="b"/>
            <a:pathLst>
              <a:path w="33315" h="9819" extrusionOk="0">
                <a:moveTo>
                  <a:pt x="4925" y="1"/>
                </a:moveTo>
                <a:cubicBezTo>
                  <a:pt x="2220" y="1"/>
                  <a:pt x="1" y="2189"/>
                  <a:pt x="1" y="4895"/>
                </a:cubicBezTo>
                <a:cubicBezTo>
                  <a:pt x="1" y="7630"/>
                  <a:pt x="2220" y="9819"/>
                  <a:pt x="4925" y="9819"/>
                </a:cubicBezTo>
                <a:lnTo>
                  <a:pt x="29089" y="9819"/>
                </a:lnTo>
                <a:lnTo>
                  <a:pt x="33314" y="4895"/>
                </a:lnTo>
                <a:lnTo>
                  <a:pt x="29089"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40" name="文本框 3"/>
          <p:cNvSpPr txBox="1"/>
          <p:nvPr/>
        </p:nvSpPr>
        <p:spPr>
          <a:xfrm>
            <a:off x="1817225" y="2996952"/>
            <a:ext cx="138896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41" name="Google Shape;103;p17"/>
          <p:cNvSpPr/>
          <p:nvPr/>
        </p:nvSpPr>
        <p:spPr>
          <a:xfrm>
            <a:off x="1640567" y="3920520"/>
            <a:ext cx="1937712" cy="744804"/>
          </a:xfrm>
          <a:custGeom>
            <a:avLst/>
            <a:gdLst/>
            <a:ahLst/>
            <a:cxnLst/>
            <a:rect l="l" t="t" r="r" b="b"/>
            <a:pathLst>
              <a:path w="33315" h="9819" extrusionOk="0">
                <a:moveTo>
                  <a:pt x="4925" y="1"/>
                </a:moveTo>
                <a:cubicBezTo>
                  <a:pt x="2220" y="1"/>
                  <a:pt x="1" y="2189"/>
                  <a:pt x="1" y="4895"/>
                </a:cubicBezTo>
                <a:cubicBezTo>
                  <a:pt x="1" y="7630"/>
                  <a:pt x="2220" y="9819"/>
                  <a:pt x="4925" y="9819"/>
                </a:cubicBezTo>
                <a:lnTo>
                  <a:pt x="29089" y="9819"/>
                </a:lnTo>
                <a:lnTo>
                  <a:pt x="33314" y="4895"/>
                </a:lnTo>
                <a:lnTo>
                  <a:pt x="29089"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42" name="文本框 3"/>
          <p:cNvSpPr txBox="1"/>
          <p:nvPr/>
        </p:nvSpPr>
        <p:spPr>
          <a:xfrm>
            <a:off x="1817225" y="4114355"/>
            <a:ext cx="138896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43" name="Google Shape;103;p17"/>
          <p:cNvSpPr/>
          <p:nvPr/>
        </p:nvSpPr>
        <p:spPr>
          <a:xfrm>
            <a:off x="1640567" y="5035365"/>
            <a:ext cx="1937712" cy="744804"/>
          </a:xfrm>
          <a:custGeom>
            <a:avLst/>
            <a:gdLst/>
            <a:ahLst/>
            <a:cxnLst/>
            <a:rect l="l" t="t" r="r" b="b"/>
            <a:pathLst>
              <a:path w="33315" h="9819" extrusionOk="0">
                <a:moveTo>
                  <a:pt x="4925" y="1"/>
                </a:moveTo>
                <a:cubicBezTo>
                  <a:pt x="2220" y="1"/>
                  <a:pt x="1" y="2189"/>
                  <a:pt x="1" y="4895"/>
                </a:cubicBezTo>
                <a:cubicBezTo>
                  <a:pt x="1" y="7630"/>
                  <a:pt x="2220" y="9819"/>
                  <a:pt x="4925" y="9819"/>
                </a:cubicBezTo>
                <a:lnTo>
                  <a:pt x="29089" y="9819"/>
                </a:lnTo>
                <a:lnTo>
                  <a:pt x="33314" y="4895"/>
                </a:lnTo>
                <a:lnTo>
                  <a:pt x="29089"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44" name="文本框 3"/>
          <p:cNvSpPr txBox="1"/>
          <p:nvPr/>
        </p:nvSpPr>
        <p:spPr>
          <a:xfrm>
            <a:off x="1817225" y="5229200"/>
            <a:ext cx="138896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45" name="Synergistically utilize technically sound portals with frictionless chains. Dramatically customize…"/>
          <p:cNvSpPr txBox="1"/>
          <p:nvPr/>
        </p:nvSpPr>
        <p:spPr>
          <a:xfrm>
            <a:off x="4062714" y="2780928"/>
            <a:ext cx="7014258" cy="689228"/>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Synergistically utilize technically sound portals with, Synergistically, Synergistically utilize, Synergistically utilize technically sound</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46" name="Synergistically utilize technically sound portals with frictionless chains. Dramatically customize…"/>
          <p:cNvSpPr txBox="1"/>
          <p:nvPr/>
        </p:nvSpPr>
        <p:spPr>
          <a:xfrm>
            <a:off x="4062714" y="3933056"/>
            <a:ext cx="7014258" cy="689228"/>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Synergistically utilize technically sound portals with, Synergistically, Synergistically utilize, Synergistically utilize technically sound</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47" name="Synergistically utilize technically sound portals with frictionless chains. Dramatically customize…"/>
          <p:cNvSpPr txBox="1"/>
          <p:nvPr/>
        </p:nvSpPr>
        <p:spPr>
          <a:xfrm>
            <a:off x="4062714" y="5017042"/>
            <a:ext cx="7014258" cy="689228"/>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Synergistically utilize technically sound portals with, Synergistically, Synergistically utilize, Synergistically utilize technically sound</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38"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51" name="图片 50"/>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pic>
        <p:nvPicPr>
          <p:cNvPr id="3" name="图片 2"/>
          <p:cNvPicPr>
            <a:picLocks noChangeAspect="1"/>
          </p:cNvPicPr>
          <p:nvPr/>
        </p:nvPicPr>
        <p:blipFill>
          <a:blip r:embed="rId3" cstate="screen"/>
          <a:stretch>
            <a:fillRect/>
          </a:stretch>
        </p:blipFill>
        <p:spPr>
          <a:xfrm>
            <a:off x="10241868" y="4672628"/>
            <a:ext cx="2062560" cy="2086261"/>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500"/>
                                        <p:tgtEl>
                                          <p:spTgt spid="4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5" grpId="0" animBg="1"/>
      <p:bldP spid="46" grpId="0" animBg="1"/>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Google Shape;165;p10"/>
          <p:cNvSpPr/>
          <p:nvPr/>
        </p:nvSpPr>
        <p:spPr>
          <a:xfrm>
            <a:off x="387282" y="2244889"/>
            <a:ext cx="213200" cy="213200"/>
          </a:xfrm>
          <a:prstGeom prst="ellipse">
            <a:avLst/>
          </a:prstGeom>
          <a:solidFill>
            <a:schemeClr val="accent1"/>
          </a:solidFill>
          <a:ln>
            <a:noFill/>
          </a:ln>
        </p:spPr>
        <p:txBody>
          <a:bodyPr spcFirstLastPara="1" wrap="square" lIns="121900" tIns="121900" rIns="121900" bIns="12190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srgbClr val="000000"/>
              </a:solidFill>
              <a:effectLst/>
              <a:uLnTx/>
              <a:uFillTx/>
              <a:cs typeface="+mn-ea"/>
              <a:sym typeface="+mn-lt"/>
            </a:endParaRPr>
          </a:p>
        </p:txBody>
      </p:sp>
      <p:grpSp>
        <p:nvGrpSpPr>
          <p:cNvPr id="14" name="îṡḻîḓé"/>
          <p:cNvGrpSpPr/>
          <p:nvPr/>
        </p:nvGrpSpPr>
        <p:grpSpPr>
          <a:xfrm>
            <a:off x="5297107" y="1771946"/>
            <a:ext cx="6459918" cy="2071379"/>
            <a:chOff x="4484969" y="2831932"/>
            <a:chExt cx="5638602" cy="1807936"/>
          </a:xfrm>
          <a:blipFill>
            <a:blip r:embed="rId1">
              <a:extLst>
                <a:ext uri="{28A0092B-C50C-407E-A947-70E740481C1C}">
                  <a14:useLocalDpi xmlns:a14="http://schemas.microsoft.com/office/drawing/2010/main" val="0"/>
                </a:ext>
              </a:extLst>
            </a:blip>
            <a:stretch>
              <a:fillRect/>
            </a:stretch>
          </a:blipFill>
        </p:grpSpPr>
        <p:sp>
          <p:nvSpPr>
            <p:cNvPr id="15" name="îŝlîḍe"/>
            <p:cNvSpPr/>
            <p:nvPr/>
          </p:nvSpPr>
          <p:spPr>
            <a:xfrm>
              <a:off x="4484969" y="2831932"/>
              <a:ext cx="1829503" cy="1807936"/>
            </a:xfrm>
            <a:prstGeom prst="rect">
              <a:avLst/>
            </a:prstGeom>
            <a:grpFill/>
            <a:ln w="381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16" name="iśliďê"/>
            <p:cNvSpPr/>
            <p:nvPr/>
          </p:nvSpPr>
          <p:spPr>
            <a:xfrm>
              <a:off x="6394307" y="2831932"/>
              <a:ext cx="1829503" cy="1807936"/>
            </a:xfrm>
            <a:prstGeom prst="rect">
              <a:avLst/>
            </a:prstGeom>
            <a:grpFill/>
            <a:ln w="381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17" name="íṥḻïďe"/>
            <p:cNvSpPr/>
            <p:nvPr/>
          </p:nvSpPr>
          <p:spPr>
            <a:xfrm>
              <a:off x="8294068" y="2831932"/>
              <a:ext cx="1829503" cy="1807936"/>
            </a:xfrm>
            <a:prstGeom prst="rect">
              <a:avLst/>
            </a:prstGeom>
            <a:grpFill/>
            <a:ln w="38100" cap="flat" cmpd="sng" algn="ctr">
              <a:solidFill>
                <a:schemeClr val="accent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grpSp>
      <p:sp>
        <p:nvSpPr>
          <p:cNvPr id="5" name="îṥľïḑe"/>
          <p:cNvSpPr/>
          <p:nvPr/>
        </p:nvSpPr>
        <p:spPr>
          <a:xfrm>
            <a:off x="5297170" y="3963331"/>
            <a:ext cx="6460490" cy="2071370"/>
          </a:xfrm>
          <a:prstGeom prst="rect">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a:ln>
                <a:noFill/>
              </a:ln>
              <a:solidFill>
                <a:srgbClr val="FFFFFF"/>
              </a:solidFill>
              <a:effectLst/>
              <a:uLnTx/>
              <a:uFillTx/>
              <a:cs typeface="+mn-ea"/>
              <a:sym typeface="+mn-lt"/>
            </a:endParaRPr>
          </a:p>
        </p:txBody>
      </p:sp>
      <p:grpSp>
        <p:nvGrpSpPr>
          <p:cNvPr id="8" name="îŝļide"/>
          <p:cNvGrpSpPr/>
          <p:nvPr/>
        </p:nvGrpSpPr>
        <p:grpSpPr>
          <a:xfrm>
            <a:off x="11016199" y="4186861"/>
            <a:ext cx="470535" cy="77144"/>
            <a:chOff x="2741930" y="5372102"/>
            <a:chExt cx="470535" cy="76200"/>
          </a:xfrm>
          <a:solidFill>
            <a:schemeClr val="bg1"/>
          </a:solidFill>
        </p:grpSpPr>
        <p:sp>
          <p:nvSpPr>
            <p:cNvPr id="9" name="iṡľïďè"/>
            <p:cNvSpPr/>
            <p:nvPr/>
          </p:nvSpPr>
          <p:spPr>
            <a:xfrm>
              <a:off x="2741930" y="5372102"/>
              <a:ext cx="76200"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0" name="ïṣḻídé"/>
            <p:cNvSpPr/>
            <p:nvPr/>
          </p:nvSpPr>
          <p:spPr>
            <a:xfrm>
              <a:off x="2870200" y="5372102"/>
              <a:ext cx="76200"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1" name="í$ľîḍê"/>
            <p:cNvSpPr/>
            <p:nvPr/>
          </p:nvSpPr>
          <p:spPr>
            <a:xfrm>
              <a:off x="2999740" y="5372102"/>
              <a:ext cx="76200"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12" name="iŝ1iďé"/>
            <p:cNvSpPr/>
            <p:nvPr/>
          </p:nvSpPr>
          <p:spPr>
            <a:xfrm>
              <a:off x="3136265" y="5372102"/>
              <a:ext cx="76200" cy="76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grpSp>
      <p:sp>
        <p:nvSpPr>
          <p:cNvPr id="18" name="Synergistically utilize technically sound portals with frictionless chains. Dramatically customize…"/>
          <p:cNvSpPr txBox="1"/>
          <p:nvPr/>
        </p:nvSpPr>
        <p:spPr>
          <a:xfrm>
            <a:off x="5554577" y="4406033"/>
            <a:ext cx="2494460" cy="1454244"/>
          </a:xfrm>
          <a:prstGeom prst="rect">
            <a:avLst/>
          </a:prstGeom>
          <a:ln w="12700">
            <a:miter lim="400000"/>
          </a:ln>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FFFFFF"/>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FFFFFF"/>
                </a:solidFill>
                <a:effectLst/>
                <a:uLnTx/>
                <a:uFillTx/>
                <a:cs typeface="+mn-ea"/>
                <a:sym typeface="+mn-lt"/>
              </a:rPr>
              <a:t>,</a:t>
            </a:r>
            <a:r>
              <a:rPr kumimoji="0" lang="en-US" altLang="zh-CN" sz="1050" b="0" i="0" u="none" strike="noStrike" kern="0" cap="none" spc="0" normalizeH="0" baseline="0" noProof="0" dirty="0">
                <a:ln>
                  <a:noFill/>
                </a:ln>
                <a:solidFill>
                  <a:srgbClr val="FFFFFF"/>
                </a:solidFill>
                <a:effectLst/>
                <a:uLnTx/>
                <a:uFillTx/>
                <a:cs typeface="+mn-ea"/>
                <a:sym typeface="+mn-lt"/>
              </a:rPr>
              <a:t> Synergistically, Synergistically utilize, Synergistically utilize technically sound portals with, Synergistically, Synergistically</a:t>
            </a:r>
            <a:endParaRPr kumimoji="0" lang="en-US" altLang="zh-CN" sz="1050" b="0" i="0" u="none" strike="noStrike" kern="0" cap="none" spc="0" normalizeH="0" baseline="0" noProof="0" dirty="0">
              <a:ln>
                <a:noFill/>
              </a:ln>
              <a:solidFill>
                <a:srgbClr val="FFFFFF"/>
              </a:solidFill>
              <a:effectLst/>
              <a:uLnTx/>
              <a:uFillTx/>
              <a:cs typeface="+mn-ea"/>
              <a:sym typeface="+mn-lt"/>
            </a:endParaRPr>
          </a:p>
        </p:txBody>
      </p:sp>
      <p:sp>
        <p:nvSpPr>
          <p:cNvPr id="19" name="Synergistically utilize technically sound portals with frictionless chains. Dramatically customize…"/>
          <p:cNvSpPr txBox="1"/>
          <p:nvPr/>
        </p:nvSpPr>
        <p:spPr>
          <a:xfrm>
            <a:off x="8413807" y="4428304"/>
            <a:ext cx="2494460" cy="1454244"/>
          </a:xfrm>
          <a:prstGeom prst="rect">
            <a:avLst/>
          </a:prstGeom>
          <a:ln w="12700">
            <a:miter lim="400000"/>
          </a:ln>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FFFFFF"/>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FFFFFF"/>
                </a:solidFill>
                <a:effectLst/>
                <a:uLnTx/>
                <a:uFillTx/>
                <a:cs typeface="+mn-ea"/>
                <a:sym typeface="+mn-lt"/>
              </a:rPr>
              <a:t>,</a:t>
            </a:r>
            <a:r>
              <a:rPr kumimoji="0" lang="en-US" altLang="zh-CN" sz="1050" b="0" i="0" u="none" strike="noStrike" kern="0" cap="none" spc="0" normalizeH="0" baseline="0" noProof="0" dirty="0">
                <a:ln>
                  <a:noFill/>
                </a:ln>
                <a:solidFill>
                  <a:srgbClr val="FFFFFF"/>
                </a:solidFill>
                <a:effectLst/>
                <a:uLnTx/>
                <a:uFillTx/>
                <a:cs typeface="+mn-ea"/>
                <a:sym typeface="+mn-lt"/>
              </a:rPr>
              <a:t> Synergistically, Synergistically utilize, Synergistically utilize technically sound portals with, Synergistically, Synergistically</a:t>
            </a:r>
            <a:endParaRPr kumimoji="0" lang="en-US" altLang="zh-CN" sz="1050" b="0" i="0" u="none" strike="noStrike" kern="0" cap="none" spc="0" normalizeH="0" baseline="0" noProof="0" dirty="0">
              <a:ln>
                <a:noFill/>
              </a:ln>
              <a:solidFill>
                <a:srgbClr val="FFFFFF"/>
              </a:solidFill>
              <a:effectLst/>
              <a:uLnTx/>
              <a:uFillTx/>
              <a:cs typeface="+mn-ea"/>
              <a:sym typeface="+mn-lt"/>
            </a:endParaRPr>
          </a:p>
        </p:txBody>
      </p:sp>
      <p:sp>
        <p:nvSpPr>
          <p:cNvPr id="44" name="Google Shape;164;p10"/>
          <p:cNvSpPr/>
          <p:nvPr/>
        </p:nvSpPr>
        <p:spPr>
          <a:xfrm>
            <a:off x="4293561" y="3220488"/>
            <a:ext cx="344400" cy="344400"/>
          </a:xfrm>
          <a:prstGeom prst="ellipse">
            <a:avLst/>
          </a:prstGeom>
          <a:solidFill>
            <a:schemeClr val="accent1"/>
          </a:solidFill>
          <a:ln>
            <a:noFill/>
          </a:ln>
        </p:spPr>
        <p:txBody>
          <a:bodyPr spcFirstLastPara="1" wrap="square" lIns="121900" tIns="121900" rIns="121900" bIns="12190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srgbClr val="000000"/>
              </a:solidFill>
              <a:effectLst/>
              <a:uLnTx/>
              <a:uFillTx/>
              <a:cs typeface="+mn-ea"/>
              <a:sym typeface="+mn-lt"/>
            </a:endParaRPr>
          </a:p>
        </p:txBody>
      </p:sp>
      <p:pic>
        <p:nvPicPr>
          <p:cNvPr id="3" name="图片 2"/>
          <p:cNvPicPr>
            <a:picLocks noChangeAspect="1"/>
          </p:cNvPicPr>
          <p:nvPr/>
        </p:nvPicPr>
        <p:blipFill rotWithShape="1">
          <a:blip r:embed="rId2" cstate="screen"/>
          <a:srcRect/>
          <a:stretch>
            <a:fillRect/>
          </a:stretch>
        </p:blipFill>
        <p:spPr>
          <a:xfrm>
            <a:off x="1026586" y="1756907"/>
            <a:ext cx="3999596" cy="4277794"/>
          </a:xfrm>
          <a:prstGeom prst="rect">
            <a:avLst/>
          </a:prstGeom>
        </p:spPr>
      </p:pic>
      <p:sp>
        <p:nvSpPr>
          <p:cNvPr id="22"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23" name="图片 22"/>
          <p:cNvPicPr>
            <a:picLocks noChangeAspect="1"/>
          </p:cNvPicPr>
          <p:nvPr/>
        </p:nvPicPr>
        <p:blipFill>
          <a:blip r:embed="rId3" cstate="screen">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rot="5400000">
            <a:off x="-189703" y="47762"/>
            <a:ext cx="1730112" cy="1350706"/>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45"/>
        <p:cNvGrpSpPr/>
        <p:nvPr/>
      </p:nvGrpSpPr>
      <p:grpSpPr>
        <a:xfrm>
          <a:off x="0" y="0"/>
          <a:ext cx="0" cy="0"/>
          <a:chOff x="0" y="0"/>
          <a:chExt cx="0" cy="0"/>
        </a:xfrm>
      </p:grpSpPr>
      <p:sp>
        <p:nvSpPr>
          <p:cNvPr id="747" name="Google Shape;747;p34"/>
          <p:cNvSpPr/>
          <p:nvPr/>
        </p:nvSpPr>
        <p:spPr>
          <a:xfrm>
            <a:off x="1012786" y="1805650"/>
            <a:ext cx="2337547" cy="586090"/>
          </a:xfrm>
          <a:prstGeom prst="roundRect">
            <a:avLst>
              <a:gd name="adj" fmla="val 9314"/>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748" name="Google Shape;748;p34"/>
          <p:cNvSpPr/>
          <p:nvPr/>
        </p:nvSpPr>
        <p:spPr>
          <a:xfrm>
            <a:off x="3439248" y="1805650"/>
            <a:ext cx="1721811" cy="586090"/>
          </a:xfrm>
          <a:prstGeom prst="roundRect">
            <a:avLst>
              <a:gd name="adj" fmla="val 9314"/>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1" i="0" u="none" strike="noStrike" kern="1200" cap="none" spc="0" normalizeH="0" baseline="0" noProof="0">
              <a:ln>
                <a:noFill/>
              </a:ln>
              <a:solidFill>
                <a:srgbClr val="FFFFFF"/>
              </a:solidFill>
              <a:effectLst/>
              <a:uLnTx/>
              <a:uFillTx/>
              <a:cs typeface="+mn-ea"/>
              <a:sym typeface="+mn-lt"/>
            </a:endParaRPr>
          </a:p>
        </p:txBody>
      </p:sp>
      <p:sp>
        <p:nvSpPr>
          <p:cNvPr id="749" name="Google Shape;749;p34"/>
          <p:cNvSpPr/>
          <p:nvPr/>
        </p:nvSpPr>
        <p:spPr>
          <a:xfrm>
            <a:off x="5224053" y="1805650"/>
            <a:ext cx="1721811" cy="586090"/>
          </a:xfrm>
          <a:prstGeom prst="roundRect">
            <a:avLst>
              <a:gd name="adj" fmla="val 9314"/>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1800" b="1" i="0" u="none" strike="noStrike" kern="1200" cap="none" spc="0" normalizeH="0" baseline="0" noProof="0">
              <a:ln>
                <a:noFill/>
              </a:ln>
              <a:solidFill>
                <a:srgbClr val="FFFFFF"/>
              </a:solidFill>
              <a:effectLst/>
              <a:uLnTx/>
              <a:uFillTx/>
              <a:cs typeface="+mn-ea"/>
              <a:sym typeface="+mn-lt"/>
            </a:endParaRPr>
          </a:p>
        </p:txBody>
      </p:sp>
      <p:sp>
        <p:nvSpPr>
          <p:cNvPr id="750" name="Google Shape;750;p34"/>
          <p:cNvSpPr/>
          <p:nvPr/>
        </p:nvSpPr>
        <p:spPr>
          <a:xfrm>
            <a:off x="7008857" y="1805650"/>
            <a:ext cx="1721811" cy="586090"/>
          </a:xfrm>
          <a:prstGeom prst="roundRect">
            <a:avLst>
              <a:gd name="adj" fmla="val 9314"/>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751" name="Google Shape;751;p34"/>
          <p:cNvSpPr/>
          <p:nvPr/>
        </p:nvSpPr>
        <p:spPr>
          <a:xfrm>
            <a:off x="1012789" y="2456963"/>
            <a:ext cx="2337547" cy="599039"/>
          </a:xfrm>
          <a:prstGeom prst="roundRect">
            <a:avLst>
              <a:gd name="adj" fmla="val 9314"/>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r>
              <a:rPr kumimoji="0" lang="en-GB" sz="1865" b="0" i="0" u="none" strike="noStrike" kern="0" cap="none" spc="0" normalizeH="0" baseline="0" noProof="0" dirty="0">
                <a:ln>
                  <a:noFill/>
                </a:ln>
                <a:solidFill>
                  <a:srgbClr val="000000"/>
                </a:solidFill>
                <a:effectLst/>
                <a:uLnTx/>
                <a:uFillTx/>
                <a:cs typeface="+mn-ea"/>
                <a:sym typeface="+mn-lt"/>
              </a:rPr>
              <a:t> </a:t>
            </a:r>
            <a:endParaRPr kumimoji="0" sz="1865" b="0" i="0" u="none" strike="noStrike" kern="0" cap="none" spc="0" normalizeH="0" baseline="0" noProof="0" dirty="0">
              <a:ln>
                <a:noFill/>
              </a:ln>
              <a:solidFill>
                <a:srgbClr val="000000"/>
              </a:solidFill>
              <a:effectLst/>
              <a:uLnTx/>
              <a:uFillTx/>
              <a:cs typeface="+mn-ea"/>
              <a:sym typeface="+mn-lt"/>
            </a:endParaRPr>
          </a:p>
        </p:txBody>
      </p:sp>
      <p:sp>
        <p:nvSpPr>
          <p:cNvPr id="752" name="Google Shape;752;p34"/>
          <p:cNvSpPr/>
          <p:nvPr/>
        </p:nvSpPr>
        <p:spPr>
          <a:xfrm>
            <a:off x="1012789" y="3123690"/>
            <a:ext cx="2337547" cy="599039"/>
          </a:xfrm>
          <a:prstGeom prst="roundRect">
            <a:avLst>
              <a:gd name="adj" fmla="val 9314"/>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r>
              <a:rPr kumimoji="0" lang="en-GB" sz="1865" b="0" i="0" u="none" strike="noStrike" kern="0" cap="none" spc="0" normalizeH="0" baseline="0" noProof="0" dirty="0">
                <a:ln>
                  <a:noFill/>
                </a:ln>
                <a:solidFill>
                  <a:srgbClr val="000000"/>
                </a:solidFill>
                <a:effectLst/>
                <a:uLnTx/>
                <a:uFillTx/>
                <a:cs typeface="+mn-ea"/>
                <a:sym typeface="+mn-lt"/>
              </a:rPr>
              <a:t> </a:t>
            </a:r>
            <a:endParaRPr kumimoji="0" sz="1865" b="0" i="0" u="none" strike="noStrike" kern="0" cap="none" spc="0" normalizeH="0" baseline="0" noProof="0" dirty="0">
              <a:ln>
                <a:noFill/>
              </a:ln>
              <a:solidFill>
                <a:srgbClr val="000000"/>
              </a:solidFill>
              <a:effectLst/>
              <a:uLnTx/>
              <a:uFillTx/>
              <a:cs typeface="+mn-ea"/>
              <a:sym typeface="+mn-lt"/>
            </a:endParaRPr>
          </a:p>
        </p:txBody>
      </p:sp>
      <p:sp>
        <p:nvSpPr>
          <p:cNvPr id="753" name="Google Shape;753;p34"/>
          <p:cNvSpPr/>
          <p:nvPr/>
        </p:nvSpPr>
        <p:spPr>
          <a:xfrm>
            <a:off x="1012789" y="3790416"/>
            <a:ext cx="2337547" cy="599039"/>
          </a:xfrm>
          <a:prstGeom prst="roundRect">
            <a:avLst>
              <a:gd name="adj" fmla="val 9314"/>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r>
              <a:rPr kumimoji="0" lang="en-GB" sz="1865" b="0" i="0" u="none" strike="noStrike" kern="0" cap="none" spc="0" normalizeH="0" baseline="0" noProof="0" dirty="0">
                <a:ln>
                  <a:noFill/>
                </a:ln>
                <a:solidFill>
                  <a:srgbClr val="000000"/>
                </a:solidFill>
                <a:effectLst/>
                <a:uLnTx/>
                <a:uFillTx/>
                <a:cs typeface="+mn-ea"/>
                <a:sym typeface="+mn-lt"/>
              </a:rPr>
              <a:t> </a:t>
            </a:r>
            <a:endParaRPr kumimoji="0" sz="1865" b="0" i="0" u="none" strike="noStrike" kern="0" cap="none" spc="0" normalizeH="0" baseline="0" noProof="0" dirty="0">
              <a:ln>
                <a:noFill/>
              </a:ln>
              <a:solidFill>
                <a:srgbClr val="000000"/>
              </a:solidFill>
              <a:effectLst/>
              <a:uLnTx/>
              <a:uFillTx/>
              <a:cs typeface="+mn-ea"/>
              <a:sym typeface="+mn-lt"/>
            </a:endParaRPr>
          </a:p>
        </p:txBody>
      </p:sp>
      <p:sp>
        <p:nvSpPr>
          <p:cNvPr id="754" name="Google Shape;754;p34"/>
          <p:cNvSpPr/>
          <p:nvPr/>
        </p:nvSpPr>
        <p:spPr>
          <a:xfrm>
            <a:off x="1012789" y="4457144"/>
            <a:ext cx="2337547" cy="599039"/>
          </a:xfrm>
          <a:prstGeom prst="roundRect">
            <a:avLst>
              <a:gd name="adj" fmla="val 9314"/>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r>
              <a:rPr kumimoji="0" lang="en-GB" sz="1865" b="0" i="0" u="none" strike="noStrike" kern="0" cap="none" spc="0" normalizeH="0" baseline="0" noProof="0" dirty="0">
                <a:ln>
                  <a:noFill/>
                </a:ln>
                <a:solidFill>
                  <a:srgbClr val="000000"/>
                </a:solidFill>
                <a:effectLst/>
                <a:uLnTx/>
                <a:uFillTx/>
                <a:cs typeface="+mn-ea"/>
                <a:sym typeface="+mn-lt"/>
              </a:rPr>
              <a:t> </a:t>
            </a:r>
            <a:endParaRPr kumimoji="0" sz="1865" b="0" i="0" u="none" strike="noStrike" kern="0" cap="none" spc="0" normalizeH="0" baseline="0" noProof="0" dirty="0">
              <a:ln>
                <a:noFill/>
              </a:ln>
              <a:solidFill>
                <a:srgbClr val="000000"/>
              </a:solidFill>
              <a:effectLst/>
              <a:uLnTx/>
              <a:uFillTx/>
              <a:cs typeface="+mn-ea"/>
              <a:sym typeface="+mn-lt"/>
            </a:endParaRPr>
          </a:p>
        </p:txBody>
      </p:sp>
      <p:sp>
        <p:nvSpPr>
          <p:cNvPr id="755" name="Google Shape;755;p34"/>
          <p:cNvSpPr/>
          <p:nvPr/>
        </p:nvSpPr>
        <p:spPr>
          <a:xfrm>
            <a:off x="1012789" y="5123870"/>
            <a:ext cx="2337547" cy="599039"/>
          </a:xfrm>
          <a:prstGeom prst="roundRect">
            <a:avLst>
              <a:gd name="adj" fmla="val 9314"/>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r>
              <a:rPr kumimoji="0" lang="en-GB" sz="1865" b="0" i="0" u="none" strike="noStrike" kern="0" cap="none" spc="0" normalizeH="0" baseline="0" noProof="0" dirty="0">
                <a:ln>
                  <a:noFill/>
                </a:ln>
                <a:solidFill>
                  <a:srgbClr val="000000"/>
                </a:solidFill>
                <a:effectLst/>
                <a:uLnTx/>
                <a:uFillTx/>
                <a:cs typeface="+mn-ea"/>
                <a:sym typeface="+mn-lt"/>
              </a:rPr>
              <a:t> </a:t>
            </a:r>
            <a:endParaRPr kumimoji="0" sz="1865" b="0" i="0" u="none" strike="noStrike" kern="0" cap="none" spc="0" normalizeH="0" baseline="0" noProof="0" dirty="0">
              <a:ln>
                <a:noFill/>
              </a:ln>
              <a:solidFill>
                <a:srgbClr val="000000"/>
              </a:solidFill>
              <a:effectLst/>
              <a:uLnTx/>
              <a:uFillTx/>
              <a:cs typeface="+mn-ea"/>
              <a:sym typeface="+mn-lt"/>
            </a:endParaRPr>
          </a:p>
        </p:txBody>
      </p:sp>
      <p:sp>
        <p:nvSpPr>
          <p:cNvPr id="756" name="Google Shape;756;p34"/>
          <p:cNvSpPr/>
          <p:nvPr/>
        </p:nvSpPr>
        <p:spPr>
          <a:xfrm>
            <a:off x="3439251" y="2456963"/>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57" name="Google Shape;757;p34"/>
          <p:cNvSpPr/>
          <p:nvPr/>
        </p:nvSpPr>
        <p:spPr>
          <a:xfrm>
            <a:off x="3439251" y="312369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58" name="Google Shape;758;p34"/>
          <p:cNvSpPr/>
          <p:nvPr/>
        </p:nvSpPr>
        <p:spPr>
          <a:xfrm>
            <a:off x="3439251" y="3790416"/>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59" name="Google Shape;759;p34"/>
          <p:cNvSpPr/>
          <p:nvPr/>
        </p:nvSpPr>
        <p:spPr>
          <a:xfrm>
            <a:off x="3439251" y="4457144"/>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60" name="Google Shape;760;p34"/>
          <p:cNvSpPr/>
          <p:nvPr/>
        </p:nvSpPr>
        <p:spPr>
          <a:xfrm>
            <a:off x="3439251" y="512387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61" name="Google Shape;761;p34"/>
          <p:cNvSpPr/>
          <p:nvPr/>
        </p:nvSpPr>
        <p:spPr>
          <a:xfrm>
            <a:off x="5224054" y="2456963"/>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62" name="Google Shape;762;p34"/>
          <p:cNvSpPr/>
          <p:nvPr/>
        </p:nvSpPr>
        <p:spPr>
          <a:xfrm>
            <a:off x="5224054" y="312369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63" name="Google Shape;763;p34"/>
          <p:cNvSpPr/>
          <p:nvPr/>
        </p:nvSpPr>
        <p:spPr>
          <a:xfrm>
            <a:off x="5224054" y="3790416"/>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64" name="Google Shape;764;p34"/>
          <p:cNvSpPr/>
          <p:nvPr/>
        </p:nvSpPr>
        <p:spPr>
          <a:xfrm>
            <a:off x="5224054" y="4457144"/>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65" name="Google Shape;765;p34"/>
          <p:cNvSpPr/>
          <p:nvPr/>
        </p:nvSpPr>
        <p:spPr>
          <a:xfrm>
            <a:off x="5224054" y="512387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66" name="Google Shape;766;p34"/>
          <p:cNvSpPr/>
          <p:nvPr/>
        </p:nvSpPr>
        <p:spPr>
          <a:xfrm>
            <a:off x="7008857" y="2456963"/>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67" name="Google Shape;767;p34"/>
          <p:cNvSpPr/>
          <p:nvPr/>
        </p:nvSpPr>
        <p:spPr>
          <a:xfrm>
            <a:off x="7008857" y="312369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68" name="Google Shape;768;p34"/>
          <p:cNvSpPr/>
          <p:nvPr/>
        </p:nvSpPr>
        <p:spPr>
          <a:xfrm>
            <a:off x="7008857" y="3790416"/>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69" name="Google Shape;769;p34"/>
          <p:cNvSpPr/>
          <p:nvPr/>
        </p:nvSpPr>
        <p:spPr>
          <a:xfrm>
            <a:off x="7008857" y="4457144"/>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70" name="Google Shape;770;p34"/>
          <p:cNvSpPr/>
          <p:nvPr/>
        </p:nvSpPr>
        <p:spPr>
          <a:xfrm>
            <a:off x="7008857" y="5123870"/>
            <a:ext cx="1721811" cy="599039"/>
          </a:xfrm>
          <a:prstGeom prst="roundRect">
            <a:avLst>
              <a:gd name="adj" fmla="val 9314"/>
            </a:avLst>
          </a:prstGeom>
          <a:solidFill>
            <a:srgbClr val="EFEFEF"/>
          </a:solidFill>
          <a:ln>
            <a:noFill/>
          </a:ln>
        </p:spPr>
        <p:txBody>
          <a:bodyPr spcFirstLastPara="1" wrap="square" lIns="45733" tIns="22867" rIns="45733" bIns="22867"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FFFFFF"/>
              </a:solidFill>
              <a:effectLst/>
              <a:uLnTx/>
              <a:uFillTx/>
              <a:cs typeface="+mn-ea"/>
              <a:sym typeface="+mn-lt"/>
            </a:endParaRPr>
          </a:p>
        </p:txBody>
      </p:sp>
      <p:sp>
        <p:nvSpPr>
          <p:cNvPr id="775" name="Google Shape;775;p34"/>
          <p:cNvSpPr/>
          <p:nvPr/>
        </p:nvSpPr>
        <p:spPr>
          <a:xfrm>
            <a:off x="4102801" y="2582764"/>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76" name="Google Shape;776;p34"/>
          <p:cNvSpPr/>
          <p:nvPr/>
        </p:nvSpPr>
        <p:spPr>
          <a:xfrm>
            <a:off x="4156878" y="5269767"/>
            <a:ext cx="286454" cy="318557"/>
          </a:xfrm>
          <a:custGeom>
            <a:avLst/>
            <a:gdLst/>
            <a:ahLst/>
            <a:cxnLst/>
            <a:rect l="l" t="t" r="r" b="b"/>
            <a:pathLst>
              <a:path w="672526" h="671763" extrusionOk="0">
                <a:moveTo>
                  <a:pt x="92404" y="0"/>
                </a:moveTo>
                <a:cubicBezTo>
                  <a:pt x="116117" y="0"/>
                  <a:pt x="139852" y="8993"/>
                  <a:pt x="157940" y="26977"/>
                </a:cubicBezTo>
                <a:lnTo>
                  <a:pt x="336263" y="205079"/>
                </a:lnTo>
                <a:lnTo>
                  <a:pt x="514585" y="26977"/>
                </a:lnTo>
                <a:cubicBezTo>
                  <a:pt x="550585" y="-8992"/>
                  <a:pt x="609526" y="-8992"/>
                  <a:pt x="645526" y="26977"/>
                </a:cubicBezTo>
                <a:cubicBezTo>
                  <a:pt x="681526" y="62945"/>
                  <a:pt x="681526" y="121658"/>
                  <a:pt x="645526" y="157803"/>
                </a:cubicBezTo>
                <a:lnTo>
                  <a:pt x="467227" y="335882"/>
                </a:lnTo>
                <a:lnTo>
                  <a:pt x="645526" y="513961"/>
                </a:lnTo>
                <a:cubicBezTo>
                  <a:pt x="681526" y="549930"/>
                  <a:pt x="681526" y="608819"/>
                  <a:pt x="645526" y="644787"/>
                </a:cubicBezTo>
                <a:cubicBezTo>
                  <a:pt x="609526" y="680756"/>
                  <a:pt x="550585" y="680756"/>
                  <a:pt x="514585" y="644787"/>
                </a:cubicBezTo>
                <a:lnTo>
                  <a:pt x="336263" y="466685"/>
                </a:lnTo>
                <a:lnTo>
                  <a:pt x="157940" y="644787"/>
                </a:lnTo>
                <a:cubicBezTo>
                  <a:pt x="121764" y="680756"/>
                  <a:pt x="63000" y="680756"/>
                  <a:pt x="27000" y="644787"/>
                </a:cubicBezTo>
                <a:cubicBezTo>
                  <a:pt x="-9000" y="608819"/>
                  <a:pt x="-9000" y="549930"/>
                  <a:pt x="27000" y="513961"/>
                </a:cubicBezTo>
                <a:lnTo>
                  <a:pt x="205299" y="335882"/>
                </a:lnTo>
                <a:lnTo>
                  <a:pt x="27000" y="157803"/>
                </a:lnTo>
                <a:cubicBezTo>
                  <a:pt x="-9000" y="121658"/>
                  <a:pt x="-9000" y="62945"/>
                  <a:pt x="27000" y="26977"/>
                </a:cubicBezTo>
                <a:cubicBezTo>
                  <a:pt x="45000" y="8993"/>
                  <a:pt x="68691" y="0"/>
                  <a:pt x="92404" y="0"/>
                </a:cubicBezTo>
                <a:close/>
              </a:path>
            </a:pathLst>
          </a:custGeom>
          <a:solidFill>
            <a:srgbClr val="434343"/>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77" name="Google Shape;777;p34"/>
          <p:cNvSpPr/>
          <p:nvPr/>
        </p:nvSpPr>
        <p:spPr>
          <a:xfrm>
            <a:off x="4102801" y="3243398"/>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78" name="Google Shape;778;p34"/>
          <p:cNvSpPr/>
          <p:nvPr/>
        </p:nvSpPr>
        <p:spPr>
          <a:xfrm>
            <a:off x="4102801" y="3923375"/>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79" name="Google Shape;779;p34"/>
          <p:cNvSpPr/>
          <p:nvPr/>
        </p:nvSpPr>
        <p:spPr>
          <a:xfrm>
            <a:off x="4102801" y="4590101"/>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80" name="Google Shape;780;p34"/>
          <p:cNvSpPr/>
          <p:nvPr/>
        </p:nvSpPr>
        <p:spPr>
          <a:xfrm>
            <a:off x="5888250" y="2582764"/>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81" name="Google Shape;781;p34"/>
          <p:cNvSpPr/>
          <p:nvPr/>
        </p:nvSpPr>
        <p:spPr>
          <a:xfrm>
            <a:off x="5888250" y="3923375"/>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82" name="Google Shape;782;p34"/>
          <p:cNvSpPr/>
          <p:nvPr/>
        </p:nvSpPr>
        <p:spPr>
          <a:xfrm>
            <a:off x="5942327" y="4602903"/>
            <a:ext cx="286454" cy="318557"/>
          </a:xfrm>
          <a:custGeom>
            <a:avLst/>
            <a:gdLst/>
            <a:ahLst/>
            <a:cxnLst/>
            <a:rect l="l" t="t" r="r" b="b"/>
            <a:pathLst>
              <a:path w="672526" h="671763" extrusionOk="0">
                <a:moveTo>
                  <a:pt x="92404" y="0"/>
                </a:moveTo>
                <a:cubicBezTo>
                  <a:pt x="116117" y="0"/>
                  <a:pt x="139852" y="8993"/>
                  <a:pt x="157940" y="26977"/>
                </a:cubicBezTo>
                <a:lnTo>
                  <a:pt x="336263" y="205079"/>
                </a:lnTo>
                <a:lnTo>
                  <a:pt x="514585" y="26977"/>
                </a:lnTo>
                <a:cubicBezTo>
                  <a:pt x="550585" y="-8992"/>
                  <a:pt x="609526" y="-8992"/>
                  <a:pt x="645526" y="26977"/>
                </a:cubicBezTo>
                <a:cubicBezTo>
                  <a:pt x="681526" y="62945"/>
                  <a:pt x="681526" y="121658"/>
                  <a:pt x="645526" y="157803"/>
                </a:cubicBezTo>
                <a:lnTo>
                  <a:pt x="467227" y="335882"/>
                </a:lnTo>
                <a:lnTo>
                  <a:pt x="645526" y="513961"/>
                </a:lnTo>
                <a:cubicBezTo>
                  <a:pt x="681526" y="549930"/>
                  <a:pt x="681526" y="608819"/>
                  <a:pt x="645526" y="644787"/>
                </a:cubicBezTo>
                <a:cubicBezTo>
                  <a:pt x="609526" y="680756"/>
                  <a:pt x="550585" y="680756"/>
                  <a:pt x="514585" y="644787"/>
                </a:cubicBezTo>
                <a:lnTo>
                  <a:pt x="336263" y="466685"/>
                </a:lnTo>
                <a:lnTo>
                  <a:pt x="157940" y="644787"/>
                </a:lnTo>
                <a:cubicBezTo>
                  <a:pt x="121764" y="680756"/>
                  <a:pt x="63000" y="680756"/>
                  <a:pt x="27000" y="644787"/>
                </a:cubicBezTo>
                <a:cubicBezTo>
                  <a:pt x="-9000" y="608819"/>
                  <a:pt x="-9000" y="549930"/>
                  <a:pt x="27000" y="513961"/>
                </a:cubicBezTo>
                <a:lnTo>
                  <a:pt x="205299" y="335882"/>
                </a:lnTo>
                <a:lnTo>
                  <a:pt x="27000" y="157803"/>
                </a:lnTo>
                <a:cubicBezTo>
                  <a:pt x="-9000" y="121658"/>
                  <a:pt x="-9000" y="62945"/>
                  <a:pt x="27000" y="26977"/>
                </a:cubicBezTo>
                <a:cubicBezTo>
                  <a:pt x="45000" y="8993"/>
                  <a:pt x="68691" y="0"/>
                  <a:pt x="92404" y="0"/>
                </a:cubicBezTo>
                <a:close/>
              </a:path>
            </a:pathLst>
          </a:custGeom>
          <a:solidFill>
            <a:srgbClr val="434343"/>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83" name="Google Shape;783;p34"/>
          <p:cNvSpPr/>
          <p:nvPr/>
        </p:nvSpPr>
        <p:spPr>
          <a:xfrm>
            <a:off x="5942327" y="3284189"/>
            <a:ext cx="286454" cy="318557"/>
          </a:xfrm>
          <a:custGeom>
            <a:avLst/>
            <a:gdLst/>
            <a:ahLst/>
            <a:cxnLst/>
            <a:rect l="l" t="t" r="r" b="b"/>
            <a:pathLst>
              <a:path w="672526" h="671763" extrusionOk="0">
                <a:moveTo>
                  <a:pt x="92404" y="0"/>
                </a:moveTo>
                <a:cubicBezTo>
                  <a:pt x="116117" y="0"/>
                  <a:pt x="139852" y="8993"/>
                  <a:pt x="157940" y="26977"/>
                </a:cubicBezTo>
                <a:lnTo>
                  <a:pt x="336263" y="205079"/>
                </a:lnTo>
                <a:lnTo>
                  <a:pt x="514585" y="26977"/>
                </a:lnTo>
                <a:cubicBezTo>
                  <a:pt x="550585" y="-8992"/>
                  <a:pt x="609526" y="-8992"/>
                  <a:pt x="645526" y="26977"/>
                </a:cubicBezTo>
                <a:cubicBezTo>
                  <a:pt x="681526" y="62945"/>
                  <a:pt x="681526" y="121658"/>
                  <a:pt x="645526" y="157803"/>
                </a:cubicBezTo>
                <a:lnTo>
                  <a:pt x="467227" y="335882"/>
                </a:lnTo>
                <a:lnTo>
                  <a:pt x="645526" y="513961"/>
                </a:lnTo>
                <a:cubicBezTo>
                  <a:pt x="681526" y="549930"/>
                  <a:pt x="681526" y="608819"/>
                  <a:pt x="645526" y="644787"/>
                </a:cubicBezTo>
                <a:cubicBezTo>
                  <a:pt x="609526" y="680756"/>
                  <a:pt x="550585" y="680756"/>
                  <a:pt x="514585" y="644787"/>
                </a:cubicBezTo>
                <a:lnTo>
                  <a:pt x="336263" y="466685"/>
                </a:lnTo>
                <a:lnTo>
                  <a:pt x="157940" y="644787"/>
                </a:lnTo>
                <a:cubicBezTo>
                  <a:pt x="121764" y="680756"/>
                  <a:pt x="63000" y="680756"/>
                  <a:pt x="27000" y="644787"/>
                </a:cubicBezTo>
                <a:cubicBezTo>
                  <a:pt x="-9000" y="608819"/>
                  <a:pt x="-9000" y="549930"/>
                  <a:pt x="27000" y="513961"/>
                </a:cubicBezTo>
                <a:lnTo>
                  <a:pt x="205299" y="335882"/>
                </a:lnTo>
                <a:lnTo>
                  <a:pt x="27000" y="157803"/>
                </a:lnTo>
                <a:cubicBezTo>
                  <a:pt x="-9000" y="121658"/>
                  <a:pt x="-9000" y="62945"/>
                  <a:pt x="27000" y="26977"/>
                </a:cubicBezTo>
                <a:cubicBezTo>
                  <a:pt x="45000" y="8993"/>
                  <a:pt x="68691" y="0"/>
                  <a:pt x="92404" y="0"/>
                </a:cubicBezTo>
                <a:close/>
              </a:path>
            </a:pathLst>
          </a:custGeom>
          <a:solidFill>
            <a:srgbClr val="434343"/>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84" name="Google Shape;784;p34"/>
          <p:cNvSpPr/>
          <p:nvPr/>
        </p:nvSpPr>
        <p:spPr>
          <a:xfrm>
            <a:off x="5888250" y="5256966"/>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85" name="Google Shape;785;p34"/>
          <p:cNvSpPr/>
          <p:nvPr/>
        </p:nvSpPr>
        <p:spPr>
          <a:xfrm>
            <a:off x="7724674" y="3284189"/>
            <a:ext cx="286454" cy="318557"/>
          </a:xfrm>
          <a:custGeom>
            <a:avLst/>
            <a:gdLst/>
            <a:ahLst/>
            <a:cxnLst/>
            <a:rect l="l" t="t" r="r" b="b"/>
            <a:pathLst>
              <a:path w="672526" h="671763" extrusionOk="0">
                <a:moveTo>
                  <a:pt x="92404" y="0"/>
                </a:moveTo>
                <a:cubicBezTo>
                  <a:pt x="116117" y="0"/>
                  <a:pt x="139852" y="8993"/>
                  <a:pt x="157940" y="26977"/>
                </a:cubicBezTo>
                <a:lnTo>
                  <a:pt x="336263" y="205079"/>
                </a:lnTo>
                <a:lnTo>
                  <a:pt x="514585" y="26977"/>
                </a:lnTo>
                <a:cubicBezTo>
                  <a:pt x="550585" y="-8992"/>
                  <a:pt x="609526" y="-8992"/>
                  <a:pt x="645526" y="26977"/>
                </a:cubicBezTo>
                <a:cubicBezTo>
                  <a:pt x="681526" y="62945"/>
                  <a:pt x="681526" y="121658"/>
                  <a:pt x="645526" y="157803"/>
                </a:cubicBezTo>
                <a:lnTo>
                  <a:pt x="467227" y="335882"/>
                </a:lnTo>
                <a:lnTo>
                  <a:pt x="645526" y="513961"/>
                </a:lnTo>
                <a:cubicBezTo>
                  <a:pt x="681526" y="549930"/>
                  <a:pt x="681526" y="608819"/>
                  <a:pt x="645526" y="644787"/>
                </a:cubicBezTo>
                <a:cubicBezTo>
                  <a:pt x="609526" y="680756"/>
                  <a:pt x="550585" y="680756"/>
                  <a:pt x="514585" y="644787"/>
                </a:cubicBezTo>
                <a:lnTo>
                  <a:pt x="336263" y="466685"/>
                </a:lnTo>
                <a:lnTo>
                  <a:pt x="157940" y="644787"/>
                </a:lnTo>
                <a:cubicBezTo>
                  <a:pt x="121764" y="680756"/>
                  <a:pt x="63000" y="680756"/>
                  <a:pt x="27000" y="644787"/>
                </a:cubicBezTo>
                <a:cubicBezTo>
                  <a:pt x="-9000" y="608819"/>
                  <a:pt x="-9000" y="549930"/>
                  <a:pt x="27000" y="513961"/>
                </a:cubicBezTo>
                <a:lnTo>
                  <a:pt x="205299" y="335882"/>
                </a:lnTo>
                <a:lnTo>
                  <a:pt x="27000" y="157803"/>
                </a:lnTo>
                <a:cubicBezTo>
                  <a:pt x="-9000" y="121658"/>
                  <a:pt x="-9000" y="62945"/>
                  <a:pt x="27000" y="26977"/>
                </a:cubicBezTo>
                <a:cubicBezTo>
                  <a:pt x="45000" y="8993"/>
                  <a:pt x="68691" y="0"/>
                  <a:pt x="92404" y="0"/>
                </a:cubicBezTo>
                <a:close/>
              </a:path>
            </a:pathLst>
          </a:custGeom>
          <a:solidFill>
            <a:srgbClr val="434343"/>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86" name="Google Shape;786;p34"/>
          <p:cNvSpPr/>
          <p:nvPr/>
        </p:nvSpPr>
        <p:spPr>
          <a:xfrm>
            <a:off x="7664111" y="3923375"/>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87" name="Google Shape;787;p34"/>
          <p:cNvSpPr/>
          <p:nvPr/>
        </p:nvSpPr>
        <p:spPr>
          <a:xfrm>
            <a:off x="7664111" y="4561061"/>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88" name="Google Shape;788;p34"/>
          <p:cNvSpPr/>
          <p:nvPr/>
        </p:nvSpPr>
        <p:spPr>
          <a:xfrm>
            <a:off x="7664111" y="5256966"/>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789" name="Google Shape;789;p34"/>
          <p:cNvSpPr/>
          <p:nvPr/>
        </p:nvSpPr>
        <p:spPr>
          <a:xfrm>
            <a:off x="7664111" y="2584878"/>
            <a:ext cx="394684" cy="344455"/>
          </a:xfrm>
          <a:custGeom>
            <a:avLst/>
            <a:gdLst/>
            <a:ahLst/>
            <a:cxnLst/>
            <a:rect l="l" t="t" r="r" b="b"/>
            <a:pathLst>
              <a:path w="5250" h="4113" extrusionOk="0">
                <a:moveTo>
                  <a:pt x="1845" y="4112"/>
                </a:moveTo>
                <a:lnTo>
                  <a:pt x="205" y="2473"/>
                </a:lnTo>
                <a:lnTo>
                  <a:pt x="205" y="2473"/>
                </a:lnTo>
                <a:cubicBezTo>
                  <a:pt x="0" y="2267"/>
                  <a:pt x="0" y="1935"/>
                  <a:pt x="205" y="1730"/>
                </a:cubicBezTo>
                <a:lnTo>
                  <a:pt x="205" y="1730"/>
                </a:lnTo>
                <a:cubicBezTo>
                  <a:pt x="410" y="1524"/>
                  <a:pt x="743" y="1524"/>
                  <a:pt x="948" y="1730"/>
                </a:cubicBezTo>
                <a:lnTo>
                  <a:pt x="1849" y="2630"/>
                </a:lnTo>
                <a:lnTo>
                  <a:pt x="4302" y="205"/>
                </a:lnTo>
                <a:lnTo>
                  <a:pt x="4302" y="205"/>
                </a:lnTo>
                <a:cubicBezTo>
                  <a:pt x="4508" y="0"/>
                  <a:pt x="4841" y="2"/>
                  <a:pt x="5045" y="209"/>
                </a:cubicBezTo>
                <a:lnTo>
                  <a:pt x="5045" y="209"/>
                </a:lnTo>
                <a:cubicBezTo>
                  <a:pt x="5249" y="415"/>
                  <a:pt x="5247" y="748"/>
                  <a:pt x="5041" y="952"/>
                </a:cubicBezTo>
                <a:lnTo>
                  <a:pt x="1845" y="4112"/>
                </a:lnTo>
              </a:path>
            </a:pathLst>
          </a:custGeom>
          <a:solidFill>
            <a:srgbClr val="B7B7B7"/>
          </a:solidFill>
          <a:ln>
            <a:noFill/>
          </a:ln>
        </p:spPr>
        <p:txBody>
          <a:bodyPr spcFirstLastPara="1" wrap="square" lIns="45733" tIns="22867" rIns="45733" bIns="22867"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4" name="文本框 3"/>
          <p:cNvSpPr txBox="1"/>
          <p:nvPr/>
        </p:nvSpPr>
        <p:spPr>
          <a:xfrm>
            <a:off x="1589948" y="1912795"/>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47" name="文本框 46"/>
          <p:cNvSpPr txBox="1"/>
          <p:nvPr/>
        </p:nvSpPr>
        <p:spPr>
          <a:xfrm>
            <a:off x="3656961" y="1912794"/>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48" name="文本框 47"/>
          <p:cNvSpPr txBox="1"/>
          <p:nvPr/>
        </p:nvSpPr>
        <p:spPr>
          <a:xfrm>
            <a:off x="5493347" y="1912794"/>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49" name="文本框 48"/>
          <p:cNvSpPr txBox="1"/>
          <p:nvPr/>
        </p:nvSpPr>
        <p:spPr>
          <a:xfrm>
            <a:off x="7215158" y="1912793"/>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50" name="文本框 49"/>
          <p:cNvSpPr txBox="1"/>
          <p:nvPr/>
        </p:nvSpPr>
        <p:spPr>
          <a:xfrm>
            <a:off x="1606997" y="2560240"/>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548280"/>
                </a:solidFill>
                <a:effectLst/>
                <a:uLnTx/>
                <a:uFillTx/>
                <a:cs typeface="+mn-ea"/>
                <a:sym typeface="+mn-lt"/>
              </a:rPr>
              <a:t>添加标题</a:t>
            </a:r>
            <a:endParaRPr kumimoji="0" lang="zh-CN" altLang="en-US" sz="1800" b="0" i="0" u="none" strike="noStrike" kern="1200" cap="none" spc="0" normalizeH="0" baseline="0" noProof="0" dirty="0">
              <a:ln>
                <a:noFill/>
              </a:ln>
              <a:solidFill>
                <a:srgbClr val="548280"/>
              </a:solidFill>
              <a:effectLst/>
              <a:uLnTx/>
              <a:uFillTx/>
              <a:cs typeface="+mn-ea"/>
              <a:sym typeface="+mn-lt"/>
            </a:endParaRPr>
          </a:p>
        </p:txBody>
      </p:sp>
      <p:sp>
        <p:nvSpPr>
          <p:cNvPr id="51" name="文本框 50"/>
          <p:cNvSpPr txBox="1"/>
          <p:nvPr/>
        </p:nvSpPr>
        <p:spPr>
          <a:xfrm>
            <a:off x="1632921" y="3245993"/>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548280"/>
                </a:solidFill>
                <a:effectLst/>
                <a:uLnTx/>
                <a:uFillTx/>
                <a:cs typeface="+mn-ea"/>
                <a:sym typeface="+mn-lt"/>
              </a:rPr>
              <a:t>添加标题</a:t>
            </a:r>
            <a:endParaRPr kumimoji="0" lang="zh-CN" altLang="en-US" sz="1800" b="0" i="0" u="none" strike="noStrike" kern="1200" cap="none" spc="0" normalizeH="0" baseline="0" noProof="0" dirty="0">
              <a:ln>
                <a:noFill/>
              </a:ln>
              <a:solidFill>
                <a:srgbClr val="548280"/>
              </a:solidFill>
              <a:effectLst/>
              <a:uLnTx/>
              <a:uFillTx/>
              <a:cs typeface="+mn-ea"/>
              <a:sym typeface="+mn-lt"/>
            </a:endParaRPr>
          </a:p>
        </p:txBody>
      </p:sp>
      <p:sp>
        <p:nvSpPr>
          <p:cNvPr id="52" name="文本框 51"/>
          <p:cNvSpPr txBox="1"/>
          <p:nvPr/>
        </p:nvSpPr>
        <p:spPr>
          <a:xfrm>
            <a:off x="1632921" y="3898126"/>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548280"/>
                </a:solidFill>
                <a:effectLst/>
                <a:uLnTx/>
                <a:uFillTx/>
                <a:cs typeface="+mn-ea"/>
                <a:sym typeface="+mn-lt"/>
              </a:rPr>
              <a:t>添加标题</a:t>
            </a:r>
            <a:endParaRPr kumimoji="0" lang="zh-CN" altLang="en-US" sz="1800" b="0" i="0" u="none" strike="noStrike" kern="1200" cap="none" spc="0" normalizeH="0" baseline="0" noProof="0" dirty="0">
              <a:ln>
                <a:noFill/>
              </a:ln>
              <a:solidFill>
                <a:srgbClr val="548280"/>
              </a:solidFill>
              <a:effectLst/>
              <a:uLnTx/>
              <a:uFillTx/>
              <a:cs typeface="+mn-ea"/>
              <a:sym typeface="+mn-lt"/>
            </a:endParaRPr>
          </a:p>
        </p:txBody>
      </p:sp>
      <p:sp>
        <p:nvSpPr>
          <p:cNvPr id="53" name="文本框 52"/>
          <p:cNvSpPr txBox="1"/>
          <p:nvPr/>
        </p:nvSpPr>
        <p:spPr>
          <a:xfrm>
            <a:off x="1632921" y="4559188"/>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548280"/>
                </a:solidFill>
                <a:effectLst/>
                <a:uLnTx/>
                <a:uFillTx/>
                <a:cs typeface="+mn-ea"/>
                <a:sym typeface="+mn-lt"/>
              </a:rPr>
              <a:t>添加标题</a:t>
            </a:r>
            <a:endParaRPr kumimoji="0" lang="zh-CN" altLang="en-US" sz="1800" b="0" i="0" u="none" strike="noStrike" kern="1200" cap="none" spc="0" normalizeH="0" baseline="0" noProof="0" dirty="0">
              <a:ln>
                <a:noFill/>
              </a:ln>
              <a:solidFill>
                <a:srgbClr val="548280"/>
              </a:solidFill>
              <a:effectLst/>
              <a:uLnTx/>
              <a:uFillTx/>
              <a:cs typeface="+mn-ea"/>
              <a:sym typeface="+mn-lt"/>
            </a:endParaRPr>
          </a:p>
        </p:txBody>
      </p:sp>
      <p:sp>
        <p:nvSpPr>
          <p:cNvPr id="54" name="文本框 53"/>
          <p:cNvSpPr txBox="1"/>
          <p:nvPr/>
        </p:nvSpPr>
        <p:spPr>
          <a:xfrm>
            <a:off x="1632921" y="5164366"/>
            <a:ext cx="118322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548280"/>
                </a:solidFill>
                <a:effectLst/>
                <a:uLnTx/>
                <a:uFillTx/>
                <a:cs typeface="+mn-ea"/>
                <a:sym typeface="+mn-lt"/>
              </a:rPr>
              <a:t>添加标题</a:t>
            </a:r>
            <a:endParaRPr kumimoji="0" lang="zh-CN" altLang="en-US" sz="1800" b="0" i="0" u="none" strike="noStrike" kern="1200" cap="none" spc="0" normalizeH="0" baseline="0" noProof="0" dirty="0">
              <a:ln>
                <a:noFill/>
              </a:ln>
              <a:solidFill>
                <a:srgbClr val="548280"/>
              </a:solidFill>
              <a:effectLst/>
              <a:uLnTx/>
              <a:uFillTx/>
              <a:cs typeface="+mn-ea"/>
              <a:sym typeface="+mn-lt"/>
            </a:endParaRPr>
          </a:p>
        </p:txBody>
      </p:sp>
      <p:sp>
        <p:nvSpPr>
          <p:cNvPr id="59"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60" name="图片 59"/>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pic>
        <p:nvPicPr>
          <p:cNvPr id="3" name="图片 2"/>
          <p:cNvPicPr>
            <a:picLocks noChangeAspect="1"/>
          </p:cNvPicPr>
          <p:nvPr/>
        </p:nvPicPr>
        <p:blipFill>
          <a:blip r:embed="rId3" cstate="screen"/>
          <a:stretch>
            <a:fillRect/>
          </a:stretch>
        </p:blipFill>
        <p:spPr>
          <a:xfrm>
            <a:off x="9385922" y="1829608"/>
            <a:ext cx="2342393" cy="39624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47"/>
                                        </p:tgtEl>
                                        <p:attrNameLst>
                                          <p:attrName>style.visibility</p:attrName>
                                        </p:attrNameLst>
                                      </p:cBhvr>
                                      <p:to>
                                        <p:strVal val="visible"/>
                                      </p:to>
                                    </p:set>
                                    <p:animEffect transition="in" filter="randombar(horizontal)">
                                      <p:cBhvr>
                                        <p:cTn id="7" dur="500"/>
                                        <p:tgtEl>
                                          <p:spTgt spid="74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48"/>
                                        </p:tgtEl>
                                        <p:attrNameLst>
                                          <p:attrName>style.visibility</p:attrName>
                                        </p:attrNameLst>
                                      </p:cBhvr>
                                      <p:to>
                                        <p:strVal val="visible"/>
                                      </p:to>
                                    </p:set>
                                    <p:animEffect transition="in" filter="randombar(horizontal)">
                                      <p:cBhvr>
                                        <p:cTn id="10" dur="500"/>
                                        <p:tgtEl>
                                          <p:spTgt spid="74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749"/>
                                        </p:tgtEl>
                                        <p:attrNameLst>
                                          <p:attrName>style.visibility</p:attrName>
                                        </p:attrNameLst>
                                      </p:cBhvr>
                                      <p:to>
                                        <p:strVal val="visible"/>
                                      </p:to>
                                    </p:set>
                                    <p:animEffect transition="in" filter="randombar(horizontal)">
                                      <p:cBhvr>
                                        <p:cTn id="13" dur="500"/>
                                        <p:tgtEl>
                                          <p:spTgt spid="74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750"/>
                                        </p:tgtEl>
                                        <p:attrNameLst>
                                          <p:attrName>style.visibility</p:attrName>
                                        </p:attrNameLst>
                                      </p:cBhvr>
                                      <p:to>
                                        <p:strVal val="visible"/>
                                      </p:to>
                                    </p:set>
                                    <p:animEffect transition="in" filter="randombar(horizontal)">
                                      <p:cBhvr>
                                        <p:cTn id="16" dur="500"/>
                                        <p:tgtEl>
                                          <p:spTgt spid="75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751"/>
                                        </p:tgtEl>
                                        <p:attrNameLst>
                                          <p:attrName>style.visibility</p:attrName>
                                        </p:attrNameLst>
                                      </p:cBhvr>
                                      <p:to>
                                        <p:strVal val="visible"/>
                                      </p:to>
                                    </p:set>
                                    <p:animEffect transition="in" filter="randombar(horizontal)">
                                      <p:cBhvr>
                                        <p:cTn id="19" dur="500"/>
                                        <p:tgtEl>
                                          <p:spTgt spid="75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752"/>
                                        </p:tgtEl>
                                        <p:attrNameLst>
                                          <p:attrName>style.visibility</p:attrName>
                                        </p:attrNameLst>
                                      </p:cBhvr>
                                      <p:to>
                                        <p:strVal val="visible"/>
                                      </p:to>
                                    </p:set>
                                    <p:animEffect transition="in" filter="randombar(horizontal)">
                                      <p:cBhvr>
                                        <p:cTn id="22" dur="500"/>
                                        <p:tgtEl>
                                          <p:spTgt spid="75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753"/>
                                        </p:tgtEl>
                                        <p:attrNameLst>
                                          <p:attrName>style.visibility</p:attrName>
                                        </p:attrNameLst>
                                      </p:cBhvr>
                                      <p:to>
                                        <p:strVal val="visible"/>
                                      </p:to>
                                    </p:set>
                                    <p:animEffect transition="in" filter="randombar(horizontal)">
                                      <p:cBhvr>
                                        <p:cTn id="25" dur="500"/>
                                        <p:tgtEl>
                                          <p:spTgt spid="753"/>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754"/>
                                        </p:tgtEl>
                                        <p:attrNameLst>
                                          <p:attrName>style.visibility</p:attrName>
                                        </p:attrNameLst>
                                      </p:cBhvr>
                                      <p:to>
                                        <p:strVal val="visible"/>
                                      </p:to>
                                    </p:set>
                                    <p:animEffect transition="in" filter="randombar(horizontal)">
                                      <p:cBhvr>
                                        <p:cTn id="28" dur="500"/>
                                        <p:tgtEl>
                                          <p:spTgt spid="754"/>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755"/>
                                        </p:tgtEl>
                                        <p:attrNameLst>
                                          <p:attrName>style.visibility</p:attrName>
                                        </p:attrNameLst>
                                      </p:cBhvr>
                                      <p:to>
                                        <p:strVal val="visible"/>
                                      </p:to>
                                    </p:set>
                                    <p:animEffect transition="in" filter="randombar(horizontal)">
                                      <p:cBhvr>
                                        <p:cTn id="31" dur="500"/>
                                        <p:tgtEl>
                                          <p:spTgt spid="755"/>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756"/>
                                        </p:tgtEl>
                                        <p:attrNameLst>
                                          <p:attrName>style.visibility</p:attrName>
                                        </p:attrNameLst>
                                      </p:cBhvr>
                                      <p:to>
                                        <p:strVal val="visible"/>
                                      </p:to>
                                    </p:set>
                                    <p:animEffect transition="in" filter="randombar(horizontal)">
                                      <p:cBhvr>
                                        <p:cTn id="34" dur="500"/>
                                        <p:tgtEl>
                                          <p:spTgt spid="75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757"/>
                                        </p:tgtEl>
                                        <p:attrNameLst>
                                          <p:attrName>style.visibility</p:attrName>
                                        </p:attrNameLst>
                                      </p:cBhvr>
                                      <p:to>
                                        <p:strVal val="visible"/>
                                      </p:to>
                                    </p:set>
                                    <p:animEffect transition="in" filter="randombar(horizontal)">
                                      <p:cBhvr>
                                        <p:cTn id="37" dur="500"/>
                                        <p:tgtEl>
                                          <p:spTgt spid="75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758"/>
                                        </p:tgtEl>
                                        <p:attrNameLst>
                                          <p:attrName>style.visibility</p:attrName>
                                        </p:attrNameLst>
                                      </p:cBhvr>
                                      <p:to>
                                        <p:strVal val="visible"/>
                                      </p:to>
                                    </p:set>
                                    <p:animEffect transition="in" filter="randombar(horizontal)">
                                      <p:cBhvr>
                                        <p:cTn id="40" dur="500"/>
                                        <p:tgtEl>
                                          <p:spTgt spid="758"/>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759"/>
                                        </p:tgtEl>
                                        <p:attrNameLst>
                                          <p:attrName>style.visibility</p:attrName>
                                        </p:attrNameLst>
                                      </p:cBhvr>
                                      <p:to>
                                        <p:strVal val="visible"/>
                                      </p:to>
                                    </p:set>
                                    <p:animEffect transition="in" filter="randombar(horizontal)">
                                      <p:cBhvr>
                                        <p:cTn id="43" dur="500"/>
                                        <p:tgtEl>
                                          <p:spTgt spid="759"/>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760"/>
                                        </p:tgtEl>
                                        <p:attrNameLst>
                                          <p:attrName>style.visibility</p:attrName>
                                        </p:attrNameLst>
                                      </p:cBhvr>
                                      <p:to>
                                        <p:strVal val="visible"/>
                                      </p:to>
                                    </p:set>
                                    <p:animEffect transition="in" filter="randombar(horizontal)">
                                      <p:cBhvr>
                                        <p:cTn id="46" dur="500"/>
                                        <p:tgtEl>
                                          <p:spTgt spid="760"/>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761"/>
                                        </p:tgtEl>
                                        <p:attrNameLst>
                                          <p:attrName>style.visibility</p:attrName>
                                        </p:attrNameLst>
                                      </p:cBhvr>
                                      <p:to>
                                        <p:strVal val="visible"/>
                                      </p:to>
                                    </p:set>
                                    <p:animEffect transition="in" filter="randombar(horizontal)">
                                      <p:cBhvr>
                                        <p:cTn id="49" dur="500"/>
                                        <p:tgtEl>
                                          <p:spTgt spid="761"/>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762"/>
                                        </p:tgtEl>
                                        <p:attrNameLst>
                                          <p:attrName>style.visibility</p:attrName>
                                        </p:attrNameLst>
                                      </p:cBhvr>
                                      <p:to>
                                        <p:strVal val="visible"/>
                                      </p:to>
                                    </p:set>
                                    <p:animEffect transition="in" filter="randombar(horizontal)">
                                      <p:cBhvr>
                                        <p:cTn id="52" dur="500"/>
                                        <p:tgtEl>
                                          <p:spTgt spid="762"/>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763"/>
                                        </p:tgtEl>
                                        <p:attrNameLst>
                                          <p:attrName>style.visibility</p:attrName>
                                        </p:attrNameLst>
                                      </p:cBhvr>
                                      <p:to>
                                        <p:strVal val="visible"/>
                                      </p:to>
                                    </p:set>
                                    <p:animEffect transition="in" filter="randombar(horizontal)">
                                      <p:cBhvr>
                                        <p:cTn id="55" dur="500"/>
                                        <p:tgtEl>
                                          <p:spTgt spid="763"/>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764"/>
                                        </p:tgtEl>
                                        <p:attrNameLst>
                                          <p:attrName>style.visibility</p:attrName>
                                        </p:attrNameLst>
                                      </p:cBhvr>
                                      <p:to>
                                        <p:strVal val="visible"/>
                                      </p:to>
                                    </p:set>
                                    <p:animEffect transition="in" filter="randombar(horizontal)">
                                      <p:cBhvr>
                                        <p:cTn id="58" dur="500"/>
                                        <p:tgtEl>
                                          <p:spTgt spid="764"/>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765"/>
                                        </p:tgtEl>
                                        <p:attrNameLst>
                                          <p:attrName>style.visibility</p:attrName>
                                        </p:attrNameLst>
                                      </p:cBhvr>
                                      <p:to>
                                        <p:strVal val="visible"/>
                                      </p:to>
                                    </p:set>
                                    <p:animEffect transition="in" filter="randombar(horizontal)">
                                      <p:cBhvr>
                                        <p:cTn id="61" dur="500"/>
                                        <p:tgtEl>
                                          <p:spTgt spid="765"/>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766"/>
                                        </p:tgtEl>
                                        <p:attrNameLst>
                                          <p:attrName>style.visibility</p:attrName>
                                        </p:attrNameLst>
                                      </p:cBhvr>
                                      <p:to>
                                        <p:strVal val="visible"/>
                                      </p:to>
                                    </p:set>
                                    <p:animEffect transition="in" filter="randombar(horizontal)">
                                      <p:cBhvr>
                                        <p:cTn id="64" dur="500"/>
                                        <p:tgtEl>
                                          <p:spTgt spid="766"/>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767"/>
                                        </p:tgtEl>
                                        <p:attrNameLst>
                                          <p:attrName>style.visibility</p:attrName>
                                        </p:attrNameLst>
                                      </p:cBhvr>
                                      <p:to>
                                        <p:strVal val="visible"/>
                                      </p:to>
                                    </p:set>
                                    <p:animEffect transition="in" filter="randombar(horizontal)">
                                      <p:cBhvr>
                                        <p:cTn id="67" dur="500"/>
                                        <p:tgtEl>
                                          <p:spTgt spid="767"/>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768"/>
                                        </p:tgtEl>
                                        <p:attrNameLst>
                                          <p:attrName>style.visibility</p:attrName>
                                        </p:attrNameLst>
                                      </p:cBhvr>
                                      <p:to>
                                        <p:strVal val="visible"/>
                                      </p:to>
                                    </p:set>
                                    <p:animEffect transition="in" filter="randombar(horizontal)">
                                      <p:cBhvr>
                                        <p:cTn id="70" dur="500"/>
                                        <p:tgtEl>
                                          <p:spTgt spid="768"/>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769"/>
                                        </p:tgtEl>
                                        <p:attrNameLst>
                                          <p:attrName>style.visibility</p:attrName>
                                        </p:attrNameLst>
                                      </p:cBhvr>
                                      <p:to>
                                        <p:strVal val="visible"/>
                                      </p:to>
                                    </p:set>
                                    <p:animEffect transition="in" filter="randombar(horizontal)">
                                      <p:cBhvr>
                                        <p:cTn id="73" dur="500"/>
                                        <p:tgtEl>
                                          <p:spTgt spid="769"/>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770"/>
                                        </p:tgtEl>
                                        <p:attrNameLst>
                                          <p:attrName>style.visibility</p:attrName>
                                        </p:attrNameLst>
                                      </p:cBhvr>
                                      <p:to>
                                        <p:strVal val="visible"/>
                                      </p:to>
                                    </p:set>
                                    <p:animEffect transition="in" filter="randombar(horizontal)">
                                      <p:cBhvr>
                                        <p:cTn id="76" dur="500"/>
                                        <p:tgtEl>
                                          <p:spTgt spid="770"/>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775"/>
                                        </p:tgtEl>
                                        <p:attrNameLst>
                                          <p:attrName>style.visibility</p:attrName>
                                        </p:attrNameLst>
                                      </p:cBhvr>
                                      <p:to>
                                        <p:strVal val="visible"/>
                                      </p:to>
                                    </p:set>
                                    <p:animEffect transition="in" filter="randombar(horizontal)">
                                      <p:cBhvr>
                                        <p:cTn id="79" dur="500"/>
                                        <p:tgtEl>
                                          <p:spTgt spid="775"/>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776"/>
                                        </p:tgtEl>
                                        <p:attrNameLst>
                                          <p:attrName>style.visibility</p:attrName>
                                        </p:attrNameLst>
                                      </p:cBhvr>
                                      <p:to>
                                        <p:strVal val="visible"/>
                                      </p:to>
                                    </p:set>
                                    <p:animEffect transition="in" filter="randombar(horizontal)">
                                      <p:cBhvr>
                                        <p:cTn id="82" dur="500"/>
                                        <p:tgtEl>
                                          <p:spTgt spid="776"/>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777"/>
                                        </p:tgtEl>
                                        <p:attrNameLst>
                                          <p:attrName>style.visibility</p:attrName>
                                        </p:attrNameLst>
                                      </p:cBhvr>
                                      <p:to>
                                        <p:strVal val="visible"/>
                                      </p:to>
                                    </p:set>
                                    <p:animEffect transition="in" filter="randombar(horizontal)">
                                      <p:cBhvr>
                                        <p:cTn id="85" dur="500"/>
                                        <p:tgtEl>
                                          <p:spTgt spid="777"/>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778"/>
                                        </p:tgtEl>
                                        <p:attrNameLst>
                                          <p:attrName>style.visibility</p:attrName>
                                        </p:attrNameLst>
                                      </p:cBhvr>
                                      <p:to>
                                        <p:strVal val="visible"/>
                                      </p:to>
                                    </p:set>
                                    <p:animEffect transition="in" filter="randombar(horizontal)">
                                      <p:cBhvr>
                                        <p:cTn id="88" dur="500"/>
                                        <p:tgtEl>
                                          <p:spTgt spid="778"/>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779"/>
                                        </p:tgtEl>
                                        <p:attrNameLst>
                                          <p:attrName>style.visibility</p:attrName>
                                        </p:attrNameLst>
                                      </p:cBhvr>
                                      <p:to>
                                        <p:strVal val="visible"/>
                                      </p:to>
                                    </p:set>
                                    <p:animEffect transition="in" filter="randombar(horizontal)">
                                      <p:cBhvr>
                                        <p:cTn id="91" dur="500"/>
                                        <p:tgtEl>
                                          <p:spTgt spid="779"/>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780"/>
                                        </p:tgtEl>
                                        <p:attrNameLst>
                                          <p:attrName>style.visibility</p:attrName>
                                        </p:attrNameLst>
                                      </p:cBhvr>
                                      <p:to>
                                        <p:strVal val="visible"/>
                                      </p:to>
                                    </p:set>
                                    <p:animEffect transition="in" filter="randombar(horizontal)">
                                      <p:cBhvr>
                                        <p:cTn id="94" dur="500"/>
                                        <p:tgtEl>
                                          <p:spTgt spid="780"/>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781"/>
                                        </p:tgtEl>
                                        <p:attrNameLst>
                                          <p:attrName>style.visibility</p:attrName>
                                        </p:attrNameLst>
                                      </p:cBhvr>
                                      <p:to>
                                        <p:strVal val="visible"/>
                                      </p:to>
                                    </p:set>
                                    <p:animEffect transition="in" filter="randombar(horizontal)">
                                      <p:cBhvr>
                                        <p:cTn id="97" dur="500"/>
                                        <p:tgtEl>
                                          <p:spTgt spid="781"/>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782"/>
                                        </p:tgtEl>
                                        <p:attrNameLst>
                                          <p:attrName>style.visibility</p:attrName>
                                        </p:attrNameLst>
                                      </p:cBhvr>
                                      <p:to>
                                        <p:strVal val="visible"/>
                                      </p:to>
                                    </p:set>
                                    <p:animEffect transition="in" filter="randombar(horizontal)">
                                      <p:cBhvr>
                                        <p:cTn id="100" dur="500"/>
                                        <p:tgtEl>
                                          <p:spTgt spid="782"/>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783"/>
                                        </p:tgtEl>
                                        <p:attrNameLst>
                                          <p:attrName>style.visibility</p:attrName>
                                        </p:attrNameLst>
                                      </p:cBhvr>
                                      <p:to>
                                        <p:strVal val="visible"/>
                                      </p:to>
                                    </p:set>
                                    <p:animEffect transition="in" filter="randombar(horizontal)">
                                      <p:cBhvr>
                                        <p:cTn id="103" dur="500"/>
                                        <p:tgtEl>
                                          <p:spTgt spid="783"/>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784"/>
                                        </p:tgtEl>
                                        <p:attrNameLst>
                                          <p:attrName>style.visibility</p:attrName>
                                        </p:attrNameLst>
                                      </p:cBhvr>
                                      <p:to>
                                        <p:strVal val="visible"/>
                                      </p:to>
                                    </p:set>
                                    <p:animEffect transition="in" filter="randombar(horizontal)">
                                      <p:cBhvr>
                                        <p:cTn id="106" dur="500"/>
                                        <p:tgtEl>
                                          <p:spTgt spid="784"/>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785"/>
                                        </p:tgtEl>
                                        <p:attrNameLst>
                                          <p:attrName>style.visibility</p:attrName>
                                        </p:attrNameLst>
                                      </p:cBhvr>
                                      <p:to>
                                        <p:strVal val="visible"/>
                                      </p:to>
                                    </p:set>
                                    <p:animEffect transition="in" filter="randombar(horizontal)">
                                      <p:cBhvr>
                                        <p:cTn id="109" dur="500"/>
                                        <p:tgtEl>
                                          <p:spTgt spid="785"/>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786"/>
                                        </p:tgtEl>
                                        <p:attrNameLst>
                                          <p:attrName>style.visibility</p:attrName>
                                        </p:attrNameLst>
                                      </p:cBhvr>
                                      <p:to>
                                        <p:strVal val="visible"/>
                                      </p:to>
                                    </p:set>
                                    <p:animEffect transition="in" filter="randombar(horizontal)">
                                      <p:cBhvr>
                                        <p:cTn id="112" dur="500"/>
                                        <p:tgtEl>
                                          <p:spTgt spid="786"/>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787"/>
                                        </p:tgtEl>
                                        <p:attrNameLst>
                                          <p:attrName>style.visibility</p:attrName>
                                        </p:attrNameLst>
                                      </p:cBhvr>
                                      <p:to>
                                        <p:strVal val="visible"/>
                                      </p:to>
                                    </p:set>
                                    <p:animEffect transition="in" filter="randombar(horizontal)">
                                      <p:cBhvr>
                                        <p:cTn id="115" dur="500"/>
                                        <p:tgtEl>
                                          <p:spTgt spid="787"/>
                                        </p:tgtEl>
                                      </p:cBhvr>
                                    </p:animEffect>
                                  </p:childTnLst>
                                </p:cTn>
                              </p:par>
                              <p:par>
                                <p:cTn id="116" presetID="14" presetClass="entr" presetSubtype="10" fill="hold" grpId="0" nodeType="withEffect">
                                  <p:stCondLst>
                                    <p:cond delay="0"/>
                                  </p:stCondLst>
                                  <p:childTnLst>
                                    <p:set>
                                      <p:cBhvr>
                                        <p:cTn id="117" dur="1" fill="hold">
                                          <p:stCondLst>
                                            <p:cond delay="0"/>
                                          </p:stCondLst>
                                        </p:cTn>
                                        <p:tgtEl>
                                          <p:spTgt spid="788"/>
                                        </p:tgtEl>
                                        <p:attrNameLst>
                                          <p:attrName>style.visibility</p:attrName>
                                        </p:attrNameLst>
                                      </p:cBhvr>
                                      <p:to>
                                        <p:strVal val="visible"/>
                                      </p:to>
                                    </p:set>
                                    <p:animEffect transition="in" filter="randombar(horizontal)">
                                      <p:cBhvr>
                                        <p:cTn id="118" dur="500"/>
                                        <p:tgtEl>
                                          <p:spTgt spid="788"/>
                                        </p:tgtEl>
                                      </p:cBhvr>
                                    </p:animEffect>
                                  </p:childTnLst>
                                </p:cTn>
                              </p:par>
                              <p:par>
                                <p:cTn id="119" presetID="14" presetClass="entr" presetSubtype="10" fill="hold" grpId="0" nodeType="withEffect">
                                  <p:stCondLst>
                                    <p:cond delay="0"/>
                                  </p:stCondLst>
                                  <p:childTnLst>
                                    <p:set>
                                      <p:cBhvr>
                                        <p:cTn id="120" dur="1" fill="hold">
                                          <p:stCondLst>
                                            <p:cond delay="0"/>
                                          </p:stCondLst>
                                        </p:cTn>
                                        <p:tgtEl>
                                          <p:spTgt spid="789"/>
                                        </p:tgtEl>
                                        <p:attrNameLst>
                                          <p:attrName>style.visibility</p:attrName>
                                        </p:attrNameLst>
                                      </p:cBhvr>
                                      <p:to>
                                        <p:strVal val="visible"/>
                                      </p:to>
                                    </p:set>
                                    <p:animEffect transition="in" filter="randombar(horizontal)">
                                      <p:cBhvr>
                                        <p:cTn id="121" dur="500"/>
                                        <p:tgtEl>
                                          <p:spTgt spid="789"/>
                                        </p:tgtEl>
                                      </p:cBhvr>
                                    </p:animEffect>
                                  </p:childTnLst>
                                </p:cTn>
                              </p:par>
                              <p:par>
                                <p:cTn id="122" presetID="14" presetClass="entr" presetSubtype="10" fill="hold" grpId="0" nodeType="withEffect">
                                  <p:stCondLst>
                                    <p:cond delay="0"/>
                                  </p:stCondLst>
                                  <p:childTnLst>
                                    <p:set>
                                      <p:cBhvr>
                                        <p:cTn id="123" dur="1" fill="hold">
                                          <p:stCondLst>
                                            <p:cond delay="0"/>
                                          </p:stCondLst>
                                        </p:cTn>
                                        <p:tgtEl>
                                          <p:spTgt spid="4"/>
                                        </p:tgtEl>
                                        <p:attrNameLst>
                                          <p:attrName>style.visibility</p:attrName>
                                        </p:attrNameLst>
                                      </p:cBhvr>
                                      <p:to>
                                        <p:strVal val="visible"/>
                                      </p:to>
                                    </p:set>
                                    <p:animEffect transition="in" filter="randombar(horizontal)">
                                      <p:cBhvr>
                                        <p:cTn id="124" dur="500"/>
                                        <p:tgtEl>
                                          <p:spTgt spid="4"/>
                                        </p:tgtEl>
                                      </p:cBhvr>
                                    </p:animEffect>
                                  </p:childTnLst>
                                </p:cTn>
                              </p:par>
                              <p:par>
                                <p:cTn id="125" presetID="14" presetClass="entr" presetSubtype="10" fill="hold" grpId="0" nodeType="withEffect">
                                  <p:stCondLst>
                                    <p:cond delay="0"/>
                                  </p:stCondLst>
                                  <p:childTnLst>
                                    <p:set>
                                      <p:cBhvr>
                                        <p:cTn id="126" dur="1" fill="hold">
                                          <p:stCondLst>
                                            <p:cond delay="0"/>
                                          </p:stCondLst>
                                        </p:cTn>
                                        <p:tgtEl>
                                          <p:spTgt spid="47"/>
                                        </p:tgtEl>
                                        <p:attrNameLst>
                                          <p:attrName>style.visibility</p:attrName>
                                        </p:attrNameLst>
                                      </p:cBhvr>
                                      <p:to>
                                        <p:strVal val="visible"/>
                                      </p:to>
                                    </p:set>
                                    <p:animEffect transition="in" filter="randombar(horizontal)">
                                      <p:cBhvr>
                                        <p:cTn id="127" dur="500"/>
                                        <p:tgtEl>
                                          <p:spTgt spid="47"/>
                                        </p:tgtEl>
                                      </p:cBhvr>
                                    </p:animEffect>
                                  </p:childTnLst>
                                </p:cTn>
                              </p:par>
                              <p:par>
                                <p:cTn id="128" presetID="14" presetClass="entr" presetSubtype="10" fill="hold" grpId="0" nodeType="withEffect">
                                  <p:stCondLst>
                                    <p:cond delay="0"/>
                                  </p:stCondLst>
                                  <p:childTnLst>
                                    <p:set>
                                      <p:cBhvr>
                                        <p:cTn id="129" dur="1" fill="hold">
                                          <p:stCondLst>
                                            <p:cond delay="0"/>
                                          </p:stCondLst>
                                        </p:cTn>
                                        <p:tgtEl>
                                          <p:spTgt spid="48"/>
                                        </p:tgtEl>
                                        <p:attrNameLst>
                                          <p:attrName>style.visibility</p:attrName>
                                        </p:attrNameLst>
                                      </p:cBhvr>
                                      <p:to>
                                        <p:strVal val="visible"/>
                                      </p:to>
                                    </p:set>
                                    <p:animEffect transition="in" filter="randombar(horizontal)">
                                      <p:cBhvr>
                                        <p:cTn id="130" dur="500"/>
                                        <p:tgtEl>
                                          <p:spTgt spid="48"/>
                                        </p:tgtEl>
                                      </p:cBhvr>
                                    </p:animEffect>
                                  </p:childTnLst>
                                </p:cTn>
                              </p:par>
                              <p:par>
                                <p:cTn id="131" presetID="14" presetClass="entr" presetSubtype="10" fill="hold" grpId="0" nodeType="withEffect">
                                  <p:stCondLst>
                                    <p:cond delay="0"/>
                                  </p:stCondLst>
                                  <p:childTnLst>
                                    <p:set>
                                      <p:cBhvr>
                                        <p:cTn id="132" dur="1" fill="hold">
                                          <p:stCondLst>
                                            <p:cond delay="0"/>
                                          </p:stCondLst>
                                        </p:cTn>
                                        <p:tgtEl>
                                          <p:spTgt spid="49"/>
                                        </p:tgtEl>
                                        <p:attrNameLst>
                                          <p:attrName>style.visibility</p:attrName>
                                        </p:attrNameLst>
                                      </p:cBhvr>
                                      <p:to>
                                        <p:strVal val="visible"/>
                                      </p:to>
                                    </p:set>
                                    <p:animEffect transition="in" filter="randombar(horizontal)">
                                      <p:cBhvr>
                                        <p:cTn id="133" dur="500"/>
                                        <p:tgtEl>
                                          <p:spTgt spid="49"/>
                                        </p:tgtEl>
                                      </p:cBhvr>
                                    </p:animEffect>
                                  </p:childTnLst>
                                </p:cTn>
                              </p:par>
                              <p:par>
                                <p:cTn id="134" presetID="14" presetClass="entr" presetSubtype="10" fill="hold" grpId="0" nodeType="with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randombar(horizontal)">
                                      <p:cBhvr>
                                        <p:cTn id="136" dur="500"/>
                                        <p:tgtEl>
                                          <p:spTgt spid="50"/>
                                        </p:tgtEl>
                                      </p:cBhvr>
                                    </p:animEffect>
                                  </p:childTnLst>
                                </p:cTn>
                              </p:par>
                              <p:par>
                                <p:cTn id="137" presetID="14" presetClass="entr" presetSubtype="10" fill="hold" grpId="0" nodeType="withEffect">
                                  <p:stCondLst>
                                    <p:cond delay="0"/>
                                  </p:stCondLst>
                                  <p:childTnLst>
                                    <p:set>
                                      <p:cBhvr>
                                        <p:cTn id="138" dur="1" fill="hold">
                                          <p:stCondLst>
                                            <p:cond delay="0"/>
                                          </p:stCondLst>
                                        </p:cTn>
                                        <p:tgtEl>
                                          <p:spTgt spid="51"/>
                                        </p:tgtEl>
                                        <p:attrNameLst>
                                          <p:attrName>style.visibility</p:attrName>
                                        </p:attrNameLst>
                                      </p:cBhvr>
                                      <p:to>
                                        <p:strVal val="visible"/>
                                      </p:to>
                                    </p:set>
                                    <p:animEffect transition="in" filter="randombar(horizontal)">
                                      <p:cBhvr>
                                        <p:cTn id="139" dur="500"/>
                                        <p:tgtEl>
                                          <p:spTgt spid="51"/>
                                        </p:tgtEl>
                                      </p:cBhvr>
                                    </p:animEffect>
                                  </p:childTnLst>
                                </p:cTn>
                              </p:par>
                              <p:par>
                                <p:cTn id="140" presetID="14" presetClass="entr" presetSubtype="10" fill="hold" grpId="0" nodeType="withEffect">
                                  <p:stCondLst>
                                    <p:cond delay="0"/>
                                  </p:stCondLst>
                                  <p:childTnLst>
                                    <p:set>
                                      <p:cBhvr>
                                        <p:cTn id="141" dur="1" fill="hold">
                                          <p:stCondLst>
                                            <p:cond delay="0"/>
                                          </p:stCondLst>
                                        </p:cTn>
                                        <p:tgtEl>
                                          <p:spTgt spid="52"/>
                                        </p:tgtEl>
                                        <p:attrNameLst>
                                          <p:attrName>style.visibility</p:attrName>
                                        </p:attrNameLst>
                                      </p:cBhvr>
                                      <p:to>
                                        <p:strVal val="visible"/>
                                      </p:to>
                                    </p:set>
                                    <p:animEffect transition="in" filter="randombar(horizontal)">
                                      <p:cBhvr>
                                        <p:cTn id="142" dur="500"/>
                                        <p:tgtEl>
                                          <p:spTgt spid="52"/>
                                        </p:tgtEl>
                                      </p:cBhvr>
                                    </p:animEffect>
                                  </p:childTnLst>
                                </p:cTn>
                              </p:par>
                              <p:par>
                                <p:cTn id="143" presetID="14" presetClass="entr" presetSubtype="10" fill="hold" grpId="0" nodeType="withEffect">
                                  <p:stCondLst>
                                    <p:cond delay="0"/>
                                  </p:stCondLst>
                                  <p:childTnLst>
                                    <p:set>
                                      <p:cBhvr>
                                        <p:cTn id="144" dur="1" fill="hold">
                                          <p:stCondLst>
                                            <p:cond delay="0"/>
                                          </p:stCondLst>
                                        </p:cTn>
                                        <p:tgtEl>
                                          <p:spTgt spid="53"/>
                                        </p:tgtEl>
                                        <p:attrNameLst>
                                          <p:attrName>style.visibility</p:attrName>
                                        </p:attrNameLst>
                                      </p:cBhvr>
                                      <p:to>
                                        <p:strVal val="visible"/>
                                      </p:to>
                                    </p:set>
                                    <p:animEffect transition="in" filter="randombar(horizontal)">
                                      <p:cBhvr>
                                        <p:cTn id="145" dur="500"/>
                                        <p:tgtEl>
                                          <p:spTgt spid="53"/>
                                        </p:tgtEl>
                                      </p:cBhvr>
                                    </p:animEffect>
                                  </p:childTnLst>
                                </p:cTn>
                              </p:par>
                              <p:par>
                                <p:cTn id="146" presetID="14" presetClass="entr" presetSubtype="10" fill="hold" grpId="0" nodeType="withEffect">
                                  <p:stCondLst>
                                    <p:cond delay="0"/>
                                  </p:stCondLst>
                                  <p:childTnLst>
                                    <p:set>
                                      <p:cBhvr>
                                        <p:cTn id="147" dur="1" fill="hold">
                                          <p:stCondLst>
                                            <p:cond delay="0"/>
                                          </p:stCondLst>
                                        </p:cTn>
                                        <p:tgtEl>
                                          <p:spTgt spid="54"/>
                                        </p:tgtEl>
                                        <p:attrNameLst>
                                          <p:attrName>style.visibility</p:attrName>
                                        </p:attrNameLst>
                                      </p:cBhvr>
                                      <p:to>
                                        <p:strVal val="visible"/>
                                      </p:to>
                                    </p:set>
                                    <p:animEffect transition="in" filter="randombar(horizontal)">
                                      <p:cBhvr>
                                        <p:cTn id="14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 grpId="0" animBg="1"/>
      <p:bldP spid="748" grpId="0" animBg="1"/>
      <p:bldP spid="749" grpId="0" animBg="1"/>
      <p:bldP spid="750" grpId="0" animBg="1"/>
      <p:bldP spid="751" grpId="0" animBg="1"/>
      <p:bldP spid="752" grpId="0" animBg="1"/>
      <p:bldP spid="753" grpId="0" animBg="1"/>
      <p:bldP spid="754" grpId="0" animBg="1"/>
      <p:bldP spid="755" grpId="0" animBg="1"/>
      <p:bldP spid="756" grpId="0" animBg="1"/>
      <p:bldP spid="757" grpId="0" animBg="1"/>
      <p:bldP spid="758" grpId="0" animBg="1"/>
      <p:bldP spid="759" grpId="0" animBg="1"/>
      <p:bldP spid="760" grpId="0" animBg="1"/>
      <p:bldP spid="761" grpId="0" animBg="1"/>
      <p:bldP spid="762" grpId="0" animBg="1"/>
      <p:bldP spid="763" grpId="0" animBg="1"/>
      <p:bldP spid="764" grpId="0" animBg="1"/>
      <p:bldP spid="765" grpId="0" animBg="1"/>
      <p:bldP spid="766" grpId="0" animBg="1"/>
      <p:bldP spid="767" grpId="0" animBg="1"/>
      <p:bldP spid="768" grpId="0" animBg="1"/>
      <p:bldP spid="769" grpId="0" animBg="1"/>
      <p:bldP spid="770" grpId="0" animBg="1"/>
      <p:bldP spid="775" grpId="0" animBg="1"/>
      <p:bldP spid="776" grpId="0" animBg="1"/>
      <p:bldP spid="777" grpId="0" animBg="1"/>
      <p:bldP spid="778" grpId="0" animBg="1"/>
      <p:bldP spid="779" grpId="0" animBg="1"/>
      <p:bldP spid="780" grpId="0" animBg="1"/>
      <p:bldP spid="781" grpId="0" animBg="1"/>
      <p:bldP spid="782" grpId="0" animBg="1"/>
      <p:bldP spid="783" grpId="0" animBg="1"/>
      <p:bldP spid="784" grpId="0" animBg="1"/>
      <p:bldP spid="785" grpId="0" animBg="1"/>
      <p:bldP spid="786" grpId="0" animBg="1"/>
      <p:bldP spid="787" grpId="0" animBg="1"/>
      <p:bldP spid="788" grpId="0" animBg="1"/>
      <p:bldP spid="789" grpId="0" animBg="1"/>
      <p:bldP spid="4" grpId="0"/>
      <p:bldP spid="47" grpId="0"/>
      <p:bldP spid="48" grpId="0"/>
      <p:bldP spid="49" grpId="0"/>
      <p:bldP spid="50" grpId="0"/>
      <p:bldP spid="51" grpId="0"/>
      <p:bldP spid="52" grpId="0"/>
      <p:bldP spid="53" grpId="0"/>
      <p:bldP spid="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accent1"/>
                </a:solidFill>
                <a:effectLst/>
                <a:uLnTx/>
                <a:uFillTx/>
                <a:cs typeface="+mn-ea"/>
                <a:sym typeface="+mn-lt"/>
              </a:rPr>
              <a:t>添加章节小标题</a:t>
            </a:r>
            <a:endParaRPr kumimoji="0" lang="zh-CN" altLang="en-US" sz="2400" b="0" i="0" u="none" strike="noStrike" kern="1200" cap="none" spc="0" normalizeH="0" baseline="0" noProof="0" dirty="0">
              <a:ln>
                <a:noFill/>
              </a:ln>
              <a:solidFill>
                <a:schemeClr val="accent1"/>
              </a:solidFill>
              <a:effectLst/>
              <a:uLnTx/>
              <a:uFillTx/>
              <a:cs typeface="+mn-ea"/>
              <a:sym typeface="+mn-lt"/>
            </a:endParaRPr>
          </a:p>
        </p:txBody>
      </p:sp>
      <p:pic>
        <p:nvPicPr>
          <p:cNvPr id="25" name="图片 24"/>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grpSp>
        <p:nvGrpSpPr>
          <p:cNvPr id="26" name="组合 25"/>
          <p:cNvGrpSpPr/>
          <p:nvPr/>
        </p:nvGrpSpPr>
        <p:grpSpPr>
          <a:xfrm>
            <a:off x="853102" y="2307176"/>
            <a:ext cx="10471345" cy="182881"/>
            <a:chOff x="639826" y="1875854"/>
            <a:chExt cx="7853509" cy="137161"/>
          </a:xfrm>
        </p:grpSpPr>
        <p:cxnSp>
          <p:nvCxnSpPr>
            <p:cNvPr id="27" name="Straight Connector 3"/>
            <p:cNvCxnSpPr/>
            <p:nvPr/>
          </p:nvCxnSpPr>
          <p:spPr>
            <a:xfrm>
              <a:off x="1594780" y="1944434"/>
              <a:ext cx="1067640" cy="0"/>
            </a:xfrm>
            <a:prstGeom prst="line">
              <a:avLst/>
            </a:prstGeom>
            <a:noFill/>
            <a:ln w="19050" cap="flat" cmpd="sng" algn="ctr">
              <a:solidFill>
                <a:schemeClr val="bg1">
                  <a:lumMod val="65000"/>
                </a:schemeClr>
              </a:solidFill>
              <a:prstDash val="solid"/>
              <a:miter lim="800000"/>
            </a:ln>
            <a:effectLst/>
          </p:spPr>
        </p:cxnSp>
        <p:cxnSp>
          <p:nvCxnSpPr>
            <p:cNvPr id="28" name="Straight Connector 4"/>
            <p:cNvCxnSpPr/>
            <p:nvPr/>
          </p:nvCxnSpPr>
          <p:spPr>
            <a:xfrm>
              <a:off x="639826" y="1944434"/>
              <a:ext cx="815246" cy="0"/>
            </a:xfrm>
            <a:prstGeom prst="line">
              <a:avLst/>
            </a:prstGeom>
            <a:noFill/>
            <a:ln w="19050" cap="flat" cmpd="sng" algn="ctr">
              <a:solidFill>
                <a:schemeClr val="bg1">
                  <a:lumMod val="65000"/>
                </a:schemeClr>
              </a:solidFill>
              <a:prstDash val="solid"/>
              <a:miter lim="800000"/>
              <a:headEnd type="oval"/>
            </a:ln>
            <a:effectLst/>
          </p:spPr>
        </p:cxnSp>
        <p:cxnSp>
          <p:nvCxnSpPr>
            <p:cNvPr id="29" name="Straight Connector 5"/>
            <p:cNvCxnSpPr/>
            <p:nvPr/>
          </p:nvCxnSpPr>
          <p:spPr>
            <a:xfrm>
              <a:off x="7678089" y="1944434"/>
              <a:ext cx="815246" cy="0"/>
            </a:xfrm>
            <a:prstGeom prst="line">
              <a:avLst/>
            </a:prstGeom>
            <a:noFill/>
            <a:ln w="19050" cap="flat" cmpd="sng" algn="ctr">
              <a:solidFill>
                <a:schemeClr val="bg1">
                  <a:lumMod val="65000"/>
                </a:schemeClr>
              </a:solidFill>
              <a:prstDash val="solid"/>
              <a:miter lim="800000"/>
              <a:tailEnd type="oval"/>
            </a:ln>
            <a:effectLst/>
          </p:spPr>
        </p:cxnSp>
        <p:sp>
          <p:nvSpPr>
            <p:cNvPr id="30" name="Oval 6"/>
            <p:cNvSpPr>
              <a:spLocks noChangeAspect="1"/>
            </p:cNvSpPr>
            <p:nvPr/>
          </p:nvSpPr>
          <p:spPr bwMode="auto">
            <a:xfrm rot="16200000" flipH="1" flipV="1">
              <a:off x="1463205" y="1874583"/>
              <a:ext cx="123444" cy="139707"/>
            </a:xfrm>
            <a:prstGeom prst="ellipse">
              <a:avLst/>
            </a:prstGeom>
            <a:noFill/>
            <a:ln w="28575">
              <a:solidFill>
                <a:schemeClr val="bg1">
                  <a:lumMod val="65000"/>
                </a:schemeClr>
              </a:solid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31" name="Straight Connector 7"/>
            <p:cNvCxnSpPr/>
            <p:nvPr/>
          </p:nvCxnSpPr>
          <p:spPr>
            <a:xfrm>
              <a:off x="2806893" y="1944434"/>
              <a:ext cx="1067640" cy="0"/>
            </a:xfrm>
            <a:prstGeom prst="line">
              <a:avLst/>
            </a:prstGeom>
            <a:noFill/>
            <a:ln w="19050" cap="flat" cmpd="sng" algn="ctr">
              <a:solidFill>
                <a:schemeClr val="bg1">
                  <a:lumMod val="65000"/>
                </a:schemeClr>
              </a:solidFill>
              <a:prstDash val="solid"/>
              <a:miter lim="800000"/>
            </a:ln>
            <a:effectLst/>
          </p:spPr>
        </p:cxnSp>
        <p:cxnSp>
          <p:nvCxnSpPr>
            <p:cNvPr id="32" name="Straight Connector 8"/>
            <p:cNvCxnSpPr/>
            <p:nvPr/>
          </p:nvCxnSpPr>
          <p:spPr>
            <a:xfrm>
              <a:off x="4024999" y="1944434"/>
              <a:ext cx="1067640" cy="0"/>
            </a:xfrm>
            <a:prstGeom prst="line">
              <a:avLst/>
            </a:prstGeom>
            <a:noFill/>
            <a:ln w="19050" cap="flat" cmpd="sng" algn="ctr">
              <a:solidFill>
                <a:schemeClr val="bg1">
                  <a:lumMod val="65000"/>
                </a:schemeClr>
              </a:solidFill>
              <a:prstDash val="solid"/>
              <a:miter lim="800000"/>
            </a:ln>
            <a:effectLst/>
          </p:spPr>
        </p:cxnSp>
        <p:sp>
          <p:nvSpPr>
            <p:cNvPr id="33" name="Oval 9"/>
            <p:cNvSpPr>
              <a:spLocks noChangeAspect="1"/>
            </p:cNvSpPr>
            <p:nvPr/>
          </p:nvSpPr>
          <p:spPr bwMode="auto">
            <a:xfrm rot="16200000" flipH="1" flipV="1">
              <a:off x="2671455" y="1866820"/>
              <a:ext cx="137160" cy="155230"/>
            </a:xfrm>
            <a:prstGeom prst="ellipse">
              <a:avLst/>
            </a:prstGeom>
            <a:noFill/>
            <a:ln w="28575">
              <a:solidFill>
                <a:schemeClr val="bg1">
                  <a:lumMod val="65000"/>
                </a:schemeClr>
              </a:solid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34" name="Straight Connector 10"/>
            <p:cNvCxnSpPr/>
            <p:nvPr/>
          </p:nvCxnSpPr>
          <p:spPr>
            <a:xfrm>
              <a:off x="5232348" y="1944434"/>
              <a:ext cx="1067640" cy="0"/>
            </a:xfrm>
            <a:prstGeom prst="line">
              <a:avLst/>
            </a:prstGeom>
            <a:noFill/>
            <a:ln w="19050" cap="flat" cmpd="sng" algn="ctr">
              <a:solidFill>
                <a:schemeClr val="bg1">
                  <a:lumMod val="65000"/>
                </a:schemeClr>
              </a:solidFill>
              <a:prstDash val="solid"/>
              <a:miter lim="800000"/>
            </a:ln>
            <a:effectLst/>
          </p:spPr>
        </p:cxnSp>
        <p:sp>
          <p:nvSpPr>
            <p:cNvPr id="35" name="Oval 11"/>
            <p:cNvSpPr>
              <a:spLocks noChangeAspect="1"/>
            </p:cNvSpPr>
            <p:nvPr/>
          </p:nvSpPr>
          <p:spPr bwMode="auto">
            <a:xfrm rot="16200000" flipH="1" flipV="1">
              <a:off x="3878805" y="1866820"/>
              <a:ext cx="137160" cy="155230"/>
            </a:xfrm>
            <a:prstGeom prst="ellipse">
              <a:avLst/>
            </a:prstGeom>
            <a:noFill/>
            <a:ln w="28575">
              <a:solidFill>
                <a:schemeClr val="bg1">
                  <a:lumMod val="65000"/>
                </a:schemeClr>
              </a:solid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36" name="Straight Connector 12"/>
            <p:cNvCxnSpPr/>
            <p:nvPr/>
          </p:nvCxnSpPr>
          <p:spPr>
            <a:xfrm>
              <a:off x="6455218" y="1944434"/>
              <a:ext cx="1067640" cy="0"/>
            </a:xfrm>
            <a:prstGeom prst="line">
              <a:avLst/>
            </a:prstGeom>
            <a:noFill/>
            <a:ln w="19050" cap="flat" cmpd="sng" algn="ctr">
              <a:solidFill>
                <a:schemeClr val="bg1">
                  <a:lumMod val="65000"/>
                </a:schemeClr>
              </a:solidFill>
              <a:prstDash val="solid"/>
              <a:miter lim="800000"/>
            </a:ln>
            <a:effectLst/>
          </p:spPr>
        </p:cxnSp>
        <p:sp>
          <p:nvSpPr>
            <p:cNvPr id="37" name="Oval 13"/>
            <p:cNvSpPr>
              <a:spLocks noChangeAspect="1"/>
            </p:cNvSpPr>
            <p:nvPr/>
          </p:nvSpPr>
          <p:spPr bwMode="auto">
            <a:xfrm rot="16200000" flipH="1" flipV="1">
              <a:off x="5101674" y="1866819"/>
              <a:ext cx="137160" cy="155230"/>
            </a:xfrm>
            <a:prstGeom prst="ellipse">
              <a:avLst/>
            </a:prstGeom>
            <a:noFill/>
            <a:ln w="28575">
              <a:solidFill>
                <a:schemeClr val="bg1">
                  <a:lumMod val="65000"/>
                </a:schemeClr>
              </a:solid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38" name="Oval 14"/>
            <p:cNvSpPr>
              <a:spLocks noChangeAspect="1"/>
            </p:cNvSpPr>
            <p:nvPr/>
          </p:nvSpPr>
          <p:spPr bwMode="auto">
            <a:xfrm rot="16200000" flipH="1" flipV="1">
              <a:off x="6309024" y="1866820"/>
              <a:ext cx="137160" cy="155230"/>
            </a:xfrm>
            <a:prstGeom prst="ellipse">
              <a:avLst/>
            </a:prstGeom>
            <a:noFill/>
            <a:ln w="28575">
              <a:solidFill>
                <a:schemeClr val="bg1">
                  <a:lumMod val="65000"/>
                </a:schemeClr>
              </a:solid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39" name="Oval 15"/>
            <p:cNvSpPr>
              <a:spLocks noChangeAspect="1"/>
            </p:cNvSpPr>
            <p:nvPr/>
          </p:nvSpPr>
          <p:spPr bwMode="auto">
            <a:xfrm rot="16200000" flipH="1" flipV="1">
              <a:off x="7531893" y="1866820"/>
              <a:ext cx="137160" cy="155230"/>
            </a:xfrm>
            <a:prstGeom prst="ellipse">
              <a:avLst/>
            </a:prstGeom>
            <a:noFill/>
            <a:ln w="28575">
              <a:solidFill>
                <a:schemeClr val="bg1">
                  <a:lumMod val="65000"/>
                </a:schemeClr>
              </a:solid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grpSp>
      <p:grpSp>
        <p:nvGrpSpPr>
          <p:cNvPr id="40" name="组合 39"/>
          <p:cNvGrpSpPr/>
          <p:nvPr/>
        </p:nvGrpSpPr>
        <p:grpSpPr>
          <a:xfrm>
            <a:off x="1427776" y="1764167"/>
            <a:ext cx="9253780" cy="585221"/>
            <a:chOff x="1070831" y="1468596"/>
            <a:chExt cx="6940335" cy="438915"/>
          </a:xfrm>
        </p:grpSpPr>
        <p:sp>
          <p:nvSpPr>
            <p:cNvPr id="41" name="TextBox 16"/>
            <p:cNvSpPr txBox="1"/>
            <p:nvPr/>
          </p:nvSpPr>
          <p:spPr>
            <a:xfrm>
              <a:off x="1070831" y="1468596"/>
              <a:ext cx="821379" cy="438581"/>
            </a:xfrm>
            <a:prstGeom prst="rect">
              <a:avLst/>
            </a:prstGeom>
            <a:noFill/>
          </p:spPr>
          <p:txBody>
            <a:bodyPr wrap="none">
              <a:normAutofit/>
            </a:bodyPr>
            <a:lstStyle/>
            <a:p>
              <a:pPr algn="ctr"/>
              <a:r>
                <a:rPr lang="zh-CN" altLang="en-US" sz="2000" dirty="0">
                  <a:solidFill>
                    <a:schemeClr val="accent1"/>
                  </a:solidFill>
                  <a:cs typeface="+mn-ea"/>
                  <a:sym typeface="+mn-lt"/>
                </a:rPr>
                <a:t>第</a:t>
              </a:r>
              <a:r>
                <a:rPr lang="en-US" altLang="zh-CN" sz="2000" dirty="0">
                  <a:solidFill>
                    <a:schemeClr val="accent1"/>
                  </a:solidFill>
                  <a:cs typeface="+mn-ea"/>
                  <a:sym typeface="+mn-lt"/>
                </a:rPr>
                <a:t>1</a:t>
              </a:r>
              <a:r>
                <a:rPr lang="zh-CN" altLang="en-US" sz="2000" dirty="0">
                  <a:solidFill>
                    <a:schemeClr val="accent1"/>
                  </a:solidFill>
                  <a:cs typeface="+mn-ea"/>
                  <a:sym typeface="+mn-lt"/>
                </a:rPr>
                <a:t>步</a:t>
              </a:r>
              <a:endParaRPr lang="en-US" sz="2000" dirty="0">
                <a:solidFill>
                  <a:schemeClr val="accent1"/>
                </a:solidFill>
                <a:cs typeface="+mn-ea"/>
                <a:sym typeface="+mn-lt"/>
              </a:endParaRPr>
            </a:p>
          </p:txBody>
        </p:sp>
        <p:sp>
          <p:nvSpPr>
            <p:cNvPr id="42" name="TextBox 17"/>
            <p:cNvSpPr txBox="1"/>
            <p:nvPr/>
          </p:nvSpPr>
          <p:spPr>
            <a:xfrm>
              <a:off x="2329349" y="1468930"/>
              <a:ext cx="821379" cy="438581"/>
            </a:xfrm>
            <a:prstGeom prst="rect">
              <a:avLst/>
            </a:prstGeom>
            <a:noFill/>
          </p:spPr>
          <p:txBody>
            <a:bodyPr wrap="none">
              <a:normAutofit/>
            </a:bodyPr>
            <a:lstStyle/>
            <a:p>
              <a:pPr lvl="0" algn="ctr"/>
              <a:r>
                <a:rPr lang="zh-CN" altLang="en-US" sz="2000" dirty="0">
                  <a:solidFill>
                    <a:schemeClr val="accent1"/>
                  </a:solidFill>
                  <a:cs typeface="+mn-ea"/>
                  <a:sym typeface="+mn-lt"/>
                </a:rPr>
                <a:t>第</a:t>
              </a:r>
              <a:r>
                <a:rPr lang="en-US" altLang="zh-CN" sz="2000" dirty="0">
                  <a:solidFill>
                    <a:schemeClr val="accent1"/>
                  </a:solidFill>
                  <a:cs typeface="+mn-ea"/>
                  <a:sym typeface="+mn-lt"/>
                </a:rPr>
                <a:t>2</a:t>
              </a:r>
              <a:r>
                <a:rPr lang="zh-CN" altLang="en-US" sz="2000" dirty="0">
                  <a:solidFill>
                    <a:schemeClr val="accent1"/>
                  </a:solidFill>
                  <a:cs typeface="+mn-ea"/>
                  <a:sym typeface="+mn-lt"/>
                </a:rPr>
                <a:t>步</a:t>
              </a:r>
              <a:endParaRPr lang="en-US" altLang="zh-CN" sz="2000" dirty="0">
                <a:solidFill>
                  <a:schemeClr val="accent1"/>
                </a:solidFill>
                <a:cs typeface="+mn-ea"/>
                <a:sym typeface="+mn-lt"/>
              </a:endParaRPr>
            </a:p>
          </p:txBody>
        </p:sp>
        <p:sp>
          <p:nvSpPr>
            <p:cNvPr id="43" name="TextBox 18"/>
            <p:cNvSpPr txBox="1"/>
            <p:nvPr/>
          </p:nvSpPr>
          <p:spPr>
            <a:xfrm>
              <a:off x="3536697" y="1468930"/>
              <a:ext cx="821379" cy="438581"/>
            </a:xfrm>
            <a:prstGeom prst="rect">
              <a:avLst/>
            </a:prstGeom>
            <a:noFill/>
          </p:spPr>
          <p:txBody>
            <a:bodyPr wrap="none">
              <a:normAutofit/>
            </a:bodyPr>
            <a:lstStyle/>
            <a:p>
              <a:pPr lvl="0" algn="ctr"/>
              <a:r>
                <a:rPr lang="zh-CN" altLang="en-US" sz="2000" dirty="0">
                  <a:solidFill>
                    <a:schemeClr val="accent1"/>
                  </a:solidFill>
                  <a:cs typeface="+mn-ea"/>
                  <a:sym typeface="+mn-lt"/>
                </a:rPr>
                <a:t>第</a:t>
              </a:r>
              <a:r>
                <a:rPr lang="en-US" altLang="zh-CN" sz="2000" dirty="0">
                  <a:solidFill>
                    <a:schemeClr val="accent1"/>
                  </a:solidFill>
                  <a:cs typeface="+mn-ea"/>
                  <a:sym typeface="+mn-lt"/>
                </a:rPr>
                <a:t>3</a:t>
              </a:r>
              <a:r>
                <a:rPr lang="zh-CN" altLang="en-US" sz="2000" dirty="0">
                  <a:solidFill>
                    <a:schemeClr val="accent1"/>
                  </a:solidFill>
                  <a:cs typeface="+mn-ea"/>
                  <a:sym typeface="+mn-lt"/>
                </a:rPr>
                <a:t>步</a:t>
              </a:r>
              <a:endParaRPr lang="en-US" altLang="zh-CN" sz="2000" dirty="0">
                <a:solidFill>
                  <a:schemeClr val="accent1"/>
                </a:solidFill>
                <a:cs typeface="+mn-ea"/>
                <a:sym typeface="+mn-lt"/>
              </a:endParaRPr>
            </a:p>
          </p:txBody>
        </p:sp>
        <p:sp>
          <p:nvSpPr>
            <p:cNvPr id="44" name="TextBox 19"/>
            <p:cNvSpPr txBox="1"/>
            <p:nvPr/>
          </p:nvSpPr>
          <p:spPr>
            <a:xfrm>
              <a:off x="4759568" y="1468930"/>
              <a:ext cx="821379" cy="438581"/>
            </a:xfrm>
            <a:prstGeom prst="rect">
              <a:avLst/>
            </a:prstGeom>
            <a:noFill/>
          </p:spPr>
          <p:txBody>
            <a:bodyPr wrap="none">
              <a:normAutofit/>
            </a:bodyPr>
            <a:lstStyle/>
            <a:p>
              <a:pPr lvl="0" algn="ctr"/>
              <a:r>
                <a:rPr lang="zh-CN" altLang="en-US" sz="2000" dirty="0">
                  <a:solidFill>
                    <a:schemeClr val="accent1"/>
                  </a:solidFill>
                  <a:cs typeface="+mn-ea"/>
                  <a:sym typeface="+mn-lt"/>
                </a:rPr>
                <a:t>第</a:t>
              </a:r>
              <a:r>
                <a:rPr lang="en-US" altLang="zh-CN" sz="2000" dirty="0">
                  <a:solidFill>
                    <a:schemeClr val="accent1"/>
                  </a:solidFill>
                  <a:cs typeface="+mn-ea"/>
                  <a:sym typeface="+mn-lt"/>
                </a:rPr>
                <a:t>4</a:t>
              </a:r>
              <a:r>
                <a:rPr lang="zh-CN" altLang="en-US" sz="2000" dirty="0">
                  <a:solidFill>
                    <a:schemeClr val="accent1"/>
                  </a:solidFill>
                  <a:cs typeface="+mn-ea"/>
                  <a:sym typeface="+mn-lt"/>
                </a:rPr>
                <a:t>步</a:t>
              </a:r>
              <a:endParaRPr lang="en-US" altLang="zh-CN" sz="2000" dirty="0">
                <a:solidFill>
                  <a:schemeClr val="accent1"/>
                </a:solidFill>
                <a:cs typeface="+mn-ea"/>
                <a:sym typeface="+mn-lt"/>
              </a:endParaRPr>
            </a:p>
          </p:txBody>
        </p:sp>
        <p:sp>
          <p:nvSpPr>
            <p:cNvPr id="45" name="TextBox 20"/>
            <p:cNvSpPr txBox="1"/>
            <p:nvPr/>
          </p:nvSpPr>
          <p:spPr>
            <a:xfrm>
              <a:off x="5966916" y="1468930"/>
              <a:ext cx="821379" cy="438581"/>
            </a:xfrm>
            <a:prstGeom prst="rect">
              <a:avLst/>
            </a:prstGeom>
            <a:noFill/>
          </p:spPr>
          <p:txBody>
            <a:bodyPr wrap="none">
              <a:normAutofit/>
            </a:bodyPr>
            <a:lstStyle/>
            <a:p>
              <a:pPr lvl="0" algn="ctr"/>
              <a:r>
                <a:rPr lang="zh-CN" altLang="en-US" sz="2000" dirty="0">
                  <a:solidFill>
                    <a:schemeClr val="accent1"/>
                  </a:solidFill>
                  <a:cs typeface="+mn-ea"/>
                  <a:sym typeface="+mn-lt"/>
                </a:rPr>
                <a:t>第</a:t>
              </a:r>
              <a:r>
                <a:rPr lang="en-US" altLang="zh-CN" sz="2000" dirty="0">
                  <a:solidFill>
                    <a:schemeClr val="accent1"/>
                  </a:solidFill>
                  <a:cs typeface="+mn-ea"/>
                  <a:sym typeface="+mn-lt"/>
                </a:rPr>
                <a:t>5</a:t>
              </a:r>
              <a:r>
                <a:rPr lang="zh-CN" altLang="en-US" sz="2000" dirty="0">
                  <a:solidFill>
                    <a:schemeClr val="accent1"/>
                  </a:solidFill>
                  <a:cs typeface="+mn-ea"/>
                  <a:sym typeface="+mn-lt"/>
                </a:rPr>
                <a:t>步</a:t>
              </a:r>
              <a:endParaRPr lang="en-US" altLang="zh-CN" sz="2000" dirty="0">
                <a:solidFill>
                  <a:schemeClr val="accent1"/>
                </a:solidFill>
                <a:cs typeface="+mn-ea"/>
                <a:sym typeface="+mn-lt"/>
              </a:endParaRPr>
            </a:p>
          </p:txBody>
        </p:sp>
        <p:sp>
          <p:nvSpPr>
            <p:cNvPr id="46" name="TextBox 21"/>
            <p:cNvSpPr txBox="1"/>
            <p:nvPr/>
          </p:nvSpPr>
          <p:spPr>
            <a:xfrm>
              <a:off x="7189787" y="1468930"/>
              <a:ext cx="821379" cy="438581"/>
            </a:xfrm>
            <a:prstGeom prst="rect">
              <a:avLst/>
            </a:prstGeom>
            <a:noFill/>
          </p:spPr>
          <p:txBody>
            <a:bodyPr wrap="none">
              <a:normAutofit/>
            </a:bodyPr>
            <a:lstStyle/>
            <a:p>
              <a:pPr lvl="0" algn="ctr"/>
              <a:r>
                <a:rPr lang="zh-CN" altLang="en-US" sz="2000" dirty="0">
                  <a:solidFill>
                    <a:schemeClr val="accent1"/>
                  </a:solidFill>
                  <a:cs typeface="+mn-ea"/>
                  <a:sym typeface="+mn-lt"/>
                </a:rPr>
                <a:t>第</a:t>
              </a:r>
              <a:r>
                <a:rPr lang="en-US" altLang="zh-CN" sz="2000" dirty="0">
                  <a:solidFill>
                    <a:schemeClr val="accent1"/>
                  </a:solidFill>
                  <a:cs typeface="+mn-ea"/>
                  <a:sym typeface="+mn-lt"/>
                </a:rPr>
                <a:t>6</a:t>
              </a:r>
              <a:r>
                <a:rPr lang="zh-CN" altLang="en-US" sz="2000" dirty="0">
                  <a:solidFill>
                    <a:schemeClr val="accent1"/>
                  </a:solidFill>
                  <a:cs typeface="+mn-ea"/>
                  <a:sym typeface="+mn-lt"/>
                </a:rPr>
                <a:t>步</a:t>
              </a:r>
              <a:endParaRPr lang="en-US" altLang="zh-CN" sz="2000" dirty="0">
                <a:solidFill>
                  <a:schemeClr val="accent1"/>
                </a:solidFill>
                <a:cs typeface="+mn-ea"/>
                <a:sym typeface="+mn-lt"/>
              </a:endParaRPr>
            </a:p>
          </p:txBody>
        </p:sp>
      </p:grpSp>
      <p:grpSp>
        <p:nvGrpSpPr>
          <p:cNvPr id="47" name="组合 46"/>
          <p:cNvGrpSpPr/>
          <p:nvPr/>
        </p:nvGrpSpPr>
        <p:grpSpPr>
          <a:xfrm>
            <a:off x="1618658" y="2502079"/>
            <a:ext cx="8929885" cy="1751643"/>
            <a:chOff x="1213993" y="2022032"/>
            <a:chExt cx="6697414" cy="1313732"/>
          </a:xfrm>
        </p:grpSpPr>
        <p:cxnSp>
          <p:nvCxnSpPr>
            <p:cNvPr id="48" name="Straight Connector 22"/>
            <p:cNvCxnSpPr/>
            <p:nvPr/>
          </p:nvCxnSpPr>
          <p:spPr>
            <a:xfrm>
              <a:off x="1524927" y="2022032"/>
              <a:ext cx="0" cy="717230"/>
            </a:xfrm>
            <a:prstGeom prst="line">
              <a:avLst/>
            </a:prstGeom>
            <a:noFill/>
            <a:ln w="19050" cap="flat" cmpd="sng" algn="ctr">
              <a:solidFill>
                <a:schemeClr val="accent1"/>
              </a:solidFill>
              <a:prstDash val="solid"/>
              <a:miter lim="800000"/>
            </a:ln>
            <a:effectLst/>
          </p:spPr>
        </p:cxnSp>
        <p:sp>
          <p:nvSpPr>
            <p:cNvPr id="49" name="Isosceles Triangle 23"/>
            <p:cNvSpPr/>
            <p:nvPr/>
          </p:nvSpPr>
          <p:spPr bwMode="auto">
            <a:xfrm>
              <a:off x="1213993" y="2713898"/>
              <a:ext cx="621866" cy="621866"/>
            </a:xfrm>
            <a:prstGeom prst="triangle">
              <a:avLst/>
            </a:prstGeom>
            <a:solidFill>
              <a:schemeClr val="accent1"/>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50" name="Straight Connector 24"/>
            <p:cNvCxnSpPr/>
            <p:nvPr/>
          </p:nvCxnSpPr>
          <p:spPr>
            <a:xfrm>
              <a:off x="2740035" y="2022032"/>
              <a:ext cx="0" cy="717230"/>
            </a:xfrm>
            <a:prstGeom prst="line">
              <a:avLst/>
            </a:prstGeom>
            <a:noFill/>
            <a:ln w="19050" cap="flat" cmpd="sng" algn="ctr">
              <a:solidFill>
                <a:srgbClr val="6E8F9E"/>
              </a:solidFill>
              <a:prstDash val="solid"/>
              <a:miter lim="800000"/>
            </a:ln>
            <a:effectLst/>
          </p:spPr>
        </p:cxnSp>
        <p:sp>
          <p:nvSpPr>
            <p:cNvPr id="51" name="Isosceles Triangle 25"/>
            <p:cNvSpPr/>
            <p:nvPr/>
          </p:nvSpPr>
          <p:spPr bwMode="auto">
            <a:xfrm>
              <a:off x="2429103" y="2713898"/>
              <a:ext cx="621866" cy="621866"/>
            </a:xfrm>
            <a:prstGeom prst="triangle">
              <a:avLst/>
            </a:prstGeom>
            <a:solidFill>
              <a:schemeClr val="accent1"/>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52" name="Straight Connector 26"/>
            <p:cNvCxnSpPr/>
            <p:nvPr/>
          </p:nvCxnSpPr>
          <p:spPr>
            <a:xfrm>
              <a:off x="3947385" y="2022032"/>
              <a:ext cx="0" cy="717230"/>
            </a:xfrm>
            <a:prstGeom prst="line">
              <a:avLst/>
            </a:prstGeom>
            <a:noFill/>
            <a:ln w="19050" cap="flat" cmpd="sng" algn="ctr">
              <a:solidFill>
                <a:schemeClr val="accent1"/>
              </a:solidFill>
              <a:prstDash val="solid"/>
              <a:miter lim="800000"/>
            </a:ln>
            <a:effectLst/>
          </p:spPr>
        </p:cxnSp>
        <p:sp>
          <p:nvSpPr>
            <p:cNvPr id="53" name="Isosceles Triangle 27"/>
            <p:cNvSpPr/>
            <p:nvPr/>
          </p:nvSpPr>
          <p:spPr bwMode="auto">
            <a:xfrm>
              <a:off x="3636451" y="2713898"/>
              <a:ext cx="621866" cy="621866"/>
            </a:xfrm>
            <a:prstGeom prst="triangle">
              <a:avLst/>
            </a:prstGeom>
            <a:solidFill>
              <a:schemeClr val="accent1"/>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54" name="Straight Connector 28"/>
            <p:cNvCxnSpPr/>
            <p:nvPr/>
          </p:nvCxnSpPr>
          <p:spPr>
            <a:xfrm>
              <a:off x="5170254" y="2022032"/>
              <a:ext cx="0" cy="717230"/>
            </a:xfrm>
            <a:prstGeom prst="line">
              <a:avLst/>
            </a:prstGeom>
            <a:noFill/>
            <a:ln w="19050" cap="flat" cmpd="sng" algn="ctr">
              <a:solidFill>
                <a:srgbClr val="6E8F9E"/>
              </a:solidFill>
              <a:prstDash val="solid"/>
              <a:miter lim="800000"/>
            </a:ln>
            <a:effectLst/>
          </p:spPr>
        </p:cxnSp>
        <p:sp>
          <p:nvSpPr>
            <p:cNvPr id="55" name="Isosceles Triangle 29"/>
            <p:cNvSpPr/>
            <p:nvPr/>
          </p:nvSpPr>
          <p:spPr bwMode="auto">
            <a:xfrm>
              <a:off x="4859322" y="2713898"/>
              <a:ext cx="621866" cy="621866"/>
            </a:xfrm>
            <a:prstGeom prst="triangle">
              <a:avLst/>
            </a:prstGeom>
            <a:solidFill>
              <a:schemeClr val="accent1"/>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56" name="Straight Connector 30"/>
            <p:cNvCxnSpPr/>
            <p:nvPr/>
          </p:nvCxnSpPr>
          <p:spPr>
            <a:xfrm>
              <a:off x="6377604" y="2022032"/>
              <a:ext cx="0" cy="717230"/>
            </a:xfrm>
            <a:prstGeom prst="line">
              <a:avLst/>
            </a:prstGeom>
            <a:noFill/>
            <a:ln w="19050" cap="flat" cmpd="sng" algn="ctr">
              <a:solidFill>
                <a:schemeClr val="accent1"/>
              </a:solidFill>
              <a:prstDash val="solid"/>
              <a:miter lim="800000"/>
            </a:ln>
            <a:effectLst/>
          </p:spPr>
        </p:cxnSp>
        <p:sp>
          <p:nvSpPr>
            <p:cNvPr id="57" name="Isosceles Triangle 31"/>
            <p:cNvSpPr/>
            <p:nvPr/>
          </p:nvSpPr>
          <p:spPr bwMode="auto">
            <a:xfrm>
              <a:off x="6066670" y="2713898"/>
              <a:ext cx="621866" cy="621866"/>
            </a:xfrm>
            <a:prstGeom prst="triangle">
              <a:avLst/>
            </a:prstGeom>
            <a:solidFill>
              <a:schemeClr val="accent1"/>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cxnSp>
          <p:nvCxnSpPr>
            <p:cNvPr id="58" name="Straight Connector 32"/>
            <p:cNvCxnSpPr/>
            <p:nvPr/>
          </p:nvCxnSpPr>
          <p:spPr>
            <a:xfrm>
              <a:off x="7600473" y="2022032"/>
              <a:ext cx="0" cy="717230"/>
            </a:xfrm>
            <a:prstGeom prst="line">
              <a:avLst/>
            </a:prstGeom>
            <a:noFill/>
            <a:ln w="19050" cap="flat" cmpd="sng" algn="ctr">
              <a:solidFill>
                <a:srgbClr val="6E8F9E"/>
              </a:solidFill>
              <a:prstDash val="solid"/>
              <a:miter lim="800000"/>
            </a:ln>
            <a:effectLst/>
          </p:spPr>
        </p:cxnSp>
        <p:sp>
          <p:nvSpPr>
            <p:cNvPr id="59" name="Isosceles Triangle 33"/>
            <p:cNvSpPr/>
            <p:nvPr/>
          </p:nvSpPr>
          <p:spPr bwMode="auto">
            <a:xfrm>
              <a:off x="7289541" y="2713898"/>
              <a:ext cx="621866" cy="621866"/>
            </a:xfrm>
            <a:prstGeom prst="triangle">
              <a:avLst/>
            </a:prstGeom>
            <a:solidFill>
              <a:schemeClr val="accent1"/>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0" name="Freeform: Shape 40"/>
            <p:cNvSpPr/>
            <p:nvPr/>
          </p:nvSpPr>
          <p:spPr bwMode="auto">
            <a:xfrm>
              <a:off x="1428936" y="3072148"/>
              <a:ext cx="191982" cy="15482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FFFFFF"/>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1" name="Freeform: Shape 41"/>
            <p:cNvSpPr/>
            <p:nvPr/>
          </p:nvSpPr>
          <p:spPr bwMode="auto">
            <a:xfrm>
              <a:off x="2633934" y="3051399"/>
              <a:ext cx="212202" cy="196322"/>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FFFFFF"/>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2" name="Freeform: Shape 42"/>
            <p:cNvSpPr/>
            <p:nvPr/>
          </p:nvSpPr>
          <p:spPr bwMode="auto">
            <a:xfrm>
              <a:off x="3864369" y="3057626"/>
              <a:ext cx="166030" cy="183868"/>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rgbClr val="FFFFFF"/>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3" name="Freeform: Shape 43"/>
            <p:cNvSpPr>
              <a:spLocks noChangeAspect="1"/>
            </p:cNvSpPr>
            <p:nvPr/>
          </p:nvSpPr>
          <p:spPr bwMode="auto">
            <a:xfrm>
              <a:off x="5063292" y="3057815"/>
              <a:ext cx="213934" cy="184480"/>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FFFFFF"/>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4" name="Freeform: Shape 44"/>
            <p:cNvSpPr>
              <a:spLocks noChangeAspect="1"/>
            </p:cNvSpPr>
            <p:nvPr/>
          </p:nvSpPr>
          <p:spPr bwMode="auto">
            <a:xfrm>
              <a:off x="6302358" y="3057408"/>
              <a:ext cx="150490" cy="184308"/>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rgbClr val="FFFFFF"/>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sp>
          <p:nvSpPr>
            <p:cNvPr id="65" name="Freeform: Shape 45"/>
            <p:cNvSpPr>
              <a:spLocks noChangeAspect="1"/>
            </p:cNvSpPr>
            <p:nvPr/>
          </p:nvSpPr>
          <p:spPr bwMode="auto">
            <a:xfrm>
              <a:off x="7504746" y="3068161"/>
              <a:ext cx="191454" cy="162802"/>
            </a:xfrm>
            <a:custGeom>
              <a:avLst/>
              <a:gdLst/>
              <a:ahLst/>
              <a:cxnLst>
                <a:cxn ang="0">
                  <a:pos x="10" y="57"/>
                </a:cxn>
                <a:cxn ang="0">
                  <a:pos x="9" y="58"/>
                </a:cxn>
                <a:cxn ang="0">
                  <a:pos x="2" y="58"/>
                </a:cxn>
                <a:cxn ang="0">
                  <a:pos x="0" y="57"/>
                </a:cxn>
                <a:cxn ang="0">
                  <a:pos x="0" y="49"/>
                </a:cxn>
                <a:cxn ang="0">
                  <a:pos x="2" y="48"/>
                </a:cxn>
                <a:cxn ang="0">
                  <a:pos x="9" y="48"/>
                </a:cxn>
                <a:cxn ang="0">
                  <a:pos x="10" y="49"/>
                </a:cxn>
                <a:cxn ang="0">
                  <a:pos x="10" y="57"/>
                </a:cxn>
                <a:cxn ang="0">
                  <a:pos x="25" y="57"/>
                </a:cxn>
                <a:cxn ang="0">
                  <a:pos x="24" y="58"/>
                </a:cxn>
                <a:cxn ang="0">
                  <a:pos x="16" y="58"/>
                </a:cxn>
                <a:cxn ang="0">
                  <a:pos x="15" y="57"/>
                </a:cxn>
                <a:cxn ang="0">
                  <a:pos x="15" y="44"/>
                </a:cxn>
                <a:cxn ang="0">
                  <a:pos x="16" y="43"/>
                </a:cxn>
                <a:cxn ang="0">
                  <a:pos x="24" y="43"/>
                </a:cxn>
                <a:cxn ang="0">
                  <a:pos x="25" y="44"/>
                </a:cxn>
                <a:cxn ang="0">
                  <a:pos x="25" y="57"/>
                </a:cxn>
                <a:cxn ang="0">
                  <a:pos x="39" y="57"/>
                </a:cxn>
                <a:cxn ang="0">
                  <a:pos x="38" y="58"/>
                </a:cxn>
                <a:cxn ang="0">
                  <a:pos x="31" y="58"/>
                </a:cxn>
                <a:cxn ang="0">
                  <a:pos x="30" y="57"/>
                </a:cxn>
                <a:cxn ang="0">
                  <a:pos x="30" y="35"/>
                </a:cxn>
                <a:cxn ang="0">
                  <a:pos x="31" y="34"/>
                </a:cxn>
                <a:cxn ang="0">
                  <a:pos x="38" y="34"/>
                </a:cxn>
                <a:cxn ang="0">
                  <a:pos x="39" y="35"/>
                </a:cxn>
                <a:cxn ang="0">
                  <a:pos x="39" y="57"/>
                </a:cxn>
                <a:cxn ang="0">
                  <a:pos x="54" y="57"/>
                </a:cxn>
                <a:cxn ang="0">
                  <a:pos x="53" y="58"/>
                </a:cxn>
                <a:cxn ang="0">
                  <a:pos x="45" y="58"/>
                </a:cxn>
                <a:cxn ang="0">
                  <a:pos x="44" y="57"/>
                </a:cxn>
                <a:cxn ang="0">
                  <a:pos x="44" y="20"/>
                </a:cxn>
                <a:cxn ang="0">
                  <a:pos x="45" y="19"/>
                </a:cxn>
                <a:cxn ang="0">
                  <a:pos x="53" y="19"/>
                </a:cxn>
                <a:cxn ang="0">
                  <a:pos x="54" y="20"/>
                </a:cxn>
                <a:cxn ang="0">
                  <a:pos x="54" y="57"/>
                </a:cxn>
                <a:cxn ang="0">
                  <a:pos x="68" y="57"/>
                </a:cxn>
                <a:cxn ang="0">
                  <a:pos x="67" y="58"/>
                </a:cxn>
                <a:cxn ang="0">
                  <a:pos x="60" y="58"/>
                </a:cxn>
                <a:cxn ang="0">
                  <a:pos x="59" y="57"/>
                </a:cxn>
                <a:cxn ang="0">
                  <a:pos x="59" y="1"/>
                </a:cxn>
                <a:cxn ang="0">
                  <a:pos x="60" y="0"/>
                </a:cxn>
                <a:cxn ang="0">
                  <a:pos x="67" y="0"/>
                </a:cxn>
                <a:cxn ang="0">
                  <a:pos x="68" y="1"/>
                </a:cxn>
                <a:cxn ang="0">
                  <a:pos x="68" y="57"/>
                </a:cxn>
              </a:cxnLst>
              <a:rect l="0" t="0" r="r" b="b"/>
              <a:pathLst>
                <a:path w="68" h="58">
                  <a:moveTo>
                    <a:pt x="10" y="57"/>
                  </a:moveTo>
                  <a:cubicBezTo>
                    <a:pt x="10" y="57"/>
                    <a:pt x="10" y="58"/>
                    <a:pt x="9" y="58"/>
                  </a:cubicBezTo>
                  <a:cubicBezTo>
                    <a:pt x="2" y="58"/>
                    <a:pt x="2" y="58"/>
                    <a:pt x="2" y="58"/>
                  </a:cubicBezTo>
                  <a:cubicBezTo>
                    <a:pt x="1" y="58"/>
                    <a:pt x="0" y="57"/>
                    <a:pt x="0" y="57"/>
                  </a:cubicBezTo>
                  <a:cubicBezTo>
                    <a:pt x="0" y="49"/>
                    <a:pt x="0" y="49"/>
                    <a:pt x="0" y="49"/>
                  </a:cubicBezTo>
                  <a:cubicBezTo>
                    <a:pt x="0" y="49"/>
                    <a:pt x="1" y="48"/>
                    <a:pt x="2" y="48"/>
                  </a:cubicBezTo>
                  <a:cubicBezTo>
                    <a:pt x="9" y="48"/>
                    <a:pt x="9" y="48"/>
                    <a:pt x="9" y="48"/>
                  </a:cubicBezTo>
                  <a:cubicBezTo>
                    <a:pt x="10" y="48"/>
                    <a:pt x="10" y="49"/>
                    <a:pt x="10" y="49"/>
                  </a:cubicBezTo>
                  <a:lnTo>
                    <a:pt x="10" y="57"/>
                  </a:lnTo>
                  <a:close/>
                  <a:moveTo>
                    <a:pt x="25" y="57"/>
                  </a:moveTo>
                  <a:cubicBezTo>
                    <a:pt x="25" y="57"/>
                    <a:pt x="24" y="58"/>
                    <a:pt x="24" y="58"/>
                  </a:cubicBezTo>
                  <a:cubicBezTo>
                    <a:pt x="16" y="58"/>
                    <a:pt x="16" y="58"/>
                    <a:pt x="16" y="58"/>
                  </a:cubicBezTo>
                  <a:cubicBezTo>
                    <a:pt x="16" y="58"/>
                    <a:pt x="15" y="57"/>
                    <a:pt x="15" y="57"/>
                  </a:cubicBezTo>
                  <a:cubicBezTo>
                    <a:pt x="15" y="44"/>
                    <a:pt x="15" y="44"/>
                    <a:pt x="15" y="44"/>
                  </a:cubicBezTo>
                  <a:cubicBezTo>
                    <a:pt x="15" y="44"/>
                    <a:pt x="16" y="43"/>
                    <a:pt x="16" y="43"/>
                  </a:cubicBezTo>
                  <a:cubicBezTo>
                    <a:pt x="24" y="43"/>
                    <a:pt x="24" y="43"/>
                    <a:pt x="24" y="43"/>
                  </a:cubicBezTo>
                  <a:cubicBezTo>
                    <a:pt x="24" y="43"/>
                    <a:pt x="25" y="44"/>
                    <a:pt x="25" y="44"/>
                  </a:cubicBezTo>
                  <a:lnTo>
                    <a:pt x="25" y="57"/>
                  </a:lnTo>
                  <a:close/>
                  <a:moveTo>
                    <a:pt x="39" y="57"/>
                  </a:moveTo>
                  <a:cubicBezTo>
                    <a:pt x="39" y="57"/>
                    <a:pt x="39" y="58"/>
                    <a:pt x="38" y="58"/>
                  </a:cubicBezTo>
                  <a:cubicBezTo>
                    <a:pt x="31" y="58"/>
                    <a:pt x="31" y="58"/>
                    <a:pt x="31" y="58"/>
                  </a:cubicBezTo>
                  <a:cubicBezTo>
                    <a:pt x="30" y="58"/>
                    <a:pt x="30" y="57"/>
                    <a:pt x="30" y="57"/>
                  </a:cubicBezTo>
                  <a:cubicBezTo>
                    <a:pt x="30" y="35"/>
                    <a:pt x="30" y="35"/>
                    <a:pt x="30" y="35"/>
                  </a:cubicBezTo>
                  <a:cubicBezTo>
                    <a:pt x="30" y="34"/>
                    <a:pt x="30" y="34"/>
                    <a:pt x="31" y="34"/>
                  </a:cubicBezTo>
                  <a:cubicBezTo>
                    <a:pt x="38" y="34"/>
                    <a:pt x="38" y="34"/>
                    <a:pt x="38" y="34"/>
                  </a:cubicBezTo>
                  <a:cubicBezTo>
                    <a:pt x="39" y="34"/>
                    <a:pt x="39" y="34"/>
                    <a:pt x="39" y="35"/>
                  </a:cubicBezTo>
                  <a:lnTo>
                    <a:pt x="39" y="57"/>
                  </a:lnTo>
                  <a:close/>
                  <a:moveTo>
                    <a:pt x="54" y="57"/>
                  </a:moveTo>
                  <a:cubicBezTo>
                    <a:pt x="54" y="57"/>
                    <a:pt x="53" y="58"/>
                    <a:pt x="53" y="58"/>
                  </a:cubicBezTo>
                  <a:cubicBezTo>
                    <a:pt x="45" y="58"/>
                    <a:pt x="45" y="58"/>
                    <a:pt x="45" y="58"/>
                  </a:cubicBezTo>
                  <a:cubicBezTo>
                    <a:pt x="45" y="58"/>
                    <a:pt x="44" y="57"/>
                    <a:pt x="44" y="57"/>
                  </a:cubicBezTo>
                  <a:cubicBezTo>
                    <a:pt x="44" y="20"/>
                    <a:pt x="44" y="20"/>
                    <a:pt x="44" y="20"/>
                  </a:cubicBezTo>
                  <a:cubicBezTo>
                    <a:pt x="44" y="20"/>
                    <a:pt x="45" y="19"/>
                    <a:pt x="45" y="19"/>
                  </a:cubicBezTo>
                  <a:cubicBezTo>
                    <a:pt x="53" y="19"/>
                    <a:pt x="53" y="19"/>
                    <a:pt x="53" y="19"/>
                  </a:cubicBezTo>
                  <a:cubicBezTo>
                    <a:pt x="53" y="19"/>
                    <a:pt x="54" y="20"/>
                    <a:pt x="54" y="20"/>
                  </a:cubicBezTo>
                  <a:lnTo>
                    <a:pt x="54" y="57"/>
                  </a:lnTo>
                  <a:close/>
                  <a:moveTo>
                    <a:pt x="68" y="57"/>
                  </a:moveTo>
                  <a:cubicBezTo>
                    <a:pt x="68" y="57"/>
                    <a:pt x="68" y="58"/>
                    <a:pt x="67" y="58"/>
                  </a:cubicBezTo>
                  <a:cubicBezTo>
                    <a:pt x="60" y="58"/>
                    <a:pt x="60" y="58"/>
                    <a:pt x="60" y="58"/>
                  </a:cubicBezTo>
                  <a:cubicBezTo>
                    <a:pt x="59" y="58"/>
                    <a:pt x="59" y="57"/>
                    <a:pt x="59" y="57"/>
                  </a:cubicBezTo>
                  <a:cubicBezTo>
                    <a:pt x="59" y="1"/>
                    <a:pt x="59" y="1"/>
                    <a:pt x="59" y="1"/>
                  </a:cubicBezTo>
                  <a:cubicBezTo>
                    <a:pt x="59" y="0"/>
                    <a:pt x="59" y="0"/>
                    <a:pt x="60" y="0"/>
                  </a:cubicBezTo>
                  <a:cubicBezTo>
                    <a:pt x="67" y="0"/>
                    <a:pt x="67" y="0"/>
                    <a:pt x="67" y="0"/>
                  </a:cubicBezTo>
                  <a:cubicBezTo>
                    <a:pt x="68" y="0"/>
                    <a:pt x="68" y="0"/>
                    <a:pt x="68" y="1"/>
                  </a:cubicBezTo>
                  <a:lnTo>
                    <a:pt x="68" y="57"/>
                  </a:lnTo>
                  <a:close/>
                </a:path>
              </a:pathLst>
            </a:custGeom>
            <a:solidFill>
              <a:srgbClr val="FFFFFF"/>
            </a:solidFill>
            <a:ln w="9525">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400" b="0" i="0" u="none" strike="noStrike" kern="0" cap="none" spc="0" normalizeH="0" baseline="0" noProof="0" dirty="0">
                <a:ln>
                  <a:noFill/>
                </a:ln>
                <a:solidFill>
                  <a:schemeClr val="accent1"/>
                </a:solidFill>
                <a:effectLst/>
                <a:uLnTx/>
                <a:uFillTx/>
                <a:cs typeface="+mn-ea"/>
                <a:sym typeface="+mn-lt"/>
              </a:endParaRPr>
            </a:p>
          </p:txBody>
        </p:sp>
      </p:grpSp>
      <p:grpSp>
        <p:nvGrpSpPr>
          <p:cNvPr id="66" name="组合 65"/>
          <p:cNvGrpSpPr/>
          <p:nvPr/>
        </p:nvGrpSpPr>
        <p:grpSpPr>
          <a:xfrm>
            <a:off x="1254212" y="4550554"/>
            <a:ext cx="1615459" cy="1130236"/>
            <a:chOff x="1424485" y="5424263"/>
            <a:chExt cx="1615459" cy="1130236"/>
          </a:xfrm>
        </p:grpSpPr>
        <p:sp>
          <p:nvSpPr>
            <p:cNvPr id="67" name="文本框 66"/>
            <p:cNvSpPr txBox="1"/>
            <p:nvPr/>
          </p:nvSpPr>
          <p:spPr>
            <a:xfrm>
              <a:off x="1424485" y="5797369"/>
              <a:ext cx="1442299" cy="757130"/>
            </a:xfrm>
            <a:prstGeom prst="rect">
              <a:avLst/>
            </a:prstGeom>
            <a:noFill/>
          </p:spPr>
          <p:txBody>
            <a:bodyPr wrap="square" rtlCol="0">
              <a:spAutoFit/>
            </a:bodyPr>
            <a:lstStyle/>
            <a:p>
              <a:pPr marR="0" lvl="0" algn="ctr" fontAlgn="auto">
                <a:lnSpc>
                  <a:spcPct val="120000"/>
                </a:lnSpc>
                <a:spcBef>
                  <a:spcPct val="20000"/>
                </a:spcBef>
                <a:spcAft>
                  <a:spcPts val="0"/>
                </a:spcAft>
                <a:buClrTx/>
                <a:buSzTx/>
                <a:defRPr/>
              </a:pPr>
              <a:r>
                <a:rPr lang="zh-CN" altLang="en-US" sz="1200" dirty="0">
                  <a:solidFill>
                    <a:schemeClr val="accent1"/>
                  </a:solidFill>
                  <a:cs typeface="+mn-ea"/>
                  <a:sym typeface="+mn-lt"/>
                </a:rPr>
                <a:t>单击此处添加标题内容，内容要与标题相符。</a:t>
              </a:r>
              <a:endParaRPr lang="zh-CN" altLang="en-US" sz="1200" dirty="0">
                <a:solidFill>
                  <a:schemeClr val="accent1"/>
                </a:solidFill>
                <a:cs typeface="+mn-ea"/>
                <a:sym typeface="+mn-lt"/>
              </a:endParaRPr>
            </a:p>
          </p:txBody>
        </p:sp>
        <p:sp>
          <p:nvSpPr>
            <p:cNvPr id="68" name="文本框 67"/>
            <p:cNvSpPr txBox="1"/>
            <p:nvPr/>
          </p:nvSpPr>
          <p:spPr>
            <a:xfrm>
              <a:off x="1490080" y="5424263"/>
              <a:ext cx="154986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endParaRPr kumimoji="0" lang="zh-CN" altLang="en-US" sz="2000" b="1" i="0" u="none" strike="noStrike" kern="1200" cap="none" spc="400" normalizeH="0" baseline="0" noProof="0" dirty="0">
                <a:ln>
                  <a:noFill/>
                </a:ln>
                <a:solidFill>
                  <a:schemeClr val="accent1"/>
                </a:solidFill>
                <a:effectLst/>
                <a:uLnTx/>
                <a:uFillTx/>
                <a:cs typeface="+mn-ea"/>
                <a:sym typeface="+mn-lt"/>
              </a:endParaRPr>
            </a:p>
          </p:txBody>
        </p:sp>
      </p:grpSp>
      <p:grpSp>
        <p:nvGrpSpPr>
          <p:cNvPr id="69" name="组合 68"/>
          <p:cNvGrpSpPr/>
          <p:nvPr/>
        </p:nvGrpSpPr>
        <p:grpSpPr>
          <a:xfrm>
            <a:off x="2897793" y="4550554"/>
            <a:ext cx="1884436" cy="1117012"/>
            <a:chOff x="1434442" y="5424263"/>
            <a:chExt cx="1884436" cy="1117012"/>
          </a:xfrm>
        </p:grpSpPr>
        <p:sp>
          <p:nvSpPr>
            <p:cNvPr id="70" name="文本框 69"/>
            <p:cNvSpPr txBox="1"/>
            <p:nvPr/>
          </p:nvSpPr>
          <p:spPr>
            <a:xfrm>
              <a:off x="1434442" y="5784145"/>
              <a:ext cx="1474856" cy="757130"/>
            </a:xfrm>
            <a:prstGeom prst="rect">
              <a:avLst/>
            </a:prstGeom>
            <a:noFill/>
          </p:spPr>
          <p:txBody>
            <a:bodyPr wrap="square" rtlCol="0">
              <a:spAutoFit/>
            </a:bodyPr>
            <a:lstStyle/>
            <a:p>
              <a:pPr marR="0" lvl="0" algn="ctr" fontAlgn="auto">
                <a:lnSpc>
                  <a:spcPct val="120000"/>
                </a:lnSpc>
                <a:spcBef>
                  <a:spcPct val="20000"/>
                </a:spcBef>
                <a:spcAft>
                  <a:spcPts val="0"/>
                </a:spcAft>
                <a:buClrTx/>
                <a:buSzTx/>
                <a:defRPr/>
              </a:pPr>
              <a:r>
                <a:rPr lang="zh-CN" altLang="en-US" sz="1200" dirty="0">
                  <a:solidFill>
                    <a:schemeClr val="accent1"/>
                  </a:solidFill>
                  <a:cs typeface="+mn-ea"/>
                  <a:sym typeface="+mn-lt"/>
                </a:rPr>
                <a:t>单击此处添加标题内容，内容要与标题相符。</a:t>
              </a:r>
              <a:endParaRPr lang="zh-CN" altLang="en-US" sz="1200" dirty="0">
                <a:solidFill>
                  <a:schemeClr val="accent1"/>
                </a:solidFill>
                <a:cs typeface="+mn-ea"/>
                <a:sym typeface="+mn-lt"/>
              </a:endParaRPr>
            </a:p>
          </p:txBody>
        </p:sp>
        <p:sp>
          <p:nvSpPr>
            <p:cNvPr id="71" name="文本框 70"/>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endParaRPr kumimoji="0" lang="zh-CN" altLang="en-US" sz="2000" b="1" i="0" u="none" strike="noStrike" kern="1200" cap="none" spc="400" normalizeH="0" baseline="0" noProof="0" dirty="0">
                <a:ln>
                  <a:noFill/>
                </a:ln>
                <a:solidFill>
                  <a:schemeClr val="accent1"/>
                </a:solidFill>
                <a:effectLst/>
                <a:uLnTx/>
                <a:uFillTx/>
                <a:cs typeface="+mn-ea"/>
                <a:sym typeface="+mn-lt"/>
              </a:endParaRPr>
            </a:p>
          </p:txBody>
        </p:sp>
      </p:grpSp>
      <p:grpSp>
        <p:nvGrpSpPr>
          <p:cNvPr id="72" name="组合 71"/>
          <p:cNvGrpSpPr/>
          <p:nvPr/>
        </p:nvGrpSpPr>
        <p:grpSpPr>
          <a:xfrm>
            <a:off x="4545942" y="4550554"/>
            <a:ext cx="1869911" cy="1130236"/>
            <a:chOff x="1448967" y="5424263"/>
            <a:chExt cx="1869911" cy="1130236"/>
          </a:xfrm>
        </p:grpSpPr>
        <p:sp>
          <p:nvSpPr>
            <p:cNvPr id="73" name="文本框 72"/>
            <p:cNvSpPr txBox="1"/>
            <p:nvPr/>
          </p:nvSpPr>
          <p:spPr>
            <a:xfrm>
              <a:off x="1448967" y="5797369"/>
              <a:ext cx="1531844" cy="757130"/>
            </a:xfrm>
            <a:prstGeom prst="rect">
              <a:avLst/>
            </a:prstGeom>
            <a:noFill/>
          </p:spPr>
          <p:txBody>
            <a:bodyPr wrap="square" rtlCol="0">
              <a:spAutoFit/>
            </a:bodyPr>
            <a:lstStyle/>
            <a:p>
              <a:pPr marR="0" lvl="0" algn="ctr" fontAlgn="auto">
                <a:lnSpc>
                  <a:spcPct val="120000"/>
                </a:lnSpc>
                <a:spcBef>
                  <a:spcPct val="20000"/>
                </a:spcBef>
                <a:spcAft>
                  <a:spcPts val="0"/>
                </a:spcAft>
                <a:buClrTx/>
                <a:buSzTx/>
                <a:defRPr/>
              </a:pPr>
              <a:r>
                <a:rPr lang="zh-CN" altLang="en-US" sz="1200" dirty="0">
                  <a:solidFill>
                    <a:schemeClr val="accent1"/>
                  </a:solidFill>
                  <a:cs typeface="+mn-ea"/>
                  <a:sym typeface="+mn-lt"/>
                </a:rPr>
                <a:t>单击此处添加标题内容，内容要与标题相符。</a:t>
              </a:r>
              <a:endParaRPr lang="zh-CN" altLang="en-US" sz="1200" dirty="0">
                <a:solidFill>
                  <a:schemeClr val="accent1"/>
                </a:solidFill>
                <a:cs typeface="+mn-ea"/>
                <a:sym typeface="+mn-lt"/>
              </a:endParaRPr>
            </a:p>
          </p:txBody>
        </p:sp>
        <p:sp>
          <p:nvSpPr>
            <p:cNvPr id="74" name="文本框 73"/>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endParaRPr kumimoji="0" lang="zh-CN" altLang="en-US" sz="2000" b="1" i="0" u="none" strike="noStrike" kern="1200" cap="none" spc="400" normalizeH="0" baseline="0" noProof="0" dirty="0">
                <a:ln>
                  <a:noFill/>
                </a:ln>
                <a:solidFill>
                  <a:schemeClr val="accent1"/>
                </a:solidFill>
                <a:effectLst/>
                <a:uLnTx/>
                <a:uFillTx/>
                <a:cs typeface="+mn-ea"/>
                <a:sym typeface="+mn-lt"/>
              </a:endParaRPr>
            </a:p>
          </p:txBody>
        </p:sp>
      </p:grpSp>
      <p:grpSp>
        <p:nvGrpSpPr>
          <p:cNvPr id="75" name="组合 74"/>
          <p:cNvGrpSpPr/>
          <p:nvPr/>
        </p:nvGrpSpPr>
        <p:grpSpPr>
          <a:xfrm>
            <a:off x="6177784" y="4550554"/>
            <a:ext cx="1845897" cy="1139326"/>
            <a:chOff x="1472981" y="5424263"/>
            <a:chExt cx="1845897" cy="1139326"/>
          </a:xfrm>
        </p:grpSpPr>
        <p:sp>
          <p:nvSpPr>
            <p:cNvPr id="76" name="文本框 75"/>
            <p:cNvSpPr txBox="1"/>
            <p:nvPr/>
          </p:nvSpPr>
          <p:spPr>
            <a:xfrm>
              <a:off x="1472981" y="5784145"/>
              <a:ext cx="1531844" cy="779444"/>
            </a:xfrm>
            <a:prstGeom prst="rect">
              <a:avLst/>
            </a:prstGeom>
            <a:noFill/>
          </p:spPr>
          <p:txBody>
            <a:bodyPr wrap="square" rtlCol="0">
              <a:spAutoFit/>
            </a:bodyPr>
            <a:lstStyle/>
            <a:p>
              <a:pPr marL="0" marR="0" lvl="0" indent="0" algn="ctr" defTabSz="914400" rtl="0" eaLnBrk="1" fontAlgn="auto" latinLnBrk="0" hangingPunct="1">
                <a:lnSpc>
                  <a:spcPts val="1800"/>
                </a:lnSpc>
                <a:spcBef>
                  <a:spcPts val="0"/>
                </a:spcBef>
                <a:spcAft>
                  <a:spcPts val="0"/>
                </a:spcAft>
                <a:buClrTx/>
                <a:buSzTx/>
                <a:buFontTx/>
                <a:buNone/>
                <a:defRPr/>
              </a:pPr>
              <a:r>
                <a:rPr lang="zh-CN" altLang="en-US" sz="1200" dirty="0">
                  <a:solidFill>
                    <a:schemeClr val="accent1"/>
                  </a:solidFill>
                  <a:cs typeface="+mn-ea"/>
                  <a:sym typeface="+mn-lt"/>
                </a:rPr>
                <a:t>单击此处添加标题内容，内容要与标题相符</a:t>
              </a:r>
              <a:r>
                <a:rPr kumimoji="0" lang="zh-CN" altLang="en-US" sz="1400" b="0" i="0" u="none" strike="noStrike" kern="1200" cap="none" spc="0" normalizeH="0" baseline="0" noProof="0" dirty="0">
                  <a:ln>
                    <a:noFill/>
                  </a:ln>
                  <a:solidFill>
                    <a:schemeClr val="accent1"/>
                  </a:solidFill>
                  <a:effectLst/>
                  <a:uLnTx/>
                  <a:uFillTx/>
                  <a:cs typeface="+mn-ea"/>
                  <a:sym typeface="+mn-lt"/>
                </a:rPr>
                <a:t>。</a:t>
              </a:r>
              <a:endParaRPr kumimoji="0" lang="zh-CN" altLang="en-US" sz="1400" b="0" i="0" u="none" strike="noStrike" kern="1200" cap="none" spc="0" normalizeH="0" baseline="0" noProof="0" dirty="0">
                <a:ln>
                  <a:noFill/>
                </a:ln>
                <a:solidFill>
                  <a:schemeClr val="accent1"/>
                </a:solidFill>
                <a:effectLst/>
                <a:uLnTx/>
                <a:uFillTx/>
                <a:cs typeface="+mn-ea"/>
                <a:sym typeface="+mn-lt"/>
              </a:endParaRPr>
            </a:p>
          </p:txBody>
        </p:sp>
        <p:sp>
          <p:nvSpPr>
            <p:cNvPr id="77" name="文本框 76"/>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endParaRPr kumimoji="0" lang="zh-CN" altLang="en-US" sz="2000" b="1" i="0" u="none" strike="noStrike" kern="1200" cap="none" spc="400" normalizeH="0" baseline="0" noProof="0" dirty="0">
                <a:ln>
                  <a:noFill/>
                </a:ln>
                <a:solidFill>
                  <a:schemeClr val="accent1"/>
                </a:solidFill>
                <a:effectLst/>
                <a:uLnTx/>
                <a:uFillTx/>
                <a:cs typeface="+mn-ea"/>
                <a:sym typeface="+mn-lt"/>
              </a:endParaRPr>
            </a:p>
          </p:txBody>
        </p:sp>
      </p:grpSp>
      <p:grpSp>
        <p:nvGrpSpPr>
          <p:cNvPr id="78" name="组合 77"/>
          <p:cNvGrpSpPr/>
          <p:nvPr/>
        </p:nvGrpSpPr>
        <p:grpSpPr>
          <a:xfrm>
            <a:off x="7747067" y="4550554"/>
            <a:ext cx="1844110" cy="1130236"/>
            <a:chOff x="1474768" y="5424263"/>
            <a:chExt cx="1844110" cy="1130236"/>
          </a:xfrm>
        </p:grpSpPr>
        <p:sp>
          <p:nvSpPr>
            <p:cNvPr id="79" name="文本框 78"/>
            <p:cNvSpPr txBox="1"/>
            <p:nvPr/>
          </p:nvSpPr>
          <p:spPr>
            <a:xfrm>
              <a:off x="1474768" y="5797369"/>
              <a:ext cx="1527735" cy="757130"/>
            </a:xfrm>
            <a:prstGeom prst="rect">
              <a:avLst/>
            </a:prstGeom>
            <a:noFill/>
          </p:spPr>
          <p:txBody>
            <a:bodyPr wrap="square" rtlCol="0">
              <a:spAutoFit/>
            </a:bodyPr>
            <a:lstStyle/>
            <a:p>
              <a:pPr marR="0" lvl="0" algn="ctr" fontAlgn="auto">
                <a:lnSpc>
                  <a:spcPct val="120000"/>
                </a:lnSpc>
                <a:spcBef>
                  <a:spcPct val="20000"/>
                </a:spcBef>
                <a:spcAft>
                  <a:spcPts val="0"/>
                </a:spcAft>
                <a:buClrTx/>
                <a:buSzTx/>
                <a:defRPr/>
              </a:pPr>
              <a:r>
                <a:rPr lang="zh-CN" altLang="en-US" sz="1200" dirty="0">
                  <a:solidFill>
                    <a:schemeClr val="accent1"/>
                  </a:solidFill>
                  <a:cs typeface="+mn-ea"/>
                  <a:sym typeface="+mn-lt"/>
                </a:rPr>
                <a:t>单击此处添加标题内容，内容要与标题相符。</a:t>
              </a:r>
              <a:endParaRPr lang="zh-CN" altLang="en-US" sz="1200" dirty="0">
                <a:solidFill>
                  <a:schemeClr val="accent1"/>
                </a:solidFill>
                <a:cs typeface="+mn-ea"/>
                <a:sym typeface="+mn-lt"/>
              </a:endParaRPr>
            </a:p>
          </p:txBody>
        </p:sp>
        <p:sp>
          <p:nvSpPr>
            <p:cNvPr id="80" name="文本框 79"/>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endParaRPr kumimoji="0" lang="zh-CN" altLang="en-US" sz="2000" b="1" i="0" u="none" strike="noStrike" kern="1200" cap="none" spc="400" normalizeH="0" baseline="0" noProof="0" dirty="0">
                <a:ln>
                  <a:noFill/>
                </a:ln>
                <a:solidFill>
                  <a:schemeClr val="accent1"/>
                </a:solidFill>
                <a:effectLst/>
                <a:uLnTx/>
                <a:uFillTx/>
                <a:cs typeface="+mn-ea"/>
                <a:sym typeface="+mn-lt"/>
              </a:endParaRPr>
            </a:p>
          </p:txBody>
        </p:sp>
      </p:grpSp>
      <p:grpSp>
        <p:nvGrpSpPr>
          <p:cNvPr id="81" name="组合 80"/>
          <p:cNvGrpSpPr/>
          <p:nvPr/>
        </p:nvGrpSpPr>
        <p:grpSpPr>
          <a:xfrm>
            <a:off x="9375638" y="4550554"/>
            <a:ext cx="1911365" cy="1152550"/>
            <a:chOff x="1407513" y="5424263"/>
            <a:chExt cx="1911365" cy="1152550"/>
          </a:xfrm>
        </p:grpSpPr>
        <p:sp>
          <p:nvSpPr>
            <p:cNvPr id="82" name="文本框 81"/>
            <p:cNvSpPr txBox="1"/>
            <p:nvPr/>
          </p:nvSpPr>
          <p:spPr>
            <a:xfrm>
              <a:off x="1407513" y="5797369"/>
              <a:ext cx="1527735" cy="779444"/>
            </a:xfrm>
            <a:prstGeom prst="rect">
              <a:avLst/>
            </a:prstGeom>
            <a:noFill/>
          </p:spPr>
          <p:txBody>
            <a:bodyPr wrap="square" rtlCol="0">
              <a:spAutoFit/>
            </a:bodyPr>
            <a:lstStyle/>
            <a:p>
              <a:pPr marL="0" marR="0" lvl="0" indent="0" algn="ctr" defTabSz="914400" rtl="0" eaLnBrk="1" fontAlgn="auto" latinLnBrk="0" hangingPunct="1">
                <a:lnSpc>
                  <a:spcPts val="1800"/>
                </a:lnSpc>
                <a:spcBef>
                  <a:spcPts val="0"/>
                </a:spcBef>
                <a:spcAft>
                  <a:spcPts val="0"/>
                </a:spcAft>
                <a:buClrTx/>
                <a:buSzTx/>
                <a:buFontTx/>
                <a:buNone/>
                <a:defRPr/>
              </a:pPr>
              <a:r>
                <a:rPr lang="zh-CN" altLang="en-US" sz="1200" dirty="0">
                  <a:solidFill>
                    <a:schemeClr val="accent1"/>
                  </a:solidFill>
                  <a:cs typeface="+mn-ea"/>
                  <a:sym typeface="+mn-lt"/>
                </a:rPr>
                <a:t>单击此处添加标题内容，内容要与标题相符</a:t>
              </a:r>
              <a:r>
                <a:rPr kumimoji="0" lang="zh-CN" altLang="en-US" sz="1400" b="0" i="0" u="none" strike="noStrike" kern="1200" cap="none" spc="0" normalizeH="0" baseline="0" noProof="0" dirty="0">
                  <a:ln>
                    <a:noFill/>
                  </a:ln>
                  <a:solidFill>
                    <a:schemeClr val="accent1"/>
                  </a:solidFill>
                  <a:effectLst/>
                  <a:uLnTx/>
                  <a:uFillTx/>
                  <a:cs typeface="+mn-ea"/>
                  <a:sym typeface="+mn-lt"/>
                </a:rPr>
                <a:t>。</a:t>
              </a:r>
              <a:endParaRPr kumimoji="0" lang="zh-CN" altLang="en-US" sz="1400" b="0" i="0" u="none" strike="noStrike" kern="1200" cap="none" spc="0" normalizeH="0" baseline="0" noProof="0" dirty="0">
                <a:ln>
                  <a:noFill/>
                </a:ln>
                <a:solidFill>
                  <a:schemeClr val="accent1"/>
                </a:solidFill>
                <a:effectLst/>
                <a:uLnTx/>
                <a:uFillTx/>
                <a:cs typeface="+mn-ea"/>
                <a:sym typeface="+mn-lt"/>
              </a:endParaRPr>
            </a:p>
          </p:txBody>
        </p:sp>
        <p:sp>
          <p:nvSpPr>
            <p:cNvPr id="83" name="文本框 82"/>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400" normalizeH="0" baseline="0" noProof="0" dirty="0">
                  <a:ln>
                    <a:noFill/>
                  </a:ln>
                  <a:solidFill>
                    <a:schemeClr val="accent1"/>
                  </a:solidFill>
                  <a:effectLst/>
                  <a:uLnTx/>
                  <a:uFillTx/>
                  <a:cs typeface="+mn-ea"/>
                  <a:sym typeface="+mn-lt"/>
                </a:rPr>
                <a:t>添加标题</a:t>
              </a:r>
              <a:endParaRPr kumimoji="0" lang="zh-CN" altLang="en-US" sz="2000" b="1" i="0" u="none" strike="noStrike" kern="1200" cap="none" spc="400" normalizeH="0" baseline="0" noProof="0" dirty="0">
                <a:ln>
                  <a:noFill/>
                </a:ln>
                <a:solidFill>
                  <a:schemeClr val="accent1"/>
                </a:solidFill>
                <a:effectLst/>
                <a:uLnTx/>
                <a:uFillTx/>
                <a:cs typeface="+mn-ea"/>
                <a:sym typeface="+mn-lt"/>
              </a:endParaRPr>
            </a:p>
          </p:txBody>
        </p:sp>
      </p:grpSp>
    </p:spTree>
    <p:custDataLst>
      <p:tags r:id="rId3"/>
    </p:custDataLst>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wipe(up)">
                                      <p:cBhvr>
                                        <p:cTn id="20" dur="500"/>
                                        <p:tgtEl>
                                          <p:spTgt spid="47"/>
                                        </p:tgtEl>
                                      </p:cBhvr>
                                    </p:animEffect>
                                  </p:childTnLst>
                                </p:cTn>
                              </p:par>
                            </p:childTnLst>
                          </p:cTn>
                        </p:par>
                        <p:par>
                          <p:cTn id="21" fill="hold">
                            <p:stCondLst>
                              <p:cond delay="500"/>
                            </p:stCondLst>
                            <p:childTnLst>
                              <p:par>
                                <p:cTn id="22" presetID="42" presetClass="entr" presetSubtype="0" fill="hold"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1000"/>
                                        <p:tgtEl>
                                          <p:spTgt spid="66"/>
                                        </p:tgtEl>
                                      </p:cBhvr>
                                    </p:animEffect>
                                    <p:anim calcmode="lin" valueType="num">
                                      <p:cBhvr>
                                        <p:cTn id="25" dur="1000" fill="hold"/>
                                        <p:tgtEl>
                                          <p:spTgt spid="66"/>
                                        </p:tgtEl>
                                        <p:attrNameLst>
                                          <p:attrName>ppt_x</p:attrName>
                                        </p:attrNameLst>
                                      </p:cBhvr>
                                      <p:tavLst>
                                        <p:tav tm="0">
                                          <p:val>
                                            <p:strVal val="#ppt_x"/>
                                          </p:val>
                                        </p:tav>
                                        <p:tav tm="100000">
                                          <p:val>
                                            <p:strVal val="#ppt_x"/>
                                          </p:val>
                                        </p:tav>
                                      </p:tavLst>
                                    </p:anim>
                                    <p:anim calcmode="lin" valueType="num">
                                      <p:cBhvr>
                                        <p:cTn id="26" dur="1000" fill="hold"/>
                                        <p:tgtEl>
                                          <p:spTgt spid="66"/>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nodeType="after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1000"/>
                                        <p:tgtEl>
                                          <p:spTgt spid="69"/>
                                        </p:tgtEl>
                                      </p:cBhvr>
                                    </p:animEffect>
                                    <p:anim calcmode="lin" valueType="num">
                                      <p:cBhvr>
                                        <p:cTn id="31" dur="1000" fill="hold"/>
                                        <p:tgtEl>
                                          <p:spTgt spid="69"/>
                                        </p:tgtEl>
                                        <p:attrNameLst>
                                          <p:attrName>ppt_x</p:attrName>
                                        </p:attrNameLst>
                                      </p:cBhvr>
                                      <p:tavLst>
                                        <p:tav tm="0">
                                          <p:val>
                                            <p:strVal val="#ppt_x"/>
                                          </p:val>
                                        </p:tav>
                                        <p:tav tm="100000">
                                          <p:val>
                                            <p:strVal val="#ppt_x"/>
                                          </p:val>
                                        </p:tav>
                                      </p:tavLst>
                                    </p:anim>
                                    <p:anim calcmode="lin" valueType="num">
                                      <p:cBhvr>
                                        <p:cTn id="32" dur="1000" fill="hold"/>
                                        <p:tgtEl>
                                          <p:spTgt spid="69"/>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fade">
                                      <p:cBhvr>
                                        <p:cTn id="36" dur="1000"/>
                                        <p:tgtEl>
                                          <p:spTgt spid="72"/>
                                        </p:tgtEl>
                                      </p:cBhvr>
                                    </p:animEffect>
                                    <p:anim calcmode="lin" valueType="num">
                                      <p:cBhvr>
                                        <p:cTn id="37" dur="1000" fill="hold"/>
                                        <p:tgtEl>
                                          <p:spTgt spid="72"/>
                                        </p:tgtEl>
                                        <p:attrNameLst>
                                          <p:attrName>ppt_x</p:attrName>
                                        </p:attrNameLst>
                                      </p:cBhvr>
                                      <p:tavLst>
                                        <p:tav tm="0">
                                          <p:val>
                                            <p:strVal val="#ppt_x"/>
                                          </p:val>
                                        </p:tav>
                                        <p:tav tm="100000">
                                          <p:val>
                                            <p:strVal val="#ppt_x"/>
                                          </p:val>
                                        </p:tav>
                                      </p:tavLst>
                                    </p:anim>
                                    <p:anim calcmode="lin" valueType="num">
                                      <p:cBhvr>
                                        <p:cTn id="38" dur="1000" fill="hold"/>
                                        <p:tgtEl>
                                          <p:spTgt spid="72"/>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42" presetClass="entr" presetSubtype="0" fill="hold" nodeType="after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1000"/>
                                        <p:tgtEl>
                                          <p:spTgt spid="75"/>
                                        </p:tgtEl>
                                      </p:cBhvr>
                                    </p:animEffect>
                                    <p:anim calcmode="lin" valueType="num">
                                      <p:cBhvr>
                                        <p:cTn id="43" dur="1000" fill="hold"/>
                                        <p:tgtEl>
                                          <p:spTgt spid="75"/>
                                        </p:tgtEl>
                                        <p:attrNameLst>
                                          <p:attrName>ppt_x</p:attrName>
                                        </p:attrNameLst>
                                      </p:cBhvr>
                                      <p:tavLst>
                                        <p:tav tm="0">
                                          <p:val>
                                            <p:strVal val="#ppt_x"/>
                                          </p:val>
                                        </p:tav>
                                        <p:tav tm="100000">
                                          <p:val>
                                            <p:strVal val="#ppt_x"/>
                                          </p:val>
                                        </p:tav>
                                      </p:tavLst>
                                    </p:anim>
                                    <p:anim calcmode="lin" valueType="num">
                                      <p:cBhvr>
                                        <p:cTn id="44" dur="1000" fill="hold"/>
                                        <p:tgtEl>
                                          <p:spTgt spid="75"/>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42" presetClass="entr" presetSubtype="0" fill="hold" nodeType="after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fade">
                                      <p:cBhvr>
                                        <p:cTn id="48" dur="1000"/>
                                        <p:tgtEl>
                                          <p:spTgt spid="78"/>
                                        </p:tgtEl>
                                      </p:cBhvr>
                                    </p:animEffect>
                                    <p:anim calcmode="lin" valueType="num">
                                      <p:cBhvr>
                                        <p:cTn id="49" dur="1000" fill="hold"/>
                                        <p:tgtEl>
                                          <p:spTgt spid="78"/>
                                        </p:tgtEl>
                                        <p:attrNameLst>
                                          <p:attrName>ppt_x</p:attrName>
                                        </p:attrNameLst>
                                      </p:cBhvr>
                                      <p:tavLst>
                                        <p:tav tm="0">
                                          <p:val>
                                            <p:strVal val="#ppt_x"/>
                                          </p:val>
                                        </p:tav>
                                        <p:tav tm="100000">
                                          <p:val>
                                            <p:strVal val="#ppt_x"/>
                                          </p:val>
                                        </p:tav>
                                      </p:tavLst>
                                    </p:anim>
                                    <p:anim calcmode="lin" valueType="num">
                                      <p:cBhvr>
                                        <p:cTn id="50" dur="1000" fill="hold"/>
                                        <p:tgtEl>
                                          <p:spTgt spid="78"/>
                                        </p:tgtEl>
                                        <p:attrNameLst>
                                          <p:attrName>ppt_y</p:attrName>
                                        </p:attrNameLst>
                                      </p:cBhvr>
                                      <p:tavLst>
                                        <p:tav tm="0">
                                          <p:val>
                                            <p:strVal val="#ppt_y+.1"/>
                                          </p:val>
                                        </p:tav>
                                        <p:tav tm="100000">
                                          <p:val>
                                            <p:strVal val="#ppt_y"/>
                                          </p:val>
                                        </p:tav>
                                      </p:tavLst>
                                    </p:anim>
                                  </p:childTnLst>
                                </p:cTn>
                              </p:par>
                            </p:childTnLst>
                          </p:cTn>
                        </p:par>
                        <p:par>
                          <p:cTn id="51" fill="hold">
                            <p:stCondLst>
                              <p:cond delay="5500"/>
                            </p:stCondLst>
                            <p:childTnLst>
                              <p:par>
                                <p:cTn id="52" presetID="42" presetClass="entr" presetSubtype="0" fill="hold" nodeType="afterEffect">
                                  <p:stCondLst>
                                    <p:cond delay="0"/>
                                  </p:stCondLst>
                                  <p:childTnLst>
                                    <p:set>
                                      <p:cBhvr>
                                        <p:cTn id="53" dur="1" fill="hold">
                                          <p:stCondLst>
                                            <p:cond delay="0"/>
                                          </p:stCondLst>
                                        </p:cTn>
                                        <p:tgtEl>
                                          <p:spTgt spid="81"/>
                                        </p:tgtEl>
                                        <p:attrNameLst>
                                          <p:attrName>style.visibility</p:attrName>
                                        </p:attrNameLst>
                                      </p:cBhvr>
                                      <p:to>
                                        <p:strVal val="visible"/>
                                      </p:to>
                                    </p:set>
                                    <p:animEffect transition="in" filter="fade">
                                      <p:cBhvr>
                                        <p:cTn id="54" dur="1000"/>
                                        <p:tgtEl>
                                          <p:spTgt spid="81"/>
                                        </p:tgtEl>
                                      </p:cBhvr>
                                    </p:animEffect>
                                    <p:anim calcmode="lin" valueType="num">
                                      <p:cBhvr>
                                        <p:cTn id="55" dur="1000" fill="hold"/>
                                        <p:tgtEl>
                                          <p:spTgt spid="81"/>
                                        </p:tgtEl>
                                        <p:attrNameLst>
                                          <p:attrName>ppt_x</p:attrName>
                                        </p:attrNameLst>
                                      </p:cBhvr>
                                      <p:tavLst>
                                        <p:tav tm="0">
                                          <p:val>
                                            <p:strVal val="#ppt_x"/>
                                          </p:val>
                                        </p:tav>
                                        <p:tav tm="100000">
                                          <p:val>
                                            <p:strVal val="#ppt_x"/>
                                          </p:val>
                                        </p:tav>
                                      </p:tavLst>
                                    </p:anim>
                                    <p:anim calcmode="lin" valueType="num">
                                      <p:cBhvr>
                                        <p:cTn id="56"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screen"/>
          <a:stretch>
            <a:fillRect/>
          </a:stretch>
        </p:blipFill>
        <p:spPr>
          <a:xfrm rot="5400000">
            <a:off x="2658355" y="-2675645"/>
            <a:ext cx="6858001" cy="12209291"/>
          </a:xfrm>
          <a:prstGeom prst="rect">
            <a:avLst/>
          </a:prstGeom>
        </p:spPr>
      </p:pic>
      <p:sp>
        <p:nvSpPr>
          <p:cNvPr id="7" name="文本框 6"/>
          <p:cNvSpPr txBox="1"/>
          <p:nvPr/>
        </p:nvSpPr>
        <p:spPr>
          <a:xfrm>
            <a:off x="3896192" y="2714253"/>
            <a:ext cx="4522763" cy="1015663"/>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defRPr/>
            </a:pPr>
            <a:r>
              <a:rPr lang="zh-CN" altLang="en-US" sz="6000" spc="300" dirty="0">
                <a:solidFill>
                  <a:srgbClr val="000000"/>
                </a:solidFill>
                <a:cs typeface="+mn-ea"/>
                <a:sym typeface="+mn-lt"/>
              </a:rPr>
              <a:t>课后练习</a:t>
            </a:r>
            <a:endParaRPr kumimoji="0" lang="zh-CN" altLang="en-US" sz="6000" b="0" i="0" u="none" strike="noStrike" kern="1200" cap="none" spc="300" normalizeH="0" baseline="0" noProof="0" dirty="0">
              <a:ln>
                <a:noFill/>
              </a:ln>
              <a:solidFill>
                <a:srgbClr val="000000"/>
              </a:solidFill>
              <a:effectLst/>
              <a:uLnTx/>
              <a:uFillTx/>
              <a:cs typeface="+mn-ea"/>
              <a:sym typeface="+mn-lt"/>
            </a:endParaRPr>
          </a:p>
        </p:txBody>
      </p:sp>
      <p:sp>
        <p:nvSpPr>
          <p:cNvPr id="8" name="TextBox 7"/>
          <p:cNvSpPr txBox="1"/>
          <p:nvPr/>
        </p:nvSpPr>
        <p:spPr>
          <a:xfrm>
            <a:off x="4412134" y="3702163"/>
            <a:ext cx="3490878" cy="548548"/>
          </a:xfrm>
          <a:prstGeom prst="rect">
            <a:avLst/>
          </a:prstGeom>
          <a:noFill/>
        </p:spPr>
        <p:txBody>
          <a:bodyPr vert="horz"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Sed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ut</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perspiciatis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unde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omnis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iste</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natus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error sit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voluptatem</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accusantium</a:t>
            </a:r>
            <a:endPar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endParaRPr>
          </a:p>
        </p:txBody>
      </p:sp>
      <p:sp>
        <p:nvSpPr>
          <p:cNvPr id="9" name="文本框 6"/>
          <p:cNvSpPr txBox="1"/>
          <p:nvPr/>
        </p:nvSpPr>
        <p:spPr>
          <a:xfrm>
            <a:off x="5016652" y="1690321"/>
            <a:ext cx="2281842" cy="830997"/>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defRPr/>
            </a:pPr>
            <a:r>
              <a:rPr kumimoji="0" lang="en-US" altLang="zh-CN" sz="4800" b="0" i="0" u="none" strike="noStrike" kern="1200" cap="none" spc="300" normalizeH="0" baseline="0" noProof="0" dirty="0">
                <a:ln>
                  <a:noFill/>
                </a:ln>
                <a:solidFill>
                  <a:srgbClr val="548280"/>
                </a:solidFill>
                <a:effectLst/>
                <a:uLnTx/>
                <a:uFillTx/>
                <a:cs typeface="+mn-ea"/>
                <a:sym typeface="+mn-lt"/>
              </a:rPr>
              <a:t>【</a:t>
            </a:r>
            <a:r>
              <a:rPr kumimoji="0" lang="zh-CN" altLang="en-US" sz="4800" b="0" i="0" u="none" strike="noStrike" kern="1200" cap="none" spc="300" normalizeH="0" baseline="0" noProof="0" dirty="0">
                <a:ln>
                  <a:noFill/>
                </a:ln>
                <a:solidFill>
                  <a:srgbClr val="548280"/>
                </a:solidFill>
                <a:effectLst/>
                <a:uLnTx/>
                <a:uFillTx/>
                <a:cs typeface="+mn-ea"/>
                <a:sym typeface="+mn-lt"/>
              </a:rPr>
              <a:t>肆</a:t>
            </a:r>
            <a:r>
              <a:rPr kumimoji="0" lang="en-US" altLang="zh-CN" sz="4800" b="0" i="0" u="none" strike="noStrike" kern="1200" cap="none" spc="300" normalizeH="0" baseline="0" noProof="0" dirty="0">
                <a:ln>
                  <a:noFill/>
                </a:ln>
                <a:solidFill>
                  <a:srgbClr val="548280"/>
                </a:solidFill>
                <a:effectLst/>
                <a:uLnTx/>
                <a:uFillTx/>
                <a:cs typeface="+mn-ea"/>
                <a:sym typeface="+mn-lt"/>
              </a:rPr>
              <a:t>】</a:t>
            </a:r>
            <a:endParaRPr kumimoji="0" lang="zh-CN" altLang="en-US" sz="4800" b="0" i="0" u="none" strike="noStrike" kern="1200" cap="none" spc="300" normalizeH="0" baseline="0" noProof="0" dirty="0">
              <a:ln>
                <a:noFill/>
              </a:ln>
              <a:solidFill>
                <a:srgbClr val="548280"/>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31" name="图片 30"/>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sp>
        <p:nvSpPr>
          <p:cNvPr id="32" name="Freeform: Shape 3"/>
          <p:cNvSpPr/>
          <p:nvPr/>
        </p:nvSpPr>
        <p:spPr>
          <a:xfrm>
            <a:off x="4977729" y="2284425"/>
            <a:ext cx="2228892" cy="2529491"/>
          </a:xfrm>
          <a:custGeom>
            <a:avLst/>
            <a:gdLst/>
            <a:ahLst/>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bg1">
              <a:lumMod val="85000"/>
            </a:schemeClr>
          </a:solidFill>
          <a:ln w="12700">
            <a:miter lim="400000"/>
          </a:ln>
        </p:spPr>
        <p:txBody>
          <a:bodyPr anchor="ctr"/>
          <a:lstStyle/>
          <a:p>
            <a:pPr algn="ctr"/>
            <a:endParaRPr dirty="0">
              <a:solidFill>
                <a:schemeClr val="accent1"/>
              </a:solidFill>
              <a:cs typeface="+mn-ea"/>
              <a:sym typeface="+mn-lt"/>
            </a:endParaRPr>
          </a:p>
        </p:txBody>
      </p:sp>
      <p:grpSp>
        <p:nvGrpSpPr>
          <p:cNvPr id="33" name="组合 32"/>
          <p:cNvGrpSpPr/>
          <p:nvPr/>
        </p:nvGrpSpPr>
        <p:grpSpPr>
          <a:xfrm>
            <a:off x="7047449" y="3150167"/>
            <a:ext cx="780930" cy="780955"/>
            <a:chOff x="7047449" y="3150167"/>
            <a:chExt cx="780930" cy="780955"/>
          </a:xfrm>
        </p:grpSpPr>
        <p:sp>
          <p:nvSpPr>
            <p:cNvPr id="34" name="Freeform: Shape 8"/>
            <p:cNvSpPr/>
            <p:nvPr/>
          </p:nvSpPr>
          <p:spPr>
            <a:xfrm>
              <a:off x="7047449" y="3150167"/>
              <a:ext cx="780930" cy="780955"/>
            </a:xfrm>
            <a:custGeom>
              <a:avLst/>
              <a:gdLst/>
              <a:ahLst/>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35" name="Freeform: Shape 8"/>
            <p:cNvSpPr/>
            <p:nvPr/>
          </p:nvSpPr>
          <p:spPr>
            <a:xfrm>
              <a:off x="7266198" y="3369209"/>
              <a:ext cx="343432" cy="342872"/>
            </a:xfrm>
            <a:custGeom>
              <a:avLst/>
              <a:gdLst>
                <a:gd name="connsiteX0" fmla="*/ 140017 w 606581"/>
                <a:gd name="connsiteY0" fmla="*/ 411043 h 605592"/>
                <a:gd name="connsiteX1" fmla="*/ 178821 w 606581"/>
                <a:gd name="connsiteY1" fmla="*/ 427078 h 605592"/>
                <a:gd name="connsiteX2" fmla="*/ 178821 w 606581"/>
                <a:gd name="connsiteY2" fmla="*/ 504564 h 605592"/>
                <a:gd name="connsiteX3" fmla="*/ 93692 w 606581"/>
                <a:gd name="connsiteY3" fmla="*/ 589557 h 605592"/>
                <a:gd name="connsiteX4" fmla="*/ 54887 w 606581"/>
                <a:gd name="connsiteY4" fmla="*/ 605592 h 605592"/>
                <a:gd name="connsiteX5" fmla="*/ 16083 w 606581"/>
                <a:gd name="connsiteY5" fmla="*/ 589557 h 605592"/>
                <a:gd name="connsiteX6" fmla="*/ 16083 w 606581"/>
                <a:gd name="connsiteY6" fmla="*/ 511979 h 605592"/>
                <a:gd name="connsiteX7" fmla="*/ 101212 w 606581"/>
                <a:gd name="connsiteY7" fmla="*/ 427078 h 605592"/>
                <a:gd name="connsiteX8" fmla="*/ 140017 w 606581"/>
                <a:gd name="connsiteY8" fmla="*/ 411043 h 605592"/>
                <a:gd name="connsiteX9" fmla="*/ 382501 w 606581"/>
                <a:gd name="connsiteY9" fmla="*/ 49537 h 605592"/>
                <a:gd name="connsiteX10" fmla="*/ 557044 w 606581"/>
                <a:gd name="connsiteY10" fmla="*/ 223798 h 605592"/>
                <a:gd name="connsiteX11" fmla="*/ 382501 w 606581"/>
                <a:gd name="connsiteY11" fmla="*/ 398059 h 605592"/>
                <a:gd name="connsiteX12" fmla="*/ 207957 w 606581"/>
                <a:gd name="connsiteY12" fmla="*/ 223798 h 605592"/>
                <a:gd name="connsiteX13" fmla="*/ 382501 w 606581"/>
                <a:gd name="connsiteY13" fmla="*/ 49537 h 605592"/>
                <a:gd name="connsiteX14" fmla="*/ 382536 w 606581"/>
                <a:gd name="connsiteY14" fmla="*/ 24750 h 605592"/>
                <a:gd name="connsiteX15" fmla="*/ 304914 w 606581"/>
                <a:gd name="connsiteY15" fmla="*/ 40417 h 605592"/>
                <a:gd name="connsiteX16" fmla="*/ 241591 w 606581"/>
                <a:gd name="connsiteY16" fmla="*/ 83058 h 605592"/>
                <a:gd name="connsiteX17" fmla="*/ 198880 w 606581"/>
                <a:gd name="connsiteY17" fmla="*/ 146278 h 605592"/>
                <a:gd name="connsiteX18" fmla="*/ 183189 w 606581"/>
                <a:gd name="connsiteY18" fmla="*/ 223774 h 605592"/>
                <a:gd name="connsiteX19" fmla="*/ 198880 w 606581"/>
                <a:gd name="connsiteY19" fmla="*/ 301177 h 605592"/>
                <a:gd name="connsiteX20" fmla="*/ 241591 w 606581"/>
                <a:gd name="connsiteY20" fmla="*/ 364490 h 605592"/>
                <a:gd name="connsiteX21" fmla="*/ 304914 w 606581"/>
                <a:gd name="connsiteY21" fmla="*/ 407131 h 605592"/>
                <a:gd name="connsiteX22" fmla="*/ 382536 w 606581"/>
                <a:gd name="connsiteY22" fmla="*/ 422705 h 605592"/>
                <a:gd name="connsiteX23" fmla="*/ 460158 w 606581"/>
                <a:gd name="connsiteY23" fmla="*/ 407131 h 605592"/>
                <a:gd name="connsiteX24" fmla="*/ 523481 w 606581"/>
                <a:gd name="connsiteY24" fmla="*/ 364490 h 605592"/>
                <a:gd name="connsiteX25" fmla="*/ 566192 w 606581"/>
                <a:gd name="connsiteY25" fmla="*/ 301177 h 605592"/>
                <a:gd name="connsiteX26" fmla="*/ 581883 w 606581"/>
                <a:gd name="connsiteY26" fmla="*/ 223774 h 605592"/>
                <a:gd name="connsiteX27" fmla="*/ 566192 w 606581"/>
                <a:gd name="connsiteY27" fmla="*/ 146278 h 605592"/>
                <a:gd name="connsiteX28" fmla="*/ 523481 w 606581"/>
                <a:gd name="connsiteY28" fmla="*/ 83058 h 605592"/>
                <a:gd name="connsiteX29" fmla="*/ 460158 w 606581"/>
                <a:gd name="connsiteY29" fmla="*/ 40417 h 605592"/>
                <a:gd name="connsiteX30" fmla="*/ 382536 w 606581"/>
                <a:gd name="connsiteY30" fmla="*/ 24750 h 605592"/>
                <a:gd name="connsiteX31" fmla="*/ 382536 w 606581"/>
                <a:gd name="connsiteY31" fmla="*/ 0 h 605592"/>
                <a:gd name="connsiteX32" fmla="*/ 469721 w 606581"/>
                <a:gd name="connsiteY32" fmla="*/ 17613 h 605592"/>
                <a:gd name="connsiteX33" fmla="*/ 540937 w 606581"/>
                <a:gd name="connsiteY33" fmla="*/ 65538 h 605592"/>
                <a:gd name="connsiteX34" fmla="*/ 588940 w 606581"/>
                <a:gd name="connsiteY34" fmla="*/ 136637 h 605592"/>
                <a:gd name="connsiteX35" fmla="*/ 606581 w 606581"/>
                <a:gd name="connsiteY35" fmla="*/ 223774 h 605592"/>
                <a:gd name="connsiteX36" fmla="*/ 588940 w 606581"/>
                <a:gd name="connsiteY36" fmla="*/ 310818 h 605592"/>
                <a:gd name="connsiteX37" fmla="*/ 540937 w 606581"/>
                <a:gd name="connsiteY37" fmla="*/ 381917 h 605592"/>
                <a:gd name="connsiteX38" fmla="*/ 469721 w 606581"/>
                <a:gd name="connsiteY38" fmla="*/ 429842 h 605592"/>
                <a:gd name="connsiteX39" fmla="*/ 382536 w 606581"/>
                <a:gd name="connsiteY39" fmla="*/ 447455 h 605592"/>
                <a:gd name="connsiteX40" fmla="*/ 295258 w 606581"/>
                <a:gd name="connsiteY40" fmla="*/ 429842 h 605592"/>
                <a:gd name="connsiteX41" fmla="*/ 240105 w 606581"/>
                <a:gd name="connsiteY41" fmla="*/ 396471 h 605592"/>
                <a:gd name="connsiteX42" fmla="*/ 209558 w 606581"/>
                <a:gd name="connsiteY42" fmla="*/ 427061 h 605592"/>
                <a:gd name="connsiteX43" fmla="*/ 196373 w 606581"/>
                <a:gd name="connsiteY43" fmla="*/ 409541 h 605592"/>
                <a:gd name="connsiteX44" fmla="*/ 178918 w 606581"/>
                <a:gd name="connsiteY44" fmla="*/ 396378 h 605592"/>
                <a:gd name="connsiteX45" fmla="*/ 209465 w 606581"/>
                <a:gd name="connsiteY45" fmla="*/ 365880 h 605592"/>
                <a:gd name="connsiteX46" fmla="*/ 176040 w 606581"/>
                <a:gd name="connsiteY46" fmla="*/ 310818 h 605592"/>
                <a:gd name="connsiteX47" fmla="*/ 158491 w 606581"/>
                <a:gd name="connsiteY47" fmla="*/ 223774 h 605592"/>
                <a:gd name="connsiteX48" fmla="*/ 176040 w 606581"/>
                <a:gd name="connsiteY48" fmla="*/ 136637 h 605592"/>
                <a:gd name="connsiteX49" fmla="*/ 224043 w 606581"/>
                <a:gd name="connsiteY49" fmla="*/ 65538 h 605592"/>
                <a:gd name="connsiteX50" fmla="*/ 295258 w 606581"/>
                <a:gd name="connsiteY50" fmla="*/ 17613 h 605592"/>
                <a:gd name="connsiteX51" fmla="*/ 382536 w 606581"/>
                <a:gd name="connsiteY51"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6581" h="605592">
                  <a:moveTo>
                    <a:pt x="140017" y="411043"/>
                  </a:moveTo>
                  <a:cubicBezTo>
                    <a:pt x="154035" y="411043"/>
                    <a:pt x="168053" y="416326"/>
                    <a:pt x="178821" y="427078"/>
                  </a:cubicBezTo>
                  <a:cubicBezTo>
                    <a:pt x="200266" y="448488"/>
                    <a:pt x="200266" y="483153"/>
                    <a:pt x="178821" y="504564"/>
                  </a:cubicBezTo>
                  <a:lnTo>
                    <a:pt x="93692" y="589557"/>
                  </a:lnTo>
                  <a:cubicBezTo>
                    <a:pt x="83016" y="600216"/>
                    <a:pt x="68905" y="605592"/>
                    <a:pt x="54887" y="605592"/>
                  </a:cubicBezTo>
                  <a:cubicBezTo>
                    <a:pt x="40870" y="605592"/>
                    <a:pt x="26759" y="600216"/>
                    <a:pt x="16083" y="589557"/>
                  </a:cubicBezTo>
                  <a:cubicBezTo>
                    <a:pt x="-5362" y="568147"/>
                    <a:pt x="-5362" y="533389"/>
                    <a:pt x="16083" y="511979"/>
                  </a:cubicBezTo>
                  <a:lnTo>
                    <a:pt x="101212" y="427078"/>
                  </a:lnTo>
                  <a:cubicBezTo>
                    <a:pt x="111888" y="416326"/>
                    <a:pt x="125999" y="411043"/>
                    <a:pt x="140017" y="411043"/>
                  </a:cubicBezTo>
                  <a:close/>
                  <a:moveTo>
                    <a:pt x="382501" y="49537"/>
                  </a:moveTo>
                  <a:cubicBezTo>
                    <a:pt x="478871" y="49537"/>
                    <a:pt x="557044" y="127491"/>
                    <a:pt x="557044" y="223798"/>
                  </a:cubicBezTo>
                  <a:cubicBezTo>
                    <a:pt x="557044" y="320012"/>
                    <a:pt x="478871" y="398059"/>
                    <a:pt x="382501" y="398059"/>
                  </a:cubicBezTo>
                  <a:cubicBezTo>
                    <a:pt x="286130" y="398059"/>
                    <a:pt x="207957" y="320012"/>
                    <a:pt x="207957" y="223798"/>
                  </a:cubicBezTo>
                  <a:cubicBezTo>
                    <a:pt x="207957" y="127491"/>
                    <a:pt x="286130" y="49537"/>
                    <a:pt x="382501" y="49537"/>
                  </a:cubicBezTo>
                  <a:close/>
                  <a:moveTo>
                    <a:pt x="382536" y="24750"/>
                  </a:moveTo>
                  <a:cubicBezTo>
                    <a:pt x="355610" y="24750"/>
                    <a:pt x="329519" y="30034"/>
                    <a:pt x="304914" y="40417"/>
                  </a:cubicBezTo>
                  <a:cubicBezTo>
                    <a:pt x="281238" y="50428"/>
                    <a:pt x="259882" y="64796"/>
                    <a:pt x="241591" y="83058"/>
                  </a:cubicBezTo>
                  <a:cubicBezTo>
                    <a:pt x="223300" y="101319"/>
                    <a:pt x="208908" y="122547"/>
                    <a:pt x="198880" y="146278"/>
                  </a:cubicBezTo>
                  <a:cubicBezTo>
                    <a:pt x="188481" y="170843"/>
                    <a:pt x="183189" y="196891"/>
                    <a:pt x="183189" y="223774"/>
                  </a:cubicBezTo>
                  <a:cubicBezTo>
                    <a:pt x="183189" y="250564"/>
                    <a:pt x="188481" y="276705"/>
                    <a:pt x="198880" y="301177"/>
                  </a:cubicBezTo>
                  <a:cubicBezTo>
                    <a:pt x="208908" y="324908"/>
                    <a:pt x="223300" y="346228"/>
                    <a:pt x="241591" y="364490"/>
                  </a:cubicBezTo>
                  <a:cubicBezTo>
                    <a:pt x="259882" y="382752"/>
                    <a:pt x="281238" y="397027"/>
                    <a:pt x="304914" y="407131"/>
                  </a:cubicBezTo>
                  <a:cubicBezTo>
                    <a:pt x="329519" y="417513"/>
                    <a:pt x="355610" y="422705"/>
                    <a:pt x="382536" y="422705"/>
                  </a:cubicBezTo>
                  <a:cubicBezTo>
                    <a:pt x="409462" y="422705"/>
                    <a:pt x="435553" y="417513"/>
                    <a:pt x="460158" y="407131"/>
                  </a:cubicBezTo>
                  <a:cubicBezTo>
                    <a:pt x="483834" y="397027"/>
                    <a:pt x="505190" y="382752"/>
                    <a:pt x="523481" y="364490"/>
                  </a:cubicBezTo>
                  <a:cubicBezTo>
                    <a:pt x="541772" y="346228"/>
                    <a:pt x="556164" y="324908"/>
                    <a:pt x="566192" y="301177"/>
                  </a:cubicBezTo>
                  <a:cubicBezTo>
                    <a:pt x="576591" y="276705"/>
                    <a:pt x="581883" y="250564"/>
                    <a:pt x="581883" y="223774"/>
                  </a:cubicBezTo>
                  <a:cubicBezTo>
                    <a:pt x="581883" y="196891"/>
                    <a:pt x="576591" y="170843"/>
                    <a:pt x="566192" y="146278"/>
                  </a:cubicBezTo>
                  <a:cubicBezTo>
                    <a:pt x="556164" y="122547"/>
                    <a:pt x="541772" y="101319"/>
                    <a:pt x="523481" y="83058"/>
                  </a:cubicBezTo>
                  <a:cubicBezTo>
                    <a:pt x="505190" y="64796"/>
                    <a:pt x="483834" y="50428"/>
                    <a:pt x="460158" y="40417"/>
                  </a:cubicBezTo>
                  <a:cubicBezTo>
                    <a:pt x="435553" y="30034"/>
                    <a:pt x="409462" y="24750"/>
                    <a:pt x="382536" y="24750"/>
                  </a:cubicBezTo>
                  <a:close/>
                  <a:moveTo>
                    <a:pt x="382536" y="0"/>
                  </a:moveTo>
                  <a:cubicBezTo>
                    <a:pt x="412712" y="0"/>
                    <a:pt x="442145" y="5933"/>
                    <a:pt x="469721" y="17613"/>
                  </a:cubicBezTo>
                  <a:cubicBezTo>
                    <a:pt x="496462" y="28922"/>
                    <a:pt x="520417" y="45051"/>
                    <a:pt x="540937" y="65538"/>
                  </a:cubicBezTo>
                  <a:cubicBezTo>
                    <a:pt x="561549" y="86117"/>
                    <a:pt x="577705" y="110033"/>
                    <a:pt x="588940" y="136637"/>
                  </a:cubicBezTo>
                  <a:cubicBezTo>
                    <a:pt x="600639" y="164262"/>
                    <a:pt x="606581" y="193554"/>
                    <a:pt x="606581" y="223774"/>
                  </a:cubicBezTo>
                  <a:cubicBezTo>
                    <a:pt x="606581" y="253901"/>
                    <a:pt x="600639" y="283194"/>
                    <a:pt x="588940" y="310818"/>
                  </a:cubicBezTo>
                  <a:cubicBezTo>
                    <a:pt x="577705" y="337515"/>
                    <a:pt x="561549" y="361431"/>
                    <a:pt x="540937" y="381917"/>
                  </a:cubicBezTo>
                  <a:cubicBezTo>
                    <a:pt x="520417" y="402496"/>
                    <a:pt x="496462" y="418626"/>
                    <a:pt x="469721" y="429842"/>
                  </a:cubicBezTo>
                  <a:cubicBezTo>
                    <a:pt x="442145" y="441522"/>
                    <a:pt x="412805" y="447455"/>
                    <a:pt x="382536" y="447455"/>
                  </a:cubicBezTo>
                  <a:cubicBezTo>
                    <a:pt x="352267" y="447455"/>
                    <a:pt x="322927" y="441522"/>
                    <a:pt x="295258" y="429842"/>
                  </a:cubicBezTo>
                  <a:cubicBezTo>
                    <a:pt x="275295" y="421407"/>
                    <a:pt x="256818" y="410190"/>
                    <a:pt x="240105" y="396471"/>
                  </a:cubicBezTo>
                  <a:lnTo>
                    <a:pt x="209558" y="427061"/>
                  </a:lnTo>
                  <a:cubicBezTo>
                    <a:pt x="206030" y="420758"/>
                    <a:pt x="201666" y="414918"/>
                    <a:pt x="196373" y="409541"/>
                  </a:cubicBezTo>
                  <a:cubicBezTo>
                    <a:pt x="191081" y="404350"/>
                    <a:pt x="185232" y="399901"/>
                    <a:pt x="178918" y="396378"/>
                  </a:cubicBezTo>
                  <a:lnTo>
                    <a:pt x="209465" y="365880"/>
                  </a:lnTo>
                  <a:cubicBezTo>
                    <a:pt x="195724" y="349287"/>
                    <a:pt x="184582" y="330840"/>
                    <a:pt x="176040" y="310818"/>
                  </a:cubicBezTo>
                  <a:cubicBezTo>
                    <a:pt x="164341" y="283194"/>
                    <a:pt x="158491" y="253901"/>
                    <a:pt x="158491" y="223774"/>
                  </a:cubicBezTo>
                  <a:cubicBezTo>
                    <a:pt x="158491" y="193554"/>
                    <a:pt x="164341" y="164262"/>
                    <a:pt x="176040" y="136637"/>
                  </a:cubicBezTo>
                  <a:cubicBezTo>
                    <a:pt x="187367" y="110033"/>
                    <a:pt x="203523" y="86117"/>
                    <a:pt x="224043" y="65538"/>
                  </a:cubicBezTo>
                  <a:cubicBezTo>
                    <a:pt x="244655" y="45051"/>
                    <a:pt x="268610" y="28922"/>
                    <a:pt x="295258" y="17613"/>
                  </a:cubicBezTo>
                  <a:cubicBezTo>
                    <a:pt x="322927" y="5933"/>
                    <a:pt x="352267" y="0"/>
                    <a:pt x="382536"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grpSp>
        <p:nvGrpSpPr>
          <p:cNvPr id="36" name="组合 35"/>
          <p:cNvGrpSpPr/>
          <p:nvPr/>
        </p:nvGrpSpPr>
        <p:grpSpPr>
          <a:xfrm>
            <a:off x="6380163" y="4297152"/>
            <a:ext cx="780959" cy="780950"/>
            <a:chOff x="6380163" y="4297152"/>
            <a:chExt cx="780959" cy="780950"/>
          </a:xfrm>
        </p:grpSpPr>
        <p:sp>
          <p:nvSpPr>
            <p:cNvPr id="37" name="Freeform: Shape 11"/>
            <p:cNvSpPr/>
            <p:nvPr/>
          </p:nvSpPr>
          <p:spPr>
            <a:xfrm>
              <a:off x="6380163" y="4297152"/>
              <a:ext cx="780959" cy="780950"/>
            </a:xfrm>
            <a:custGeom>
              <a:avLst/>
              <a:gdLst/>
              <a:ahLst/>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38" name="Freeform: Shape 11"/>
            <p:cNvSpPr/>
            <p:nvPr/>
          </p:nvSpPr>
          <p:spPr>
            <a:xfrm>
              <a:off x="6614037" y="4515909"/>
              <a:ext cx="313212" cy="343436"/>
            </a:xfrm>
            <a:custGeom>
              <a:avLst/>
              <a:gdLst>
                <a:gd name="connsiteX0" fmla="*/ 257952 w 552598"/>
                <a:gd name="connsiteY0" fmla="*/ 238897 h 605921"/>
                <a:gd name="connsiteX1" fmla="*/ 252845 w 552598"/>
                <a:gd name="connsiteY1" fmla="*/ 243996 h 605921"/>
                <a:gd name="connsiteX2" fmla="*/ 252845 w 552598"/>
                <a:gd name="connsiteY2" fmla="*/ 308986 h 605921"/>
                <a:gd name="connsiteX3" fmla="*/ 228056 w 552598"/>
                <a:gd name="connsiteY3" fmla="*/ 308986 h 605921"/>
                <a:gd name="connsiteX4" fmla="*/ 225642 w 552598"/>
                <a:gd name="connsiteY4" fmla="*/ 314085 h 605921"/>
                <a:gd name="connsiteX5" fmla="*/ 273271 w 552598"/>
                <a:gd name="connsiteY5" fmla="*/ 372123 h 605921"/>
                <a:gd name="connsiteX6" fmla="*/ 279306 w 552598"/>
                <a:gd name="connsiteY6" fmla="*/ 372123 h 605921"/>
                <a:gd name="connsiteX7" fmla="*/ 327027 w 552598"/>
                <a:gd name="connsiteY7" fmla="*/ 314085 h 605921"/>
                <a:gd name="connsiteX8" fmla="*/ 324520 w 552598"/>
                <a:gd name="connsiteY8" fmla="*/ 308986 h 605921"/>
                <a:gd name="connsiteX9" fmla="*/ 299731 w 552598"/>
                <a:gd name="connsiteY9" fmla="*/ 308986 h 605921"/>
                <a:gd name="connsiteX10" fmla="*/ 299731 w 552598"/>
                <a:gd name="connsiteY10" fmla="*/ 243996 h 605921"/>
                <a:gd name="connsiteX11" fmla="*/ 294718 w 552598"/>
                <a:gd name="connsiteY11" fmla="*/ 238897 h 605921"/>
                <a:gd name="connsiteX12" fmla="*/ 260737 w 552598"/>
                <a:gd name="connsiteY12" fmla="*/ 130146 h 605921"/>
                <a:gd name="connsiteX13" fmla="*/ 291932 w 552598"/>
                <a:gd name="connsiteY13" fmla="*/ 130146 h 605921"/>
                <a:gd name="connsiteX14" fmla="*/ 303445 w 552598"/>
                <a:gd name="connsiteY14" fmla="*/ 141642 h 605921"/>
                <a:gd name="connsiteX15" fmla="*/ 303445 w 552598"/>
                <a:gd name="connsiteY15" fmla="*/ 167602 h 605921"/>
                <a:gd name="connsiteX16" fmla="*/ 353580 w 552598"/>
                <a:gd name="connsiteY16" fmla="*/ 188369 h 605921"/>
                <a:gd name="connsiteX17" fmla="*/ 371963 w 552598"/>
                <a:gd name="connsiteY17" fmla="*/ 170012 h 605921"/>
                <a:gd name="connsiteX18" fmla="*/ 388118 w 552598"/>
                <a:gd name="connsiteY18" fmla="*/ 170012 h 605921"/>
                <a:gd name="connsiteX19" fmla="*/ 410215 w 552598"/>
                <a:gd name="connsiteY19" fmla="*/ 192077 h 605921"/>
                <a:gd name="connsiteX20" fmla="*/ 410215 w 552598"/>
                <a:gd name="connsiteY20" fmla="*/ 208209 h 605921"/>
                <a:gd name="connsiteX21" fmla="*/ 391832 w 552598"/>
                <a:gd name="connsiteY21" fmla="*/ 226566 h 605921"/>
                <a:gd name="connsiteX22" fmla="*/ 412628 w 552598"/>
                <a:gd name="connsiteY22" fmla="*/ 276630 h 605921"/>
                <a:gd name="connsiteX23" fmla="*/ 438625 w 552598"/>
                <a:gd name="connsiteY23" fmla="*/ 276630 h 605921"/>
                <a:gd name="connsiteX24" fmla="*/ 450137 w 552598"/>
                <a:gd name="connsiteY24" fmla="*/ 288126 h 605921"/>
                <a:gd name="connsiteX25" fmla="*/ 450137 w 552598"/>
                <a:gd name="connsiteY25" fmla="*/ 319277 h 605921"/>
                <a:gd name="connsiteX26" fmla="*/ 438625 w 552598"/>
                <a:gd name="connsiteY26" fmla="*/ 330773 h 605921"/>
                <a:gd name="connsiteX27" fmla="*/ 412628 w 552598"/>
                <a:gd name="connsiteY27" fmla="*/ 330773 h 605921"/>
                <a:gd name="connsiteX28" fmla="*/ 391832 w 552598"/>
                <a:gd name="connsiteY28" fmla="*/ 380838 h 605921"/>
                <a:gd name="connsiteX29" fmla="*/ 410215 w 552598"/>
                <a:gd name="connsiteY29" fmla="*/ 399102 h 605921"/>
                <a:gd name="connsiteX30" fmla="*/ 410215 w 552598"/>
                <a:gd name="connsiteY30" fmla="*/ 415326 h 605921"/>
                <a:gd name="connsiteX31" fmla="*/ 388118 w 552598"/>
                <a:gd name="connsiteY31" fmla="*/ 437299 h 605921"/>
                <a:gd name="connsiteX32" fmla="*/ 371963 w 552598"/>
                <a:gd name="connsiteY32" fmla="*/ 437299 h 605921"/>
                <a:gd name="connsiteX33" fmla="*/ 353580 w 552598"/>
                <a:gd name="connsiteY33" fmla="*/ 419035 h 605921"/>
                <a:gd name="connsiteX34" fmla="*/ 303445 w 552598"/>
                <a:gd name="connsiteY34" fmla="*/ 439802 h 605921"/>
                <a:gd name="connsiteX35" fmla="*/ 303445 w 552598"/>
                <a:gd name="connsiteY35" fmla="*/ 465761 h 605921"/>
                <a:gd name="connsiteX36" fmla="*/ 291932 w 552598"/>
                <a:gd name="connsiteY36" fmla="*/ 477257 h 605921"/>
                <a:gd name="connsiteX37" fmla="*/ 260737 w 552598"/>
                <a:gd name="connsiteY37" fmla="*/ 477257 h 605921"/>
                <a:gd name="connsiteX38" fmla="*/ 249224 w 552598"/>
                <a:gd name="connsiteY38" fmla="*/ 465761 h 605921"/>
                <a:gd name="connsiteX39" fmla="*/ 249224 w 552598"/>
                <a:gd name="connsiteY39" fmla="*/ 439802 h 605921"/>
                <a:gd name="connsiteX40" fmla="*/ 199089 w 552598"/>
                <a:gd name="connsiteY40" fmla="*/ 419035 h 605921"/>
                <a:gd name="connsiteX41" fmla="*/ 180799 w 552598"/>
                <a:gd name="connsiteY41" fmla="*/ 437299 h 605921"/>
                <a:gd name="connsiteX42" fmla="*/ 164551 w 552598"/>
                <a:gd name="connsiteY42" fmla="*/ 437299 h 605921"/>
                <a:gd name="connsiteX43" fmla="*/ 142547 w 552598"/>
                <a:gd name="connsiteY43" fmla="*/ 415326 h 605921"/>
                <a:gd name="connsiteX44" fmla="*/ 142547 w 552598"/>
                <a:gd name="connsiteY44" fmla="*/ 399102 h 605921"/>
                <a:gd name="connsiteX45" fmla="*/ 160837 w 552598"/>
                <a:gd name="connsiteY45" fmla="*/ 380838 h 605921"/>
                <a:gd name="connsiteX46" fmla="*/ 140041 w 552598"/>
                <a:gd name="connsiteY46" fmla="*/ 330773 h 605921"/>
                <a:gd name="connsiteX47" fmla="*/ 114044 w 552598"/>
                <a:gd name="connsiteY47" fmla="*/ 330773 h 605921"/>
                <a:gd name="connsiteX48" fmla="*/ 102532 w 552598"/>
                <a:gd name="connsiteY48" fmla="*/ 319277 h 605921"/>
                <a:gd name="connsiteX49" fmla="*/ 102532 w 552598"/>
                <a:gd name="connsiteY49" fmla="*/ 288126 h 605921"/>
                <a:gd name="connsiteX50" fmla="*/ 114044 w 552598"/>
                <a:gd name="connsiteY50" fmla="*/ 276630 h 605921"/>
                <a:gd name="connsiteX51" fmla="*/ 140041 w 552598"/>
                <a:gd name="connsiteY51" fmla="*/ 276630 h 605921"/>
                <a:gd name="connsiteX52" fmla="*/ 160837 w 552598"/>
                <a:gd name="connsiteY52" fmla="*/ 226566 h 605921"/>
                <a:gd name="connsiteX53" fmla="*/ 142547 w 552598"/>
                <a:gd name="connsiteY53" fmla="*/ 208209 h 605921"/>
                <a:gd name="connsiteX54" fmla="*/ 142547 w 552598"/>
                <a:gd name="connsiteY54" fmla="*/ 192077 h 605921"/>
                <a:gd name="connsiteX55" fmla="*/ 164551 w 552598"/>
                <a:gd name="connsiteY55" fmla="*/ 170012 h 605921"/>
                <a:gd name="connsiteX56" fmla="*/ 180799 w 552598"/>
                <a:gd name="connsiteY56" fmla="*/ 170012 h 605921"/>
                <a:gd name="connsiteX57" fmla="*/ 199089 w 552598"/>
                <a:gd name="connsiteY57" fmla="*/ 188369 h 605921"/>
                <a:gd name="connsiteX58" fmla="*/ 249224 w 552598"/>
                <a:gd name="connsiteY58" fmla="*/ 167602 h 605921"/>
                <a:gd name="connsiteX59" fmla="*/ 249224 w 552598"/>
                <a:gd name="connsiteY59" fmla="*/ 141642 h 605921"/>
                <a:gd name="connsiteX60" fmla="*/ 260737 w 552598"/>
                <a:gd name="connsiteY60" fmla="*/ 130146 h 605921"/>
                <a:gd name="connsiteX61" fmla="*/ 438507 w 552598"/>
                <a:gd name="connsiteY61" fmla="*/ 79551 h 605921"/>
                <a:gd name="connsiteX62" fmla="*/ 552598 w 552598"/>
                <a:gd name="connsiteY62" fmla="*/ 302952 h 605921"/>
                <a:gd name="connsiteX63" fmla="*/ 276329 w 552598"/>
                <a:gd name="connsiteY63" fmla="*/ 578821 h 605921"/>
                <a:gd name="connsiteX64" fmla="*/ 276329 w 552598"/>
                <a:gd name="connsiteY64" fmla="*/ 602737 h 605921"/>
                <a:gd name="connsiteX65" fmla="*/ 271316 w 552598"/>
                <a:gd name="connsiteY65" fmla="*/ 605332 h 605921"/>
                <a:gd name="connsiteX66" fmla="*/ 206426 w 552598"/>
                <a:gd name="connsiteY66" fmla="*/ 560837 h 605921"/>
                <a:gd name="connsiteX67" fmla="*/ 206426 w 552598"/>
                <a:gd name="connsiteY67" fmla="*/ 555553 h 605921"/>
                <a:gd name="connsiteX68" fmla="*/ 271316 w 552598"/>
                <a:gd name="connsiteY68" fmla="*/ 511059 h 605921"/>
                <a:gd name="connsiteX69" fmla="*/ 276329 w 552598"/>
                <a:gd name="connsiteY69" fmla="*/ 513654 h 605921"/>
                <a:gd name="connsiteX70" fmla="*/ 276329 w 552598"/>
                <a:gd name="connsiteY70" fmla="*/ 537663 h 605921"/>
                <a:gd name="connsiteX71" fmla="*/ 511381 w 552598"/>
                <a:gd name="connsiteY71" fmla="*/ 302952 h 605921"/>
                <a:gd name="connsiteX72" fmla="*/ 414278 w 552598"/>
                <a:gd name="connsiteY72" fmla="*/ 112830 h 605921"/>
                <a:gd name="connsiteX73" fmla="*/ 281414 w 552598"/>
                <a:gd name="connsiteY73" fmla="*/ 589 h 605921"/>
                <a:gd name="connsiteX74" fmla="*/ 346313 w 552598"/>
                <a:gd name="connsiteY74" fmla="*/ 45086 h 605921"/>
                <a:gd name="connsiteX75" fmla="*/ 346313 w 552598"/>
                <a:gd name="connsiteY75" fmla="*/ 50277 h 605921"/>
                <a:gd name="connsiteX76" fmla="*/ 281414 w 552598"/>
                <a:gd name="connsiteY76" fmla="*/ 94775 h 605921"/>
                <a:gd name="connsiteX77" fmla="*/ 276308 w 552598"/>
                <a:gd name="connsiteY77" fmla="*/ 92179 h 605921"/>
                <a:gd name="connsiteX78" fmla="*/ 276308 w 552598"/>
                <a:gd name="connsiteY78" fmla="*/ 68262 h 605921"/>
                <a:gd name="connsiteX79" fmla="*/ 41223 w 552598"/>
                <a:gd name="connsiteY79" fmla="*/ 303077 h 605921"/>
                <a:gd name="connsiteX80" fmla="*/ 138432 w 552598"/>
                <a:gd name="connsiteY80" fmla="*/ 493302 h 605921"/>
                <a:gd name="connsiteX81" fmla="*/ 114200 w 552598"/>
                <a:gd name="connsiteY81" fmla="*/ 526582 h 605921"/>
                <a:gd name="connsiteX82" fmla="*/ 0 w 552598"/>
                <a:gd name="connsiteY82" fmla="*/ 303077 h 605921"/>
                <a:gd name="connsiteX83" fmla="*/ 276308 w 552598"/>
                <a:gd name="connsiteY83" fmla="*/ 27195 h 605921"/>
                <a:gd name="connsiteX84" fmla="*/ 276308 w 552598"/>
                <a:gd name="connsiteY84" fmla="*/ 3185 h 605921"/>
                <a:gd name="connsiteX85" fmla="*/ 281414 w 552598"/>
                <a:gd name="connsiteY85" fmla="*/ 589 h 60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552598" h="605921">
                  <a:moveTo>
                    <a:pt x="257952" y="238897"/>
                  </a:moveTo>
                  <a:cubicBezTo>
                    <a:pt x="255074" y="238897"/>
                    <a:pt x="252845" y="241122"/>
                    <a:pt x="252845" y="243996"/>
                  </a:cubicBezTo>
                  <a:lnTo>
                    <a:pt x="252845" y="308986"/>
                  </a:lnTo>
                  <a:lnTo>
                    <a:pt x="228056" y="308986"/>
                  </a:lnTo>
                  <a:cubicBezTo>
                    <a:pt x="225364" y="308986"/>
                    <a:pt x="223878" y="311953"/>
                    <a:pt x="225642" y="314085"/>
                  </a:cubicBezTo>
                  <a:lnTo>
                    <a:pt x="273271" y="372123"/>
                  </a:lnTo>
                  <a:cubicBezTo>
                    <a:pt x="274849" y="373977"/>
                    <a:pt x="277727" y="373977"/>
                    <a:pt x="279306" y="372123"/>
                  </a:cubicBezTo>
                  <a:lnTo>
                    <a:pt x="327027" y="314085"/>
                  </a:lnTo>
                  <a:cubicBezTo>
                    <a:pt x="328605" y="311953"/>
                    <a:pt x="327213" y="308894"/>
                    <a:pt x="324520" y="308986"/>
                  </a:cubicBezTo>
                  <a:lnTo>
                    <a:pt x="299731" y="308986"/>
                  </a:lnTo>
                  <a:lnTo>
                    <a:pt x="299731" y="243996"/>
                  </a:lnTo>
                  <a:cubicBezTo>
                    <a:pt x="299731" y="241122"/>
                    <a:pt x="297503" y="238897"/>
                    <a:pt x="294718" y="238897"/>
                  </a:cubicBezTo>
                  <a:close/>
                  <a:moveTo>
                    <a:pt x="260737" y="130146"/>
                  </a:moveTo>
                  <a:lnTo>
                    <a:pt x="291932" y="130146"/>
                  </a:lnTo>
                  <a:cubicBezTo>
                    <a:pt x="298431" y="130146"/>
                    <a:pt x="303445" y="135338"/>
                    <a:pt x="303445" y="141642"/>
                  </a:cubicBezTo>
                  <a:lnTo>
                    <a:pt x="303445" y="167602"/>
                  </a:lnTo>
                  <a:cubicBezTo>
                    <a:pt x="321642" y="171125"/>
                    <a:pt x="338632" y="178356"/>
                    <a:pt x="353580" y="188369"/>
                  </a:cubicBezTo>
                  <a:lnTo>
                    <a:pt x="371963" y="170012"/>
                  </a:lnTo>
                  <a:cubicBezTo>
                    <a:pt x="376420" y="165562"/>
                    <a:pt x="383661" y="165562"/>
                    <a:pt x="388118" y="170012"/>
                  </a:cubicBezTo>
                  <a:lnTo>
                    <a:pt x="410215" y="192077"/>
                  </a:lnTo>
                  <a:cubicBezTo>
                    <a:pt x="414671" y="196528"/>
                    <a:pt x="414671" y="203759"/>
                    <a:pt x="410215" y="208209"/>
                  </a:cubicBezTo>
                  <a:lnTo>
                    <a:pt x="391832" y="226566"/>
                  </a:lnTo>
                  <a:cubicBezTo>
                    <a:pt x="401859" y="241400"/>
                    <a:pt x="409100" y="258459"/>
                    <a:pt x="412628" y="276630"/>
                  </a:cubicBezTo>
                  <a:lnTo>
                    <a:pt x="438625" y="276630"/>
                  </a:lnTo>
                  <a:cubicBezTo>
                    <a:pt x="445124" y="276630"/>
                    <a:pt x="450137" y="281822"/>
                    <a:pt x="450137" y="288126"/>
                  </a:cubicBezTo>
                  <a:lnTo>
                    <a:pt x="450137" y="319277"/>
                  </a:lnTo>
                  <a:cubicBezTo>
                    <a:pt x="450137" y="325674"/>
                    <a:pt x="444938" y="330773"/>
                    <a:pt x="438625" y="330773"/>
                  </a:cubicBezTo>
                  <a:lnTo>
                    <a:pt x="412628" y="330773"/>
                  </a:lnTo>
                  <a:cubicBezTo>
                    <a:pt x="409100" y="348945"/>
                    <a:pt x="401859" y="365818"/>
                    <a:pt x="391832" y="380838"/>
                  </a:cubicBezTo>
                  <a:lnTo>
                    <a:pt x="410215" y="399102"/>
                  </a:lnTo>
                  <a:cubicBezTo>
                    <a:pt x="414671" y="403552"/>
                    <a:pt x="414671" y="410876"/>
                    <a:pt x="410215" y="415326"/>
                  </a:cubicBezTo>
                  <a:lnTo>
                    <a:pt x="388118" y="437299"/>
                  </a:lnTo>
                  <a:cubicBezTo>
                    <a:pt x="383661" y="441749"/>
                    <a:pt x="376420" y="441749"/>
                    <a:pt x="371963" y="437299"/>
                  </a:cubicBezTo>
                  <a:lnTo>
                    <a:pt x="353580" y="419035"/>
                  </a:lnTo>
                  <a:cubicBezTo>
                    <a:pt x="338725" y="429047"/>
                    <a:pt x="321642" y="436186"/>
                    <a:pt x="303445" y="439802"/>
                  </a:cubicBezTo>
                  <a:lnTo>
                    <a:pt x="303445" y="465761"/>
                  </a:lnTo>
                  <a:cubicBezTo>
                    <a:pt x="303445" y="472158"/>
                    <a:pt x="298246" y="477257"/>
                    <a:pt x="291932" y="477257"/>
                  </a:cubicBezTo>
                  <a:lnTo>
                    <a:pt x="260737" y="477257"/>
                  </a:lnTo>
                  <a:cubicBezTo>
                    <a:pt x="254331" y="477257"/>
                    <a:pt x="249224" y="472065"/>
                    <a:pt x="249224" y="465761"/>
                  </a:cubicBezTo>
                  <a:lnTo>
                    <a:pt x="249224" y="439802"/>
                  </a:lnTo>
                  <a:cubicBezTo>
                    <a:pt x="231027" y="436186"/>
                    <a:pt x="214130" y="429047"/>
                    <a:pt x="199089" y="419035"/>
                  </a:cubicBezTo>
                  <a:lnTo>
                    <a:pt x="180799" y="437299"/>
                  </a:lnTo>
                  <a:cubicBezTo>
                    <a:pt x="176342" y="441749"/>
                    <a:pt x="169008" y="441749"/>
                    <a:pt x="164551" y="437299"/>
                  </a:cubicBezTo>
                  <a:lnTo>
                    <a:pt x="142547" y="415326"/>
                  </a:lnTo>
                  <a:cubicBezTo>
                    <a:pt x="138091" y="410876"/>
                    <a:pt x="138091" y="403552"/>
                    <a:pt x="142547" y="399102"/>
                  </a:cubicBezTo>
                  <a:lnTo>
                    <a:pt x="160837" y="380838"/>
                  </a:lnTo>
                  <a:cubicBezTo>
                    <a:pt x="150810" y="366004"/>
                    <a:pt x="143661" y="348945"/>
                    <a:pt x="140041" y="330773"/>
                  </a:cubicBezTo>
                  <a:lnTo>
                    <a:pt x="114044" y="330773"/>
                  </a:lnTo>
                  <a:cubicBezTo>
                    <a:pt x="107638" y="330773"/>
                    <a:pt x="102532" y="325582"/>
                    <a:pt x="102532" y="319277"/>
                  </a:cubicBezTo>
                  <a:lnTo>
                    <a:pt x="102532" y="288126"/>
                  </a:lnTo>
                  <a:cubicBezTo>
                    <a:pt x="102532" y="281636"/>
                    <a:pt x="107731" y="276630"/>
                    <a:pt x="114044" y="276630"/>
                  </a:cubicBezTo>
                  <a:lnTo>
                    <a:pt x="140041" y="276630"/>
                  </a:lnTo>
                  <a:cubicBezTo>
                    <a:pt x="143661" y="258459"/>
                    <a:pt x="150810" y="241492"/>
                    <a:pt x="160837" y="226566"/>
                  </a:cubicBezTo>
                  <a:lnTo>
                    <a:pt x="142547" y="208209"/>
                  </a:lnTo>
                  <a:cubicBezTo>
                    <a:pt x="138091" y="203759"/>
                    <a:pt x="138091" y="196528"/>
                    <a:pt x="142547" y="192077"/>
                  </a:cubicBezTo>
                  <a:lnTo>
                    <a:pt x="164551" y="170012"/>
                  </a:lnTo>
                  <a:cubicBezTo>
                    <a:pt x="169008" y="165562"/>
                    <a:pt x="176342" y="165562"/>
                    <a:pt x="180799" y="170012"/>
                  </a:cubicBezTo>
                  <a:lnTo>
                    <a:pt x="199089" y="188369"/>
                  </a:lnTo>
                  <a:cubicBezTo>
                    <a:pt x="213944" y="178356"/>
                    <a:pt x="231027" y="171125"/>
                    <a:pt x="249224" y="167602"/>
                  </a:cubicBezTo>
                  <a:lnTo>
                    <a:pt x="249224" y="141642"/>
                  </a:lnTo>
                  <a:cubicBezTo>
                    <a:pt x="249224" y="135153"/>
                    <a:pt x="254424" y="130146"/>
                    <a:pt x="260737" y="130146"/>
                  </a:cubicBezTo>
                  <a:close/>
                  <a:moveTo>
                    <a:pt x="438507" y="79551"/>
                  </a:moveTo>
                  <a:cubicBezTo>
                    <a:pt x="510081" y="131462"/>
                    <a:pt x="552598" y="214890"/>
                    <a:pt x="552598" y="302952"/>
                  </a:cubicBezTo>
                  <a:cubicBezTo>
                    <a:pt x="552598" y="455069"/>
                    <a:pt x="428760" y="578821"/>
                    <a:pt x="276329" y="578821"/>
                  </a:cubicBezTo>
                  <a:lnTo>
                    <a:pt x="276329" y="602737"/>
                  </a:lnTo>
                  <a:cubicBezTo>
                    <a:pt x="276329" y="605332"/>
                    <a:pt x="273358" y="606815"/>
                    <a:pt x="271316" y="605332"/>
                  </a:cubicBezTo>
                  <a:lnTo>
                    <a:pt x="206426" y="560837"/>
                  </a:lnTo>
                  <a:cubicBezTo>
                    <a:pt x="204569" y="559539"/>
                    <a:pt x="204569" y="556759"/>
                    <a:pt x="206426" y="555553"/>
                  </a:cubicBezTo>
                  <a:lnTo>
                    <a:pt x="271316" y="511059"/>
                  </a:lnTo>
                  <a:cubicBezTo>
                    <a:pt x="273544" y="509575"/>
                    <a:pt x="276329" y="511059"/>
                    <a:pt x="276329" y="513654"/>
                  </a:cubicBezTo>
                  <a:lnTo>
                    <a:pt x="276329" y="537663"/>
                  </a:lnTo>
                  <a:cubicBezTo>
                    <a:pt x="405923" y="537663"/>
                    <a:pt x="511381" y="432358"/>
                    <a:pt x="511381" y="302952"/>
                  </a:cubicBezTo>
                  <a:cubicBezTo>
                    <a:pt x="511381" y="228053"/>
                    <a:pt x="475176" y="156954"/>
                    <a:pt x="414278" y="112830"/>
                  </a:cubicBezTo>
                  <a:close/>
                  <a:moveTo>
                    <a:pt x="281414" y="589"/>
                  </a:moveTo>
                  <a:lnTo>
                    <a:pt x="346313" y="45086"/>
                  </a:lnTo>
                  <a:cubicBezTo>
                    <a:pt x="348170" y="46384"/>
                    <a:pt x="348170" y="49072"/>
                    <a:pt x="346313" y="50277"/>
                  </a:cubicBezTo>
                  <a:lnTo>
                    <a:pt x="281414" y="94775"/>
                  </a:lnTo>
                  <a:cubicBezTo>
                    <a:pt x="279186" y="96258"/>
                    <a:pt x="276308" y="94775"/>
                    <a:pt x="276308" y="92179"/>
                  </a:cubicBezTo>
                  <a:lnTo>
                    <a:pt x="276308" y="68262"/>
                  </a:lnTo>
                  <a:cubicBezTo>
                    <a:pt x="146695" y="68262"/>
                    <a:pt x="41223" y="173665"/>
                    <a:pt x="41223" y="303077"/>
                  </a:cubicBezTo>
                  <a:cubicBezTo>
                    <a:pt x="41223" y="377980"/>
                    <a:pt x="77526" y="449176"/>
                    <a:pt x="138432" y="493302"/>
                  </a:cubicBezTo>
                  <a:lnTo>
                    <a:pt x="114200" y="526582"/>
                  </a:lnTo>
                  <a:cubicBezTo>
                    <a:pt x="42709" y="474762"/>
                    <a:pt x="0" y="391237"/>
                    <a:pt x="0" y="303077"/>
                  </a:cubicBezTo>
                  <a:cubicBezTo>
                    <a:pt x="0" y="150953"/>
                    <a:pt x="123948" y="27195"/>
                    <a:pt x="276308" y="27195"/>
                  </a:cubicBezTo>
                  <a:lnTo>
                    <a:pt x="276308" y="3185"/>
                  </a:lnTo>
                  <a:cubicBezTo>
                    <a:pt x="276308" y="589"/>
                    <a:pt x="279279" y="-894"/>
                    <a:pt x="281414" y="589"/>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grpSp>
        <p:nvGrpSpPr>
          <p:cNvPr id="39" name="组合 38"/>
          <p:cNvGrpSpPr/>
          <p:nvPr/>
        </p:nvGrpSpPr>
        <p:grpSpPr>
          <a:xfrm>
            <a:off x="4366990" y="3150172"/>
            <a:ext cx="780959" cy="780944"/>
            <a:chOff x="4366990" y="3150172"/>
            <a:chExt cx="780959" cy="780944"/>
          </a:xfrm>
        </p:grpSpPr>
        <p:sp>
          <p:nvSpPr>
            <p:cNvPr id="40" name="Freeform: Shape 20"/>
            <p:cNvSpPr/>
            <p:nvPr/>
          </p:nvSpPr>
          <p:spPr>
            <a:xfrm>
              <a:off x="4366990" y="3150172"/>
              <a:ext cx="780959" cy="780944"/>
            </a:xfrm>
            <a:custGeom>
              <a:avLst/>
              <a:gdLst/>
              <a:ahLst/>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41" name="Freeform: Shape 20"/>
            <p:cNvSpPr/>
            <p:nvPr/>
          </p:nvSpPr>
          <p:spPr>
            <a:xfrm>
              <a:off x="4591312" y="3368926"/>
              <a:ext cx="332315" cy="343436"/>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grpSp>
        <p:nvGrpSpPr>
          <p:cNvPr id="42" name="组合 41"/>
          <p:cNvGrpSpPr/>
          <p:nvPr/>
        </p:nvGrpSpPr>
        <p:grpSpPr>
          <a:xfrm>
            <a:off x="6368851" y="2022926"/>
            <a:ext cx="780937" cy="780944"/>
            <a:chOff x="6368851" y="2022926"/>
            <a:chExt cx="780937" cy="780944"/>
          </a:xfrm>
        </p:grpSpPr>
        <p:sp>
          <p:nvSpPr>
            <p:cNvPr id="43" name="Freeform: Shape 5"/>
            <p:cNvSpPr/>
            <p:nvPr/>
          </p:nvSpPr>
          <p:spPr>
            <a:xfrm>
              <a:off x="6368851" y="2022926"/>
              <a:ext cx="780937" cy="780944"/>
            </a:xfrm>
            <a:custGeom>
              <a:avLst/>
              <a:gdLst/>
              <a:ahLst/>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44" name="Freeform: Shape 5"/>
            <p:cNvSpPr/>
            <p:nvPr/>
          </p:nvSpPr>
          <p:spPr>
            <a:xfrm>
              <a:off x="6602717" y="2241683"/>
              <a:ext cx="313206" cy="343430"/>
            </a:xfrm>
            <a:custGeom>
              <a:avLst/>
              <a:gdLst>
                <a:gd name="connsiteX0" fmla="*/ 130776 w 510187"/>
                <a:gd name="connsiteY0" fmla="*/ 398252 h 559418"/>
                <a:gd name="connsiteX1" fmla="*/ 180826 w 510187"/>
                <a:gd name="connsiteY1" fmla="*/ 398252 h 559418"/>
                <a:gd name="connsiteX2" fmla="*/ 195356 w 510187"/>
                <a:gd name="connsiteY2" fmla="*/ 420815 h 559418"/>
                <a:gd name="connsiteX3" fmla="*/ 140463 w 510187"/>
                <a:gd name="connsiteY3" fmla="*/ 420815 h 559418"/>
                <a:gd name="connsiteX4" fmla="*/ 48435 w 510187"/>
                <a:gd name="connsiteY4" fmla="*/ 535243 h 559418"/>
                <a:gd name="connsiteX5" fmla="*/ 461752 w 510187"/>
                <a:gd name="connsiteY5" fmla="*/ 535243 h 559418"/>
                <a:gd name="connsiteX6" fmla="*/ 369724 w 510187"/>
                <a:gd name="connsiteY6" fmla="*/ 420815 h 559418"/>
                <a:gd name="connsiteX7" fmla="*/ 316445 w 510187"/>
                <a:gd name="connsiteY7" fmla="*/ 420815 h 559418"/>
                <a:gd name="connsiteX8" fmla="*/ 329361 w 510187"/>
                <a:gd name="connsiteY8" fmla="*/ 398252 h 559418"/>
                <a:gd name="connsiteX9" fmla="*/ 381026 w 510187"/>
                <a:gd name="connsiteY9" fmla="*/ 398252 h 559418"/>
                <a:gd name="connsiteX10" fmla="*/ 510187 w 510187"/>
                <a:gd name="connsiteY10" fmla="*/ 559418 h 559418"/>
                <a:gd name="connsiteX11" fmla="*/ 0 w 510187"/>
                <a:gd name="connsiteY11" fmla="*/ 559418 h 559418"/>
                <a:gd name="connsiteX12" fmla="*/ 254964 w 510187"/>
                <a:gd name="connsiteY12" fmla="*/ 79000 h 559418"/>
                <a:gd name="connsiteX13" fmla="*/ 175836 w 510187"/>
                <a:gd name="connsiteY13" fmla="*/ 159612 h 559418"/>
                <a:gd name="connsiteX14" fmla="*/ 254964 w 510187"/>
                <a:gd name="connsiteY14" fmla="*/ 238611 h 559418"/>
                <a:gd name="connsiteX15" fmla="*/ 335706 w 510187"/>
                <a:gd name="connsiteY15" fmla="*/ 159612 h 559418"/>
                <a:gd name="connsiteX16" fmla="*/ 254964 w 510187"/>
                <a:gd name="connsiteY16" fmla="*/ 79000 h 559418"/>
                <a:gd name="connsiteX17" fmla="*/ 254964 w 510187"/>
                <a:gd name="connsiteY17" fmla="*/ 0 h 559418"/>
                <a:gd name="connsiteX18" fmla="*/ 414834 w 510187"/>
                <a:gd name="connsiteY18" fmla="*/ 159612 h 559418"/>
                <a:gd name="connsiteX19" fmla="*/ 254964 w 510187"/>
                <a:gd name="connsiteY19" fmla="*/ 478835 h 559418"/>
                <a:gd name="connsiteX20" fmla="*/ 95093 w 510187"/>
                <a:gd name="connsiteY20" fmla="*/ 159612 h 559418"/>
                <a:gd name="connsiteX21" fmla="*/ 254964 w 510187"/>
                <a:gd name="connsiteY21" fmla="*/ 0 h 55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0187" h="559418">
                  <a:moveTo>
                    <a:pt x="130776" y="398252"/>
                  </a:moveTo>
                  <a:lnTo>
                    <a:pt x="180826" y="398252"/>
                  </a:lnTo>
                  <a:cubicBezTo>
                    <a:pt x="185669" y="404699"/>
                    <a:pt x="190513" y="412757"/>
                    <a:pt x="195356" y="420815"/>
                  </a:cubicBezTo>
                  <a:lnTo>
                    <a:pt x="140463" y="420815"/>
                  </a:lnTo>
                  <a:lnTo>
                    <a:pt x="48435" y="535243"/>
                  </a:lnTo>
                  <a:lnTo>
                    <a:pt x="461752" y="535243"/>
                  </a:lnTo>
                  <a:lnTo>
                    <a:pt x="369724" y="420815"/>
                  </a:lnTo>
                  <a:lnTo>
                    <a:pt x="316445" y="420815"/>
                  </a:lnTo>
                  <a:cubicBezTo>
                    <a:pt x="319674" y="412757"/>
                    <a:pt x="324518" y="404699"/>
                    <a:pt x="329361" y="398252"/>
                  </a:cubicBezTo>
                  <a:lnTo>
                    <a:pt x="381026" y="398252"/>
                  </a:lnTo>
                  <a:lnTo>
                    <a:pt x="510187" y="559418"/>
                  </a:lnTo>
                  <a:lnTo>
                    <a:pt x="0" y="559418"/>
                  </a:lnTo>
                  <a:close/>
                  <a:moveTo>
                    <a:pt x="254964" y="79000"/>
                  </a:moveTo>
                  <a:cubicBezTo>
                    <a:pt x="211363" y="79000"/>
                    <a:pt x="175836" y="116081"/>
                    <a:pt x="175836" y="159612"/>
                  </a:cubicBezTo>
                  <a:cubicBezTo>
                    <a:pt x="175836" y="203142"/>
                    <a:pt x="211363" y="238611"/>
                    <a:pt x="254964" y="238611"/>
                  </a:cubicBezTo>
                  <a:cubicBezTo>
                    <a:pt x="300179" y="238611"/>
                    <a:pt x="335706" y="203142"/>
                    <a:pt x="335706" y="159612"/>
                  </a:cubicBezTo>
                  <a:cubicBezTo>
                    <a:pt x="335706" y="116081"/>
                    <a:pt x="300179" y="79000"/>
                    <a:pt x="254964" y="79000"/>
                  </a:cubicBezTo>
                  <a:close/>
                  <a:moveTo>
                    <a:pt x="254964" y="0"/>
                  </a:moveTo>
                  <a:cubicBezTo>
                    <a:pt x="343781" y="0"/>
                    <a:pt x="414834" y="70939"/>
                    <a:pt x="414834" y="159612"/>
                  </a:cubicBezTo>
                  <a:cubicBezTo>
                    <a:pt x="414834" y="246673"/>
                    <a:pt x="254964" y="478835"/>
                    <a:pt x="254964" y="478835"/>
                  </a:cubicBezTo>
                  <a:cubicBezTo>
                    <a:pt x="254964" y="478835"/>
                    <a:pt x="95093" y="246673"/>
                    <a:pt x="95093" y="159612"/>
                  </a:cubicBezTo>
                  <a:cubicBezTo>
                    <a:pt x="95093" y="70939"/>
                    <a:pt x="167761" y="0"/>
                    <a:pt x="254964"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grpSp>
        <p:nvGrpSpPr>
          <p:cNvPr id="45" name="组合 44"/>
          <p:cNvGrpSpPr/>
          <p:nvPr/>
        </p:nvGrpSpPr>
        <p:grpSpPr>
          <a:xfrm>
            <a:off x="5045587" y="4297155"/>
            <a:ext cx="780930" cy="780944"/>
            <a:chOff x="5045587" y="4297155"/>
            <a:chExt cx="780930" cy="780944"/>
          </a:xfrm>
        </p:grpSpPr>
        <p:sp>
          <p:nvSpPr>
            <p:cNvPr id="46" name="Freeform: Shape 14"/>
            <p:cNvSpPr/>
            <p:nvPr/>
          </p:nvSpPr>
          <p:spPr>
            <a:xfrm>
              <a:off x="5045587" y="4297155"/>
              <a:ext cx="780930" cy="780944"/>
            </a:xfrm>
            <a:custGeom>
              <a:avLst/>
              <a:gdLst/>
              <a:ahLst/>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47" name="Freeform: Shape 14"/>
            <p:cNvSpPr/>
            <p:nvPr/>
          </p:nvSpPr>
          <p:spPr>
            <a:xfrm>
              <a:off x="5293130" y="4515913"/>
              <a:ext cx="285844" cy="343428"/>
            </a:xfrm>
            <a:custGeom>
              <a:avLst/>
              <a:gdLst>
                <a:gd name="connsiteX0" fmla="*/ 166861 w 505460"/>
                <a:gd name="connsiteY0" fmla="*/ 355015 h 607286"/>
                <a:gd name="connsiteX1" fmla="*/ 421301 w 505460"/>
                <a:gd name="connsiteY1" fmla="*/ 355015 h 607286"/>
                <a:gd name="connsiteX2" fmla="*/ 438634 w 505460"/>
                <a:gd name="connsiteY2" fmla="*/ 372303 h 607286"/>
                <a:gd name="connsiteX3" fmla="*/ 421301 w 505460"/>
                <a:gd name="connsiteY3" fmla="*/ 389592 h 607286"/>
                <a:gd name="connsiteX4" fmla="*/ 166861 w 505460"/>
                <a:gd name="connsiteY4" fmla="*/ 389592 h 607286"/>
                <a:gd name="connsiteX5" fmla="*/ 149528 w 505460"/>
                <a:gd name="connsiteY5" fmla="*/ 372303 h 607286"/>
                <a:gd name="connsiteX6" fmla="*/ 166861 w 505460"/>
                <a:gd name="connsiteY6" fmla="*/ 355015 h 607286"/>
                <a:gd name="connsiteX7" fmla="*/ 166861 w 505460"/>
                <a:gd name="connsiteY7" fmla="*/ 272524 h 607286"/>
                <a:gd name="connsiteX8" fmla="*/ 421301 w 505460"/>
                <a:gd name="connsiteY8" fmla="*/ 272524 h 607286"/>
                <a:gd name="connsiteX9" fmla="*/ 438634 w 505460"/>
                <a:gd name="connsiteY9" fmla="*/ 289813 h 607286"/>
                <a:gd name="connsiteX10" fmla="*/ 421301 w 505460"/>
                <a:gd name="connsiteY10" fmla="*/ 307101 h 607286"/>
                <a:gd name="connsiteX11" fmla="*/ 166861 w 505460"/>
                <a:gd name="connsiteY11" fmla="*/ 307101 h 607286"/>
                <a:gd name="connsiteX12" fmla="*/ 149528 w 505460"/>
                <a:gd name="connsiteY12" fmla="*/ 289813 h 607286"/>
                <a:gd name="connsiteX13" fmla="*/ 166861 w 505460"/>
                <a:gd name="connsiteY13" fmla="*/ 272524 h 607286"/>
                <a:gd name="connsiteX14" fmla="*/ 166861 w 505460"/>
                <a:gd name="connsiteY14" fmla="*/ 190033 h 607286"/>
                <a:gd name="connsiteX15" fmla="*/ 421301 w 505460"/>
                <a:gd name="connsiteY15" fmla="*/ 190033 h 607286"/>
                <a:gd name="connsiteX16" fmla="*/ 438634 w 505460"/>
                <a:gd name="connsiteY16" fmla="*/ 207439 h 607286"/>
                <a:gd name="connsiteX17" fmla="*/ 421301 w 505460"/>
                <a:gd name="connsiteY17" fmla="*/ 224751 h 607286"/>
                <a:gd name="connsiteX18" fmla="*/ 166861 w 505460"/>
                <a:gd name="connsiteY18" fmla="*/ 224751 h 607286"/>
                <a:gd name="connsiteX19" fmla="*/ 149528 w 505460"/>
                <a:gd name="connsiteY19" fmla="*/ 207439 h 607286"/>
                <a:gd name="connsiteX20" fmla="*/ 166861 w 505460"/>
                <a:gd name="connsiteY20" fmla="*/ 190033 h 607286"/>
                <a:gd name="connsiteX21" fmla="*/ 166861 w 505460"/>
                <a:gd name="connsiteY21" fmla="*/ 107612 h 607286"/>
                <a:gd name="connsiteX22" fmla="*/ 421301 w 505460"/>
                <a:gd name="connsiteY22" fmla="*/ 107612 h 607286"/>
                <a:gd name="connsiteX23" fmla="*/ 438634 w 505460"/>
                <a:gd name="connsiteY23" fmla="*/ 124901 h 607286"/>
                <a:gd name="connsiteX24" fmla="*/ 421301 w 505460"/>
                <a:gd name="connsiteY24" fmla="*/ 142189 h 607286"/>
                <a:gd name="connsiteX25" fmla="*/ 166861 w 505460"/>
                <a:gd name="connsiteY25" fmla="*/ 142189 h 607286"/>
                <a:gd name="connsiteX26" fmla="*/ 149528 w 505460"/>
                <a:gd name="connsiteY26" fmla="*/ 124901 h 607286"/>
                <a:gd name="connsiteX27" fmla="*/ 166861 w 505460"/>
                <a:gd name="connsiteY27" fmla="*/ 107612 h 607286"/>
                <a:gd name="connsiteX28" fmla="*/ 43330 w 505460"/>
                <a:gd name="connsiteY28" fmla="*/ 105635 h 607286"/>
                <a:gd name="connsiteX29" fmla="*/ 34664 w 505460"/>
                <a:gd name="connsiteY29" fmla="*/ 114289 h 607286"/>
                <a:gd name="connsiteX30" fmla="*/ 34664 w 505460"/>
                <a:gd name="connsiteY30" fmla="*/ 563922 h 607286"/>
                <a:gd name="connsiteX31" fmla="*/ 43330 w 505460"/>
                <a:gd name="connsiteY31" fmla="*/ 572576 h 607286"/>
                <a:gd name="connsiteX32" fmla="*/ 379237 w 505460"/>
                <a:gd name="connsiteY32" fmla="*/ 572576 h 607286"/>
                <a:gd name="connsiteX33" fmla="*/ 387903 w 505460"/>
                <a:gd name="connsiteY33" fmla="*/ 563922 h 607286"/>
                <a:gd name="connsiteX34" fmla="*/ 387903 w 505460"/>
                <a:gd name="connsiteY34" fmla="*/ 536267 h 607286"/>
                <a:gd name="connsiteX35" fmla="*/ 126223 w 505460"/>
                <a:gd name="connsiteY35" fmla="*/ 536267 h 607286"/>
                <a:gd name="connsiteX36" fmla="*/ 82799 w 505460"/>
                <a:gd name="connsiteY36" fmla="*/ 492997 h 607286"/>
                <a:gd name="connsiteX37" fmla="*/ 82799 w 505460"/>
                <a:gd name="connsiteY37" fmla="*/ 105635 h 607286"/>
                <a:gd name="connsiteX38" fmla="*/ 126223 w 505460"/>
                <a:gd name="connsiteY38" fmla="*/ 34616 h 607286"/>
                <a:gd name="connsiteX39" fmla="*/ 117557 w 505460"/>
                <a:gd name="connsiteY39" fmla="*/ 43270 h 607286"/>
                <a:gd name="connsiteX40" fmla="*/ 117557 w 505460"/>
                <a:gd name="connsiteY40" fmla="*/ 492997 h 607286"/>
                <a:gd name="connsiteX41" fmla="*/ 126223 w 505460"/>
                <a:gd name="connsiteY41" fmla="*/ 501651 h 607286"/>
                <a:gd name="connsiteX42" fmla="*/ 462130 w 505460"/>
                <a:gd name="connsiteY42" fmla="*/ 501651 h 607286"/>
                <a:gd name="connsiteX43" fmla="*/ 470796 w 505460"/>
                <a:gd name="connsiteY43" fmla="*/ 492997 h 607286"/>
                <a:gd name="connsiteX44" fmla="*/ 470796 w 505460"/>
                <a:gd name="connsiteY44" fmla="*/ 43270 h 607286"/>
                <a:gd name="connsiteX45" fmla="*/ 462130 w 505460"/>
                <a:gd name="connsiteY45" fmla="*/ 34616 h 607286"/>
                <a:gd name="connsiteX46" fmla="*/ 126223 w 505460"/>
                <a:gd name="connsiteY46" fmla="*/ 0 h 607286"/>
                <a:gd name="connsiteX47" fmla="*/ 462130 w 505460"/>
                <a:gd name="connsiteY47" fmla="*/ 0 h 607286"/>
                <a:gd name="connsiteX48" fmla="*/ 505460 w 505460"/>
                <a:gd name="connsiteY48" fmla="*/ 43270 h 607286"/>
                <a:gd name="connsiteX49" fmla="*/ 505460 w 505460"/>
                <a:gd name="connsiteY49" fmla="*/ 492997 h 607286"/>
                <a:gd name="connsiteX50" fmla="*/ 462130 w 505460"/>
                <a:gd name="connsiteY50" fmla="*/ 536267 h 607286"/>
                <a:gd name="connsiteX51" fmla="*/ 422661 w 505460"/>
                <a:gd name="connsiteY51" fmla="*/ 536267 h 607286"/>
                <a:gd name="connsiteX52" fmla="*/ 422661 w 505460"/>
                <a:gd name="connsiteY52" fmla="*/ 563922 h 607286"/>
                <a:gd name="connsiteX53" fmla="*/ 379237 w 505460"/>
                <a:gd name="connsiteY53" fmla="*/ 607286 h 607286"/>
                <a:gd name="connsiteX54" fmla="*/ 43330 w 505460"/>
                <a:gd name="connsiteY54" fmla="*/ 607286 h 607286"/>
                <a:gd name="connsiteX55" fmla="*/ 0 w 505460"/>
                <a:gd name="connsiteY55" fmla="*/ 563922 h 607286"/>
                <a:gd name="connsiteX56" fmla="*/ 0 w 505460"/>
                <a:gd name="connsiteY56" fmla="*/ 114289 h 607286"/>
                <a:gd name="connsiteX57" fmla="*/ 43330 w 505460"/>
                <a:gd name="connsiteY57" fmla="*/ 70925 h 607286"/>
                <a:gd name="connsiteX58" fmla="*/ 82799 w 505460"/>
                <a:gd name="connsiteY58" fmla="*/ 70925 h 607286"/>
                <a:gd name="connsiteX59" fmla="*/ 82799 w 505460"/>
                <a:gd name="connsiteY59" fmla="*/ 43270 h 607286"/>
                <a:gd name="connsiteX60" fmla="*/ 126223 w 505460"/>
                <a:gd name="connsiteY60" fmla="*/ 0 h 607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05460" h="607286">
                  <a:moveTo>
                    <a:pt x="166861" y="355015"/>
                  </a:moveTo>
                  <a:lnTo>
                    <a:pt x="421301" y="355015"/>
                  </a:lnTo>
                  <a:cubicBezTo>
                    <a:pt x="430910" y="355015"/>
                    <a:pt x="438634" y="362720"/>
                    <a:pt x="438634" y="372303"/>
                  </a:cubicBezTo>
                  <a:cubicBezTo>
                    <a:pt x="438634" y="381793"/>
                    <a:pt x="430910" y="389592"/>
                    <a:pt x="421301" y="389592"/>
                  </a:cubicBezTo>
                  <a:lnTo>
                    <a:pt x="166861" y="389592"/>
                  </a:lnTo>
                  <a:cubicBezTo>
                    <a:pt x="157253" y="389592"/>
                    <a:pt x="149528" y="381887"/>
                    <a:pt x="149528" y="372303"/>
                  </a:cubicBezTo>
                  <a:cubicBezTo>
                    <a:pt x="149528" y="362720"/>
                    <a:pt x="157253" y="355015"/>
                    <a:pt x="166861" y="355015"/>
                  </a:cubicBezTo>
                  <a:close/>
                  <a:moveTo>
                    <a:pt x="166861" y="272524"/>
                  </a:moveTo>
                  <a:lnTo>
                    <a:pt x="421301" y="272524"/>
                  </a:lnTo>
                  <a:cubicBezTo>
                    <a:pt x="430910" y="272524"/>
                    <a:pt x="438634" y="280229"/>
                    <a:pt x="438634" y="289813"/>
                  </a:cubicBezTo>
                  <a:cubicBezTo>
                    <a:pt x="438634" y="299396"/>
                    <a:pt x="430910" y="307101"/>
                    <a:pt x="421301" y="307101"/>
                  </a:cubicBezTo>
                  <a:lnTo>
                    <a:pt x="166861" y="307101"/>
                  </a:lnTo>
                  <a:cubicBezTo>
                    <a:pt x="157253" y="307101"/>
                    <a:pt x="149528" y="299396"/>
                    <a:pt x="149528" y="289813"/>
                  </a:cubicBezTo>
                  <a:cubicBezTo>
                    <a:pt x="149528" y="280229"/>
                    <a:pt x="157253" y="272524"/>
                    <a:pt x="166861" y="272524"/>
                  </a:cubicBezTo>
                  <a:close/>
                  <a:moveTo>
                    <a:pt x="166861" y="190033"/>
                  </a:moveTo>
                  <a:lnTo>
                    <a:pt x="421301" y="190033"/>
                  </a:lnTo>
                  <a:cubicBezTo>
                    <a:pt x="430910" y="190033"/>
                    <a:pt x="438634" y="197842"/>
                    <a:pt x="438634" y="207439"/>
                  </a:cubicBezTo>
                  <a:cubicBezTo>
                    <a:pt x="438634" y="216942"/>
                    <a:pt x="430910" y="224751"/>
                    <a:pt x="421301" y="224751"/>
                  </a:cubicBezTo>
                  <a:lnTo>
                    <a:pt x="166861" y="224751"/>
                  </a:lnTo>
                  <a:cubicBezTo>
                    <a:pt x="157253" y="224751"/>
                    <a:pt x="149528" y="216942"/>
                    <a:pt x="149528" y="207439"/>
                  </a:cubicBezTo>
                  <a:cubicBezTo>
                    <a:pt x="149528" y="197842"/>
                    <a:pt x="157253" y="190033"/>
                    <a:pt x="166861" y="190033"/>
                  </a:cubicBezTo>
                  <a:close/>
                  <a:moveTo>
                    <a:pt x="166861" y="107612"/>
                  </a:moveTo>
                  <a:lnTo>
                    <a:pt x="421301" y="107612"/>
                  </a:lnTo>
                  <a:cubicBezTo>
                    <a:pt x="430910" y="107612"/>
                    <a:pt x="438634" y="115317"/>
                    <a:pt x="438634" y="124901"/>
                  </a:cubicBezTo>
                  <a:cubicBezTo>
                    <a:pt x="438634" y="134484"/>
                    <a:pt x="430910" y="142189"/>
                    <a:pt x="421301" y="142189"/>
                  </a:cubicBezTo>
                  <a:lnTo>
                    <a:pt x="166861" y="142189"/>
                  </a:lnTo>
                  <a:cubicBezTo>
                    <a:pt x="157253" y="142189"/>
                    <a:pt x="149528" y="134484"/>
                    <a:pt x="149528" y="124901"/>
                  </a:cubicBezTo>
                  <a:cubicBezTo>
                    <a:pt x="149528" y="115317"/>
                    <a:pt x="157253" y="107612"/>
                    <a:pt x="166861" y="107612"/>
                  </a:cubicBezTo>
                  <a:close/>
                  <a:moveTo>
                    <a:pt x="43330" y="105635"/>
                  </a:moveTo>
                  <a:cubicBezTo>
                    <a:pt x="38526" y="105635"/>
                    <a:pt x="34664" y="109492"/>
                    <a:pt x="34664" y="114289"/>
                  </a:cubicBezTo>
                  <a:lnTo>
                    <a:pt x="34664" y="563922"/>
                  </a:lnTo>
                  <a:cubicBezTo>
                    <a:pt x="34664" y="568719"/>
                    <a:pt x="38526" y="572576"/>
                    <a:pt x="43330" y="572576"/>
                  </a:cubicBezTo>
                  <a:lnTo>
                    <a:pt x="379237" y="572576"/>
                  </a:lnTo>
                  <a:cubicBezTo>
                    <a:pt x="384041" y="572576"/>
                    <a:pt x="387903" y="568719"/>
                    <a:pt x="387903" y="563922"/>
                  </a:cubicBezTo>
                  <a:lnTo>
                    <a:pt x="387903" y="536267"/>
                  </a:lnTo>
                  <a:lnTo>
                    <a:pt x="126223" y="536267"/>
                  </a:lnTo>
                  <a:cubicBezTo>
                    <a:pt x="102297" y="536267"/>
                    <a:pt x="82799" y="516889"/>
                    <a:pt x="82799" y="492997"/>
                  </a:cubicBezTo>
                  <a:lnTo>
                    <a:pt x="82799" y="105635"/>
                  </a:lnTo>
                  <a:close/>
                  <a:moveTo>
                    <a:pt x="126223" y="34616"/>
                  </a:moveTo>
                  <a:cubicBezTo>
                    <a:pt x="121419" y="34616"/>
                    <a:pt x="117557" y="38567"/>
                    <a:pt x="117557" y="43270"/>
                  </a:cubicBezTo>
                  <a:lnTo>
                    <a:pt x="117557" y="492997"/>
                  </a:lnTo>
                  <a:cubicBezTo>
                    <a:pt x="117557" y="497794"/>
                    <a:pt x="121419" y="501651"/>
                    <a:pt x="126223" y="501651"/>
                  </a:cubicBezTo>
                  <a:lnTo>
                    <a:pt x="462130" y="501651"/>
                  </a:lnTo>
                  <a:cubicBezTo>
                    <a:pt x="466840" y="501651"/>
                    <a:pt x="470796" y="497794"/>
                    <a:pt x="470796" y="492997"/>
                  </a:cubicBezTo>
                  <a:lnTo>
                    <a:pt x="470796" y="43270"/>
                  </a:lnTo>
                  <a:cubicBezTo>
                    <a:pt x="470796" y="38567"/>
                    <a:pt x="466840" y="34616"/>
                    <a:pt x="462130" y="34616"/>
                  </a:cubicBezTo>
                  <a:close/>
                  <a:moveTo>
                    <a:pt x="126223" y="0"/>
                  </a:moveTo>
                  <a:lnTo>
                    <a:pt x="462130" y="0"/>
                  </a:lnTo>
                  <a:cubicBezTo>
                    <a:pt x="485961" y="0"/>
                    <a:pt x="505460" y="19472"/>
                    <a:pt x="505460" y="43270"/>
                  </a:cubicBezTo>
                  <a:lnTo>
                    <a:pt x="505460" y="492997"/>
                  </a:lnTo>
                  <a:cubicBezTo>
                    <a:pt x="505460" y="516889"/>
                    <a:pt x="485961" y="536267"/>
                    <a:pt x="462130" y="536267"/>
                  </a:cubicBezTo>
                  <a:lnTo>
                    <a:pt x="422661" y="536267"/>
                  </a:lnTo>
                  <a:lnTo>
                    <a:pt x="422661" y="563922"/>
                  </a:lnTo>
                  <a:cubicBezTo>
                    <a:pt x="422661" y="587815"/>
                    <a:pt x="403163" y="607286"/>
                    <a:pt x="379237" y="607286"/>
                  </a:cubicBezTo>
                  <a:lnTo>
                    <a:pt x="43330" y="607286"/>
                  </a:lnTo>
                  <a:cubicBezTo>
                    <a:pt x="19404" y="607286"/>
                    <a:pt x="0" y="587815"/>
                    <a:pt x="0" y="563922"/>
                  </a:cubicBezTo>
                  <a:lnTo>
                    <a:pt x="0" y="114289"/>
                  </a:lnTo>
                  <a:cubicBezTo>
                    <a:pt x="0" y="90397"/>
                    <a:pt x="19404" y="70925"/>
                    <a:pt x="43330" y="70925"/>
                  </a:cubicBezTo>
                  <a:lnTo>
                    <a:pt x="82799" y="70925"/>
                  </a:lnTo>
                  <a:lnTo>
                    <a:pt x="82799" y="43270"/>
                  </a:lnTo>
                  <a:cubicBezTo>
                    <a:pt x="82799" y="19472"/>
                    <a:pt x="102297" y="0"/>
                    <a:pt x="126223"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grpSp>
        <p:nvGrpSpPr>
          <p:cNvPr id="48" name="组合 47"/>
          <p:cNvGrpSpPr/>
          <p:nvPr/>
        </p:nvGrpSpPr>
        <p:grpSpPr>
          <a:xfrm>
            <a:off x="5034279" y="2022916"/>
            <a:ext cx="780942" cy="780965"/>
            <a:chOff x="5034279" y="2022916"/>
            <a:chExt cx="780942" cy="780965"/>
          </a:xfrm>
        </p:grpSpPr>
        <p:sp>
          <p:nvSpPr>
            <p:cNvPr id="49" name="Freeform: Shape 17"/>
            <p:cNvSpPr/>
            <p:nvPr/>
          </p:nvSpPr>
          <p:spPr>
            <a:xfrm>
              <a:off x="5034279" y="2022916"/>
              <a:ext cx="780942" cy="780965"/>
            </a:xfrm>
            <a:custGeom>
              <a:avLst/>
              <a:gdLst/>
              <a:ahLst/>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chemeClr val="accent1"/>
            </a:solidFill>
            <a:ln w="12700" cap="flat">
              <a:noFill/>
              <a:miter lim="400000"/>
            </a:ln>
            <a:effectLst/>
          </p:spPr>
          <p:txBody>
            <a:bodyPr anchor="ctr"/>
            <a:lstStyle/>
            <a:p>
              <a:pPr algn="ctr"/>
              <a:endParaRPr dirty="0">
                <a:solidFill>
                  <a:schemeClr val="accent1"/>
                </a:solidFill>
                <a:cs typeface="+mn-ea"/>
                <a:sym typeface="+mn-lt"/>
              </a:endParaRPr>
            </a:p>
          </p:txBody>
        </p:sp>
        <p:sp>
          <p:nvSpPr>
            <p:cNvPr id="50" name="Freeform: Shape 17"/>
            <p:cNvSpPr/>
            <p:nvPr/>
          </p:nvSpPr>
          <p:spPr>
            <a:xfrm>
              <a:off x="5281451" y="2241680"/>
              <a:ext cx="286597" cy="343438"/>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solidFill>
                  <a:schemeClr val="accent1"/>
                </a:solidFill>
                <a:cs typeface="+mn-ea"/>
                <a:sym typeface="+mn-lt"/>
              </a:endParaRPr>
            </a:p>
          </p:txBody>
        </p:sp>
      </p:grpSp>
      <p:sp>
        <p:nvSpPr>
          <p:cNvPr id="51" name="矩形 50"/>
          <p:cNvSpPr/>
          <p:nvPr/>
        </p:nvSpPr>
        <p:spPr>
          <a:xfrm>
            <a:off x="7990296" y="1680940"/>
            <a:ext cx="2501951" cy="399918"/>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accent1"/>
                </a:solidFill>
                <a:cs typeface="+mn-ea"/>
                <a:sym typeface="+mn-lt"/>
              </a:rPr>
              <a:t>标题文字添加</a:t>
            </a:r>
            <a:endParaRPr lang="zh-CN" altLang="en-US" dirty="0">
              <a:solidFill>
                <a:schemeClr val="accent1"/>
              </a:solidFill>
              <a:cs typeface="+mn-ea"/>
              <a:sym typeface="+mn-lt"/>
            </a:endParaRPr>
          </a:p>
        </p:txBody>
      </p:sp>
      <p:sp>
        <p:nvSpPr>
          <p:cNvPr id="52" name="矩形 51"/>
          <p:cNvSpPr/>
          <p:nvPr/>
        </p:nvSpPr>
        <p:spPr>
          <a:xfrm>
            <a:off x="7990296" y="4774149"/>
            <a:ext cx="2501951" cy="399918"/>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accent1"/>
                </a:solidFill>
                <a:cs typeface="+mn-ea"/>
                <a:sym typeface="+mn-lt"/>
              </a:rPr>
              <a:t>标题文字添加</a:t>
            </a:r>
            <a:endParaRPr lang="zh-CN" altLang="en-US" dirty="0">
              <a:solidFill>
                <a:schemeClr val="accent1"/>
              </a:solidFill>
              <a:cs typeface="+mn-ea"/>
              <a:sym typeface="+mn-lt"/>
            </a:endParaRPr>
          </a:p>
        </p:txBody>
      </p:sp>
      <p:grpSp>
        <p:nvGrpSpPr>
          <p:cNvPr id="53" name="组合 52"/>
          <p:cNvGrpSpPr/>
          <p:nvPr/>
        </p:nvGrpSpPr>
        <p:grpSpPr>
          <a:xfrm>
            <a:off x="1235671" y="1680940"/>
            <a:ext cx="2965476" cy="1017715"/>
            <a:chOff x="8386922" y="2192795"/>
            <a:chExt cx="2965476" cy="1017715"/>
          </a:xfrm>
        </p:grpSpPr>
        <p:sp>
          <p:nvSpPr>
            <p:cNvPr id="54" name="矩形 53"/>
            <p:cNvSpPr/>
            <p:nvPr/>
          </p:nvSpPr>
          <p:spPr>
            <a:xfrm>
              <a:off x="8850447" y="2192795"/>
              <a:ext cx="2501951" cy="39991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accent1"/>
                  </a:solidFill>
                  <a:cs typeface="+mn-ea"/>
                  <a:sym typeface="+mn-lt"/>
                </a:rPr>
                <a:t>标题文字添加</a:t>
              </a:r>
              <a:endParaRPr lang="zh-CN" altLang="en-US" dirty="0">
                <a:solidFill>
                  <a:schemeClr val="accent1"/>
                </a:solidFill>
                <a:cs typeface="+mn-ea"/>
                <a:sym typeface="+mn-lt"/>
              </a:endParaRPr>
            </a:p>
          </p:txBody>
        </p:sp>
        <p:sp>
          <p:nvSpPr>
            <p:cNvPr id="55" name="文本框 54"/>
            <p:cNvSpPr txBox="1"/>
            <p:nvPr/>
          </p:nvSpPr>
          <p:spPr>
            <a:xfrm>
              <a:off x="8386922" y="2594572"/>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grpSp>
      <p:sp>
        <p:nvSpPr>
          <p:cNvPr id="57" name="矩形 56"/>
          <p:cNvSpPr/>
          <p:nvPr/>
        </p:nvSpPr>
        <p:spPr>
          <a:xfrm>
            <a:off x="1699196" y="4774149"/>
            <a:ext cx="2501951" cy="39991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accent1"/>
                </a:solidFill>
                <a:cs typeface="+mn-ea"/>
                <a:sym typeface="+mn-lt"/>
              </a:rPr>
              <a:t>标题文字添加</a:t>
            </a:r>
            <a:endParaRPr lang="zh-CN" altLang="en-US" dirty="0">
              <a:solidFill>
                <a:schemeClr val="accent1"/>
              </a:solidFill>
              <a:cs typeface="+mn-ea"/>
              <a:sym typeface="+mn-lt"/>
            </a:endParaRPr>
          </a:p>
        </p:txBody>
      </p:sp>
      <p:sp>
        <p:nvSpPr>
          <p:cNvPr id="58" name="矩形 57"/>
          <p:cNvSpPr/>
          <p:nvPr/>
        </p:nvSpPr>
        <p:spPr>
          <a:xfrm>
            <a:off x="7990296" y="3227545"/>
            <a:ext cx="2501951" cy="399918"/>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accent1"/>
                </a:solidFill>
                <a:cs typeface="+mn-ea"/>
                <a:sym typeface="+mn-lt"/>
              </a:rPr>
              <a:t>标题文字添加</a:t>
            </a:r>
            <a:endParaRPr lang="zh-CN" altLang="en-US" dirty="0">
              <a:solidFill>
                <a:schemeClr val="accent1"/>
              </a:solidFill>
              <a:cs typeface="+mn-ea"/>
              <a:sym typeface="+mn-lt"/>
            </a:endParaRPr>
          </a:p>
        </p:txBody>
      </p:sp>
      <p:sp>
        <p:nvSpPr>
          <p:cNvPr id="59" name="矩形 58"/>
          <p:cNvSpPr/>
          <p:nvPr/>
        </p:nvSpPr>
        <p:spPr>
          <a:xfrm>
            <a:off x="1699196" y="3227545"/>
            <a:ext cx="2501951" cy="39991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accent1"/>
                </a:solidFill>
                <a:cs typeface="+mn-ea"/>
                <a:sym typeface="+mn-lt"/>
              </a:rPr>
              <a:t>标题文字添加</a:t>
            </a:r>
            <a:endParaRPr lang="zh-CN" altLang="en-US" dirty="0">
              <a:solidFill>
                <a:schemeClr val="accent1"/>
              </a:solidFill>
              <a:cs typeface="+mn-ea"/>
              <a:sym typeface="+mn-lt"/>
            </a:endParaRPr>
          </a:p>
        </p:txBody>
      </p:sp>
      <p:sp>
        <p:nvSpPr>
          <p:cNvPr id="60" name="zoom-tool_72585"/>
          <p:cNvSpPr>
            <a:spLocks noChangeAspect="1"/>
          </p:cNvSpPr>
          <p:nvPr/>
        </p:nvSpPr>
        <p:spPr bwMode="auto">
          <a:xfrm>
            <a:off x="5767224" y="3239547"/>
            <a:ext cx="609685" cy="588572"/>
          </a:xfrm>
          <a:custGeom>
            <a:avLst/>
            <a:gdLst>
              <a:gd name="T0" fmla="*/ 8270 w 8441"/>
              <a:gd name="T1" fmla="*/ 6791 h 8160"/>
              <a:gd name="T2" fmla="*/ 5734 w 8441"/>
              <a:gd name="T3" fmla="*/ 4255 h 8160"/>
              <a:gd name="T4" fmla="*/ 5225 w 8441"/>
              <a:gd name="T5" fmla="*/ 848 h 8160"/>
              <a:gd name="T6" fmla="*/ 3177 w 8441"/>
              <a:gd name="T7" fmla="*/ 0 h 8160"/>
              <a:gd name="T8" fmla="*/ 1130 w 8441"/>
              <a:gd name="T9" fmla="*/ 848 h 8160"/>
              <a:gd name="T10" fmla="*/ 1130 w 8441"/>
              <a:gd name="T11" fmla="*/ 4944 h 8160"/>
              <a:gd name="T12" fmla="*/ 3177 w 8441"/>
              <a:gd name="T13" fmla="*/ 5792 h 8160"/>
              <a:gd name="T14" fmla="*/ 4538 w 8441"/>
              <a:gd name="T15" fmla="*/ 5454 h 8160"/>
              <a:gd name="T16" fmla="*/ 7072 w 8441"/>
              <a:gd name="T17" fmla="*/ 7988 h 8160"/>
              <a:gd name="T18" fmla="*/ 7486 w 8441"/>
              <a:gd name="T19" fmla="*/ 8160 h 8160"/>
              <a:gd name="T20" fmla="*/ 7901 w 8441"/>
              <a:gd name="T21" fmla="*/ 7988 h 8160"/>
              <a:gd name="T22" fmla="*/ 8270 w 8441"/>
              <a:gd name="T23" fmla="*/ 7620 h 8160"/>
              <a:gd name="T24" fmla="*/ 8441 w 8441"/>
              <a:gd name="T25" fmla="*/ 7205 h 8160"/>
              <a:gd name="T26" fmla="*/ 8270 w 8441"/>
              <a:gd name="T27" fmla="*/ 6791 h 8160"/>
              <a:gd name="T28" fmla="*/ 1793 w 8441"/>
              <a:gd name="T29" fmla="*/ 4281 h 8160"/>
              <a:gd name="T30" fmla="*/ 1793 w 8441"/>
              <a:gd name="T31" fmla="*/ 1511 h 8160"/>
              <a:gd name="T32" fmla="*/ 3177 w 8441"/>
              <a:gd name="T33" fmla="*/ 938 h 8160"/>
              <a:gd name="T34" fmla="*/ 4562 w 8441"/>
              <a:gd name="T35" fmla="*/ 1511 h 8160"/>
              <a:gd name="T36" fmla="*/ 4562 w 8441"/>
              <a:gd name="T37" fmla="*/ 4281 h 8160"/>
              <a:gd name="T38" fmla="*/ 3177 w 8441"/>
              <a:gd name="T39" fmla="*/ 4854 h 8160"/>
              <a:gd name="T40" fmla="*/ 1793 w 8441"/>
              <a:gd name="T41" fmla="*/ 4281 h 8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41" h="8160">
                <a:moveTo>
                  <a:pt x="8270" y="6791"/>
                </a:moveTo>
                <a:lnTo>
                  <a:pt x="5734" y="4255"/>
                </a:lnTo>
                <a:cubicBezTo>
                  <a:pt x="6316" y="3161"/>
                  <a:pt x="6146" y="1769"/>
                  <a:pt x="5225" y="848"/>
                </a:cubicBezTo>
                <a:cubicBezTo>
                  <a:pt x="4678" y="301"/>
                  <a:pt x="3951" y="0"/>
                  <a:pt x="3177" y="0"/>
                </a:cubicBezTo>
                <a:cubicBezTo>
                  <a:pt x="2404" y="0"/>
                  <a:pt x="1676" y="301"/>
                  <a:pt x="1130" y="848"/>
                </a:cubicBezTo>
                <a:cubicBezTo>
                  <a:pt x="0" y="1977"/>
                  <a:pt x="0" y="3815"/>
                  <a:pt x="1130" y="4944"/>
                </a:cubicBezTo>
                <a:cubicBezTo>
                  <a:pt x="1677" y="5491"/>
                  <a:pt x="2404" y="5792"/>
                  <a:pt x="3177" y="5792"/>
                </a:cubicBezTo>
                <a:cubicBezTo>
                  <a:pt x="3660" y="5792"/>
                  <a:pt x="4124" y="5675"/>
                  <a:pt x="4538" y="5454"/>
                </a:cubicBezTo>
                <a:lnTo>
                  <a:pt x="7072" y="7988"/>
                </a:lnTo>
                <a:cubicBezTo>
                  <a:pt x="7183" y="8099"/>
                  <a:pt x="7330" y="8160"/>
                  <a:pt x="7486" y="8160"/>
                </a:cubicBezTo>
                <a:cubicBezTo>
                  <a:pt x="7643" y="8160"/>
                  <a:pt x="7790" y="8099"/>
                  <a:pt x="7901" y="7988"/>
                </a:cubicBezTo>
                <a:lnTo>
                  <a:pt x="8270" y="7620"/>
                </a:lnTo>
                <a:cubicBezTo>
                  <a:pt x="8380" y="7509"/>
                  <a:pt x="8441" y="7362"/>
                  <a:pt x="8441" y="7205"/>
                </a:cubicBezTo>
                <a:cubicBezTo>
                  <a:pt x="8441" y="7049"/>
                  <a:pt x="8380" y="6901"/>
                  <a:pt x="8270" y="6791"/>
                </a:cubicBezTo>
                <a:close/>
                <a:moveTo>
                  <a:pt x="1793" y="4281"/>
                </a:moveTo>
                <a:cubicBezTo>
                  <a:pt x="1029" y="3517"/>
                  <a:pt x="1029" y="2275"/>
                  <a:pt x="1793" y="1511"/>
                </a:cubicBezTo>
                <a:cubicBezTo>
                  <a:pt x="2163" y="1142"/>
                  <a:pt x="2654" y="938"/>
                  <a:pt x="3177" y="938"/>
                </a:cubicBezTo>
                <a:cubicBezTo>
                  <a:pt x="3700" y="938"/>
                  <a:pt x="4192" y="1142"/>
                  <a:pt x="4562" y="1511"/>
                </a:cubicBezTo>
                <a:cubicBezTo>
                  <a:pt x="5325" y="2275"/>
                  <a:pt x="5325" y="3517"/>
                  <a:pt x="4562" y="4281"/>
                </a:cubicBezTo>
                <a:cubicBezTo>
                  <a:pt x="4192" y="4650"/>
                  <a:pt x="3700" y="4854"/>
                  <a:pt x="3177" y="4854"/>
                </a:cubicBezTo>
                <a:cubicBezTo>
                  <a:pt x="2654" y="4854"/>
                  <a:pt x="2163" y="4650"/>
                  <a:pt x="1793" y="4281"/>
                </a:cubicBezTo>
                <a:close/>
              </a:path>
            </a:pathLst>
          </a:custGeom>
          <a:solidFill>
            <a:schemeClr val="tx1">
              <a:lumMod val="65000"/>
              <a:lumOff val="35000"/>
            </a:schemeClr>
          </a:solidFill>
          <a:ln>
            <a:noFill/>
          </a:ln>
        </p:spPr>
        <p:txBody>
          <a:bodyPr/>
          <a:lstStyle/>
          <a:p>
            <a:endParaRPr lang="zh-CN" altLang="en-US">
              <a:cs typeface="+mn-ea"/>
              <a:sym typeface="+mn-lt"/>
            </a:endParaRPr>
          </a:p>
        </p:txBody>
      </p:sp>
      <p:sp>
        <p:nvSpPr>
          <p:cNvPr id="61" name="文本框 60"/>
          <p:cNvSpPr txBox="1"/>
          <p:nvPr/>
        </p:nvSpPr>
        <p:spPr>
          <a:xfrm>
            <a:off x="1188717" y="3632632"/>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sp>
        <p:nvSpPr>
          <p:cNvPr id="62" name="文本框 61"/>
          <p:cNvSpPr txBox="1"/>
          <p:nvPr/>
        </p:nvSpPr>
        <p:spPr>
          <a:xfrm>
            <a:off x="1235671" y="5175787"/>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sp>
        <p:nvSpPr>
          <p:cNvPr id="63" name="文本框 62"/>
          <p:cNvSpPr txBox="1"/>
          <p:nvPr/>
        </p:nvSpPr>
        <p:spPr>
          <a:xfrm>
            <a:off x="7983203" y="2064885"/>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sp>
        <p:nvSpPr>
          <p:cNvPr id="66" name="文本框 65"/>
          <p:cNvSpPr txBox="1"/>
          <p:nvPr/>
        </p:nvSpPr>
        <p:spPr>
          <a:xfrm>
            <a:off x="7943719" y="3601030"/>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sp>
        <p:nvSpPr>
          <p:cNvPr id="67" name="文本框 66"/>
          <p:cNvSpPr txBox="1"/>
          <p:nvPr/>
        </p:nvSpPr>
        <p:spPr>
          <a:xfrm>
            <a:off x="8039753" y="5175787"/>
            <a:ext cx="2965476" cy="615938"/>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accent1"/>
                </a:solidFill>
                <a:cs typeface="+mn-ea"/>
                <a:sym typeface="+mn-lt"/>
              </a:rPr>
              <a:t>点击输入简要文字内容，文字内容需概括精炼，言简意赅的说明分项内容点击输入</a:t>
            </a:r>
            <a:endParaRPr lang="en-US" altLang="zh-CN" sz="1200" dirty="0">
              <a:solidFill>
                <a:schemeClr val="accent1"/>
              </a:solidFill>
              <a:cs typeface="+mn-ea"/>
              <a:sym typeface="+mn-lt"/>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 calcmode="lin" valueType="num">
                                      <p:cBhvr>
                                        <p:cTn id="9" dur="500" fill="hold"/>
                                        <p:tgtEl>
                                          <p:spTgt spid="32"/>
                                        </p:tgtEl>
                                        <p:attrNameLst>
                                          <p:attrName>style.rotation</p:attrName>
                                        </p:attrNameLst>
                                      </p:cBhvr>
                                      <p:tavLst>
                                        <p:tav tm="0">
                                          <p:val>
                                            <p:fltVal val="360"/>
                                          </p:val>
                                        </p:tav>
                                        <p:tav tm="100000">
                                          <p:val>
                                            <p:fltVal val="0"/>
                                          </p:val>
                                        </p:tav>
                                      </p:tavLst>
                                    </p:anim>
                                    <p:animEffect transition="in" filter="fade">
                                      <p:cBhvr>
                                        <p:cTn id="10" dur="500"/>
                                        <p:tgtEl>
                                          <p:spTgt spid="32"/>
                                        </p:tgtEl>
                                      </p:cBhvr>
                                    </p:animEffect>
                                  </p:childTnLst>
                                </p:cTn>
                              </p:par>
                              <p:par>
                                <p:cTn id="11" presetID="53" presetClass="entr" presetSubtype="16" fill="hold" nodeType="with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500" fill="hold"/>
                                        <p:tgtEl>
                                          <p:spTgt spid="60"/>
                                        </p:tgtEl>
                                        <p:attrNameLst>
                                          <p:attrName>ppt_w</p:attrName>
                                        </p:attrNameLst>
                                      </p:cBhvr>
                                      <p:tavLst>
                                        <p:tav tm="0">
                                          <p:val>
                                            <p:fltVal val="0"/>
                                          </p:val>
                                        </p:tav>
                                        <p:tav tm="100000">
                                          <p:val>
                                            <p:strVal val="#ppt_w"/>
                                          </p:val>
                                        </p:tav>
                                      </p:tavLst>
                                    </p:anim>
                                    <p:anim calcmode="lin" valueType="num">
                                      <p:cBhvr>
                                        <p:cTn id="14" dur="500" fill="hold"/>
                                        <p:tgtEl>
                                          <p:spTgt spid="60"/>
                                        </p:tgtEl>
                                        <p:attrNameLst>
                                          <p:attrName>ppt_h</p:attrName>
                                        </p:attrNameLst>
                                      </p:cBhvr>
                                      <p:tavLst>
                                        <p:tav tm="0">
                                          <p:val>
                                            <p:fltVal val="0"/>
                                          </p:val>
                                        </p:tav>
                                        <p:tav tm="100000">
                                          <p:val>
                                            <p:strVal val="#ppt_h"/>
                                          </p:val>
                                        </p:tav>
                                      </p:tavLst>
                                    </p:anim>
                                    <p:animEffect transition="in" filter="fade">
                                      <p:cBhvr>
                                        <p:cTn id="15" dur="500"/>
                                        <p:tgtEl>
                                          <p:spTgt spid="60"/>
                                        </p:tgtEl>
                                      </p:cBhvr>
                                    </p:animEffect>
                                  </p:childTnLst>
                                </p:cTn>
                              </p:par>
                            </p:childTnLst>
                          </p:cTn>
                        </p:par>
                        <p:par>
                          <p:cTn id="16" fill="hold">
                            <p:stCondLst>
                              <p:cond delay="500"/>
                            </p:stCondLst>
                            <p:childTnLst>
                              <p:par>
                                <p:cTn id="17" presetID="49" presetClass="entr" presetSubtype="0" decel="100000"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 calcmode="lin" valueType="num">
                                      <p:cBhvr>
                                        <p:cTn id="21" dur="500" fill="hold"/>
                                        <p:tgtEl>
                                          <p:spTgt spid="39"/>
                                        </p:tgtEl>
                                        <p:attrNameLst>
                                          <p:attrName>style.rotation</p:attrName>
                                        </p:attrNameLst>
                                      </p:cBhvr>
                                      <p:tavLst>
                                        <p:tav tm="0">
                                          <p:val>
                                            <p:fltVal val="360"/>
                                          </p:val>
                                        </p:tav>
                                        <p:tav tm="100000">
                                          <p:val>
                                            <p:fltVal val="0"/>
                                          </p:val>
                                        </p:tav>
                                      </p:tavLst>
                                    </p:anim>
                                    <p:animEffect transition="in" filter="fade">
                                      <p:cBhvr>
                                        <p:cTn id="22" dur="500"/>
                                        <p:tgtEl>
                                          <p:spTgt spid="39"/>
                                        </p:tgtEl>
                                      </p:cBhvr>
                                    </p:animEffect>
                                  </p:childTnLst>
                                </p:cTn>
                              </p:par>
                              <p:par>
                                <p:cTn id="23" presetID="53" presetClass="entr" presetSubtype="528"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anim calcmode="lin" valueType="num">
                                      <p:cBhvr>
                                        <p:cTn id="28" dur="500" fill="hold"/>
                                        <p:tgtEl>
                                          <p:spTgt spid="39"/>
                                        </p:tgtEl>
                                        <p:attrNameLst>
                                          <p:attrName>ppt_x</p:attrName>
                                        </p:attrNameLst>
                                      </p:cBhvr>
                                      <p:tavLst>
                                        <p:tav tm="0">
                                          <p:val>
                                            <p:fltVal val="0.5"/>
                                          </p:val>
                                        </p:tav>
                                        <p:tav tm="100000">
                                          <p:val>
                                            <p:strVal val="#ppt_x"/>
                                          </p:val>
                                        </p:tav>
                                      </p:tavLst>
                                    </p:anim>
                                    <p:anim calcmode="lin" valueType="num">
                                      <p:cBhvr>
                                        <p:cTn id="29" dur="500" fill="hold"/>
                                        <p:tgtEl>
                                          <p:spTgt spid="39"/>
                                        </p:tgtEl>
                                        <p:attrNameLst>
                                          <p:attrName>ppt_y</p:attrName>
                                        </p:attrNameLst>
                                      </p:cBhvr>
                                      <p:tavLst>
                                        <p:tav tm="0">
                                          <p:val>
                                            <p:fltVal val="0.5"/>
                                          </p:val>
                                        </p:tav>
                                        <p:tav tm="100000">
                                          <p:val>
                                            <p:strVal val="#ppt_y"/>
                                          </p:val>
                                        </p:tav>
                                      </p:tavLst>
                                    </p:anim>
                                  </p:childTnLst>
                                </p:cTn>
                              </p:par>
                              <p:par>
                                <p:cTn id="30" presetID="49" presetClass="entr" presetSubtype="0" decel="100000" fill="hold" nodeType="with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p:cTn id="32" dur="500" fill="hold"/>
                                        <p:tgtEl>
                                          <p:spTgt spid="48"/>
                                        </p:tgtEl>
                                        <p:attrNameLst>
                                          <p:attrName>ppt_w</p:attrName>
                                        </p:attrNameLst>
                                      </p:cBhvr>
                                      <p:tavLst>
                                        <p:tav tm="0">
                                          <p:val>
                                            <p:fltVal val="0"/>
                                          </p:val>
                                        </p:tav>
                                        <p:tav tm="100000">
                                          <p:val>
                                            <p:strVal val="#ppt_w"/>
                                          </p:val>
                                        </p:tav>
                                      </p:tavLst>
                                    </p:anim>
                                    <p:anim calcmode="lin" valueType="num">
                                      <p:cBhvr>
                                        <p:cTn id="33" dur="500" fill="hold"/>
                                        <p:tgtEl>
                                          <p:spTgt spid="48"/>
                                        </p:tgtEl>
                                        <p:attrNameLst>
                                          <p:attrName>ppt_h</p:attrName>
                                        </p:attrNameLst>
                                      </p:cBhvr>
                                      <p:tavLst>
                                        <p:tav tm="0">
                                          <p:val>
                                            <p:fltVal val="0"/>
                                          </p:val>
                                        </p:tav>
                                        <p:tav tm="100000">
                                          <p:val>
                                            <p:strVal val="#ppt_h"/>
                                          </p:val>
                                        </p:tav>
                                      </p:tavLst>
                                    </p:anim>
                                    <p:anim calcmode="lin" valueType="num">
                                      <p:cBhvr>
                                        <p:cTn id="34" dur="500" fill="hold"/>
                                        <p:tgtEl>
                                          <p:spTgt spid="48"/>
                                        </p:tgtEl>
                                        <p:attrNameLst>
                                          <p:attrName>style.rotation</p:attrName>
                                        </p:attrNameLst>
                                      </p:cBhvr>
                                      <p:tavLst>
                                        <p:tav tm="0">
                                          <p:val>
                                            <p:fltVal val="360"/>
                                          </p:val>
                                        </p:tav>
                                        <p:tav tm="100000">
                                          <p:val>
                                            <p:fltVal val="0"/>
                                          </p:val>
                                        </p:tav>
                                      </p:tavLst>
                                    </p:anim>
                                    <p:animEffect transition="in" filter="fade">
                                      <p:cBhvr>
                                        <p:cTn id="35" dur="500"/>
                                        <p:tgtEl>
                                          <p:spTgt spid="48"/>
                                        </p:tgtEl>
                                      </p:cBhvr>
                                    </p:animEffect>
                                  </p:childTnLst>
                                </p:cTn>
                              </p:par>
                              <p:par>
                                <p:cTn id="36" presetID="53" presetClass="entr" presetSubtype="528" fill="hold" nodeType="with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ppt_w</p:attrName>
                                        </p:attrNameLst>
                                      </p:cBhvr>
                                      <p:tavLst>
                                        <p:tav tm="0">
                                          <p:val>
                                            <p:fltVal val="0"/>
                                          </p:val>
                                        </p:tav>
                                        <p:tav tm="100000">
                                          <p:val>
                                            <p:strVal val="#ppt_w"/>
                                          </p:val>
                                        </p:tav>
                                      </p:tavLst>
                                    </p:anim>
                                    <p:anim calcmode="lin" valueType="num">
                                      <p:cBhvr>
                                        <p:cTn id="39" dur="500" fill="hold"/>
                                        <p:tgtEl>
                                          <p:spTgt spid="48"/>
                                        </p:tgtEl>
                                        <p:attrNameLst>
                                          <p:attrName>ppt_h</p:attrName>
                                        </p:attrNameLst>
                                      </p:cBhvr>
                                      <p:tavLst>
                                        <p:tav tm="0">
                                          <p:val>
                                            <p:fltVal val="0"/>
                                          </p:val>
                                        </p:tav>
                                        <p:tav tm="100000">
                                          <p:val>
                                            <p:strVal val="#ppt_h"/>
                                          </p:val>
                                        </p:tav>
                                      </p:tavLst>
                                    </p:anim>
                                    <p:animEffect transition="in" filter="fade">
                                      <p:cBhvr>
                                        <p:cTn id="40" dur="500"/>
                                        <p:tgtEl>
                                          <p:spTgt spid="48"/>
                                        </p:tgtEl>
                                      </p:cBhvr>
                                    </p:animEffect>
                                    <p:anim calcmode="lin" valueType="num">
                                      <p:cBhvr>
                                        <p:cTn id="41" dur="500" fill="hold"/>
                                        <p:tgtEl>
                                          <p:spTgt spid="48"/>
                                        </p:tgtEl>
                                        <p:attrNameLst>
                                          <p:attrName>ppt_x</p:attrName>
                                        </p:attrNameLst>
                                      </p:cBhvr>
                                      <p:tavLst>
                                        <p:tav tm="0">
                                          <p:val>
                                            <p:fltVal val="0.5"/>
                                          </p:val>
                                        </p:tav>
                                        <p:tav tm="100000">
                                          <p:val>
                                            <p:strVal val="#ppt_x"/>
                                          </p:val>
                                        </p:tav>
                                      </p:tavLst>
                                    </p:anim>
                                    <p:anim calcmode="lin" valueType="num">
                                      <p:cBhvr>
                                        <p:cTn id="42" dur="500" fill="hold"/>
                                        <p:tgtEl>
                                          <p:spTgt spid="48"/>
                                        </p:tgtEl>
                                        <p:attrNameLst>
                                          <p:attrName>ppt_y</p:attrName>
                                        </p:attrNameLst>
                                      </p:cBhvr>
                                      <p:tavLst>
                                        <p:tav tm="0">
                                          <p:val>
                                            <p:fltVal val="0.5"/>
                                          </p:val>
                                        </p:tav>
                                        <p:tav tm="100000">
                                          <p:val>
                                            <p:strVal val="#ppt_y"/>
                                          </p:val>
                                        </p:tav>
                                      </p:tavLst>
                                    </p:anim>
                                  </p:childTnLst>
                                </p:cTn>
                              </p:par>
                              <p:par>
                                <p:cTn id="43" presetID="49" presetClass="entr" presetSubtype="0" decel="100000"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 calcmode="lin" valueType="num">
                                      <p:cBhvr>
                                        <p:cTn id="47" dur="500" fill="hold"/>
                                        <p:tgtEl>
                                          <p:spTgt spid="42"/>
                                        </p:tgtEl>
                                        <p:attrNameLst>
                                          <p:attrName>style.rotation</p:attrName>
                                        </p:attrNameLst>
                                      </p:cBhvr>
                                      <p:tavLst>
                                        <p:tav tm="0">
                                          <p:val>
                                            <p:fltVal val="360"/>
                                          </p:val>
                                        </p:tav>
                                        <p:tav tm="100000">
                                          <p:val>
                                            <p:fltVal val="0"/>
                                          </p:val>
                                        </p:tav>
                                      </p:tavLst>
                                    </p:anim>
                                    <p:animEffect transition="in" filter="fade">
                                      <p:cBhvr>
                                        <p:cTn id="48" dur="500"/>
                                        <p:tgtEl>
                                          <p:spTgt spid="42"/>
                                        </p:tgtEl>
                                      </p:cBhvr>
                                    </p:animEffect>
                                  </p:childTnLst>
                                </p:cTn>
                              </p:par>
                              <p:par>
                                <p:cTn id="49" presetID="53" presetClass="entr" presetSubtype="528" fill="hold" nodeType="with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anim calcmode="lin" valueType="num">
                                      <p:cBhvr>
                                        <p:cTn id="54" dur="500" fill="hold"/>
                                        <p:tgtEl>
                                          <p:spTgt spid="42"/>
                                        </p:tgtEl>
                                        <p:attrNameLst>
                                          <p:attrName>ppt_x</p:attrName>
                                        </p:attrNameLst>
                                      </p:cBhvr>
                                      <p:tavLst>
                                        <p:tav tm="0">
                                          <p:val>
                                            <p:fltVal val="0.5"/>
                                          </p:val>
                                        </p:tav>
                                        <p:tav tm="100000">
                                          <p:val>
                                            <p:strVal val="#ppt_x"/>
                                          </p:val>
                                        </p:tav>
                                      </p:tavLst>
                                    </p:anim>
                                    <p:anim calcmode="lin" valueType="num">
                                      <p:cBhvr>
                                        <p:cTn id="55" dur="500" fill="hold"/>
                                        <p:tgtEl>
                                          <p:spTgt spid="42"/>
                                        </p:tgtEl>
                                        <p:attrNameLst>
                                          <p:attrName>ppt_y</p:attrName>
                                        </p:attrNameLst>
                                      </p:cBhvr>
                                      <p:tavLst>
                                        <p:tav tm="0">
                                          <p:val>
                                            <p:fltVal val="0.5"/>
                                          </p:val>
                                        </p:tav>
                                        <p:tav tm="100000">
                                          <p:val>
                                            <p:strVal val="#ppt_y"/>
                                          </p:val>
                                        </p:tav>
                                      </p:tavLst>
                                    </p:anim>
                                  </p:childTnLst>
                                </p:cTn>
                              </p:par>
                              <p:par>
                                <p:cTn id="56" presetID="49" presetClass="entr" presetSubtype="0" decel="100000" fill="hold" nodeType="with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 calcmode="lin" valueType="num">
                                      <p:cBhvr>
                                        <p:cTn id="60" dur="500" fill="hold"/>
                                        <p:tgtEl>
                                          <p:spTgt spid="33"/>
                                        </p:tgtEl>
                                        <p:attrNameLst>
                                          <p:attrName>style.rotation</p:attrName>
                                        </p:attrNameLst>
                                      </p:cBhvr>
                                      <p:tavLst>
                                        <p:tav tm="0">
                                          <p:val>
                                            <p:fltVal val="360"/>
                                          </p:val>
                                        </p:tav>
                                        <p:tav tm="100000">
                                          <p:val>
                                            <p:fltVal val="0"/>
                                          </p:val>
                                        </p:tav>
                                      </p:tavLst>
                                    </p:anim>
                                    <p:animEffect transition="in" filter="fade">
                                      <p:cBhvr>
                                        <p:cTn id="61" dur="500"/>
                                        <p:tgtEl>
                                          <p:spTgt spid="33"/>
                                        </p:tgtEl>
                                      </p:cBhvr>
                                    </p:animEffect>
                                  </p:childTnLst>
                                </p:cTn>
                              </p:par>
                              <p:par>
                                <p:cTn id="62" presetID="53" presetClass="entr" presetSubtype="528" fill="hold" nodeType="with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anim calcmode="lin" valueType="num">
                                      <p:cBhvr>
                                        <p:cTn id="67" dur="500" fill="hold"/>
                                        <p:tgtEl>
                                          <p:spTgt spid="33"/>
                                        </p:tgtEl>
                                        <p:attrNameLst>
                                          <p:attrName>ppt_x</p:attrName>
                                        </p:attrNameLst>
                                      </p:cBhvr>
                                      <p:tavLst>
                                        <p:tav tm="0">
                                          <p:val>
                                            <p:fltVal val="0.5"/>
                                          </p:val>
                                        </p:tav>
                                        <p:tav tm="100000">
                                          <p:val>
                                            <p:strVal val="#ppt_x"/>
                                          </p:val>
                                        </p:tav>
                                      </p:tavLst>
                                    </p:anim>
                                    <p:anim calcmode="lin" valueType="num">
                                      <p:cBhvr>
                                        <p:cTn id="68" dur="500" fill="hold"/>
                                        <p:tgtEl>
                                          <p:spTgt spid="33"/>
                                        </p:tgtEl>
                                        <p:attrNameLst>
                                          <p:attrName>ppt_y</p:attrName>
                                        </p:attrNameLst>
                                      </p:cBhvr>
                                      <p:tavLst>
                                        <p:tav tm="0">
                                          <p:val>
                                            <p:fltVal val="0.5"/>
                                          </p:val>
                                        </p:tav>
                                        <p:tav tm="100000">
                                          <p:val>
                                            <p:strVal val="#ppt_y"/>
                                          </p:val>
                                        </p:tav>
                                      </p:tavLst>
                                    </p:anim>
                                  </p:childTnLst>
                                </p:cTn>
                              </p:par>
                              <p:par>
                                <p:cTn id="69" presetID="49" presetClass="entr" presetSubtype="0" decel="100000" fill="hold" nodeType="with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p:cTn id="71" dur="500" fill="hold"/>
                                        <p:tgtEl>
                                          <p:spTgt spid="36"/>
                                        </p:tgtEl>
                                        <p:attrNameLst>
                                          <p:attrName>ppt_w</p:attrName>
                                        </p:attrNameLst>
                                      </p:cBhvr>
                                      <p:tavLst>
                                        <p:tav tm="0">
                                          <p:val>
                                            <p:fltVal val="0"/>
                                          </p:val>
                                        </p:tav>
                                        <p:tav tm="100000">
                                          <p:val>
                                            <p:strVal val="#ppt_w"/>
                                          </p:val>
                                        </p:tav>
                                      </p:tavLst>
                                    </p:anim>
                                    <p:anim calcmode="lin" valueType="num">
                                      <p:cBhvr>
                                        <p:cTn id="72" dur="500" fill="hold"/>
                                        <p:tgtEl>
                                          <p:spTgt spid="36"/>
                                        </p:tgtEl>
                                        <p:attrNameLst>
                                          <p:attrName>ppt_h</p:attrName>
                                        </p:attrNameLst>
                                      </p:cBhvr>
                                      <p:tavLst>
                                        <p:tav tm="0">
                                          <p:val>
                                            <p:fltVal val="0"/>
                                          </p:val>
                                        </p:tav>
                                        <p:tav tm="100000">
                                          <p:val>
                                            <p:strVal val="#ppt_h"/>
                                          </p:val>
                                        </p:tav>
                                      </p:tavLst>
                                    </p:anim>
                                    <p:anim calcmode="lin" valueType="num">
                                      <p:cBhvr>
                                        <p:cTn id="73" dur="500" fill="hold"/>
                                        <p:tgtEl>
                                          <p:spTgt spid="36"/>
                                        </p:tgtEl>
                                        <p:attrNameLst>
                                          <p:attrName>style.rotation</p:attrName>
                                        </p:attrNameLst>
                                      </p:cBhvr>
                                      <p:tavLst>
                                        <p:tav tm="0">
                                          <p:val>
                                            <p:fltVal val="360"/>
                                          </p:val>
                                        </p:tav>
                                        <p:tav tm="100000">
                                          <p:val>
                                            <p:fltVal val="0"/>
                                          </p:val>
                                        </p:tav>
                                      </p:tavLst>
                                    </p:anim>
                                    <p:animEffect transition="in" filter="fade">
                                      <p:cBhvr>
                                        <p:cTn id="74" dur="500"/>
                                        <p:tgtEl>
                                          <p:spTgt spid="36"/>
                                        </p:tgtEl>
                                      </p:cBhvr>
                                    </p:animEffect>
                                  </p:childTnLst>
                                </p:cTn>
                              </p:par>
                              <p:par>
                                <p:cTn id="75" presetID="53" presetClass="entr" presetSubtype="528" fill="hold"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p:cTn id="77" dur="500" fill="hold"/>
                                        <p:tgtEl>
                                          <p:spTgt spid="36"/>
                                        </p:tgtEl>
                                        <p:attrNameLst>
                                          <p:attrName>ppt_w</p:attrName>
                                        </p:attrNameLst>
                                      </p:cBhvr>
                                      <p:tavLst>
                                        <p:tav tm="0">
                                          <p:val>
                                            <p:fltVal val="0"/>
                                          </p:val>
                                        </p:tav>
                                        <p:tav tm="100000">
                                          <p:val>
                                            <p:strVal val="#ppt_w"/>
                                          </p:val>
                                        </p:tav>
                                      </p:tavLst>
                                    </p:anim>
                                    <p:anim calcmode="lin" valueType="num">
                                      <p:cBhvr>
                                        <p:cTn id="78" dur="500" fill="hold"/>
                                        <p:tgtEl>
                                          <p:spTgt spid="36"/>
                                        </p:tgtEl>
                                        <p:attrNameLst>
                                          <p:attrName>ppt_h</p:attrName>
                                        </p:attrNameLst>
                                      </p:cBhvr>
                                      <p:tavLst>
                                        <p:tav tm="0">
                                          <p:val>
                                            <p:fltVal val="0"/>
                                          </p:val>
                                        </p:tav>
                                        <p:tav tm="100000">
                                          <p:val>
                                            <p:strVal val="#ppt_h"/>
                                          </p:val>
                                        </p:tav>
                                      </p:tavLst>
                                    </p:anim>
                                    <p:animEffect transition="in" filter="fade">
                                      <p:cBhvr>
                                        <p:cTn id="79" dur="500"/>
                                        <p:tgtEl>
                                          <p:spTgt spid="36"/>
                                        </p:tgtEl>
                                      </p:cBhvr>
                                    </p:animEffect>
                                    <p:anim calcmode="lin" valueType="num">
                                      <p:cBhvr>
                                        <p:cTn id="80" dur="500" fill="hold"/>
                                        <p:tgtEl>
                                          <p:spTgt spid="36"/>
                                        </p:tgtEl>
                                        <p:attrNameLst>
                                          <p:attrName>ppt_x</p:attrName>
                                        </p:attrNameLst>
                                      </p:cBhvr>
                                      <p:tavLst>
                                        <p:tav tm="0">
                                          <p:val>
                                            <p:fltVal val="0.5"/>
                                          </p:val>
                                        </p:tav>
                                        <p:tav tm="100000">
                                          <p:val>
                                            <p:strVal val="#ppt_x"/>
                                          </p:val>
                                        </p:tav>
                                      </p:tavLst>
                                    </p:anim>
                                    <p:anim calcmode="lin" valueType="num">
                                      <p:cBhvr>
                                        <p:cTn id="81" dur="500" fill="hold"/>
                                        <p:tgtEl>
                                          <p:spTgt spid="36"/>
                                        </p:tgtEl>
                                        <p:attrNameLst>
                                          <p:attrName>ppt_y</p:attrName>
                                        </p:attrNameLst>
                                      </p:cBhvr>
                                      <p:tavLst>
                                        <p:tav tm="0">
                                          <p:val>
                                            <p:fltVal val="0.5"/>
                                          </p:val>
                                        </p:tav>
                                        <p:tav tm="100000">
                                          <p:val>
                                            <p:strVal val="#ppt_y"/>
                                          </p:val>
                                        </p:tav>
                                      </p:tavLst>
                                    </p:anim>
                                  </p:childTnLst>
                                </p:cTn>
                              </p:par>
                              <p:par>
                                <p:cTn id="82" presetID="49" presetClass="entr" presetSubtype="0" decel="100000" fill="hold" nodeType="withEffect">
                                  <p:stCondLst>
                                    <p:cond delay="0"/>
                                  </p:stCondLst>
                                  <p:childTnLst>
                                    <p:set>
                                      <p:cBhvr>
                                        <p:cTn id="83" dur="1" fill="hold">
                                          <p:stCondLst>
                                            <p:cond delay="0"/>
                                          </p:stCondLst>
                                        </p:cTn>
                                        <p:tgtEl>
                                          <p:spTgt spid="45"/>
                                        </p:tgtEl>
                                        <p:attrNameLst>
                                          <p:attrName>style.visibility</p:attrName>
                                        </p:attrNameLst>
                                      </p:cBhvr>
                                      <p:to>
                                        <p:strVal val="visible"/>
                                      </p:to>
                                    </p:set>
                                    <p:anim calcmode="lin" valueType="num">
                                      <p:cBhvr>
                                        <p:cTn id="84" dur="500" fill="hold"/>
                                        <p:tgtEl>
                                          <p:spTgt spid="45"/>
                                        </p:tgtEl>
                                        <p:attrNameLst>
                                          <p:attrName>ppt_w</p:attrName>
                                        </p:attrNameLst>
                                      </p:cBhvr>
                                      <p:tavLst>
                                        <p:tav tm="0">
                                          <p:val>
                                            <p:fltVal val="0"/>
                                          </p:val>
                                        </p:tav>
                                        <p:tav tm="100000">
                                          <p:val>
                                            <p:strVal val="#ppt_w"/>
                                          </p:val>
                                        </p:tav>
                                      </p:tavLst>
                                    </p:anim>
                                    <p:anim calcmode="lin" valueType="num">
                                      <p:cBhvr>
                                        <p:cTn id="85" dur="500" fill="hold"/>
                                        <p:tgtEl>
                                          <p:spTgt spid="45"/>
                                        </p:tgtEl>
                                        <p:attrNameLst>
                                          <p:attrName>ppt_h</p:attrName>
                                        </p:attrNameLst>
                                      </p:cBhvr>
                                      <p:tavLst>
                                        <p:tav tm="0">
                                          <p:val>
                                            <p:fltVal val="0"/>
                                          </p:val>
                                        </p:tav>
                                        <p:tav tm="100000">
                                          <p:val>
                                            <p:strVal val="#ppt_h"/>
                                          </p:val>
                                        </p:tav>
                                      </p:tavLst>
                                    </p:anim>
                                    <p:anim calcmode="lin" valueType="num">
                                      <p:cBhvr>
                                        <p:cTn id="86" dur="500" fill="hold"/>
                                        <p:tgtEl>
                                          <p:spTgt spid="45"/>
                                        </p:tgtEl>
                                        <p:attrNameLst>
                                          <p:attrName>style.rotation</p:attrName>
                                        </p:attrNameLst>
                                      </p:cBhvr>
                                      <p:tavLst>
                                        <p:tav tm="0">
                                          <p:val>
                                            <p:fltVal val="360"/>
                                          </p:val>
                                        </p:tav>
                                        <p:tav tm="100000">
                                          <p:val>
                                            <p:fltVal val="0"/>
                                          </p:val>
                                        </p:tav>
                                      </p:tavLst>
                                    </p:anim>
                                    <p:animEffect transition="in" filter="fade">
                                      <p:cBhvr>
                                        <p:cTn id="87" dur="500"/>
                                        <p:tgtEl>
                                          <p:spTgt spid="45"/>
                                        </p:tgtEl>
                                      </p:cBhvr>
                                    </p:animEffect>
                                  </p:childTnLst>
                                </p:cTn>
                              </p:par>
                              <p:par>
                                <p:cTn id="88" presetID="53" presetClass="entr" presetSubtype="528" fill="hold" nodeType="withEffect">
                                  <p:stCondLst>
                                    <p:cond delay="0"/>
                                  </p:stCondLst>
                                  <p:childTnLst>
                                    <p:set>
                                      <p:cBhvr>
                                        <p:cTn id="89" dur="1" fill="hold">
                                          <p:stCondLst>
                                            <p:cond delay="0"/>
                                          </p:stCondLst>
                                        </p:cTn>
                                        <p:tgtEl>
                                          <p:spTgt spid="45"/>
                                        </p:tgtEl>
                                        <p:attrNameLst>
                                          <p:attrName>style.visibility</p:attrName>
                                        </p:attrNameLst>
                                      </p:cBhvr>
                                      <p:to>
                                        <p:strVal val="visible"/>
                                      </p:to>
                                    </p:set>
                                    <p:anim calcmode="lin" valueType="num">
                                      <p:cBhvr>
                                        <p:cTn id="90" dur="500" fill="hold"/>
                                        <p:tgtEl>
                                          <p:spTgt spid="45"/>
                                        </p:tgtEl>
                                        <p:attrNameLst>
                                          <p:attrName>ppt_w</p:attrName>
                                        </p:attrNameLst>
                                      </p:cBhvr>
                                      <p:tavLst>
                                        <p:tav tm="0">
                                          <p:val>
                                            <p:fltVal val="0"/>
                                          </p:val>
                                        </p:tav>
                                        <p:tav tm="100000">
                                          <p:val>
                                            <p:strVal val="#ppt_w"/>
                                          </p:val>
                                        </p:tav>
                                      </p:tavLst>
                                    </p:anim>
                                    <p:anim calcmode="lin" valueType="num">
                                      <p:cBhvr>
                                        <p:cTn id="91" dur="500" fill="hold"/>
                                        <p:tgtEl>
                                          <p:spTgt spid="45"/>
                                        </p:tgtEl>
                                        <p:attrNameLst>
                                          <p:attrName>ppt_h</p:attrName>
                                        </p:attrNameLst>
                                      </p:cBhvr>
                                      <p:tavLst>
                                        <p:tav tm="0">
                                          <p:val>
                                            <p:fltVal val="0"/>
                                          </p:val>
                                        </p:tav>
                                        <p:tav tm="100000">
                                          <p:val>
                                            <p:strVal val="#ppt_h"/>
                                          </p:val>
                                        </p:tav>
                                      </p:tavLst>
                                    </p:anim>
                                    <p:animEffect transition="in" filter="fade">
                                      <p:cBhvr>
                                        <p:cTn id="92" dur="500"/>
                                        <p:tgtEl>
                                          <p:spTgt spid="45"/>
                                        </p:tgtEl>
                                      </p:cBhvr>
                                    </p:animEffect>
                                    <p:anim calcmode="lin" valueType="num">
                                      <p:cBhvr>
                                        <p:cTn id="93" dur="500" fill="hold"/>
                                        <p:tgtEl>
                                          <p:spTgt spid="45"/>
                                        </p:tgtEl>
                                        <p:attrNameLst>
                                          <p:attrName>ppt_x</p:attrName>
                                        </p:attrNameLst>
                                      </p:cBhvr>
                                      <p:tavLst>
                                        <p:tav tm="0">
                                          <p:val>
                                            <p:fltVal val="0.5"/>
                                          </p:val>
                                        </p:tav>
                                        <p:tav tm="100000">
                                          <p:val>
                                            <p:strVal val="#ppt_x"/>
                                          </p:val>
                                        </p:tav>
                                      </p:tavLst>
                                    </p:anim>
                                    <p:anim calcmode="lin" valueType="num">
                                      <p:cBhvr>
                                        <p:cTn id="94" dur="500" fill="hold"/>
                                        <p:tgtEl>
                                          <p:spTgt spid="45"/>
                                        </p:tgtEl>
                                        <p:attrNameLst>
                                          <p:attrName>ppt_y</p:attrName>
                                        </p:attrNameLst>
                                      </p:cBhvr>
                                      <p:tavLst>
                                        <p:tav tm="0">
                                          <p:val>
                                            <p:fltVal val="0.5"/>
                                          </p:val>
                                        </p:tav>
                                        <p:tav tm="100000">
                                          <p:val>
                                            <p:strVal val="#ppt_y"/>
                                          </p:val>
                                        </p:tav>
                                      </p:tavLst>
                                    </p:anim>
                                  </p:childTnLst>
                                </p:cTn>
                              </p:par>
                            </p:childTnLst>
                          </p:cTn>
                        </p:par>
                        <p:par>
                          <p:cTn id="95" fill="hold">
                            <p:stCondLst>
                              <p:cond delay="1000"/>
                            </p:stCondLst>
                            <p:childTnLst>
                              <p:par>
                                <p:cTn id="96" presetID="2" presetClass="entr" presetSubtype="8" fill="hold" nodeType="after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additive="base">
                                        <p:cTn id="98" dur="500" fill="hold"/>
                                        <p:tgtEl>
                                          <p:spTgt spid="53"/>
                                        </p:tgtEl>
                                        <p:attrNameLst>
                                          <p:attrName>ppt_x</p:attrName>
                                        </p:attrNameLst>
                                      </p:cBhvr>
                                      <p:tavLst>
                                        <p:tav tm="0">
                                          <p:val>
                                            <p:strVal val="0-#ppt_w/2"/>
                                          </p:val>
                                        </p:tav>
                                        <p:tav tm="100000">
                                          <p:val>
                                            <p:strVal val="#ppt_x"/>
                                          </p:val>
                                        </p:tav>
                                      </p:tavLst>
                                    </p:anim>
                                    <p:anim calcmode="lin" valueType="num">
                                      <p:cBhvr additive="base">
                                        <p:cTn id="99"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screen"/>
          <a:stretch>
            <a:fillRect/>
          </a:stretch>
        </p:blipFill>
        <p:spPr>
          <a:xfrm rot="5400000">
            <a:off x="2658355" y="-2675645"/>
            <a:ext cx="6858001" cy="12209291"/>
          </a:xfrm>
          <a:prstGeom prst="rect">
            <a:avLst/>
          </a:prstGeom>
        </p:spPr>
      </p:pic>
      <p:sp>
        <p:nvSpPr>
          <p:cNvPr id="5" name="文本框 4"/>
          <p:cNvSpPr txBox="1"/>
          <p:nvPr/>
        </p:nvSpPr>
        <p:spPr>
          <a:xfrm>
            <a:off x="4817616" y="645006"/>
            <a:ext cx="2539478" cy="1323439"/>
          </a:xfrm>
          <a:prstGeom prst="rect">
            <a:avLst/>
          </a:prstGeom>
          <a:noFill/>
        </p:spPr>
        <p:txBody>
          <a:bodyPr vert="horz"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8000" b="0" i="0" u="none" strike="noStrike" kern="1200" cap="none" spc="0" normalizeH="0" baseline="0" noProof="0" dirty="0">
                <a:ln>
                  <a:noFill/>
                </a:ln>
                <a:solidFill>
                  <a:srgbClr val="000000"/>
                </a:solidFill>
                <a:effectLst/>
                <a:uLnTx/>
                <a:uFillTx/>
                <a:cs typeface="+mn-ea"/>
                <a:sym typeface="+mn-lt"/>
              </a:rPr>
              <a:t>目 录</a:t>
            </a:r>
            <a:endParaRPr kumimoji="0" lang="zh-CN" altLang="en-US" sz="8000" b="0" i="0" u="none" strike="noStrike" kern="1200" cap="none" spc="0" normalizeH="0" baseline="0" noProof="0" dirty="0">
              <a:ln>
                <a:noFill/>
              </a:ln>
              <a:solidFill>
                <a:srgbClr val="000000"/>
              </a:solidFill>
              <a:effectLst/>
              <a:uLnTx/>
              <a:uFillTx/>
              <a:cs typeface="+mn-ea"/>
              <a:sym typeface="+mn-lt"/>
            </a:endParaRPr>
          </a:p>
        </p:txBody>
      </p:sp>
      <p:grpSp>
        <p:nvGrpSpPr>
          <p:cNvPr id="7" name="组合 6"/>
          <p:cNvGrpSpPr/>
          <p:nvPr/>
        </p:nvGrpSpPr>
        <p:grpSpPr>
          <a:xfrm>
            <a:off x="1791145" y="4123805"/>
            <a:ext cx="3733139" cy="1531501"/>
            <a:chOff x="880977" y="4057206"/>
            <a:chExt cx="3733139" cy="1531501"/>
          </a:xfrm>
        </p:grpSpPr>
        <p:sp>
          <p:nvSpPr>
            <p:cNvPr id="11" name="Rectangle: Rounded Corners 20"/>
            <p:cNvSpPr/>
            <p:nvPr/>
          </p:nvSpPr>
          <p:spPr>
            <a:xfrm>
              <a:off x="880977" y="4057206"/>
              <a:ext cx="3733139" cy="1314174"/>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16" name="TextBox 18"/>
            <p:cNvSpPr txBox="1"/>
            <p:nvPr/>
          </p:nvSpPr>
          <p:spPr>
            <a:xfrm>
              <a:off x="1170150" y="4337464"/>
              <a:ext cx="3159888"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dirty="0">
                  <a:ln>
                    <a:noFill/>
                  </a:ln>
                  <a:solidFill>
                    <a:srgbClr val="000000"/>
                  </a:solidFill>
                  <a:effectLst/>
                  <a:uLnTx/>
                  <a:uFillTx/>
                  <a:cs typeface="+mn-ea"/>
                  <a:sym typeface="+mn-lt"/>
                </a:rPr>
                <a:t>三、课程总结</a:t>
              </a:r>
              <a:endParaRPr kumimoji="0" lang="zh-CN" altLang="en-US" sz="3600" b="0" i="0" u="none" strike="noStrike" kern="1200" cap="none" spc="0" normalizeH="0" baseline="0" noProof="0" dirty="0">
                <a:ln>
                  <a:noFill/>
                </a:ln>
                <a:solidFill>
                  <a:srgbClr val="000000"/>
                </a:solidFill>
                <a:effectLst/>
                <a:uLnTx/>
                <a:uFillTx/>
                <a:cs typeface="+mn-ea"/>
                <a:sym typeface="+mn-lt"/>
              </a:endParaRPr>
            </a:p>
          </p:txBody>
        </p:sp>
        <p:grpSp>
          <p:nvGrpSpPr>
            <p:cNvPr id="13" name="Group 40"/>
            <p:cNvGrpSpPr/>
            <p:nvPr/>
          </p:nvGrpSpPr>
          <p:grpSpPr>
            <a:xfrm>
              <a:off x="2517210" y="5167961"/>
              <a:ext cx="420746" cy="420746"/>
              <a:chOff x="5578277" y="2257871"/>
              <a:chExt cx="353961" cy="353961"/>
            </a:xfrm>
          </p:grpSpPr>
          <p:sp>
            <p:nvSpPr>
              <p:cNvPr id="14" name="Rectangle: Rounded Corners 38"/>
              <p:cNvSpPr/>
              <p:nvPr/>
            </p:nvSpPr>
            <p:spPr>
              <a:xfrm>
                <a:off x="5578277" y="2257871"/>
                <a:ext cx="353961" cy="353961"/>
              </a:xfrm>
              <a:prstGeom prst="roundRect">
                <a:avLst>
                  <a:gd name="adj" fmla="val 13079"/>
                </a:avLst>
              </a:prstGeom>
              <a:solidFill>
                <a:srgbClr val="BDD5CA"/>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15" name="Freeform 4549"/>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000000"/>
                  </a:solidFill>
                  <a:effectLst/>
                  <a:uLnTx/>
                  <a:uFillTx/>
                  <a:cs typeface="+mn-ea"/>
                  <a:sym typeface="+mn-lt"/>
                </a:endParaRPr>
              </a:p>
            </p:txBody>
          </p:sp>
        </p:grpSp>
      </p:grpSp>
      <p:grpSp>
        <p:nvGrpSpPr>
          <p:cNvPr id="2" name="组合 1"/>
          <p:cNvGrpSpPr/>
          <p:nvPr/>
        </p:nvGrpSpPr>
        <p:grpSpPr>
          <a:xfrm>
            <a:off x="1727111" y="2310517"/>
            <a:ext cx="3733139" cy="1487877"/>
            <a:chOff x="560702" y="2198464"/>
            <a:chExt cx="3733139" cy="1487877"/>
          </a:xfrm>
        </p:grpSpPr>
        <p:sp>
          <p:nvSpPr>
            <p:cNvPr id="19" name="Rectangle: Rounded Corners 43"/>
            <p:cNvSpPr/>
            <p:nvPr/>
          </p:nvSpPr>
          <p:spPr>
            <a:xfrm>
              <a:off x="560702" y="2198464"/>
              <a:ext cx="3733139" cy="1314174"/>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24" name="TextBox 48"/>
            <p:cNvSpPr txBox="1"/>
            <p:nvPr/>
          </p:nvSpPr>
          <p:spPr>
            <a:xfrm>
              <a:off x="913909" y="2501398"/>
              <a:ext cx="3159888"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dirty="0">
                  <a:ln>
                    <a:noFill/>
                  </a:ln>
                  <a:solidFill>
                    <a:srgbClr val="000000"/>
                  </a:solidFill>
                  <a:effectLst/>
                  <a:uLnTx/>
                  <a:uFillTx/>
                  <a:cs typeface="+mn-ea"/>
                  <a:sym typeface="+mn-lt"/>
                </a:rPr>
                <a:t>一、课程背景</a:t>
              </a:r>
              <a:endParaRPr kumimoji="0" lang="zh-CN" altLang="en-US" sz="3600" b="0" i="0" u="none" strike="noStrike" kern="1200" cap="none" spc="0" normalizeH="0" baseline="0" noProof="0" dirty="0">
                <a:ln>
                  <a:noFill/>
                </a:ln>
                <a:solidFill>
                  <a:srgbClr val="000000"/>
                </a:solidFill>
                <a:effectLst/>
                <a:uLnTx/>
                <a:uFillTx/>
                <a:cs typeface="+mn-ea"/>
                <a:sym typeface="+mn-lt"/>
              </a:endParaRPr>
            </a:p>
          </p:txBody>
        </p:sp>
        <p:grpSp>
          <p:nvGrpSpPr>
            <p:cNvPr id="21" name="Group 45"/>
            <p:cNvGrpSpPr/>
            <p:nvPr/>
          </p:nvGrpSpPr>
          <p:grpSpPr>
            <a:xfrm>
              <a:off x="2539256" y="3265595"/>
              <a:ext cx="420746" cy="420746"/>
              <a:chOff x="5578277" y="2257871"/>
              <a:chExt cx="353961" cy="353961"/>
            </a:xfrm>
          </p:grpSpPr>
          <p:sp>
            <p:nvSpPr>
              <p:cNvPr id="22" name="Rectangle: Rounded Corners 46"/>
              <p:cNvSpPr/>
              <p:nvPr/>
            </p:nvSpPr>
            <p:spPr>
              <a:xfrm>
                <a:off x="5578277" y="2257871"/>
                <a:ext cx="353961" cy="353961"/>
              </a:xfrm>
              <a:prstGeom prst="roundRect">
                <a:avLst>
                  <a:gd name="adj" fmla="val 13079"/>
                </a:avLst>
              </a:prstGeom>
              <a:solidFill>
                <a:srgbClr val="BDD5CA"/>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23" name="Freeform 4549"/>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000000"/>
                  </a:solidFill>
                  <a:effectLst/>
                  <a:uLnTx/>
                  <a:uFillTx/>
                  <a:cs typeface="+mn-ea"/>
                  <a:sym typeface="+mn-lt"/>
                </a:endParaRPr>
              </a:p>
            </p:txBody>
          </p:sp>
        </p:grpSp>
      </p:grpSp>
      <p:grpSp>
        <p:nvGrpSpPr>
          <p:cNvPr id="6" name="组合 5"/>
          <p:cNvGrpSpPr/>
          <p:nvPr/>
        </p:nvGrpSpPr>
        <p:grpSpPr>
          <a:xfrm>
            <a:off x="6271810" y="4123805"/>
            <a:ext cx="3733139" cy="1531501"/>
            <a:chOff x="5361642" y="4057206"/>
            <a:chExt cx="3733139" cy="1531501"/>
          </a:xfrm>
        </p:grpSpPr>
        <p:sp>
          <p:nvSpPr>
            <p:cNvPr id="27" name="Rectangle: Rounded Corners 61"/>
            <p:cNvSpPr/>
            <p:nvPr/>
          </p:nvSpPr>
          <p:spPr>
            <a:xfrm>
              <a:off x="5361642" y="4057206"/>
              <a:ext cx="3733139" cy="1314174"/>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32" name="TextBox 66"/>
            <p:cNvSpPr txBox="1"/>
            <p:nvPr/>
          </p:nvSpPr>
          <p:spPr>
            <a:xfrm>
              <a:off x="5650815" y="4337464"/>
              <a:ext cx="3159888"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dirty="0">
                  <a:ln>
                    <a:noFill/>
                  </a:ln>
                  <a:solidFill>
                    <a:srgbClr val="000000"/>
                  </a:solidFill>
                  <a:effectLst/>
                  <a:uLnTx/>
                  <a:uFillTx/>
                  <a:cs typeface="+mn-ea"/>
                  <a:sym typeface="+mn-lt"/>
                </a:rPr>
                <a:t>四、课后练习</a:t>
              </a:r>
              <a:endParaRPr kumimoji="0" lang="zh-CN" altLang="en-US" sz="3600" b="0" i="0" u="none" strike="noStrike" kern="1200" cap="none" spc="0" normalizeH="0" baseline="0" noProof="0" dirty="0">
                <a:ln>
                  <a:noFill/>
                </a:ln>
                <a:solidFill>
                  <a:srgbClr val="000000"/>
                </a:solidFill>
                <a:effectLst/>
                <a:uLnTx/>
                <a:uFillTx/>
                <a:cs typeface="+mn-ea"/>
                <a:sym typeface="+mn-lt"/>
              </a:endParaRPr>
            </a:p>
          </p:txBody>
        </p:sp>
        <p:grpSp>
          <p:nvGrpSpPr>
            <p:cNvPr id="29" name="Group 63"/>
            <p:cNvGrpSpPr/>
            <p:nvPr/>
          </p:nvGrpSpPr>
          <p:grpSpPr>
            <a:xfrm>
              <a:off x="6997875" y="5167961"/>
              <a:ext cx="420746" cy="420746"/>
              <a:chOff x="5578277" y="2257871"/>
              <a:chExt cx="353961" cy="353961"/>
            </a:xfrm>
          </p:grpSpPr>
          <p:sp>
            <p:nvSpPr>
              <p:cNvPr id="30" name="Rectangle: Rounded Corners 64"/>
              <p:cNvSpPr/>
              <p:nvPr/>
            </p:nvSpPr>
            <p:spPr>
              <a:xfrm>
                <a:off x="5578277" y="2257871"/>
                <a:ext cx="353961" cy="353961"/>
              </a:xfrm>
              <a:prstGeom prst="roundRect">
                <a:avLst>
                  <a:gd name="adj" fmla="val 13079"/>
                </a:avLst>
              </a:prstGeom>
              <a:solidFill>
                <a:srgbClr val="BDD5CA"/>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31" name="Freeform 4549"/>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000000"/>
                  </a:solidFill>
                  <a:effectLst/>
                  <a:uLnTx/>
                  <a:uFillTx/>
                  <a:cs typeface="+mn-ea"/>
                  <a:sym typeface="+mn-lt"/>
                </a:endParaRPr>
              </a:p>
            </p:txBody>
          </p:sp>
        </p:grpSp>
      </p:grpSp>
      <p:grpSp>
        <p:nvGrpSpPr>
          <p:cNvPr id="3" name="组合 2"/>
          <p:cNvGrpSpPr/>
          <p:nvPr/>
        </p:nvGrpSpPr>
        <p:grpSpPr>
          <a:xfrm>
            <a:off x="6213470" y="2229944"/>
            <a:ext cx="3733139" cy="1524548"/>
            <a:chOff x="5303302" y="2163345"/>
            <a:chExt cx="3733139" cy="1524548"/>
          </a:xfrm>
        </p:grpSpPr>
        <p:sp>
          <p:nvSpPr>
            <p:cNvPr id="35" name="Rectangle: Rounded Corners 54"/>
            <p:cNvSpPr/>
            <p:nvPr/>
          </p:nvSpPr>
          <p:spPr>
            <a:xfrm>
              <a:off x="5303302" y="2163345"/>
              <a:ext cx="3733139" cy="1314174"/>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40" name="TextBox 59"/>
            <p:cNvSpPr txBox="1"/>
            <p:nvPr/>
          </p:nvSpPr>
          <p:spPr>
            <a:xfrm>
              <a:off x="5650815" y="2490066"/>
              <a:ext cx="3159888"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dirty="0">
                  <a:ln>
                    <a:noFill/>
                  </a:ln>
                  <a:solidFill>
                    <a:srgbClr val="000000"/>
                  </a:solidFill>
                  <a:effectLst/>
                  <a:uLnTx/>
                  <a:uFillTx/>
                  <a:cs typeface="+mn-ea"/>
                  <a:sym typeface="+mn-lt"/>
                </a:rPr>
                <a:t>二、具体内容</a:t>
              </a:r>
              <a:endParaRPr kumimoji="0" lang="zh-CN" altLang="en-US" sz="3600" b="0" i="0" u="none" strike="noStrike" kern="1200" cap="none" spc="0" normalizeH="0" baseline="0" noProof="0" dirty="0">
                <a:ln>
                  <a:noFill/>
                </a:ln>
                <a:solidFill>
                  <a:srgbClr val="000000"/>
                </a:solidFill>
                <a:effectLst/>
                <a:uLnTx/>
                <a:uFillTx/>
                <a:cs typeface="+mn-ea"/>
                <a:sym typeface="+mn-lt"/>
              </a:endParaRPr>
            </a:p>
          </p:txBody>
        </p:sp>
        <p:grpSp>
          <p:nvGrpSpPr>
            <p:cNvPr id="37" name="Group 56"/>
            <p:cNvGrpSpPr/>
            <p:nvPr/>
          </p:nvGrpSpPr>
          <p:grpSpPr>
            <a:xfrm>
              <a:off x="7004432" y="3267147"/>
              <a:ext cx="420746" cy="420746"/>
              <a:chOff x="5578277" y="2257871"/>
              <a:chExt cx="353961" cy="353961"/>
            </a:xfrm>
          </p:grpSpPr>
          <p:sp>
            <p:nvSpPr>
              <p:cNvPr id="38" name="Rectangle: Rounded Corners 57"/>
              <p:cNvSpPr/>
              <p:nvPr/>
            </p:nvSpPr>
            <p:spPr>
              <a:xfrm>
                <a:off x="5578277" y="2257871"/>
                <a:ext cx="353961" cy="353961"/>
              </a:xfrm>
              <a:prstGeom prst="roundRect">
                <a:avLst>
                  <a:gd name="adj" fmla="val 13079"/>
                </a:avLst>
              </a:prstGeom>
              <a:solidFill>
                <a:srgbClr val="BDD5CA"/>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FFFFF"/>
                  </a:solidFill>
                  <a:effectLst/>
                  <a:uLnTx/>
                  <a:uFillTx/>
                  <a:cs typeface="+mn-ea"/>
                  <a:sym typeface="+mn-lt"/>
                </a:endParaRPr>
              </a:p>
            </p:txBody>
          </p:sp>
          <p:sp>
            <p:nvSpPr>
              <p:cNvPr id="39" name="Freeform 4549"/>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000000"/>
                  </a:solidFill>
                  <a:effectLst/>
                  <a:uLnTx/>
                  <a:uFillTx/>
                  <a:cs typeface="+mn-ea"/>
                  <a:sym typeface="+mn-lt"/>
                </a:endParaRPr>
              </a:p>
            </p:txBody>
          </p:sp>
        </p:grpSp>
      </p:grpSp>
    </p:spTree>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up)">
                                      <p:cBhvr>
                                        <p:cTn id="14" dur="500"/>
                                        <p:tgtEl>
                                          <p:spTgt spid="2"/>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ppt_y</p:attrName>
                                        </p:attrNameLst>
                                      </p:cBhvr>
                                      <p:tavLst>
                                        <p:tav tm="0">
                                          <p:val>
                                            <p:strVal val="#ppt_y+#ppt_h*1.125000"/>
                                          </p:val>
                                        </p:tav>
                                        <p:tav tm="100000">
                                          <p:val>
                                            <p:strVal val="#ppt_y"/>
                                          </p:val>
                                        </p:tav>
                                      </p:tavLst>
                                    </p:anim>
                                    <p:animEffect transition="in" filter="wipe(up)">
                                      <p:cBhvr>
                                        <p:cTn id="19" dur="500"/>
                                        <p:tgtEl>
                                          <p:spTgt spid="3"/>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p:tgtEl>
                                          <p:spTgt spid="7"/>
                                        </p:tgtEl>
                                        <p:attrNameLst>
                                          <p:attrName>ppt_y</p:attrName>
                                        </p:attrNameLst>
                                      </p:cBhvr>
                                      <p:tavLst>
                                        <p:tav tm="0">
                                          <p:val>
                                            <p:strVal val="#ppt_y+#ppt_h*1.125000"/>
                                          </p:val>
                                        </p:tav>
                                        <p:tav tm="100000">
                                          <p:val>
                                            <p:strVal val="#ppt_y"/>
                                          </p:val>
                                        </p:tav>
                                      </p:tavLst>
                                    </p:anim>
                                    <p:animEffect transition="in" filter="wipe(up)">
                                      <p:cBhvr>
                                        <p:cTn id="24" dur="500"/>
                                        <p:tgtEl>
                                          <p:spTgt spid="7"/>
                                        </p:tgtEl>
                                      </p:cBhvr>
                                    </p:animEffect>
                                  </p:childTnLst>
                                </p:cTn>
                              </p:par>
                            </p:childTnLst>
                          </p:cTn>
                        </p:par>
                        <p:par>
                          <p:cTn id="25" fill="hold">
                            <p:stCondLst>
                              <p:cond delay="2500"/>
                            </p:stCondLst>
                            <p:childTnLst>
                              <p:par>
                                <p:cTn id="26" presetID="12" presetClass="entr" presetSubtype="4"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p:tgtEl>
                                          <p:spTgt spid="6"/>
                                        </p:tgtEl>
                                        <p:attrNameLst>
                                          <p:attrName>ppt_y</p:attrName>
                                        </p:attrNameLst>
                                      </p:cBhvr>
                                      <p:tavLst>
                                        <p:tav tm="0">
                                          <p:val>
                                            <p:strVal val="#ppt_y+#ppt_h*1.125000"/>
                                          </p:val>
                                        </p:tav>
                                        <p:tav tm="100000">
                                          <p:val>
                                            <p:strVal val="#ppt_y"/>
                                          </p:val>
                                        </p:tav>
                                      </p:tavLst>
                                    </p:anim>
                                    <p:animEffect transition="in" filter="wipe(up)">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îśľîďè"/>
          <p:cNvSpPr/>
          <p:nvPr/>
        </p:nvSpPr>
        <p:spPr bwMode="auto">
          <a:xfrm>
            <a:off x="614101" y="3429000"/>
            <a:ext cx="1041400" cy="2056150"/>
          </a:xfrm>
          <a:custGeom>
            <a:avLst/>
            <a:gdLst>
              <a:gd name="connsiteX0" fmla="*/ 0 w 1041400"/>
              <a:gd name="connsiteY0" fmla="*/ 0 h 2967068"/>
              <a:gd name="connsiteX1" fmla="*/ 1041400 w 1041400"/>
              <a:gd name="connsiteY1" fmla="*/ 0 h 2967068"/>
              <a:gd name="connsiteX2" fmla="*/ 1041400 w 1041400"/>
              <a:gd name="connsiteY2" fmla="*/ 2967068 h 2967068"/>
              <a:gd name="connsiteX3" fmla="*/ 0 w 1041400"/>
              <a:gd name="connsiteY3" fmla="*/ 2967068 h 2967068"/>
              <a:gd name="connsiteX4" fmla="*/ 0 w 1041400"/>
              <a:gd name="connsiteY4" fmla="*/ 0 h 2967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400" h="2967068">
                <a:moveTo>
                  <a:pt x="0" y="0"/>
                </a:moveTo>
                <a:lnTo>
                  <a:pt x="1041400" y="0"/>
                </a:lnTo>
                <a:lnTo>
                  <a:pt x="1041400" y="2967068"/>
                </a:lnTo>
                <a:lnTo>
                  <a:pt x="0" y="2967068"/>
                </a:lnTo>
                <a:lnTo>
                  <a:pt x="0" y="0"/>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a:ln>
                <a:noFill/>
              </a:ln>
              <a:solidFill>
                <a:srgbClr val="FFFFFF"/>
              </a:solidFill>
              <a:effectLst/>
              <a:uLnTx/>
              <a:uFillTx/>
              <a:cs typeface="+mn-ea"/>
              <a:sym typeface="+mn-lt"/>
            </a:endParaRPr>
          </a:p>
        </p:txBody>
      </p:sp>
      <p:sp>
        <p:nvSpPr>
          <p:cNvPr id="6" name="ïṥļïďé"/>
          <p:cNvSpPr/>
          <p:nvPr/>
        </p:nvSpPr>
        <p:spPr bwMode="auto">
          <a:xfrm>
            <a:off x="7579033" y="3429000"/>
            <a:ext cx="3893568" cy="2056150"/>
          </a:xfrm>
          <a:custGeom>
            <a:avLst/>
            <a:gdLst>
              <a:gd name="connsiteX0" fmla="*/ 0 w 9169400"/>
              <a:gd name="connsiteY0" fmla="*/ 0 h 2967068"/>
              <a:gd name="connsiteX1" fmla="*/ 9169400 w 9169400"/>
              <a:gd name="connsiteY1" fmla="*/ 0 h 2967068"/>
              <a:gd name="connsiteX2" fmla="*/ 9169400 w 9169400"/>
              <a:gd name="connsiteY2" fmla="*/ 2967068 h 2967068"/>
              <a:gd name="connsiteX3" fmla="*/ 0 w 9169400"/>
              <a:gd name="connsiteY3" fmla="*/ 2967068 h 2967068"/>
              <a:gd name="connsiteX4" fmla="*/ 0 w 9169400"/>
              <a:gd name="connsiteY4" fmla="*/ 0 h 2967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400" h="2967068">
                <a:moveTo>
                  <a:pt x="0" y="0"/>
                </a:moveTo>
                <a:lnTo>
                  <a:pt x="9169400" y="0"/>
                </a:lnTo>
                <a:lnTo>
                  <a:pt x="9169400" y="2967068"/>
                </a:lnTo>
                <a:lnTo>
                  <a:pt x="0" y="2967068"/>
                </a:lnTo>
                <a:lnTo>
                  <a:pt x="0" y="0"/>
                </a:lnTo>
                <a:close/>
              </a:path>
            </a:pathLst>
          </a:custGeom>
          <a:blipFill>
            <a:blip r:embed="rId1" cstate="screen"/>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7" name="íṣ1ide"/>
          <p:cNvSpPr/>
          <p:nvPr/>
        </p:nvSpPr>
        <p:spPr bwMode="auto">
          <a:xfrm>
            <a:off x="1730115" y="3429000"/>
            <a:ext cx="5834630" cy="2056150"/>
          </a:xfrm>
          <a:custGeom>
            <a:avLst/>
            <a:gdLst>
              <a:gd name="connsiteX0" fmla="*/ 0 w 1041400"/>
              <a:gd name="connsiteY0" fmla="*/ 0 h 2967068"/>
              <a:gd name="connsiteX1" fmla="*/ 1041400 w 1041400"/>
              <a:gd name="connsiteY1" fmla="*/ 0 h 2967068"/>
              <a:gd name="connsiteX2" fmla="*/ 1041400 w 1041400"/>
              <a:gd name="connsiteY2" fmla="*/ 2967068 h 2967068"/>
              <a:gd name="connsiteX3" fmla="*/ 0 w 1041400"/>
              <a:gd name="connsiteY3" fmla="*/ 2967068 h 2967068"/>
              <a:gd name="connsiteX4" fmla="*/ 0 w 1041400"/>
              <a:gd name="connsiteY4" fmla="*/ 0 h 2967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400" h="2967068">
                <a:moveTo>
                  <a:pt x="0" y="0"/>
                </a:moveTo>
                <a:lnTo>
                  <a:pt x="1041400" y="0"/>
                </a:lnTo>
                <a:lnTo>
                  <a:pt x="1041400" y="2967068"/>
                </a:lnTo>
                <a:lnTo>
                  <a:pt x="0" y="2967068"/>
                </a:lnTo>
                <a:lnTo>
                  <a:pt x="0" y="0"/>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a:ln>
                <a:noFill/>
              </a:ln>
              <a:solidFill>
                <a:srgbClr val="FFFFFF"/>
              </a:solidFill>
              <a:effectLst/>
              <a:uLnTx/>
              <a:uFillTx/>
              <a:cs typeface="+mn-ea"/>
              <a:sym typeface="+mn-lt"/>
            </a:endParaRPr>
          </a:p>
        </p:txBody>
      </p:sp>
      <p:sp>
        <p:nvSpPr>
          <p:cNvPr id="12" name="íŝḷîďê"/>
          <p:cNvSpPr/>
          <p:nvPr/>
        </p:nvSpPr>
        <p:spPr bwMode="auto">
          <a:xfrm>
            <a:off x="724154" y="2380995"/>
            <a:ext cx="404813" cy="57150"/>
          </a:xfrm>
          <a:prstGeom prst="rect">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3" name="íŝ1îḋé"/>
          <p:cNvSpPr/>
          <p:nvPr/>
        </p:nvSpPr>
        <p:spPr bwMode="auto">
          <a:xfrm>
            <a:off x="11193201" y="3429000"/>
            <a:ext cx="293688" cy="2056150"/>
          </a:xfrm>
          <a:custGeom>
            <a:avLst/>
            <a:gdLst>
              <a:gd name="connsiteX0" fmla="*/ 0 w 1041400"/>
              <a:gd name="connsiteY0" fmla="*/ 0 h 2967068"/>
              <a:gd name="connsiteX1" fmla="*/ 1041400 w 1041400"/>
              <a:gd name="connsiteY1" fmla="*/ 0 h 2967068"/>
              <a:gd name="connsiteX2" fmla="*/ 1041400 w 1041400"/>
              <a:gd name="connsiteY2" fmla="*/ 2967068 h 2967068"/>
              <a:gd name="connsiteX3" fmla="*/ 0 w 1041400"/>
              <a:gd name="connsiteY3" fmla="*/ 2967068 h 2967068"/>
              <a:gd name="connsiteX4" fmla="*/ 0 w 1041400"/>
              <a:gd name="connsiteY4" fmla="*/ 0 h 2967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1400" h="2967068">
                <a:moveTo>
                  <a:pt x="0" y="0"/>
                </a:moveTo>
                <a:lnTo>
                  <a:pt x="1041400" y="0"/>
                </a:lnTo>
                <a:lnTo>
                  <a:pt x="1041400" y="2967068"/>
                </a:lnTo>
                <a:lnTo>
                  <a:pt x="0" y="2967068"/>
                </a:lnTo>
                <a:lnTo>
                  <a:pt x="0" y="0"/>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a:ln>
                <a:noFill/>
              </a:ln>
              <a:solidFill>
                <a:srgbClr val="FFFFFF"/>
              </a:solidFill>
              <a:effectLst/>
              <a:uLnTx/>
              <a:uFillTx/>
              <a:cs typeface="+mn-ea"/>
              <a:sym typeface="+mn-lt"/>
            </a:endParaRPr>
          </a:p>
        </p:txBody>
      </p:sp>
      <p:cxnSp>
        <p:nvCxnSpPr>
          <p:cNvPr id="14" name="直接连接符 13"/>
          <p:cNvCxnSpPr/>
          <p:nvPr/>
        </p:nvCxnSpPr>
        <p:spPr>
          <a:xfrm flipH="1">
            <a:off x="1412111" y="2892091"/>
            <a:ext cx="1955800" cy="0"/>
          </a:xfrm>
          <a:prstGeom prst="line">
            <a:avLst/>
          </a:prstGeom>
          <a:ln w="3175"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15" name="isḷîḓé"/>
          <p:cNvSpPr/>
          <p:nvPr/>
        </p:nvSpPr>
        <p:spPr>
          <a:xfrm>
            <a:off x="1386836" y="2222016"/>
            <a:ext cx="1761628" cy="463485"/>
          </a:xfrm>
          <a:prstGeom prst="roundRect">
            <a:avLst>
              <a:gd name="adj" fmla="val 50000"/>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rgbClr val="FFFFFF"/>
                </a:solidFill>
                <a:effectLst/>
                <a:uLnTx/>
                <a:uFillTx/>
                <a:cs typeface="+mn-ea"/>
                <a:sym typeface="+mn-lt"/>
              </a:rPr>
              <a:t> </a:t>
            </a:r>
            <a:endParaRPr kumimoji="0" sz="2000" b="1" i="0" u="none" strike="noStrike" kern="1200" cap="none" spc="0" normalizeH="0" baseline="0" noProof="0" dirty="0">
              <a:ln>
                <a:noFill/>
              </a:ln>
              <a:solidFill>
                <a:srgbClr val="FFFFFF"/>
              </a:solidFill>
              <a:effectLst/>
              <a:uLnTx/>
              <a:uFillTx/>
              <a:cs typeface="+mn-ea"/>
              <a:sym typeface="+mn-lt"/>
            </a:endParaRPr>
          </a:p>
        </p:txBody>
      </p:sp>
      <p:sp>
        <p:nvSpPr>
          <p:cNvPr id="16" name="文本框 15"/>
          <p:cNvSpPr txBox="1"/>
          <p:nvPr/>
        </p:nvSpPr>
        <p:spPr>
          <a:xfrm>
            <a:off x="1573855" y="2261197"/>
            <a:ext cx="1388962"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FFFFFF"/>
                </a:solidFill>
                <a:effectLst/>
                <a:uLnTx/>
                <a:uFillTx/>
                <a:cs typeface="+mn-ea"/>
                <a:sym typeface="+mn-lt"/>
              </a:rPr>
              <a:t>添加标题</a:t>
            </a:r>
            <a:endParaRPr kumimoji="0" lang="zh-CN" altLang="en-US" sz="2000" b="0" i="0" u="none" strike="noStrike" kern="1200" cap="none" spc="0" normalizeH="0" baseline="0" noProof="0" dirty="0">
              <a:ln>
                <a:noFill/>
              </a:ln>
              <a:solidFill>
                <a:srgbClr val="FFFFFF"/>
              </a:solidFill>
              <a:effectLst/>
              <a:uLnTx/>
              <a:uFillTx/>
              <a:cs typeface="+mn-ea"/>
              <a:sym typeface="+mn-lt"/>
            </a:endParaRPr>
          </a:p>
        </p:txBody>
      </p:sp>
      <p:sp>
        <p:nvSpPr>
          <p:cNvPr id="17" name="Synergistically utilize technically sound portals with frictionless chains. Dramatically customize…"/>
          <p:cNvSpPr txBox="1"/>
          <p:nvPr/>
        </p:nvSpPr>
        <p:spPr>
          <a:xfrm>
            <a:off x="4149216" y="1603525"/>
            <a:ext cx="3893567" cy="1696618"/>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 Synergistically, Synergistically, Synergistically utilize technically sound portals with, Synergistically, Synergistically utilize, Synergistically utilize technically sound portals with, Synergistically, Synergistically</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18" name="Synergistically utilize technically sound portals with frictionless chains. Dramatically customize…"/>
          <p:cNvSpPr txBox="1"/>
          <p:nvPr/>
        </p:nvSpPr>
        <p:spPr>
          <a:xfrm>
            <a:off x="8973942" y="1651950"/>
            <a:ext cx="2350353" cy="1454244"/>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 Synergistically, Synergistically, </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22"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23" name="图片 22"/>
          <p:cNvPicPr>
            <a:picLocks noChangeAspect="1"/>
          </p:cNvPicPr>
          <p:nvPr/>
        </p:nvPicPr>
        <p:blipFill>
          <a:blip r:embed="rId2" cstate="screen">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rot="5400000">
            <a:off x="-189703" y="47762"/>
            <a:ext cx="1730112" cy="1350706"/>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41"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accent1"/>
                </a:solidFill>
                <a:effectLst/>
                <a:uLnTx/>
                <a:uFillTx/>
                <a:cs typeface="+mn-ea"/>
                <a:sym typeface="+mn-lt"/>
              </a:rPr>
              <a:t>添加章节小标题</a:t>
            </a:r>
            <a:endParaRPr kumimoji="0" lang="zh-CN" altLang="en-US" sz="2400" b="0" i="0" u="none" strike="noStrike" kern="1200" cap="none" spc="0" normalizeH="0" baseline="0" noProof="0" dirty="0">
              <a:ln>
                <a:noFill/>
              </a:ln>
              <a:solidFill>
                <a:schemeClr val="accent1"/>
              </a:solidFill>
              <a:effectLst/>
              <a:uLnTx/>
              <a:uFillTx/>
              <a:cs typeface="+mn-ea"/>
              <a:sym typeface="+mn-lt"/>
            </a:endParaRPr>
          </a:p>
        </p:txBody>
      </p:sp>
      <p:pic>
        <p:nvPicPr>
          <p:cNvPr id="3" name="图片 2"/>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grpSp>
        <p:nvGrpSpPr>
          <p:cNvPr id="42" name="Group 33"/>
          <p:cNvGrpSpPr/>
          <p:nvPr/>
        </p:nvGrpSpPr>
        <p:grpSpPr>
          <a:xfrm>
            <a:off x="5111910" y="1201063"/>
            <a:ext cx="6382910" cy="3985737"/>
            <a:chOff x="4280204" y="1234493"/>
            <a:chExt cx="7161658" cy="4472018"/>
          </a:xfrm>
        </p:grpSpPr>
        <p:sp>
          <p:nvSpPr>
            <p:cNvPr id="43" name="等腰三角形 33"/>
            <p:cNvSpPr/>
            <p:nvPr/>
          </p:nvSpPr>
          <p:spPr>
            <a:xfrm rot="16200000">
              <a:off x="3992172" y="3328916"/>
              <a:ext cx="2304256" cy="1728192"/>
            </a:xfrm>
            <a:prstGeom prst="triangle">
              <a:avLst/>
            </a:pr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44" name="椭圆 34"/>
            <p:cNvSpPr/>
            <p:nvPr/>
          </p:nvSpPr>
          <p:spPr>
            <a:xfrm>
              <a:off x="5300220" y="3652598"/>
              <a:ext cx="432049" cy="432049"/>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45" name="椭圆 35"/>
            <p:cNvSpPr/>
            <p:nvPr/>
          </p:nvSpPr>
          <p:spPr>
            <a:xfrm>
              <a:off x="5387858" y="3748382"/>
              <a:ext cx="243873" cy="243873"/>
            </a:xfrm>
            <a:prstGeom prst="ellipse">
              <a:avLst/>
            </a:prstGeom>
            <a:solidFill>
              <a:sysClr val="windowText" lastClr="000000">
                <a:lumMod val="95000"/>
                <a:lumOff val="5000"/>
              </a:sys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46" name="椭圆 36"/>
            <p:cNvSpPr/>
            <p:nvPr/>
          </p:nvSpPr>
          <p:spPr>
            <a:xfrm>
              <a:off x="5551855" y="4051744"/>
              <a:ext cx="65831" cy="65831"/>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47" name="矩形 37"/>
            <p:cNvSpPr/>
            <p:nvPr/>
          </p:nvSpPr>
          <p:spPr>
            <a:xfrm>
              <a:off x="5936389" y="4193012"/>
              <a:ext cx="4824536" cy="107659"/>
            </a:xfrm>
            <a:prstGeom prst="rect">
              <a:avLst/>
            </a:pr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48" name="等腰三角形 7"/>
            <p:cNvSpPr/>
            <p:nvPr/>
          </p:nvSpPr>
          <p:spPr>
            <a:xfrm rot="16200000">
              <a:off x="10168273" y="3744134"/>
              <a:ext cx="1541765" cy="1005412"/>
            </a:xfrm>
            <a:custGeom>
              <a:avLst/>
              <a:gdLst/>
              <a:ahLst/>
              <a:cxnLst/>
              <a:rect l="l" t="t" r="r" b="b"/>
              <a:pathLst>
                <a:path w="1541765" h="1005412">
                  <a:moveTo>
                    <a:pt x="1541765" y="1005412"/>
                  </a:moveTo>
                  <a:lnTo>
                    <a:pt x="0" y="1005412"/>
                  </a:lnTo>
                  <a:lnTo>
                    <a:pt x="670275" y="0"/>
                  </a:lnTo>
                  <a:lnTo>
                    <a:pt x="871491" y="0"/>
                  </a:lnTo>
                  <a:close/>
                </a:path>
              </a:pathLst>
            </a:cu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49" name="矩形 39"/>
            <p:cNvSpPr/>
            <p:nvPr/>
          </p:nvSpPr>
          <p:spPr>
            <a:xfrm>
              <a:off x="6584459" y="3073812"/>
              <a:ext cx="504056" cy="1043763"/>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50" name="矩形 40"/>
            <p:cNvSpPr/>
            <p:nvPr/>
          </p:nvSpPr>
          <p:spPr>
            <a:xfrm>
              <a:off x="6584459" y="3895362"/>
              <a:ext cx="504056" cy="222213"/>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51" name="矩形 41"/>
            <p:cNvSpPr/>
            <p:nvPr/>
          </p:nvSpPr>
          <p:spPr>
            <a:xfrm>
              <a:off x="7520563" y="2569756"/>
              <a:ext cx="504056" cy="1547819"/>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52" name="矩形 42"/>
            <p:cNvSpPr/>
            <p:nvPr/>
          </p:nvSpPr>
          <p:spPr>
            <a:xfrm>
              <a:off x="7520563" y="3500661"/>
              <a:ext cx="504056" cy="616914"/>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53" name="矩形 43"/>
            <p:cNvSpPr/>
            <p:nvPr/>
          </p:nvSpPr>
          <p:spPr>
            <a:xfrm>
              <a:off x="8462389" y="2040999"/>
              <a:ext cx="504056" cy="2076576"/>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54" name="矩形 44"/>
            <p:cNvSpPr/>
            <p:nvPr/>
          </p:nvSpPr>
          <p:spPr>
            <a:xfrm>
              <a:off x="8462390" y="3071063"/>
              <a:ext cx="504056" cy="1046512"/>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55" name="矩形 45"/>
            <p:cNvSpPr/>
            <p:nvPr/>
          </p:nvSpPr>
          <p:spPr>
            <a:xfrm>
              <a:off x="9464779" y="1608950"/>
              <a:ext cx="504056" cy="2508625"/>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56" name="矩形 46"/>
            <p:cNvSpPr/>
            <p:nvPr/>
          </p:nvSpPr>
          <p:spPr>
            <a:xfrm>
              <a:off x="9464779" y="2536828"/>
              <a:ext cx="504056" cy="1580747"/>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57" name="任意多边形 47"/>
            <p:cNvSpPr/>
            <p:nvPr/>
          </p:nvSpPr>
          <p:spPr>
            <a:xfrm>
              <a:off x="6809773"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58" name="TextBox 18"/>
            <p:cNvSpPr txBox="1"/>
            <p:nvPr/>
          </p:nvSpPr>
          <p:spPr>
            <a:xfrm flipH="1">
              <a:off x="6474455" y="2608835"/>
              <a:ext cx="758076" cy="35532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defTabSz="814705" fontAlgn="base">
                <a:lnSpc>
                  <a:spcPct val="120000"/>
                </a:lnSpc>
                <a:spcBef>
                  <a:spcPct val="0"/>
                </a:spcBef>
                <a:spcAft>
                  <a:spcPct val="0"/>
                </a:spcAft>
                <a:defRPr/>
              </a:pPr>
              <a:r>
                <a:rPr lang="en-US" altLang="zh-CN" sz="1325" dirty="0">
                  <a:solidFill>
                    <a:schemeClr val="accent1"/>
                  </a:solidFill>
                  <a:latin typeface="+mn-lt"/>
                  <a:ea typeface="+mn-ea"/>
                  <a:cs typeface="+mn-ea"/>
                  <a:sym typeface="+mn-lt"/>
                </a:rPr>
                <a:t>10%</a:t>
              </a:r>
              <a:endParaRPr lang="zh-CN" altLang="en-US" sz="1325" dirty="0">
                <a:solidFill>
                  <a:schemeClr val="accent1"/>
                </a:solidFill>
                <a:latin typeface="+mn-lt"/>
                <a:ea typeface="+mn-ea"/>
                <a:cs typeface="+mn-ea"/>
                <a:sym typeface="+mn-lt"/>
              </a:endParaRPr>
            </a:p>
          </p:txBody>
        </p:sp>
        <p:sp>
          <p:nvSpPr>
            <p:cNvPr id="59" name="TextBox 19"/>
            <p:cNvSpPr txBox="1"/>
            <p:nvPr/>
          </p:nvSpPr>
          <p:spPr>
            <a:xfrm flipH="1">
              <a:off x="7393553" y="2104780"/>
              <a:ext cx="758076" cy="35532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defTabSz="814705" fontAlgn="base">
                <a:lnSpc>
                  <a:spcPct val="120000"/>
                </a:lnSpc>
                <a:spcBef>
                  <a:spcPct val="0"/>
                </a:spcBef>
                <a:spcAft>
                  <a:spcPct val="0"/>
                </a:spcAft>
                <a:defRPr/>
              </a:pPr>
              <a:r>
                <a:rPr lang="en-US" altLang="zh-CN" sz="1325" dirty="0">
                  <a:solidFill>
                    <a:schemeClr val="accent1"/>
                  </a:solidFill>
                  <a:latin typeface="+mn-lt"/>
                  <a:ea typeface="+mn-ea"/>
                  <a:cs typeface="+mn-ea"/>
                  <a:sym typeface="+mn-lt"/>
                </a:rPr>
                <a:t>20%</a:t>
              </a:r>
              <a:endParaRPr lang="zh-CN" altLang="en-US" sz="1325" dirty="0">
                <a:solidFill>
                  <a:schemeClr val="accent1"/>
                </a:solidFill>
                <a:latin typeface="+mn-lt"/>
                <a:ea typeface="+mn-ea"/>
                <a:cs typeface="+mn-ea"/>
                <a:sym typeface="+mn-lt"/>
              </a:endParaRPr>
            </a:p>
          </p:txBody>
        </p:sp>
        <p:sp>
          <p:nvSpPr>
            <p:cNvPr id="60" name="TextBox 20"/>
            <p:cNvSpPr txBox="1"/>
            <p:nvPr/>
          </p:nvSpPr>
          <p:spPr>
            <a:xfrm flipH="1">
              <a:off x="8374783" y="1678631"/>
              <a:ext cx="758076" cy="35532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defTabSz="814705" fontAlgn="base">
                <a:lnSpc>
                  <a:spcPct val="120000"/>
                </a:lnSpc>
                <a:spcBef>
                  <a:spcPct val="0"/>
                </a:spcBef>
                <a:spcAft>
                  <a:spcPct val="0"/>
                </a:spcAft>
                <a:defRPr/>
              </a:pPr>
              <a:r>
                <a:rPr lang="en-US" altLang="zh-CN" sz="1325" dirty="0">
                  <a:solidFill>
                    <a:schemeClr val="accent1"/>
                  </a:solidFill>
                  <a:latin typeface="+mn-lt"/>
                  <a:ea typeface="+mn-ea"/>
                  <a:cs typeface="+mn-ea"/>
                  <a:sym typeface="+mn-lt"/>
                </a:rPr>
                <a:t>50%</a:t>
              </a:r>
              <a:endParaRPr lang="zh-CN" altLang="en-US" sz="1325" dirty="0">
                <a:solidFill>
                  <a:schemeClr val="accent1"/>
                </a:solidFill>
                <a:latin typeface="+mn-lt"/>
                <a:ea typeface="+mn-ea"/>
                <a:cs typeface="+mn-ea"/>
                <a:sym typeface="+mn-lt"/>
              </a:endParaRPr>
            </a:p>
          </p:txBody>
        </p:sp>
        <p:sp>
          <p:nvSpPr>
            <p:cNvPr id="61" name="TextBox 21"/>
            <p:cNvSpPr txBox="1"/>
            <p:nvPr/>
          </p:nvSpPr>
          <p:spPr>
            <a:xfrm flipH="1">
              <a:off x="9367561" y="1234493"/>
              <a:ext cx="758076" cy="35532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defTabSz="814705" fontAlgn="base">
                <a:lnSpc>
                  <a:spcPct val="120000"/>
                </a:lnSpc>
                <a:spcBef>
                  <a:spcPct val="0"/>
                </a:spcBef>
                <a:spcAft>
                  <a:spcPct val="0"/>
                </a:spcAft>
                <a:defRPr/>
              </a:pPr>
              <a:r>
                <a:rPr lang="en-US" altLang="zh-CN" sz="1325" dirty="0">
                  <a:solidFill>
                    <a:schemeClr val="accent1"/>
                  </a:solidFill>
                  <a:latin typeface="+mn-lt"/>
                  <a:ea typeface="+mn-ea"/>
                  <a:cs typeface="+mn-ea"/>
                  <a:sym typeface="+mn-lt"/>
                </a:rPr>
                <a:t>70%</a:t>
              </a:r>
              <a:endParaRPr lang="zh-CN" altLang="en-US" sz="1325" dirty="0">
                <a:solidFill>
                  <a:schemeClr val="accent1"/>
                </a:solidFill>
                <a:latin typeface="+mn-lt"/>
                <a:ea typeface="+mn-ea"/>
                <a:cs typeface="+mn-ea"/>
                <a:sym typeface="+mn-lt"/>
              </a:endParaRPr>
            </a:p>
          </p:txBody>
        </p:sp>
        <p:sp>
          <p:nvSpPr>
            <p:cNvPr id="62" name="TextBox 22"/>
            <p:cNvSpPr txBox="1"/>
            <p:nvPr/>
          </p:nvSpPr>
          <p:spPr>
            <a:xfrm rot="2514057" flipH="1">
              <a:off x="6847638" y="5348450"/>
              <a:ext cx="1657783" cy="35806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defTabSz="814705" fontAlgn="base">
                <a:lnSpc>
                  <a:spcPct val="120000"/>
                </a:lnSpc>
                <a:spcBef>
                  <a:spcPct val="0"/>
                </a:spcBef>
                <a:spcAft>
                  <a:spcPct val="0"/>
                </a:spcAft>
                <a:defRPr/>
              </a:pPr>
              <a:r>
                <a:rPr lang="zh-CN" altLang="en-US" sz="1325" b="0" dirty="0">
                  <a:solidFill>
                    <a:schemeClr val="accent1"/>
                  </a:solidFill>
                  <a:latin typeface="+mn-lt"/>
                  <a:ea typeface="+mn-ea"/>
                  <a:cs typeface="+mn-ea"/>
                  <a:sym typeface="+mn-lt"/>
                </a:rPr>
                <a:t>请替换文字内容</a:t>
              </a:r>
              <a:endParaRPr lang="zh-CN" altLang="en-US" sz="1325" b="0" dirty="0">
                <a:solidFill>
                  <a:schemeClr val="accent1"/>
                </a:solidFill>
                <a:latin typeface="+mn-lt"/>
                <a:ea typeface="+mn-ea"/>
                <a:cs typeface="+mn-ea"/>
                <a:sym typeface="+mn-lt"/>
              </a:endParaRPr>
            </a:p>
          </p:txBody>
        </p:sp>
        <p:sp>
          <p:nvSpPr>
            <p:cNvPr id="63" name="任意多边形 54"/>
            <p:cNvSpPr/>
            <p:nvPr/>
          </p:nvSpPr>
          <p:spPr>
            <a:xfrm>
              <a:off x="7738904"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64" name="TextBox 25"/>
            <p:cNvSpPr txBox="1"/>
            <p:nvPr/>
          </p:nvSpPr>
          <p:spPr>
            <a:xfrm rot="2514057" flipH="1">
              <a:off x="7776769" y="5348450"/>
              <a:ext cx="1657783" cy="35806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defTabSz="814705" fontAlgn="base">
                <a:lnSpc>
                  <a:spcPct val="120000"/>
                </a:lnSpc>
                <a:spcBef>
                  <a:spcPct val="0"/>
                </a:spcBef>
                <a:spcAft>
                  <a:spcPct val="0"/>
                </a:spcAft>
                <a:defRPr/>
              </a:pPr>
              <a:r>
                <a:rPr lang="zh-CN" altLang="en-US" sz="1325" b="0" dirty="0">
                  <a:solidFill>
                    <a:schemeClr val="accent1"/>
                  </a:solidFill>
                  <a:latin typeface="+mn-lt"/>
                  <a:ea typeface="+mn-ea"/>
                  <a:cs typeface="+mn-ea"/>
                  <a:sym typeface="+mn-lt"/>
                </a:rPr>
                <a:t>请替换文字内容</a:t>
              </a:r>
              <a:endParaRPr lang="zh-CN" altLang="en-US" sz="1325" b="0" dirty="0">
                <a:solidFill>
                  <a:schemeClr val="accent1"/>
                </a:solidFill>
                <a:latin typeface="+mn-lt"/>
                <a:ea typeface="+mn-ea"/>
                <a:cs typeface="+mn-ea"/>
                <a:sym typeface="+mn-lt"/>
              </a:endParaRPr>
            </a:p>
          </p:txBody>
        </p:sp>
        <p:sp>
          <p:nvSpPr>
            <p:cNvPr id="65" name="任意多边形 57"/>
            <p:cNvSpPr/>
            <p:nvPr/>
          </p:nvSpPr>
          <p:spPr>
            <a:xfrm>
              <a:off x="8668035"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66" name="TextBox 28"/>
            <p:cNvSpPr txBox="1"/>
            <p:nvPr/>
          </p:nvSpPr>
          <p:spPr>
            <a:xfrm rot="2514057" flipH="1">
              <a:off x="8705900" y="5348450"/>
              <a:ext cx="1657783" cy="35806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defTabSz="814705" fontAlgn="base">
                <a:lnSpc>
                  <a:spcPct val="120000"/>
                </a:lnSpc>
                <a:spcBef>
                  <a:spcPct val="0"/>
                </a:spcBef>
                <a:spcAft>
                  <a:spcPct val="0"/>
                </a:spcAft>
                <a:defRPr/>
              </a:pPr>
              <a:r>
                <a:rPr lang="zh-CN" altLang="en-US" sz="1325" b="0" dirty="0">
                  <a:solidFill>
                    <a:schemeClr val="accent1"/>
                  </a:solidFill>
                  <a:latin typeface="+mn-lt"/>
                  <a:ea typeface="+mn-ea"/>
                  <a:cs typeface="+mn-ea"/>
                  <a:sym typeface="+mn-lt"/>
                </a:rPr>
                <a:t>请替换文字内容</a:t>
              </a:r>
              <a:endParaRPr lang="zh-CN" altLang="en-US" sz="1325" b="0" dirty="0">
                <a:solidFill>
                  <a:schemeClr val="accent1"/>
                </a:solidFill>
                <a:latin typeface="+mn-lt"/>
                <a:ea typeface="+mn-ea"/>
                <a:cs typeface="+mn-ea"/>
                <a:sym typeface="+mn-lt"/>
              </a:endParaRPr>
            </a:p>
          </p:txBody>
        </p:sp>
        <p:sp>
          <p:nvSpPr>
            <p:cNvPr id="67" name="任意多边形 60"/>
            <p:cNvSpPr/>
            <p:nvPr/>
          </p:nvSpPr>
          <p:spPr>
            <a:xfrm>
              <a:off x="9597166"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sp>
          <p:nvSpPr>
            <p:cNvPr id="68" name="TextBox 31"/>
            <p:cNvSpPr txBox="1"/>
            <p:nvPr/>
          </p:nvSpPr>
          <p:spPr>
            <a:xfrm rot="2514057" flipH="1">
              <a:off x="9635031" y="5348450"/>
              <a:ext cx="1657783" cy="35806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lgn="ctr" defTabSz="814705" fontAlgn="base">
                <a:lnSpc>
                  <a:spcPct val="120000"/>
                </a:lnSpc>
                <a:spcBef>
                  <a:spcPct val="0"/>
                </a:spcBef>
                <a:spcAft>
                  <a:spcPct val="0"/>
                </a:spcAft>
                <a:defRPr/>
              </a:pPr>
              <a:r>
                <a:rPr lang="zh-CN" altLang="en-US" sz="1325" b="0" dirty="0">
                  <a:solidFill>
                    <a:schemeClr val="accent1"/>
                  </a:solidFill>
                  <a:latin typeface="+mn-lt"/>
                  <a:ea typeface="+mn-ea"/>
                  <a:cs typeface="+mn-ea"/>
                  <a:sym typeface="+mn-lt"/>
                </a:rPr>
                <a:t>请替换文字内容</a:t>
              </a:r>
              <a:endParaRPr lang="zh-CN" altLang="en-US" sz="1325" b="0" dirty="0">
                <a:solidFill>
                  <a:schemeClr val="accent1"/>
                </a:solidFill>
                <a:latin typeface="+mn-lt"/>
                <a:ea typeface="+mn-ea"/>
                <a:cs typeface="+mn-ea"/>
                <a:sym typeface="+mn-lt"/>
              </a:endParaRPr>
            </a:p>
          </p:txBody>
        </p:sp>
        <p:sp>
          <p:nvSpPr>
            <p:cNvPr id="69" name="椭圆 62"/>
            <p:cNvSpPr/>
            <p:nvPr/>
          </p:nvSpPr>
          <p:spPr>
            <a:xfrm>
              <a:off x="5504339" y="3832972"/>
              <a:ext cx="65831" cy="65831"/>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noAutofit/>
            </a:bodyPr>
            <a:lstStyle/>
            <a:p>
              <a:pPr algn="ctr" defTabSz="814705" fontAlgn="base">
                <a:lnSpc>
                  <a:spcPct val="120000"/>
                </a:lnSpc>
                <a:spcBef>
                  <a:spcPct val="0"/>
                </a:spcBef>
                <a:spcAft>
                  <a:spcPct val="0"/>
                </a:spcAft>
                <a:defRPr/>
              </a:pPr>
              <a:endParaRPr lang="en-US" sz="1325" kern="0" dirty="0">
                <a:solidFill>
                  <a:schemeClr val="accent1"/>
                </a:solidFill>
                <a:cs typeface="+mn-ea"/>
                <a:sym typeface="+mn-lt"/>
              </a:endParaRPr>
            </a:p>
          </p:txBody>
        </p:sp>
      </p:grpSp>
      <p:grpSp>
        <p:nvGrpSpPr>
          <p:cNvPr id="70" name="组合 69"/>
          <p:cNvGrpSpPr/>
          <p:nvPr/>
        </p:nvGrpSpPr>
        <p:grpSpPr>
          <a:xfrm>
            <a:off x="794543" y="1856255"/>
            <a:ext cx="3638402" cy="3109463"/>
            <a:chOff x="4820810" y="1030213"/>
            <a:chExt cx="3638402" cy="3109463"/>
          </a:xfrm>
        </p:grpSpPr>
        <p:sp>
          <p:nvSpPr>
            <p:cNvPr id="71" name="文本框 70"/>
            <p:cNvSpPr txBox="1"/>
            <p:nvPr/>
          </p:nvSpPr>
          <p:spPr>
            <a:xfrm>
              <a:off x="4820810" y="1462020"/>
              <a:ext cx="3638402" cy="2677656"/>
            </a:xfrm>
            <a:prstGeom prst="rect">
              <a:avLst/>
            </a:prstGeom>
            <a:noFill/>
          </p:spPr>
          <p:txBody>
            <a:bodyPr wrap="square" rtlCol="0">
              <a:spAutoFit/>
            </a:bodyPr>
            <a:lstStyle/>
            <a:p>
              <a:pPr algn="just">
                <a:lnSpc>
                  <a:spcPct val="200000"/>
                </a:lnSpc>
              </a:pPr>
              <a:r>
                <a:rPr lang="zh-CN" altLang="en-US" sz="1400" dirty="0">
                  <a:solidFill>
                    <a:schemeClr val="accent1"/>
                  </a:solidFill>
                  <a:cs typeface="+mn-ea"/>
                  <a:sym typeface="+mn-lt"/>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zh-CN" altLang="en-US" sz="1400" dirty="0">
                <a:solidFill>
                  <a:schemeClr val="accent1"/>
                </a:solidFill>
                <a:cs typeface="+mn-ea"/>
                <a:sym typeface="+mn-lt"/>
              </a:endParaRPr>
            </a:p>
          </p:txBody>
        </p:sp>
        <p:sp>
          <p:nvSpPr>
            <p:cNvPr id="72" name="文本框 71"/>
            <p:cNvSpPr txBox="1"/>
            <p:nvPr/>
          </p:nvSpPr>
          <p:spPr>
            <a:xfrm>
              <a:off x="4820810" y="1030213"/>
              <a:ext cx="1828799" cy="461665"/>
            </a:xfrm>
            <a:prstGeom prst="rect">
              <a:avLst/>
            </a:prstGeom>
            <a:noFill/>
          </p:spPr>
          <p:txBody>
            <a:bodyPr wrap="square" rtlCol="0">
              <a:spAutoFit/>
            </a:bodyPr>
            <a:lstStyle/>
            <a:p>
              <a:r>
                <a:rPr lang="zh-CN" altLang="en-US" sz="2400" spc="400" dirty="0">
                  <a:solidFill>
                    <a:schemeClr val="accent1"/>
                  </a:solidFill>
                  <a:cs typeface="+mn-ea"/>
                  <a:sym typeface="+mn-lt"/>
                </a:rPr>
                <a:t>添加标题</a:t>
              </a:r>
              <a:endParaRPr lang="zh-CN" altLang="en-US" sz="2400" spc="400" dirty="0">
                <a:solidFill>
                  <a:schemeClr val="accent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1+#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500" fill="hold"/>
                                        <p:tgtEl>
                                          <p:spTgt spid="70"/>
                                        </p:tgtEl>
                                        <p:attrNameLst>
                                          <p:attrName>ppt_x</p:attrName>
                                        </p:attrNameLst>
                                      </p:cBhvr>
                                      <p:tavLst>
                                        <p:tav tm="0">
                                          <p:val>
                                            <p:strVal val="0-#ppt_w/2"/>
                                          </p:val>
                                        </p:tav>
                                        <p:tav tm="100000">
                                          <p:val>
                                            <p:strVal val="#ppt_x"/>
                                          </p:val>
                                        </p:tav>
                                      </p:tavLst>
                                    </p:anim>
                                    <p:anim calcmode="lin" valueType="num">
                                      <p:cBhvr additive="base">
                                        <p:cTn id="13"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65"/>
        <p:cNvGrpSpPr/>
        <p:nvPr/>
      </p:nvGrpSpPr>
      <p:grpSpPr>
        <a:xfrm>
          <a:off x="0" y="0"/>
          <a:ext cx="0" cy="0"/>
          <a:chOff x="0" y="0"/>
          <a:chExt cx="0" cy="0"/>
        </a:xfrm>
      </p:grpSpPr>
      <p:sp>
        <p:nvSpPr>
          <p:cNvPr id="1067" name="Google Shape;1067;p42"/>
          <p:cNvSpPr/>
          <p:nvPr/>
        </p:nvSpPr>
        <p:spPr>
          <a:xfrm flipH="1">
            <a:off x="7618931" y="2418899"/>
            <a:ext cx="55511" cy="56479"/>
          </a:xfrm>
          <a:custGeom>
            <a:avLst/>
            <a:gdLst/>
            <a:ahLst/>
            <a:cxnLst/>
            <a:rect l="l" t="t" r="r" b="b"/>
            <a:pathLst>
              <a:path w="1769" h="1769" extrusionOk="0">
                <a:moveTo>
                  <a:pt x="901" y="1768"/>
                </a:moveTo>
                <a:cubicBezTo>
                  <a:pt x="401" y="1768"/>
                  <a:pt x="0" y="1368"/>
                  <a:pt x="0" y="868"/>
                </a:cubicBezTo>
                <a:cubicBezTo>
                  <a:pt x="0" y="401"/>
                  <a:pt x="401" y="0"/>
                  <a:pt x="901" y="0"/>
                </a:cubicBezTo>
                <a:cubicBezTo>
                  <a:pt x="1401" y="0"/>
                  <a:pt x="1768" y="401"/>
                  <a:pt x="1768" y="868"/>
                </a:cubicBezTo>
                <a:cubicBezTo>
                  <a:pt x="1768" y="1368"/>
                  <a:pt x="1401" y="1768"/>
                  <a:pt x="901" y="1768"/>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76" name="Google Shape;1076;p42"/>
          <p:cNvSpPr/>
          <p:nvPr/>
        </p:nvSpPr>
        <p:spPr>
          <a:xfrm>
            <a:off x="4682914" y="2036995"/>
            <a:ext cx="3923462" cy="494021"/>
          </a:xfrm>
          <a:prstGeom prst="roundRect">
            <a:avLst>
              <a:gd name="adj" fmla="val 50000"/>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77" name="Google Shape;1077;p42"/>
          <p:cNvSpPr/>
          <p:nvPr/>
        </p:nvSpPr>
        <p:spPr>
          <a:xfrm>
            <a:off x="4682914" y="2036995"/>
            <a:ext cx="2022384" cy="494021"/>
          </a:xfrm>
          <a:prstGeom prst="roundRect">
            <a:avLst>
              <a:gd name="adj" fmla="val 50000"/>
            </a:avLst>
          </a:prstGeom>
          <a:solidFill>
            <a:schemeClr val="accen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78" name="Google Shape;1078;p42"/>
          <p:cNvSpPr txBox="1"/>
          <p:nvPr/>
        </p:nvSpPr>
        <p:spPr>
          <a:xfrm>
            <a:off x="3561065" y="1952497"/>
            <a:ext cx="1121849" cy="663016"/>
          </a:xfrm>
          <a:prstGeom prst="rect">
            <a:avLst/>
          </a:prstGeom>
          <a:no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r>
              <a:rPr kumimoji="0" lang="en-GB" sz="3465" b="0" i="0" u="none" strike="noStrike" kern="0" cap="none" spc="0" normalizeH="0" baseline="0" noProof="0">
                <a:ln>
                  <a:noFill/>
                </a:ln>
                <a:solidFill>
                  <a:srgbClr val="548280"/>
                </a:solidFill>
                <a:effectLst/>
                <a:uLnTx/>
                <a:uFillTx/>
                <a:cs typeface="+mn-ea"/>
                <a:sym typeface="+mn-lt"/>
              </a:rPr>
              <a:t>50</a:t>
            </a:r>
            <a:r>
              <a:rPr kumimoji="0" lang="en-GB" sz="2665" b="0" i="0" u="none" strike="noStrike" kern="0" cap="none" spc="0" normalizeH="0" baseline="0" noProof="0">
                <a:ln>
                  <a:noFill/>
                </a:ln>
                <a:solidFill>
                  <a:srgbClr val="548280"/>
                </a:solidFill>
                <a:effectLst/>
                <a:uLnTx/>
                <a:uFillTx/>
                <a:cs typeface="+mn-ea"/>
                <a:sym typeface="+mn-lt"/>
              </a:rPr>
              <a:t>%</a:t>
            </a:r>
            <a:endParaRPr kumimoji="0" sz="2665" b="0" i="0" u="none" strike="noStrike" kern="0" cap="none" spc="0" normalizeH="0" baseline="0" noProof="0">
              <a:ln>
                <a:noFill/>
              </a:ln>
              <a:solidFill>
                <a:srgbClr val="548280"/>
              </a:solidFill>
              <a:effectLst/>
              <a:uLnTx/>
              <a:uFillTx/>
              <a:cs typeface="+mn-ea"/>
              <a:sym typeface="+mn-lt"/>
            </a:endParaRPr>
          </a:p>
        </p:txBody>
      </p:sp>
      <p:cxnSp>
        <p:nvCxnSpPr>
          <p:cNvPr id="1079" name="Google Shape;1079;p42"/>
          <p:cNvCxnSpPr>
            <a:stCxn id="1078" idx="1"/>
          </p:cNvCxnSpPr>
          <p:nvPr/>
        </p:nvCxnSpPr>
        <p:spPr>
          <a:xfrm rot="10800000">
            <a:off x="2249849" y="2284005"/>
            <a:ext cx="1311216" cy="0"/>
          </a:xfrm>
          <a:prstGeom prst="straightConnector1">
            <a:avLst/>
          </a:prstGeom>
          <a:noFill/>
          <a:ln w="28575" cap="flat" cmpd="sng">
            <a:solidFill>
              <a:schemeClr val="accent1"/>
            </a:solidFill>
            <a:prstDash val="solid"/>
            <a:round/>
            <a:headEnd type="none" w="med" len="med"/>
            <a:tailEnd type="oval" w="med" len="med"/>
          </a:ln>
        </p:spPr>
      </p:cxnSp>
      <p:sp>
        <p:nvSpPr>
          <p:cNvPr id="1082" name="Google Shape;1082;p42"/>
          <p:cNvSpPr/>
          <p:nvPr/>
        </p:nvSpPr>
        <p:spPr>
          <a:xfrm>
            <a:off x="4682914" y="3604066"/>
            <a:ext cx="3923462" cy="494021"/>
          </a:xfrm>
          <a:prstGeom prst="roundRect">
            <a:avLst>
              <a:gd name="adj" fmla="val 50000"/>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83" name="Google Shape;1083;p42"/>
          <p:cNvSpPr/>
          <p:nvPr/>
        </p:nvSpPr>
        <p:spPr>
          <a:xfrm>
            <a:off x="4682914" y="3604075"/>
            <a:ext cx="2744664" cy="494021"/>
          </a:xfrm>
          <a:prstGeom prst="roundRect">
            <a:avLst>
              <a:gd name="adj" fmla="val 50000"/>
            </a:avLst>
          </a:prstGeom>
          <a:solidFill>
            <a:schemeClr val="accen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84" name="Google Shape;1084;p42"/>
          <p:cNvSpPr txBox="1"/>
          <p:nvPr/>
        </p:nvSpPr>
        <p:spPr>
          <a:xfrm>
            <a:off x="3561065" y="3519559"/>
            <a:ext cx="1121849" cy="663016"/>
          </a:xfrm>
          <a:prstGeom prst="rect">
            <a:avLst/>
          </a:prstGeom>
          <a:no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r>
              <a:rPr kumimoji="0" lang="en-GB" sz="3465" b="0" i="0" u="none" strike="noStrike" kern="0" cap="none" spc="0" normalizeH="0" baseline="0" noProof="0">
                <a:ln>
                  <a:noFill/>
                </a:ln>
                <a:solidFill>
                  <a:srgbClr val="548280"/>
                </a:solidFill>
                <a:effectLst/>
                <a:uLnTx/>
                <a:uFillTx/>
                <a:cs typeface="+mn-ea"/>
                <a:sym typeface="+mn-lt"/>
              </a:rPr>
              <a:t>60</a:t>
            </a:r>
            <a:r>
              <a:rPr kumimoji="0" lang="en-GB" sz="2665" b="0" i="0" u="none" strike="noStrike" kern="0" cap="none" spc="0" normalizeH="0" baseline="0" noProof="0">
                <a:ln>
                  <a:noFill/>
                </a:ln>
                <a:solidFill>
                  <a:srgbClr val="548280"/>
                </a:solidFill>
                <a:effectLst/>
                <a:uLnTx/>
                <a:uFillTx/>
                <a:cs typeface="+mn-ea"/>
                <a:sym typeface="+mn-lt"/>
              </a:rPr>
              <a:t>%</a:t>
            </a:r>
            <a:endParaRPr kumimoji="0" sz="2265" b="0" i="0" u="none" strike="noStrike" kern="0" cap="none" spc="0" normalizeH="0" baseline="0" noProof="0">
              <a:ln>
                <a:noFill/>
              </a:ln>
              <a:solidFill>
                <a:srgbClr val="548280"/>
              </a:solidFill>
              <a:effectLst/>
              <a:uLnTx/>
              <a:uFillTx/>
              <a:cs typeface="+mn-ea"/>
              <a:sym typeface="+mn-lt"/>
            </a:endParaRPr>
          </a:p>
        </p:txBody>
      </p:sp>
      <p:cxnSp>
        <p:nvCxnSpPr>
          <p:cNvPr id="1085" name="Google Shape;1085;p42"/>
          <p:cNvCxnSpPr/>
          <p:nvPr/>
        </p:nvCxnSpPr>
        <p:spPr>
          <a:xfrm rot="10800000">
            <a:off x="2249849" y="3851086"/>
            <a:ext cx="1311216" cy="0"/>
          </a:xfrm>
          <a:prstGeom prst="straightConnector1">
            <a:avLst/>
          </a:prstGeom>
          <a:noFill/>
          <a:ln w="28575" cap="flat" cmpd="sng">
            <a:solidFill>
              <a:schemeClr val="accent1"/>
            </a:solidFill>
            <a:prstDash val="solid"/>
            <a:round/>
            <a:headEnd type="none" w="med" len="med"/>
            <a:tailEnd type="oval" w="med" len="med"/>
          </a:ln>
        </p:spPr>
      </p:cxnSp>
      <p:sp>
        <p:nvSpPr>
          <p:cNvPr id="1088" name="Google Shape;1088;p42"/>
          <p:cNvSpPr/>
          <p:nvPr/>
        </p:nvSpPr>
        <p:spPr>
          <a:xfrm>
            <a:off x="4682914" y="5171117"/>
            <a:ext cx="3923462" cy="494021"/>
          </a:xfrm>
          <a:prstGeom prst="roundRect">
            <a:avLst>
              <a:gd name="adj" fmla="val 50000"/>
            </a:avLst>
          </a:prstGeom>
          <a:solidFill>
            <a:schemeClr val="accent5">
              <a:lumMod val="100000"/>
            </a:schemeClr>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89" name="Google Shape;1089;p42"/>
          <p:cNvSpPr/>
          <p:nvPr/>
        </p:nvSpPr>
        <p:spPr>
          <a:xfrm>
            <a:off x="4682914" y="5171098"/>
            <a:ext cx="3452128" cy="494021"/>
          </a:xfrm>
          <a:prstGeom prst="roundRect">
            <a:avLst>
              <a:gd name="adj" fmla="val 50000"/>
            </a:avLst>
          </a:prstGeom>
          <a:solidFill>
            <a:schemeClr val="accen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90" name="Google Shape;1090;p42"/>
          <p:cNvSpPr txBox="1"/>
          <p:nvPr/>
        </p:nvSpPr>
        <p:spPr>
          <a:xfrm>
            <a:off x="3561065" y="5086621"/>
            <a:ext cx="1121849" cy="663016"/>
          </a:xfrm>
          <a:prstGeom prst="rect">
            <a:avLst/>
          </a:prstGeom>
          <a:no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r>
              <a:rPr kumimoji="0" lang="en-GB" sz="3465" b="0" i="0" u="none" strike="noStrike" kern="0" cap="none" spc="0" normalizeH="0" baseline="0" noProof="0">
                <a:ln>
                  <a:noFill/>
                </a:ln>
                <a:solidFill>
                  <a:srgbClr val="548280"/>
                </a:solidFill>
                <a:effectLst/>
                <a:uLnTx/>
                <a:uFillTx/>
                <a:cs typeface="+mn-ea"/>
                <a:sym typeface="+mn-lt"/>
              </a:rPr>
              <a:t>80</a:t>
            </a:r>
            <a:r>
              <a:rPr kumimoji="0" lang="en-GB" sz="2665" b="0" i="0" u="none" strike="noStrike" kern="0" cap="none" spc="0" normalizeH="0" baseline="0" noProof="0">
                <a:ln>
                  <a:noFill/>
                </a:ln>
                <a:solidFill>
                  <a:srgbClr val="548280"/>
                </a:solidFill>
                <a:effectLst/>
                <a:uLnTx/>
                <a:uFillTx/>
                <a:cs typeface="+mn-ea"/>
                <a:sym typeface="+mn-lt"/>
              </a:rPr>
              <a:t>%</a:t>
            </a:r>
            <a:endParaRPr kumimoji="0" sz="2265" b="0" i="0" u="none" strike="noStrike" kern="0" cap="none" spc="0" normalizeH="0" baseline="0" noProof="0">
              <a:ln>
                <a:noFill/>
              </a:ln>
              <a:solidFill>
                <a:srgbClr val="548280"/>
              </a:solidFill>
              <a:effectLst/>
              <a:uLnTx/>
              <a:uFillTx/>
              <a:cs typeface="+mn-ea"/>
              <a:sym typeface="+mn-lt"/>
            </a:endParaRPr>
          </a:p>
        </p:txBody>
      </p:sp>
      <p:cxnSp>
        <p:nvCxnSpPr>
          <p:cNvPr id="1091" name="Google Shape;1091;p42"/>
          <p:cNvCxnSpPr/>
          <p:nvPr/>
        </p:nvCxnSpPr>
        <p:spPr>
          <a:xfrm rot="10800000">
            <a:off x="2249849" y="5418109"/>
            <a:ext cx="1311216" cy="0"/>
          </a:xfrm>
          <a:prstGeom prst="straightConnector1">
            <a:avLst/>
          </a:prstGeom>
          <a:noFill/>
          <a:ln w="28575" cap="flat" cmpd="sng">
            <a:solidFill>
              <a:schemeClr val="accent1"/>
            </a:solidFill>
            <a:prstDash val="solid"/>
            <a:round/>
            <a:headEnd type="none" w="med" len="med"/>
            <a:tailEnd type="oval" w="med" len="med"/>
          </a:ln>
        </p:spPr>
      </p:cxnSp>
      <p:sp>
        <p:nvSpPr>
          <p:cNvPr id="1093" name="Google Shape;1093;p42"/>
          <p:cNvSpPr/>
          <p:nvPr/>
        </p:nvSpPr>
        <p:spPr>
          <a:xfrm>
            <a:off x="1113186" y="1811492"/>
            <a:ext cx="945549" cy="945621"/>
          </a:xfrm>
          <a:custGeom>
            <a:avLst/>
            <a:gdLst/>
            <a:ahLst/>
            <a:cxnLst/>
            <a:rect l="l" t="t" r="r" b="b"/>
            <a:pathLst>
              <a:path w="15578" h="15612" extrusionOk="0">
                <a:moveTo>
                  <a:pt x="7806" y="0"/>
                </a:moveTo>
                <a:cubicBezTo>
                  <a:pt x="3503" y="0"/>
                  <a:pt x="0" y="3503"/>
                  <a:pt x="0" y="7806"/>
                </a:cubicBezTo>
                <a:cubicBezTo>
                  <a:pt x="0" y="12109"/>
                  <a:pt x="3503" y="15611"/>
                  <a:pt x="7806" y="15611"/>
                </a:cubicBezTo>
                <a:cubicBezTo>
                  <a:pt x="12109" y="15611"/>
                  <a:pt x="15578" y="12109"/>
                  <a:pt x="15578" y="7806"/>
                </a:cubicBezTo>
                <a:cubicBezTo>
                  <a:pt x="15578" y="3503"/>
                  <a:pt x="12109" y="0"/>
                  <a:pt x="7806" y="0"/>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94" name="Google Shape;1094;p42"/>
          <p:cNvSpPr/>
          <p:nvPr/>
        </p:nvSpPr>
        <p:spPr>
          <a:xfrm>
            <a:off x="1360172" y="1999811"/>
            <a:ext cx="463124" cy="571419"/>
          </a:xfrm>
          <a:custGeom>
            <a:avLst/>
            <a:gdLst/>
            <a:ahLst/>
            <a:cxnLst/>
            <a:rect l="l" t="t" r="r" b="b"/>
            <a:pathLst>
              <a:path w="7630" h="9434" extrusionOk="0">
                <a:moveTo>
                  <a:pt x="3765" y="0"/>
                </a:moveTo>
                <a:cubicBezTo>
                  <a:pt x="3591" y="0"/>
                  <a:pt x="3414" y="9"/>
                  <a:pt x="3236" y="27"/>
                </a:cubicBezTo>
                <a:cubicBezTo>
                  <a:pt x="1669" y="227"/>
                  <a:pt x="134" y="1495"/>
                  <a:pt x="67" y="3296"/>
                </a:cubicBezTo>
                <a:cubicBezTo>
                  <a:pt x="1" y="4397"/>
                  <a:pt x="334" y="5231"/>
                  <a:pt x="1368" y="5464"/>
                </a:cubicBezTo>
                <a:cubicBezTo>
                  <a:pt x="1835" y="4663"/>
                  <a:pt x="1235" y="4463"/>
                  <a:pt x="1135" y="3896"/>
                </a:cubicBezTo>
                <a:cubicBezTo>
                  <a:pt x="873" y="2181"/>
                  <a:pt x="2397" y="875"/>
                  <a:pt x="3884" y="875"/>
                </a:cubicBezTo>
                <a:cubicBezTo>
                  <a:pt x="4480" y="875"/>
                  <a:pt x="5071" y="1084"/>
                  <a:pt x="5538" y="1561"/>
                </a:cubicBezTo>
                <a:cubicBezTo>
                  <a:pt x="6617" y="2640"/>
                  <a:pt x="6005" y="5924"/>
                  <a:pt x="4363" y="5924"/>
                </a:cubicBezTo>
                <a:cubicBezTo>
                  <a:pt x="4279" y="5924"/>
                  <a:pt x="4193" y="5915"/>
                  <a:pt x="4104" y="5898"/>
                </a:cubicBezTo>
                <a:cubicBezTo>
                  <a:pt x="2336" y="5531"/>
                  <a:pt x="4938" y="2695"/>
                  <a:pt x="3537" y="2162"/>
                </a:cubicBezTo>
                <a:cubicBezTo>
                  <a:pt x="3412" y="2110"/>
                  <a:pt x="3294" y="2087"/>
                  <a:pt x="3183" y="2087"/>
                </a:cubicBezTo>
                <a:cubicBezTo>
                  <a:pt x="2284" y="2087"/>
                  <a:pt x="1861" y="3628"/>
                  <a:pt x="2336" y="4430"/>
                </a:cubicBezTo>
                <a:cubicBezTo>
                  <a:pt x="2036" y="5998"/>
                  <a:pt x="1335" y="7465"/>
                  <a:pt x="1635" y="9434"/>
                </a:cubicBezTo>
                <a:cubicBezTo>
                  <a:pt x="2536" y="8800"/>
                  <a:pt x="2836" y="7532"/>
                  <a:pt x="3070" y="6231"/>
                </a:cubicBezTo>
                <a:cubicBezTo>
                  <a:pt x="3537" y="6498"/>
                  <a:pt x="3770" y="6798"/>
                  <a:pt x="4337" y="6832"/>
                </a:cubicBezTo>
                <a:cubicBezTo>
                  <a:pt x="4412" y="6838"/>
                  <a:pt x="4485" y="6840"/>
                  <a:pt x="4557" y="6840"/>
                </a:cubicBezTo>
                <a:cubicBezTo>
                  <a:pt x="6552" y="6840"/>
                  <a:pt x="7629" y="4657"/>
                  <a:pt x="7339" y="2629"/>
                </a:cubicBezTo>
                <a:cubicBezTo>
                  <a:pt x="7096" y="927"/>
                  <a:pt x="5552" y="0"/>
                  <a:pt x="3765" y="0"/>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96" name="Google Shape;1096;p42"/>
          <p:cNvSpPr/>
          <p:nvPr/>
        </p:nvSpPr>
        <p:spPr>
          <a:xfrm>
            <a:off x="1112156" y="4865335"/>
            <a:ext cx="946479" cy="946479"/>
          </a:xfrm>
          <a:custGeom>
            <a:avLst/>
            <a:gdLst/>
            <a:ahLst/>
            <a:cxnLst/>
            <a:rect l="l" t="t" r="r" b="b"/>
            <a:pathLst>
              <a:path w="16780" h="16780" extrusionOk="0">
                <a:moveTo>
                  <a:pt x="8406" y="0"/>
                </a:moveTo>
                <a:cubicBezTo>
                  <a:pt x="3770" y="0"/>
                  <a:pt x="0" y="3770"/>
                  <a:pt x="0" y="8406"/>
                </a:cubicBezTo>
                <a:cubicBezTo>
                  <a:pt x="0" y="13010"/>
                  <a:pt x="3770" y="16779"/>
                  <a:pt x="8406" y="16779"/>
                </a:cubicBezTo>
                <a:cubicBezTo>
                  <a:pt x="13043" y="16779"/>
                  <a:pt x="16779" y="13010"/>
                  <a:pt x="16779" y="8406"/>
                </a:cubicBezTo>
                <a:cubicBezTo>
                  <a:pt x="16779" y="3770"/>
                  <a:pt x="13043" y="0"/>
                  <a:pt x="8406" y="0"/>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97" name="Google Shape;1097;p42"/>
          <p:cNvSpPr/>
          <p:nvPr/>
        </p:nvSpPr>
        <p:spPr>
          <a:xfrm>
            <a:off x="1343594" y="5094856"/>
            <a:ext cx="485480" cy="487397"/>
          </a:xfrm>
          <a:custGeom>
            <a:avLst/>
            <a:gdLst/>
            <a:ahLst/>
            <a:cxnLst/>
            <a:rect l="l" t="t" r="r" b="b"/>
            <a:pathLst>
              <a:path w="8607" h="8641" extrusionOk="0">
                <a:moveTo>
                  <a:pt x="7506" y="935"/>
                </a:moveTo>
                <a:cubicBezTo>
                  <a:pt x="7639" y="935"/>
                  <a:pt x="7673" y="1002"/>
                  <a:pt x="7673" y="1102"/>
                </a:cubicBezTo>
                <a:lnTo>
                  <a:pt x="7673" y="1969"/>
                </a:lnTo>
                <a:cubicBezTo>
                  <a:pt x="7673" y="2102"/>
                  <a:pt x="7639" y="2169"/>
                  <a:pt x="7506" y="2169"/>
                </a:cubicBezTo>
                <a:lnTo>
                  <a:pt x="6638" y="2169"/>
                </a:lnTo>
                <a:cubicBezTo>
                  <a:pt x="6505" y="2169"/>
                  <a:pt x="6438" y="2102"/>
                  <a:pt x="6438" y="1969"/>
                </a:cubicBezTo>
                <a:lnTo>
                  <a:pt x="6438" y="1102"/>
                </a:lnTo>
                <a:cubicBezTo>
                  <a:pt x="6438" y="1002"/>
                  <a:pt x="6505" y="935"/>
                  <a:pt x="6638" y="935"/>
                </a:cubicBezTo>
                <a:close/>
                <a:moveTo>
                  <a:pt x="4303" y="2603"/>
                </a:moveTo>
                <a:cubicBezTo>
                  <a:pt x="5237" y="2603"/>
                  <a:pt x="6005" y="3370"/>
                  <a:pt x="6005" y="4337"/>
                </a:cubicBezTo>
                <a:cubicBezTo>
                  <a:pt x="6005" y="5271"/>
                  <a:pt x="5237" y="6039"/>
                  <a:pt x="4303" y="6039"/>
                </a:cubicBezTo>
                <a:cubicBezTo>
                  <a:pt x="3336" y="6039"/>
                  <a:pt x="2569" y="5271"/>
                  <a:pt x="2569" y="4337"/>
                </a:cubicBezTo>
                <a:cubicBezTo>
                  <a:pt x="2569" y="3370"/>
                  <a:pt x="3336" y="2603"/>
                  <a:pt x="4303" y="2603"/>
                </a:cubicBezTo>
                <a:close/>
                <a:moveTo>
                  <a:pt x="7673" y="3870"/>
                </a:moveTo>
                <a:lnTo>
                  <a:pt x="7673" y="7540"/>
                </a:lnTo>
                <a:cubicBezTo>
                  <a:pt x="7673" y="7673"/>
                  <a:pt x="7639" y="7706"/>
                  <a:pt x="7506" y="7706"/>
                </a:cubicBezTo>
                <a:lnTo>
                  <a:pt x="1068" y="7706"/>
                </a:lnTo>
                <a:cubicBezTo>
                  <a:pt x="968" y="7706"/>
                  <a:pt x="901" y="7673"/>
                  <a:pt x="901" y="7540"/>
                </a:cubicBezTo>
                <a:lnTo>
                  <a:pt x="901" y="3870"/>
                </a:lnTo>
                <a:lnTo>
                  <a:pt x="1768" y="3870"/>
                </a:lnTo>
                <a:cubicBezTo>
                  <a:pt x="1735" y="4004"/>
                  <a:pt x="1735" y="4171"/>
                  <a:pt x="1735" y="4304"/>
                </a:cubicBezTo>
                <a:cubicBezTo>
                  <a:pt x="1735" y="5705"/>
                  <a:pt x="2869" y="6873"/>
                  <a:pt x="4303" y="6873"/>
                </a:cubicBezTo>
                <a:cubicBezTo>
                  <a:pt x="5704" y="6873"/>
                  <a:pt x="6872" y="5705"/>
                  <a:pt x="6872" y="4304"/>
                </a:cubicBezTo>
                <a:cubicBezTo>
                  <a:pt x="6872" y="4171"/>
                  <a:pt x="6872" y="4004"/>
                  <a:pt x="6805" y="3870"/>
                </a:cubicBezTo>
                <a:close/>
                <a:moveTo>
                  <a:pt x="868" y="1"/>
                </a:moveTo>
                <a:cubicBezTo>
                  <a:pt x="401" y="1"/>
                  <a:pt x="0" y="435"/>
                  <a:pt x="0" y="902"/>
                </a:cubicBezTo>
                <a:lnTo>
                  <a:pt x="0" y="7740"/>
                </a:lnTo>
                <a:cubicBezTo>
                  <a:pt x="0" y="8207"/>
                  <a:pt x="401" y="8640"/>
                  <a:pt x="868" y="8640"/>
                </a:cubicBezTo>
                <a:lnTo>
                  <a:pt x="7706" y="8640"/>
                </a:lnTo>
                <a:cubicBezTo>
                  <a:pt x="8173" y="8640"/>
                  <a:pt x="8607" y="8207"/>
                  <a:pt x="8607" y="7740"/>
                </a:cubicBezTo>
                <a:lnTo>
                  <a:pt x="8607" y="902"/>
                </a:lnTo>
                <a:cubicBezTo>
                  <a:pt x="8607" y="435"/>
                  <a:pt x="8173" y="1"/>
                  <a:pt x="7706" y="1"/>
                </a:cubicBezTo>
                <a:close/>
              </a:path>
            </a:pathLst>
          </a:custGeom>
          <a:solidFill>
            <a:schemeClr val="l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099" name="Google Shape;1099;p42"/>
          <p:cNvSpPr/>
          <p:nvPr/>
        </p:nvSpPr>
        <p:spPr>
          <a:xfrm>
            <a:off x="1112013" y="3377842"/>
            <a:ext cx="946487" cy="946441"/>
          </a:xfrm>
          <a:custGeom>
            <a:avLst/>
            <a:gdLst/>
            <a:ahLst/>
            <a:cxnLst/>
            <a:rect l="l" t="t" r="r" b="b"/>
            <a:pathLst>
              <a:path w="20516" h="20515" extrusionOk="0">
                <a:moveTo>
                  <a:pt x="10275" y="0"/>
                </a:moveTo>
                <a:cubicBezTo>
                  <a:pt x="4604" y="0"/>
                  <a:pt x="1" y="4570"/>
                  <a:pt x="1" y="10241"/>
                </a:cubicBezTo>
                <a:cubicBezTo>
                  <a:pt x="1" y="15912"/>
                  <a:pt x="4604" y="20515"/>
                  <a:pt x="10275" y="20515"/>
                </a:cubicBezTo>
                <a:cubicBezTo>
                  <a:pt x="15946" y="20515"/>
                  <a:pt x="20515" y="15912"/>
                  <a:pt x="20515" y="10241"/>
                </a:cubicBezTo>
                <a:cubicBezTo>
                  <a:pt x="20515" y="4570"/>
                  <a:pt x="15946" y="0"/>
                  <a:pt x="10275" y="0"/>
                </a:cubicBezTo>
                <a:close/>
              </a:path>
            </a:pathLst>
          </a:custGeom>
          <a:solidFill>
            <a:schemeClr val="accent1"/>
          </a:solidFill>
          <a:ln>
            <a:noFill/>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1100" name="Google Shape;1100;p42"/>
          <p:cNvSpPr/>
          <p:nvPr/>
        </p:nvSpPr>
        <p:spPr>
          <a:xfrm>
            <a:off x="1453691" y="3573273"/>
            <a:ext cx="261626" cy="563296"/>
          </a:xfrm>
          <a:custGeom>
            <a:avLst/>
            <a:gdLst/>
            <a:ahLst/>
            <a:cxnLst/>
            <a:rect l="l" t="t" r="r" b="b"/>
            <a:pathLst>
              <a:path w="5671" h="12210" extrusionOk="0">
                <a:moveTo>
                  <a:pt x="3769" y="1"/>
                </a:moveTo>
                <a:cubicBezTo>
                  <a:pt x="1668" y="1"/>
                  <a:pt x="1201" y="1568"/>
                  <a:pt x="1201" y="2569"/>
                </a:cubicBezTo>
                <a:lnTo>
                  <a:pt x="1201" y="3970"/>
                </a:lnTo>
                <a:lnTo>
                  <a:pt x="0" y="3970"/>
                </a:lnTo>
                <a:lnTo>
                  <a:pt x="0" y="6105"/>
                </a:lnTo>
                <a:lnTo>
                  <a:pt x="1201" y="6105"/>
                </a:lnTo>
                <a:lnTo>
                  <a:pt x="1201" y="12209"/>
                </a:lnTo>
                <a:lnTo>
                  <a:pt x="3736" y="12209"/>
                </a:lnTo>
                <a:lnTo>
                  <a:pt x="3736" y="6105"/>
                </a:lnTo>
                <a:lnTo>
                  <a:pt x="5471" y="6105"/>
                </a:lnTo>
                <a:lnTo>
                  <a:pt x="5671" y="3970"/>
                </a:lnTo>
                <a:lnTo>
                  <a:pt x="3736" y="3970"/>
                </a:lnTo>
                <a:lnTo>
                  <a:pt x="3736" y="2703"/>
                </a:lnTo>
                <a:cubicBezTo>
                  <a:pt x="3736" y="2202"/>
                  <a:pt x="4070" y="2102"/>
                  <a:pt x="4270" y="2102"/>
                </a:cubicBezTo>
                <a:lnTo>
                  <a:pt x="5637" y="2102"/>
                </a:lnTo>
                <a:lnTo>
                  <a:pt x="5637" y="1"/>
                </a:lnTo>
                <a:close/>
              </a:path>
            </a:pathLst>
          </a:custGeom>
          <a:solidFill>
            <a:srgbClr val="FFFFFF"/>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marR="0" lvl="0" indent="0" algn="l" defTabSz="1219200" rtl="0" eaLnBrk="1" fontAlgn="auto" latinLnBrk="0" hangingPunct="1">
              <a:lnSpc>
                <a:spcPct val="100000"/>
              </a:lnSpc>
              <a:spcBef>
                <a:spcPts val="0"/>
              </a:spcBef>
              <a:spcAft>
                <a:spcPts val="0"/>
              </a:spcAft>
              <a:buClr>
                <a:srgbClr val="000000"/>
              </a:buClr>
              <a:buSzTx/>
              <a:buFontTx/>
              <a:buNone/>
              <a:defRPr/>
            </a:pPr>
            <a:endParaRPr kumimoji="0" sz="1865" b="0" i="0" u="none" strike="noStrike" kern="0" cap="none" spc="0" normalizeH="0" baseline="0" noProof="0">
              <a:ln>
                <a:noFill/>
              </a:ln>
              <a:solidFill>
                <a:srgbClr val="000000"/>
              </a:solidFill>
              <a:effectLst/>
              <a:uLnTx/>
              <a:uFillTx/>
              <a:cs typeface="+mn-ea"/>
              <a:sym typeface="+mn-lt"/>
            </a:endParaRPr>
          </a:p>
        </p:txBody>
      </p:sp>
      <p:sp>
        <p:nvSpPr>
          <p:cNvPr id="4" name="文本框 3"/>
          <p:cNvSpPr txBox="1"/>
          <p:nvPr/>
        </p:nvSpPr>
        <p:spPr>
          <a:xfrm>
            <a:off x="2129951" y="2419285"/>
            <a:ext cx="1516072"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548280"/>
                </a:solidFill>
                <a:effectLst/>
                <a:uLnTx/>
                <a:uFillTx/>
                <a:cs typeface="+mn-ea"/>
                <a:sym typeface="+mn-lt"/>
              </a:rPr>
              <a:t>添加标题文本</a:t>
            </a:r>
            <a:endParaRPr kumimoji="0" lang="en-US" altLang="zh-CN" sz="1000" b="0" i="0" u="none" strike="noStrike" kern="1200" cap="none" spc="0" normalizeH="0" baseline="0" noProof="0" dirty="0">
              <a:ln>
                <a:noFill/>
              </a:ln>
              <a:solidFill>
                <a:srgbClr val="548280"/>
              </a:solidFill>
              <a:effectLst/>
              <a:uLnTx/>
              <a:uFillTx/>
              <a:cs typeface="+mn-ea"/>
              <a:sym typeface="+mn-lt"/>
            </a:endParaRPr>
          </a:p>
        </p:txBody>
      </p:sp>
      <p:sp>
        <p:nvSpPr>
          <p:cNvPr id="36" name="文本框 35"/>
          <p:cNvSpPr txBox="1"/>
          <p:nvPr/>
        </p:nvSpPr>
        <p:spPr>
          <a:xfrm>
            <a:off x="2143219" y="3955583"/>
            <a:ext cx="1502803"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548280"/>
                </a:solidFill>
                <a:effectLst/>
                <a:uLnTx/>
                <a:uFillTx/>
                <a:cs typeface="+mn-ea"/>
                <a:sym typeface="+mn-lt"/>
              </a:rPr>
              <a:t>添加标题文本</a:t>
            </a:r>
            <a:endParaRPr kumimoji="0" lang="en-US" altLang="zh-CN" sz="1200" b="0" i="0" u="none" strike="noStrike" kern="1200" cap="none" spc="0" normalizeH="0" baseline="0" noProof="0" dirty="0">
              <a:ln>
                <a:noFill/>
              </a:ln>
              <a:solidFill>
                <a:srgbClr val="548280"/>
              </a:solidFill>
              <a:effectLst/>
              <a:uLnTx/>
              <a:uFillTx/>
              <a:cs typeface="+mn-ea"/>
              <a:sym typeface="+mn-lt"/>
            </a:endParaRPr>
          </a:p>
        </p:txBody>
      </p:sp>
      <p:sp>
        <p:nvSpPr>
          <p:cNvPr id="37" name="文本框 36"/>
          <p:cNvSpPr txBox="1"/>
          <p:nvPr/>
        </p:nvSpPr>
        <p:spPr>
          <a:xfrm>
            <a:off x="2168822" y="5524378"/>
            <a:ext cx="1502803"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548280"/>
                </a:solidFill>
                <a:effectLst/>
                <a:uLnTx/>
                <a:uFillTx/>
                <a:cs typeface="+mn-ea"/>
                <a:sym typeface="+mn-lt"/>
              </a:rPr>
              <a:t>添加标题文本</a:t>
            </a:r>
            <a:endParaRPr kumimoji="0" lang="en-US" altLang="zh-CN" sz="1200" b="0" i="0" u="none" strike="noStrike" kern="1200" cap="none" spc="0" normalizeH="0" baseline="0" noProof="0" dirty="0">
              <a:ln>
                <a:noFill/>
              </a:ln>
              <a:solidFill>
                <a:srgbClr val="548280"/>
              </a:solidFill>
              <a:effectLst/>
              <a:uLnTx/>
              <a:uFillTx/>
              <a:cs typeface="+mn-ea"/>
              <a:sym typeface="+mn-lt"/>
            </a:endParaRPr>
          </a:p>
        </p:txBody>
      </p:sp>
      <p:sp>
        <p:nvSpPr>
          <p:cNvPr id="38" name="Synergistically utilize technically sound portals with frictionless chains. Dramatically customize…"/>
          <p:cNvSpPr txBox="1"/>
          <p:nvPr/>
        </p:nvSpPr>
        <p:spPr>
          <a:xfrm>
            <a:off x="8852110" y="1789847"/>
            <a:ext cx="2560527" cy="1211870"/>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39" name="Synergistically utilize technically sound portals with frictionless chains. Dramatically customize…"/>
          <p:cNvSpPr txBox="1"/>
          <p:nvPr/>
        </p:nvSpPr>
        <p:spPr>
          <a:xfrm>
            <a:off x="8822160" y="3322540"/>
            <a:ext cx="2560527" cy="1211870"/>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40" name="Synergistically utilize technically sound portals with frictionless chains. Dramatically customize…"/>
          <p:cNvSpPr txBox="1"/>
          <p:nvPr/>
        </p:nvSpPr>
        <p:spPr>
          <a:xfrm>
            <a:off x="8822160" y="4855233"/>
            <a:ext cx="2560527" cy="1211870"/>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33"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accent1"/>
                </a:solidFill>
                <a:effectLst/>
                <a:uLnTx/>
                <a:uFillTx/>
                <a:cs typeface="+mn-ea"/>
                <a:sym typeface="+mn-lt"/>
              </a:rPr>
              <a:t>添加章节小标题</a:t>
            </a:r>
            <a:endParaRPr kumimoji="0" lang="zh-CN" altLang="en-US" sz="2400" b="0" i="0" u="none" strike="noStrike" kern="1200" cap="none" spc="0" normalizeH="0" baseline="0" noProof="0" dirty="0">
              <a:ln>
                <a:noFill/>
              </a:ln>
              <a:solidFill>
                <a:schemeClr val="accent1"/>
              </a:solidFill>
              <a:effectLst/>
              <a:uLnTx/>
              <a:uFillTx/>
              <a:cs typeface="+mn-ea"/>
              <a:sym typeface="+mn-lt"/>
            </a:endParaRPr>
          </a:p>
        </p:txBody>
      </p:sp>
      <p:pic>
        <p:nvPicPr>
          <p:cNvPr id="34" name="图片 33"/>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pic>
        <p:nvPicPr>
          <p:cNvPr id="3" name="图片 2"/>
          <p:cNvPicPr>
            <a:picLocks noChangeAspect="1"/>
          </p:cNvPicPr>
          <p:nvPr/>
        </p:nvPicPr>
        <p:blipFill>
          <a:blip r:embed="rId3" cstate="screen"/>
          <a:stretch>
            <a:fillRect/>
          </a:stretch>
        </p:blipFill>
        <p:spPr>
          <a:xfrm>
            <a:off x="4987714" y="1789847"/>
            <a:ext cx="2042781" cy="4483098"/>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screen"/>
          <a:stretch>
            <a:fillRect/>
          </a:stretch>
        </p:blipFill>
        <p:spPr>
          <a:xfrm rot="5400000">
            <a:off x="2657361" y="-2657361"/>
            <a:ext cx="6877278" cy="12192000"/>
          </a:xfrm>
          <a:prstGeom prst="rect">
            <a:avLst/>
          </a:prstGeom>
        </p:spPr>
      </p:pic>
      <p:sp>
        <p:nvSpPr>
          <p:cNvPr id="3" name="文本框 2"/>
          <p:cNvSpPr txBox="1"/>
          <p:nvPr/>
        </p:nvSpPr>
        <p:spPr>
          <a:xfrm>
            <a:off x="4157011" y="1769561"/>
            <a:ext cx="3877985" cy="120032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dirty="0">
                <a:ln>
                  <a:noFill/>
                </a:ln>
                <a:solidFill>
                  <a:srgbClr val="548280"/>
                </a:solidFill>
                <a:effectLst/>
                <a:uLnTx/>
                <a:uFillTx/>
                <a:cs typeface="+mn-ea"/>
                <a:sym typeface="+mn-lt"/>
              </a:rPr>
              <a:t>演示完毕</a:t>
            </a:r>
            <a:endParaRPr kumimoji="0" lang="zh-CN" altLang="en-US" sz="7200" b="0" i="0" u="none" strike="noStrike" kern="1200" cap="none" spc="0" normalizeH="0" baseline="0" noProof="0" dirty="0">
              <a:ln>
                <a:noFill/>
              </a:ln>
              <a:solidFill>
                <a:srgbClr val="548280"/>
              </a:solidFill>
              <a:effectLst/>
              <a:uLnTx/>
              <a:uFillTx/>
              <a:cs typeface="+mn-ea"/>
              <a:sym typeface="+mn-lt"/>
            </a:endParaRPr>
          </a:p>
        </p:txBody>
      </p:sp>
      <p:sp>
        <p:nvSpPr>
          <p:cNvPr id="17" name="TextBox 7"/>
          <p:cNvSpPr txBox="1"/>
          <p:nvPr/>
        </p:nvSpPr>
        <p:spPr>
          <a:xfrm>
            <a:off x="3148706" y="4841914"/>
            <a:ext cx="5894596" cy="553085"/>
          </a:xfrm>
          <a:prstGeom prst="rect">
            <a:avLst/>
          </a:prstGeom>
          <a:noFill/>
        </p:spPr>
        <p:txBody>
          <a:bodyPr wrap="square" rtlCol="0">
            <a:spAutoFit/>
          </a:bodyPr>
          <a:lstStyle/>
          <a:p>
            <a:pPr lvl="0" algn="ctr" defTabSz="457200">
              <a:lnSpc>
                <a:spcPct val="150000"/>
              </a:lnSpc>
              <a:defRPr/>
            </a:pPr>
            <a:r>
              <a:rPr lang="zh-CN" altLang="en-US" sz="2000" spc="300" dirty="0">
                <a:solidFill>
                  <a:srgbClr val="000000">
                    <a:lumMod val="50000"/>
                    <a:lumOff val="50000"/>
                  </a:srgbClr>
                </a:solidFill>
                <a:cs typeface="+mn-ea"/>
                <a:sym typeface="+mn-lt"/>
              </a:rPr>
              <a:t>汇报人：</a:t>
            </a:r>
            <a:r>
              <a:rPr lang="en-US" sz="2000" spc="300" dirty="0">
                <a:solidFill>
                  <a:srgbClr val="000000">
                    <a:lumMod val="50000"/>
                    <a:lumOff val="50000"/>
                  </a:srgbClr>
                </a:solidFill>
                <a:cs typeface="+mn-ea"/>
                <a:sym typeface="+mn-lt"/>
              </a:rPr>
              <a:t>XXX</a:t>
            </a:r>
            <a:r>
              <a:rPr lang="en-US" altLang="zh-CN" sz="2000" spc="300" dirty="0">
                <a:solidFill>
                  <a:srgbClr val="000000">
                    <a:lumMod val="50000"/>
                    <a:lumOff val="50000"/>
                  </a:srgbClr>
                </a:solidFill>
                <a:cs typeface="+mn-ea"/>
                <a:sym typeface="+mn-lt"/>
              </a:rPr>
              <a:t>   </a:t>
            </a:r>
            <a:r>
              <a:rPr lang="zh-CN" altLang="en-US" sz="2000" spc="300" dirty="0">
                <a:solidFill>
                  <a:srgbClr val="000000">
                    <a:lumMod val="50000"/>
                    <a:lumOff val="50000"/>
                  </a:srgbClr>
                </a:solidFill>
                <a:cs typeface="+mn-ea"/>
                <a:sym typeface="+mn-lt"/>
              </a:rPr>
              <a:t>时间：</a:t>
            </a:r>
            <a:r>
              <a:rPr lang="en-US" altLang="zh-CN" sz="2000" spc="300" dirty="0">
                <a:solidFill>
                  <a:srgbClr val="000000">
                    <a:lumMod val="50000"/>
                    <a:lumOff val="50000"/>
                  </a:srgbClr>
                </a:solidFill>
                <a:cs typeface="+mn-ea"/>
                <a:sym typeface="+mn-lt"/>
              </a:rPr>
              <a:t>20XX.XX</a:t>
            </a:r>
            <a:endParaRPr lang="en-US" altLang="zh-CN" sz="2000" spc="300" dirty="0">
              <a:solidFill>
                <a:srgbClr val="000000">
                  <a:lumMod val="50000"/>
                  <a:lumOff val="50000"/>
                </a:srgbClr>
              </a:solidFill>
              <a:cs typeface="+mn-ea"/>
              <a:sym typeface="+mn-lt"/>
            </a:endParaRPr>
          </a:p>
        </p:txBody>
      </p:sp>
      <p:sp>
        <p:nvSpPr>
          <p:cNvPr id="31" name="文本框 2"/>
          <p:cNvSpPr txBox="1"/>
          <p:nvPr/>
        </p:nvSpPr>
        <p:spPr>
          <a:xfrm>
            <a:off x="3002850" y="2996979"/>
            <a:ext cx="6186309" cy="1292662"/>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7800" b="0" i="0" u="none" strike="noStrike" kern="1200" cap="none" spc="0" normalizeH="0" baseline="0" noProof="0" dirty="0">
                <a:ln>
                  <a:noFill/>
                </a:ln>
                <a:solidFill>
                  <a:srgbClr val="000000">
                    <a:lumMod val="65000"/>
                    <a:lumOff val="35000"/>
                  </a:srgbClr>
                </a:solidFill>
                <a:effectLst/>
                <a:uLnTx/>
                <a:uFillTx/>
                <a:cs typeface="+mn-ea"/>
                <a:sym typeface="+mn-lt"/>
              </a:rPr>
              <a:t>感谢大家聆听</a:t>
            </a:r>
            <a:endParaRPr kumimoji="0" lang="zh-CN" altLang="en-US" sz="7800" b="0" i="0" u="none" strike="noStrike" kern="1200" cap="none" spc="0" normalizeH="0" baseline="0" noProof="0" dirty="0">
              <a:ln>
                <a:noFill/>
              </a:ln>
              <a:solidFill>
                <a:srgbClr val="000000">
                  <a:lumMod val="65000"/>
                  <a:lumOff val="35000"/>
                </a:srgb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750"/>
                                        <p:tgtEl>
                                          <p:spTgt spid="31"/>
                                        </p:tgtEl>
                                      </p:cBhvr>
                                    </p:animEffect>
                                    <p:anim calcmode="lin" valueType="num">
                                      <p:cBhvr>
                                        <p:cTn id="13" dur="750" fill="hold"/>
                                        <p:tgtEl>
                                          <p:spTgt spid="31"/>
                                        </p:tgtEl>
                                        <p:attrNameLst>
                                          <p:attrName>ppt_x</p:attrName>
                                        </p:attrNameLst>
                                      </p:cBhvr>
                                      <p:tavLst>
                                        <p:tav tm="0">
                                          <p:val>
                                            <p:strVal val="#ppt_x"/>
                                          </p:val>
                                        </p:tav>
                                        <p:tav tm="100000">
                                          <p:val>
                                            <p:strVal val="#ppt_x"/>
                                          </p:val>
                                        </p:tav>
                                      </p:tavLst>
                                    </p:anim>
                                    <p:anim calcmode="lin" valueType="num">
                                      <p:cBhvr>
                                        <p:cTn id="14" dur="750" fill="hold"/>
                                        <p:tgtEl>
                                          <p:spTgt spid="3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outVertical)">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3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screen"/>
          <a:stretch>
            <a:fillRect/>
          </a:stretch>
        </p:blipFill>
        <p:spPr>
          <a:xfrm rot="5400000">
            <a:off x="2658355" y="-2675645"/>
            <a:ext cx="6858001" cy="12209291"/>
          </a:xfrm>
          <a:prstGeom prst="rect">
            <a:avLst/>
          </a:prstGeom>
        </p:spPr>
      </p:pic>
      <p:sp>
        <p:nvSpPr>
          <p:cNvPr id="7" name="文本框 6"/>
          <p:cNvSpPr txBox="1"/>
          <p:nvPr/>
        </p:nvSpPr>
        <p:spPr>
          <a:xfrm>
            <a:off x="3896192" y="2714253"/>
            <a:ext cx="4522763" cy="1015663"/>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defRPr/>
            </a:pPr>
            <a:r>
              <a:rPr kumimoji="0" lang="zh-CN" altLang="en-US" sz="6000" b="0" i="0" u="none" strike="noStrike" kern="1200" cap="none" spc="300" normalizeH="0" baseline="0" noProof="0" dirty="0">
                <a:ln>
                  <a:noFill/>
                </a:ln>
                <a:solidFill>
                  <a:srgbClr val="000000"/>
                </a:solidFill>
                <a:effectLst/>
                <a:uLnTx/>
                <a:uFillTx/>
                <a:cs typeface="+mn-ea"/>
                <a:sym typeface="+mn-lt"/>
              </a:rPr>
              <a:t>课程背景</a:t>
            </a:r>
            <a:endParaRPr kumimoji="0" lang="zh-CN" altLang="en-US" sz="6000" b="0" i="0" u="none" strike="noStrike" kern="1200" cap="none" spc="300" normalizeH="0" baseline="0" noProof="0" dirty="0">
              <a:ln>
                <a:noFill/>
              </a:ln>
              <a:solidFill>
                <a:srgbClr val="000000"/>
              </a:solidFill>
              <a:effectLst/>
              <a:uLnTx/>
              <a:uFillTx/>
              <a:cs typeface="+mn-ea"/>
              <a:sym typeface="+mn-lt"/>
            </a:endParaRPr>
          </a:p>
        </p:txBody>
      </p:sp>
      <p:sp>
        <p:nvSpPr>
          <p:cNvPr id="8" name="TextBox 7"/>
          <p:cNvSpPr txBox="1"/>
          <p:nvPr/>
        </p:nvSpPr>
        <p:spPr>
          <a:xfrm>
            <a:off x="4412134" y="3702163"/>
            <a:ext cx="3490878" cy="548548"/>
          </a:xfrm>
          <a:prstGeom prst="rect">
            <a:avLst/>
          </a:prstGeom>
          <a:noFill/>
        </p:spPr>
        <p:txBody>
          <a:bodyPr vert="horz"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Sed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ut</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perspiciatis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unde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omnis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iste</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natus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error sit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voluptatem</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accusantium</a:t>
            </a:r>
            <a:endPar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endParaRPr>
          </a:p>
        </p:txBody>
      </p:sp>
      <p:sp>
        <p:nvSpPr>
          <p:cNvPr id="9" name="文本框 6"/>
          <p:cNvSpPr txBox="1"/>
          <p:nvPr/>
        </p:nvSpPr>
        <p:spPr>
          <a:xfrm>
            <a:off x="5016652" y="1690321"/>
            <a:ext cx="2281842" cy="830997"/>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defRPr/>
            </a:pPr>
            <a:r>
              <a:rPr kumimoji="0" lang="en-US" altLang="zh-CN" sz="4800" b="0" i="0" u="none" strike="noStrike" kern="1200" cap="none" spc="300" normalizeH="0" baseline="0" noProof="0" dirty="0">
                <a:ln>
                  <a:noFill/>
                </a:ln>
                <a:solidFill>
                  <a:srgbClr val="548280"/>
                </a:solidFill>
                <a:effectLst/>
                <a:uLnTx/>
                <a:uFillTx/>
                <a:cs typeface="+mn-ea"/>
                <a:sym typeface="+mn-lt"/>
              </a:rPr>
              <a:t>【</a:t>
            </a:r>
            <a:r>
              <a:rPr kumimoji="0" lang="zh-CN" altLang="en-US" sz="4800" b="0" i="0" u="none" strike="noStrike" kern="1200" cap="none" spc="300" normalizeH="0" baseline="0" noProof="0" dirty="0">
                <a:ln>
                  <a:noFill/>
                </a:ln>
                <a:solidFill>
                  <a:srgbClr val="548280"/>
                </a:solidFill>
                <a:effectLst/>
                <a:uLnTx/>
                <a:uFillTx/>
                <a:cs typeface="+mn-ea"/>
                <a:sym typeface="+mn-lt"/>
              </a:rPr>
              <a:t>壹</a:t>
            </a:r>
            <a:r>
              <a:rPr kumimoji="0" lang="en-US" altLang="zh-CN" sz="4800" b="0" i="0" u="none" strike="noStrike" kern="1200" cap="none" spc="300" normalizeH="0" baseline="0" noProof="0" dirty="0">
                <a:ln>
                  <a:noFill/>
                </a:ln>
                <a:solidFill>
                  <a:srgbClr val="548280"/>
                </a:solidFill>
                <a:effectLst/>
                <a:uLnTx/>
                <a:uFillTx/>
                <a:cs typeface="+mn-ea"/>
                <a:sym typeface="+mn-lt"/>
              </a:rPr>
              <a:t>】</a:t>
            </a:r>
            <a:endParaRPr kumimoji="0" lang="zh-CN" altLang="en-US" sz="4800" b="0" i="0" u="none" strike="noStrike" kern="1200" cap="none" spc="300" normalizeH="0" baseline="0" noProof="0" dirty="0">
              <a:ln>
                <a:noFill/>
              </a:ln>
              <a:solidFill>
                <a:srgbClr val="548280"/>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1" cstate="screen"/>
          <a:srcRect/>
          <a:stretch>
            <a:fillRect/>
          </a:stretch>
        </p:blipFill>
        <p:spPr>
          <a:xfrm>
            <a:off x="698486" y="1791209"/>
            <a:ext cx="5394353" cy="3600450"/>
          </a:xfrm>
          <a:prstGeom prst="rect">
            <a:avLst/>
          </a:prstGeom>
        </p:spPr>
      </p:pic>
      <p:grpSp>
        <p:nvGrpSpPr>
          <p:cNvPr id="30" name="组合 29"/>
          <p:cNvGrpSpPr/>
          <p:nvPr/>
        </p:nvGrpSpPr>
        <p:grpSpPr>
          <a:xfrm>
            <a:off x="6390946" y="1783770"/>
            <a:ext cx="2405392" cy="3615327"/>
            <a:chOff x="6390945" y="2347033"/>
            <a:chExt cx="2405392" cy="3615327"/>
          </a:xfrm>
        </p:grpSpPr>
        <p:grpSp>
          <p:nvGrpSpPr>
            <p:cNvPr id="31" name="组合 30"/>
            <p:cNvGrpSpPr/>
            <p:nvPr/>
          </p:nvGrpSpPr>
          <p:grpSpPr>
            <a:xfrm>
              <a:off x="6390945" y="2347033"/>
              <a:ext cx="2405392" cy="3615327"/>
              <a:chOff x="6390945" y="2693397"/>
              <a:chExt cx="2405392" cy="3615327"/>
            </a:xfrm>
            <a:solidFill>
              <a:srgbClr val="D19F62"/>
            </a:solidFill>
          </p:grpSpPr>
          <p:sp>
            <p:nvSpPr>
              <p:cNvPr id="33" name="矩形 32"/>
              <p:cNvSpPr/>
              <p:nvPr/>
            </p:nvSpPr>
            <p:spPr>
              <a:xfrm>
                <a:off x="6390945" y="2693397"/>
                <a:ext cx="2405392" cy="361532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4" name="组合 33"/>
              <p:cNvGrpSpPr/>
              <p:nvPr/>
            </p:nvGrpSpPr>
            <p:grpSpPr>
              <a:xfrm>
                <a:off x="6575188" y="3545560"/>
                <a:ext cx="2036906" cy="2448216"/>
                <a:chOff x="6575188" y="3685782"/>
                <a:chExt cx="2036906" cy="2448216"/>
              </a:xfrm>
              <a:grpFill/>
            </p:grpSpPr>
            <p:sp>
              <p:nvSpPr>
                <p:cNvPr id="35" name="文本框 34"/>
                <p:cNvSpPr txBox="1"/>
                <p:nvPr/>
              </p:nvSpPr>
              <p:spPr>
                <a:xfrm>
                  <a:off x="6575188" y="4102673"/>
                  <a:ext cx="2036906" cy="2031325"/>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white"/>
                      </a:solidFill>
                      <a:effectLst/>
                      <a:uLnTx/>
                      <a:uFillTx/>
                      <a:cs typeface="+mn-ea"/>
                      <a:sym typeface="+mn-lt"/>
                    </a:rPr>
                    <a:t>在这里添加你的详细小段落文本内容，与标题相关并符合整体语言风格内容请简洁，将你需要表达的意思表述清楚完整，保持美观大方。在这里添加你的详细小段落文本内容。</a:t>
                  </a:r>
                  <a:endParaRPr kumimoji="0" lang="zh-CN" altLang="en-US" sz="1200" b="0" i="0" u="none" strike="noStrike" kern="0" cap="none" spc="0" normalizeH="0" baseline="0" noProof="0" dirty="0">
                    <a:ln>
                      <a:noFill/>
                    </a:ln>
                    <a:solidFill>
                      <a:prstClr val="white"/>
                    </a:solidFill>
                    <a:effectLst/>
                    <a:uLnTx/>
                    <a:uFillTx/>
                    <a:cs typeface="+mn-ea"/>
                    <a:sym typeface="+mn-lt"/>
                  </a:endParaRPr>
                </a:p>
              </p:txBody>
            </p:sp>
            <p:sp>
              <p:nvSpPr>
                <p:cNvPr id="36" name="文本框 35"/>
                <p:cNvSpPr txBox="1"/>
                <p:nvPr/>
              </p:nvSpPr>
              <p:spPr>
                <a:xfrm>
                  <a:off x="6910221" y="3685782"/>
                  <a:ext cx="136684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prstClr val="white"/>
                      </a:solidFill>
                      <a:effectLst/>
                      <a:uLnTx/>
                      <a:uFillTx/>
                      <a:cs typeface="+mn-ea"/>
                      <a:sym typeface="+mn-lt"/>
                    </a:rPr>
                    <a:t>添加标题</a:t>
                  </a:r>
                  <a:endParaRPr kumimoji="0" lang="zh-CN" altLang="en-US" sz="2000" b="0" i="0" u="none" strike="noStrike" kern="0" cap="none" spc="0" normalizeH="0" baseline="0" noProof="0" dirty="0">
                    <a:ln>
                      <a:noFill/>
                    </a:ln>
                    <a:solidFill>
                      <a:prstClr val="white"/>
                    </a:solidFill>
                    <a:effectLst/>
                    <a:uLnTx/>
                    <a:uFillTx/>
                    <a:cs typeface="+mn-ea"/>
                    <a:sym typeface="+mn-lt"/>
                  </a:endParaRPr>
                </a:p>
              </p:txBody>
            </p:sp>
          </p:grpSp>
        </p:grpSp>
        <p:sp>
          <p:nvSpPr>
            <p:cNvPr id="32" name="Oval 9"/>
            <p:cNvSpPr/>
            <p:nvPr/>
          </p:nvSpPr>
          <p:spPr>
            <a:xfrm>
              <a:off x="7444694" y="2782598"/>
              <a:ext cx="297894" cy="297373"/>
            </a:xfrm>
            <a:custGeom>
              <a:avLst/>
              <a:gdLst>
                <a:gd name="connsiteX0" fmla="*/ 164777 w 604110"/>
                <a:gd name="connsiteY0" fmla="*/ 264973 h 603052"/>
                <a:gd name="connsiteX1" fmla="*/ 457609 w 604110"/>
                <a:gd name="connsiteY1" fmla="*/ 264973 h 603052"/>
                <a:gd name="connsiteX2" fmla="*/ 485066 w 604110"/>
                <a:gd name="connsiteY2" fmla="*/ 292388 h 603052"/>
                <a:gd name="connsiteX3" fmla="*/ 457609 w 604110"/>
                <a:gd name="connsiteY3" fmla="*/ 319802 h 603052"/>
                <a:gd name="connsiteX4" fmla="*/ 164777 w 604110"/>
                <a:gd name="connsiteY4" fmla="*/ 319802 h 603052"/>
                <a:gd name="connsiteX5" fmla="*/ 137320 w 604110"/>
                <a:gd name="connsiteY5" fmla="*/ 292388 h 603052"/>
                <a:gd name="connsiteX6" fmla="*/ 164777 w 604110"/>
                <a:gd name="connsiteY6" fmla="*/ 264973 h 603052"/>
                <a:gd name="connsiteX7" fmla="*/ 164777 w 604110"/>
                <a:gd name="connsiteY7" fmla="*/ 137038 h 603052"/>
                <a:gd name="connsiteX8" fmla="*/ 457609 w 604110"/>
                <a:gd name="connsiteY8" fmla="*/ 137038 h 603052"/>
                <a:gd name="connsiteX9" fmla="*/ 485066 w 604110"/>
                <a:gd name="connsiteY9" fmla="*/ 164453 h 603052"/>
                <a:gd name="connsiteX10" fmla="*/ 457609 w 604110"/>
                <a:gd name="connsiteY10" fmla="*/ 191867 h 603052"/>
                <a:gd name="connsiteX11" fmla="*/ 164777 w 604110"/>
                <a:gd name="connsiteY11" fmla="*/ 191867 h 603052"/>
                <a:gd name="connsiteX12" fmla="*/ 137320 w 604110"/>
                <a:gd name="connsiteY12" fmla="*/ 164453 h 603052"/>
                <a:gd name="connsiteX13" fmla="*/ 164777 w 604110"/>
                <a:gd name="connsiteY13" fmla="*/ 137038 h 603052"/>
                <a:gd name="connsiteX14" fmla="*/ 54919 w 604110"/>
                <a:gd name="connsiteY14" fmla="*/ 54823 h 603052"/>
                <a:gd name="connsiteX15" fmla="*/ 54919 w 604110"/>
                <a:gd name="connsiteY15" fmla="*/ 420355 h 603052"/>
                <a:gd name="connsiteX16" fmla="*/ 137298 w 604110"/>
                <a:gd name="connsiteY16" fmla="*/ 420355 h 603052"/>
                <a:gd name="connsiteX17" fmla="*/ 164757 w 604110"/>
                <a:gd name="connsiteY17" fmla="*/ 447766 h 603052"/>
                <a:gd name="connsiteX18" fmla="*/ 164757 w 604110"/>
                <a:gd name="connsiteY18" fmla="*/ 523011 h 603052"/>
                <a:gd name="connsiteX19" fmla="*/ 304664 w 604110"/>
                <a:gd name="connsiteY19" fmla="*/ 425289 h 603052"/>
                <a:gd name="connsiteX20" fmla="*/ 320316 w 604110"/>
                <a:gd name="connsiteY20" fmla="*/ 420355 h 603052"/>
                <a:gd name="connsiteX21" fmla="*/ 549191 w 604110"/>
                <a:gd name="connsiteY21" fmla="*/ 420355 h 603052"/>
                <a:gd name="connsiteX22" fmla="*/ 549191 w 604110"/>
                <a:gd name="connsiteY22" fmla="*/ 54823 h 603052"/>
                <a:gd name="connsiteX23" fmla="*/ 27460 w 604110"/>
                <a:gd name="connsiteY23" fmla="*/ 0 h 603052"/>
                <a:gd name="connsiteX24" fmla="*/ 576650 w 604110"/>
                <a:gd name="connsiteY24" fmla="*/ 0 h 603052"/>
                <a:gd name="connsiteX25" fmla="*/ 604110 w 604110"/>
                <a:gd name="connsiteY25" fmla="*/ 27411 h 603052"/>
                <a:gd name="connsiteX26" fmla="*/ 604110 w 604110"/>
                <a:gd name="connsiteY26" fmla="*/ 447766 h 603052"/>
                <a:gd name="connsiteX27" fmla="*/ 576650 w 604110"/>
                <a:gd name="connsiteY27" fmla="*/ 475178 h 603052"/>
                <a:gd name="connsiteX28" fmla="*/ 328965 w 604110"/>
                <a:gd name="connsiteY28" fmla="*/ 475178 h 603052"/>
                <a:gd name="connsiteX29" fmla="*/ 153087 w 604110"/>
                <a:gd name="connsiteY29" fmla="*/ 598118 h 603052"/>
                <a:gd name="connsiteX30" fmla="*/ 137298 w 604110"/>
                <a:gd name="connsiteY30" fmla="*/ 603052 h 603052"/>
                <a:gd name="connsiteX31" fmla="*/ 124666 w 604110"/>
                <a:gd name="connsiteY31" fmla="*/ 599900 h 603052"/>
                <a:gd name="connsiteX32" fmla="*/ 109838 w 604110"/>
                <a:gd name="connsiteY32" fmla="*/ 575641 h 603052"/>
                <a:gd name="connsiteX33" fmla="*/ 109838 w 604110"/>
                <a:gd name="connsiteY33" fmla="*/ 475178 h 603052"/>
                <a:gd name="connsiteX34" fmla="*/ 27460 w 604110"/>
                <a:gd name="connsiteY34" fmla="*/ 475178 h 603052"/>
                <a:gd name="connsiteX35" fmla="*/ 0 w 604110"/>
                <a:gd name="connsiteY35" fmla="*/ 447766 h 603052"/>
                <a:gd name="connsiteX36" fmla="*/ 0 w 604110"/>
                <a:gd name="connsiteY36" fmla="*/ 27411 h 603052"/>
                <a:gd name="connsiteX37" fmla="*/ 27460 w 604110"/>
                <a:gd name="connsiteY37"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4110" h="603052">
                  <a:moveTo>
                    <a:pt x="164777" y="264973"/>
                  </a:moveTo>
                  <a:lnTo>
                    <a:pt x="457609" y="264973"/>
                  </a:lnTo>
                  <a:cubicBezTo>
                    <a:pt x="472848" y="264973"/>
                    <a:pt x="485066" y="277310"/>
                    <a:pt x="485066" y="292388"/>
                  </a:cubicBezTo>
                  <a:cubicBezTo>
                    <a:pt x="485066" y="307603"/>
                    <a:pt x="472848" y="319802"/>
                    <a:pt x="457609" y="319802"/>
                  </a:cubicBezTo>
                  <a:lnTo>
                    <a:pt x="164777" y="319802"/>
                  </a:lnTo>
                  <a:cubicBezTo>
                    <a:pt x="149676" y="319802"/>
                    <a:pt x="137320" y="307603"/>
                    <a:pt x="137320" y="292388"/>
                  </a:cubicBezTo>
                  <a:cubicBezTo>
                    <a:pt x="137320" y="277310"/>
                    <a:pt x="149676" y="264973"/>
                    <a:pt x="164777" y="264973"/>
                  </a:cubicBezTo>
                  <a:close/>
                  <a:moveTo>
                    <a:pt x="164777" y="137038"/>
                  </a:moveTo>
                  <a:lnTo>
                    <a:pt x="457609" y="137038"/>
                  </a:lnTo>
                  <a:cubicBezTo>
                    <a:pt x="472848" y="137038"/>
                    <a:pt x="485066" y="149375"/>
                    <a:pt x="485066" y="164453"/>
                  </a:cubicBezTo>
                  <a:cubicBezTo>
                    <a:pt x="485066" y="179531"/>
                    <a:pt x="472848" y="191867"/>
                    <a:pt x="457609" y="191867"/>
                  </a:cubicBezTo>
                  <a:lnTo>
                    <a:pt x="164777" y="191867"/>
                  </a:lnTo>
                  <a:cubicBezTo>
                    <a:pt x="149676" y="191867"/>
                    <a:pt x="137320" y="179531"/>
                    <a:pt x="137320" y="164453"/>
                  </a:cubicBezTo>
                  <a:cubicBezTo>
                    <a:pt x="137320" y="149375"/>
                    <a:pt x="149676" y="137038"/>
                    <a:pt x="164777" y="137038"/>
                  </a:cubicBezTo>
                  <a:close/>
                  <a:moveTo>
                    <a:pt x="54919" y="54823"/>
                  </a:moveTo>
                  <a:lnTo>
                    <a:pt x="54919" y="420355"/>
                  </a:lnTo>
                  <a:lnTo>
                    <a:pt x="137298" y="420355"/>
                  </a:lnTo>
                  <a:cubicBezTo>
                    <a:pt x="152401" y="420355"/>
                    <a:pt x="164757" y="432553"/>
                    <a:pt x="164757" y="447766"/>
                  </a:cubicBezTo>
                  <a:lnTo>
                    <a:pt x="164757" y="523011"/>
                  </a:lnTo>
                  <a:lnTo>
                    <a:pt x="304664" y="425289"/>
                  </a:lnTo>
                  <a:cubicBezTo>
                    <a:pt x="309194" y="422000"/>
                    <a:pt x="314686" y="420355"/>
                    <a:pt x="320316" y="420355"/>
                  </a:cubicBezTo>
                  <a:lnTo>
                    <a:pt x="549191" y="420355"/>
                  </a:lnTo>
                  <a:lnTo>
                    <a:pt x="549191" y="54823"/>
                  </a:lnTo>
                  <a:close/>
                  <a:moveTo>
                    <a:pt x="27460" y="0"/>
                  </a:moveTo>
                  <a:lnTo>
                    <a:pt x="576650" y="0"/>
                  </a:lnTo>
                  <a:cubicBezTo>
                    <a:pt x="591753" y="0"/>
                    <a:pt x="604110" y="12335"/>
                    <a:pt x="604110" y="27411"/>
                  </a:cubicBezTo>
                  <a:lnTo>
                    <a:pt x="604110" y="447766"/>
                  </a:lnTo>
                  <a:cubicBezTo>
                    <a:pt x="604110" y="462843"/>
                    <a:pt x="591753" y="475178"/>
                    <a:pt x="576650" y="475178"/>
                  </a:cubicBezTo>
                  <a:lnTo>
                    <a:pt x="328965" y="475178"/>
                  </a:lnTo>
                  <a:lnTo>
                    <a:pt x="153087" y="598118"/>
                  </a:lnTo>
                  <a:cubicBezTo>
                    <a:pt x="148282" y="601408"/>
                    <a:pt x="142790" y="603052"/>
                    <a:pt x="137298" y="603052"/>
                  </a:cubicBezTo>
                  <a:cubicBezTo>
                    <a:pt x="132904" y="603052"/>
                    <a:pt x="128648" y="602093"/>
                    <a:pt x="124666" y="599900"/>
                  </a:cubicBezTo>
                  <a:cubicBezTo>
                    <a:pt x="115467" y="595240"/>
                    <a:pt x="109838" y="585920"/>
                    <a:pt x="109838" y="575641"/>
                  </a:cubicBezTo>
                  <a:lnTo>
                    <a:pt x="109838" y="475178"/>
                  </a:lnTo>
                  <a:lnTo>
                    <a:pt x="27460" y="475178"/>
                  </a:lnTo>
                  <a:cubicBezTo>
                    <a:pt x="12357" y="475178"/>
                    <a:pt x="0" y="462843"/>
                    <a:pt x="0" y="447766"/>
                  </a:cubicBezTo>
                  <a:lnTo>
                    <a:pt x="0" y="27411"/>
                  </a:lnTo>
                  <a:cubicBezTo>
                    <a:pt x="0" y="12335"/>
                    <a:pt x="12357" y="0"/>
                    <a:pt x="27460"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cs typeface="+mn-ea"/>
                <a:sym typeface="+mn-lt"/>
              </a:endParaRPr>
            </a:p>
          </p:txBody>
        </p:sp>
      </p:grpSp>
      <p:grpSp>
        <p:nvGrpSpPr>
          <p:cNvPr id="37" name="组合 36"/>
          <p:cNvGrpSpPr/>
          <p:nvPr/>
        </p:nvGrpSpPr>
        <p:grpSpPr>
          <a:xfrm>
            <a:off x="9091284" y="1783770"/>
            <a:ext cx="2405392" cy="3615327"/>
            <a:chOff x="9091283" y="2347033"/>
            <a:chExt cx="2405392" cy="3615327"/>
          </a:xfrm>
        </p:grpSpPr>
        <p:grpSp>
          <p:nvGrpSpPr>
            <p:cNvPr id="38" name="组合 37"/>
            <p:cNvGrpSpPr/>
            <p:nvPr/>
          </p:nvGrpSpPr>
          <p:grpSpPr>
            <a:xfrm>
              <a:off x="9091283" y="2347033"/>
              <a:ext cx="2405392" cy="3615327"/>
              <a:chOff x="9091283" y="2693397"/>
              <a:chExt cx="2405392" cy="3615327"/>
            </a:xfrm>
          </p:grpSpPr>
          <p:sp>
            <p:nvSpPr>
              <p:cNvPr id="40" name="矩形 39"/>
              <p:cNvSpPr/>
              <p:nvPr/>
            </p:nvSpPr>
            <p:spPr>
              <a:xfrm>
                <a:off x="9091283" y="2693397"/>
                <a:ext cx="2405392" cy="361532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nvGrpSpPr>
              <p:cNvPr id="41" name="组合 40"/>
              <p:cNvGrpSpPr/>
              <p:nvPr/>
            </p:nvGrpSpPr>
            <p:grpSpPr>
              <a:xfrm>
                <a:off x="9315613" y="3588277"/>
                <a:ext cx="2036906" cy="2405499"/>
                <a:chOff x="6615275" y="3728499"/>
                <a:chExt cx="2036906" cy="2405499"/>
              </a:xfrm>
            </p:grpSpPr>
            <p:sp>
              <p:nvSpPr>
                <p:cNvPr id="42" name="文本框 41"/>
                <p:cNvSpPr txBox="1"/>
                <p:nvPr/>
              </p:nvSpPr>
              <p:spPr>
                <a:xfrm>
                  <a:off x="6615275" y="4102673"/>
                  <a:ext cx="2036906" cy="2031325"/>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1200" b="0" i="0" u="none" strike="noStrike" kern="0" cap="none" spc="0" normalizeH="0" baseline="0" noProof="0" dirty="0">
                      <a:ln>
                        <a:noFill/>
                      </a:ln>
                      <a:solidFill>
                        <a:prstClr val="white"/>
                      </a:solidFill>
                      <a:effectLst/>
                      <a:uLnTx/>
                      <a:uFillTx/>
                      <a:cs typeface="+mn-ea"/>
                      <a:sym typeface="+mn-lt"/>
                    </a:rPr>
                    <a:t>在这里添加你的详细小段落文本内容，与标题相关并符合整体语言风格内容请简洁，将你需要表达的意思表述清楚完整，保持美观大方。在这里添加你的详细小段落文本内容。</a:t>
                  </a:r>
                  <a:endParaRPr kumimoji="0" lang="zh-CN" altLang="en-US" sz="1200" b="0" i="0" u="none" strike="noStrike" kern="0" cap="none" spc="0" normalizeH="0" baseline="0" noProof="0" dirty="0">
                    <a:ln>
                      <a:noFill/>
                    </a:ln>
                    <a:solidFill>
                      <a:prstClr val="white"/>
                    </a:solidFill>
                    <a:effectLst/>
                    <a:uLnTx/>
                    <a:uFillTx/>
                    <a:cs typeface="+mn-ea"/>
                    <a:sym typeface="+mn-lt"/>
                  </a:endParaRPr>
                </a:p>
              </p:txBody>
            </p:sp>
            <p:sp>
              <p:nvSpPr>
                <p:cNvPr id="43" name="文本框 42"/>
                <p:cNvSpPr txBox="1"/>
                <p:nvPr/>
              </p:nvSpPr>
              <p:spPr>
                <a:xfrm>
                  <a:off x="6780047" y="3728499"/>
                  <a:ext cx="155440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prstClr val="white"/>
                      </a:solidFill>
                      <a:effectLst/>
                      <a:uLnTx/>
                      <a:uFillTx/>
                      <a:cs typeface="+mn-ea"/>
                      <a:sym typeface="+mn-lt"/>
                    </a:rPr>
                    <a:t>添加标题</a:t>
                  </a: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grpSp>
        <p:sp>
          <p:nvSpPr>
            <p:cNvPr id="39" name="Oval 12"/>
            <p:cNvSpPr/>
            <p:nvPr/>
          </p:nvSpPr>
          <p:spPr>
            <a:xfrm>
              <a:off x="10196271" y="2759148"/>
              <a:ext cx="297895" cy="297442"/>
            </a:xfrm>
            <a:custGeom>
              <a:avLst/>
              <a:gdLst>
                <a:gd name="T0" fmla="*/ 88862 h 440259"/>
                <a:gd name="T1" fmla="*/ 88862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278945 h 440259"/>
                <a:gd name="T19" fmla="*/ 278945 h 440259"/>
                <a:gd name="T20" fmla="*/ 278945 h 440259"/>
                <a:gd name="T21" fmla="*/ 278945 h 440259"/>
                <a:gd name="T22" fmla="*/ 278945 h 440259"/>
                <a:gd name="T23" fmla="*/ 278945 h 440259"/>
                <a:gd name="T24" fmla="*/ 278945 h 440259"/>
                <a:gd name="T25" fmla="*/ 278945 h 440259"/>
                <a:gd name="T26" fmla="*/ 88862 h 440259"/>
                <a:gd name="T27" fmla="*/ 88862 h 440259"/>
                <a:gd name="T28" fmla="*/ 278945 h 440259"/>
                <a:gd name="T29" fmla="*/ 278945 h 440259"/>
                <a:gd name="T30" fmla="*/ 278945 h 440259"/>
                <a:gd name="T31" fmla="*/ 278945 h 440259"/>
                <a:gd name="T32" fmla="*/ 278945 h 440259"/>
                <a:gd name="T33" fmla="*/ 278945 h 440259"/>
                <a:gd name="T34" fmla="*/ 278945 h 440259"/>
                <a:gd name="T35" fmla="*/ 278945 h 440259"/>
                <a:gd name="T36" fmla="*/ 278945 h 440259"/>
                <a:gd name="T37" fmla="*/ 278945 h 440259"/>
                <a:gd name="T38" fmla="*/ 278945 h 440259"/>
                <a:gd name="T39" fmla="*/ 278945 h 440259"/>
                <a:gd name="T40" fmla="*/ 278945 h 440259"/>
                <a:gd name="T41" fmla="*/ 278945 h 440259"/>
                <a:gd name="T42" fmla="*/ 278945 h 440259"/>
                <a:gd name="T43"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57" h="2757">
                  <a:moveTo>
                    <a:pt x="1063" y="2589"/>
                  </a:moveTo>
                  <a:lnTo>
                    <a:pt x="0" y="2757"/>
                  </a:lnTo>
                  <a:lnTo>
                    <a:pt x="168" y="1694"/>
                  </a:lnTo>
                  <a:lnTo>
                    <a:pt x="1226" y="883"/>
                  </a:lnTo>
                  <a:lnTo>
                    <a:pt x="1503" y="1160"/>
                  </a:lnTo>
                  <a:lnTo>
                    <a:pt x="984" y="1679"/>
                  </a:lnTo>
                  <a:cubicBezTo>
                    <a:pt x="914" y="1646"/>
                    <a:pt x="827" y="1659"/>
                    <a:pt x="769" y="1717"/>
                  </a:cubicBezTo>
                  <a:cubicBezTo>
                    <a:pt x="694" y="1792"/>
                    <a:pt x="694" y="1913"/>
                    <a:pt x="769" y="1988"/>
                  </a:cubicBezTo>
                  <a:cubicBezTo>
                    <a:pt x="844" y="2063"/>
                    <a:pt x="965" y="2063"/>
                    <a:pt x="1040" y="1988"/>
                  </a:cubicBezTo>
                  <a:cubicBezTo>
                    <a:pt x="1098" y="1930"/>
                    <a:pt x="1111" y="1844"/>
                    <a:pt x="1079" y="1773"/>
                  </a:cubicBezTo>
                  <a:lnTo>
                    <a:pt x="1597" y="1254"/>
                  </a:lnTo>
                  <a:lnTo>
                    <a:pt x="1875" y="1531"/>
                  </a:lnTo>
                  <a:lnTo>
                    <a:pt x="1063" y="2589"/>
                  </a:lnTo>
                  <a:close/>
                  <a:moveTo>
                    <a:pt x="1763" y="291"/>
                  </a:moveTo>
                  <a:lnTo>
                    <a:pt x="1695" y="223"/>
                  </a:lnTo>
                  <a:lnTo>
                    <a:pt x="1266" y="652"/>
                  </a:lnTo>
                  <a:lnTo>
                    <a:pt x="2105" y="1491"/>
                  </a:lnTo>
                  <a:lnTo>
                    <a:pt x="2534" y="1062"/>
                  </a:lnTo>
                  <a:lnTo>
                    <a:pt x="2466" y="994"/>
                  </a:lnTo>
                  <a:lnTo>
                    <a:pt x="2757" y="755"/>
                  </a:lnTo>
                  <a:lnTo>
                    <a:pt x="2002" y="0"/>
                  </a:lnTo>
                  <a:lnTo>
                    <a:pt x="1763" y="291"/>
                  </a:ln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cs typeface="+mn-ea"/>
                <a:sym typeface="+mn-lt"/>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500" fill="hold"/>
                                        <p:tgtEl>
                                          <p:spTgt spid="29"/>
                                        </p:tgtEl>
                                        <p:attrNameLst>
                                          <p:attrName>ppt_x</p:attrName>
                                        </p:attrNameLst>
                                      </p:cBhvr>
                                      <p:tavLst>
                                        <p:tav tm="0">
                                          <p:val>
                                            <p:strVal val="0-#ppt_w/2"/>
                                          </p:val>
                                        </p:tav>
                                        <p:tav tm="100000">
                                          <p:val>
                                            <p:strVal val="#ppt_x"/>
                                          </p:val>
                                        </p:tav>
                                      </p:tavLst>
                                    </p:anim>
                                    <p:anim calcmode="lin" valueType="num">
                                      <p:cBhvr additive="base">
                                        <p:cTn id="8" dur="1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7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500" fill="hold"/>
                                        <p:tgtEl>
                                          <p:spTgt spid="30"/>
                                        </p:tgtEl>
                                        <p:attrNameLst>
                                          <p:attrName>ppt_x</p:attrName>
                                        </p:attrNameLst>
                                      </p:cBhvr>
                                      <p:tavLst>
                                        <p:tav tm="0">
                                          <p:val>
                                            <p:strVal val="1+#ppt_w/2"/>
                                          </p:val>
                                        </p:tav>
                                        <p:tav tm="100000">
                                          <p:val>
                                            <p:strVal val="#ppt_x"/>
                                          </p:val>
                                        </p:tav>
                                      </p:tavLst>
                                    </p:anim>
                                    <p:anim calcmode="lin" valueType="num">
                                      <p:cBhvr additive="base">
                                        <p:cTn id="12" dur="1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5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500" fill="hold"/>
                                        <p:tgtEl>
                                          <p:spTgt spid="37"/>
                                        </p:tgtEl>
                                        <p:attrNameLst>
                                          <p:attrName>ppt_x</p:attrName>
                                        </p:attrNameLst>
                                      </p:cBhvr>
                                      <p:tavLst>
                                        <p:tav tm="0">
                                          <p:val>
                                            <p:strVal val="1+#ppt_w/2"/>
                                          </p:val>
                                        </p:tav>
                                        <p:tav tm="100000">
                                          <p:val>
                                            <p:strVal val="#ppt_x"/>
                                          </p:val>
                                        </p:tav>
                                      </p:tavLst>
                                    </p:anim>
                                    <p:anim calcmode="lin" valueType="num">
                                      <p:cBhvr additive="base">
                                        <p:cTn id="16" dur="1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7"/>
        <p:cNvGrpSpPr/>
        <p:nvPr/>
      </p:nvGrpSpPr>
      <p:grpSpPr>
        <a:xfrm>
          <a:off x="0" y="0"/>
          <a:ext cx="0" cy="0"/>
          <a:chOff x="0" y="0"/>
          <a:chExt cx="0" cy="0"/>
        </a:xfrm>
      </p:grpSpPr>
      <p:sp>
        <p:nvSpPr>
          <p:cNvPr id="1169" name="Google Shape;1169;p45"/>
          <p:cNvSpPr/>
          <p:nvPr/>
        </p:nvSpPr>
        <p:spPr>
          <a:xfrm rot="-5400000" flipH="1">
            <a:off x="7842370" y="2624057"/>
            <a:ext cx="373309" cy="3758080"/>
          </a:xfrm>
          <a:custGeom>
            <a:avLst/>
            <a:gdLst/>
            <a:ahLst/>
            <a:cxnLst/>
            <a:rect l="l" t="t" r="r" b="b"/>
            <a:pathLst>
              <a:path w="6145" h="45490" extrusionOk="0">
                <a:moveTo>
                  <a:pt x="3072" y="0"/>
                </a:moveTo>
                <a:lnTo>
                  <a:pt x="2760" y="9"/>
                </a:lnTo>
                <a:lnTo>
                  <a:pt x="2161" y="134"/>
                </a:lnTo>
                <a:lnTo>
                  <a:pt x="1608" y="366"/>
                </a:lnTo>
                <a:lnTo>
                  <a:pt x="1117" y="697"/>
                </a:lnTo>
                <a:lnTo>
                  <a:pt x="697" y="1117"/>
                </a:lnTo>
                <a:lnTo>
                  <a:pt x="366" y="1608"/>
                </a:lnTo>
                <a:lnTo>
                  <a:pt x="134" y="2161"/>
                </a:lnTo>
                <a:lnTo>
                  <a:pt x="9" y="2760"/>
                </a:lnTo>
                <a:lnTo>
                  <a:pt x="0" y="3072"/>
                </a:lnTo>
                <a:lnTo>
                  <a:pt x="0" y="42418"/>
                </a:lnTo>
                <a:lnTo>
                  <a:pt x="9" y="42730"/>
                </a:lnTo>
                <a:lnTo>
                  <a:pt x="134" y="43337"/>
                </a:lnTo>
                <a:lnTo>
                  <a:pt x="366" y="43882"/>
                </a:lnTo>
                <a:lnTo>
                  <a:pt x="697" y="44373"/>
                </a:lnTo>
                <a:lnTo>
                  <a:pt x="1117" y="44793"/>
                </a:lnTo>
                <a:lnTo>
                  <a:pt x="1608" y="45123"/>
                </a:lnTo>
                <a:lnTo>
                  <a:pt x="2161" y="45355"/>
                </a:lnTo>
                <a:lnTo>
                  <a:pt x="2760" y="45481"/>
                </a:lnTo>
                <a:lnTo>
                  <a:pt x="3072" y="45489"/>
                </a:lnTo>
                <a:lnTo>
                  <a:pt x="3394" y="45481"/>
                </a:lnTo>
                <a:lnTo>
                  <a:pt x="3992" y="45355"/>
                </a:lnTo>
                <a:lnTo>
                  <a:pt x="4546" y="45123"/>
                </a:lnTo>
                <a:lnTo>
                  <a:pt x="5028" y="44793"/>
                </a:lnTo>
                <a:lnTo>
                  <a:pt x="5448" y="44373"/>
                </a:lnTo>
                <a:lnTo>
                  <a:pt x="5778" y="43882"/>
                </a:lnTo>
                <a:lnTo>
                  <a:pt x="6010" y="43337"/>
                </a:lnTo>
                <a:lnTo>
                  <a:pt x="6135" y="42730"/>
                </a:lnTo>
                <a:lnTo>
                  <a:pt x="6144" y="42418"/>
                </a:lnTo>
                <a:lnTo>
                  <a:pt x="6144" y="3072"/>
                </a:lnTo>
                <a:lnTo>
                  <a:pt x="6135" y="2760"/>
                </a:lnTo>
                <a:lnTo>
                  <a:pt x="6010" y="2161"/>
                </a:lnTo>
                <a:lnTo>
                  <a:pt x="5778" y="1608"/>
                </a:lnTo>
                <a:lnTo>
                  <a:pt x="5448" y="1117"/>
                </a:lnTo>
                <a:lnTo>
                  <a:pt x="5028" y="697"/>
                </a:lnTo>
                <a:lnTo>
                  <a:pt x="4546" y="366"/>
                </a:lnTo>
                <a:lnTo>
                  <a:pt x="3992" y="134"/>
                </a:lnTo>
                <a:lnTo>
                  <a:pt x="3394" y="9"/>
                </a:lnTo>
                <a:lnTo>
                  <a:pt x="3072" y="0"/>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70" name="Google Shape;1170;p45"/>
          <p:cNvSpPr/>
          <p:nvPr/>
        </p:nvSpPr>
        <p:spPr>
          <a:xfrm rot="-5400000" flipH="1">
            <a:off x="8552095" y="936516"/>
            <a:ext cx="373309" cy="2338701"/>
          </a:xfrm>
          <a:custGeom>
            <a:avLst/>
            <a:gdLst/>
            <a:ahLst/>
            <a:cxnLst/>
            <a:rect l="l" t="t" r="r" b="b"/>
            <a:pathLst>
              <a:path w="6145" h="28309" extrusionOk="0">
                <a:moveTo>
                  <a:pt x="3073" y="1"/>
                </a:moveTo>
                <a:lnTo>
                  <a:pt x="2760" y="9"/>
                </a:lnTo>
                <a:lnTo>
                  <a:pt x="2153" y="126"/>
                </a:lnTo>
                <a:lnTo>
                  <a:pt x="1608" y="367"/>
                </a:lnTo>
                <a:lnTo>
                  <a:pt x="1117" y="697"/>
                </a:lnTo>
                <a:lnTo>
                  <a:pt x="697" y="1108"/>
                </a:lnTo>
                <a:lnTo>
                  <a:pt x="367" y="1599"/>
                </a:lnTo>
                <a:lnTo>
                  <a:pt x="135" y="2153"/>
                </a:lnTo>
                <a:lnTo>
                  <a:pt x="10" y="2751"/>
                </a:lnTo>
                <a:lnTo>
                  <a:pt x="1" y="3072"/>
                </a:lnTo>
                <a:lnTo>
                  <a:pt x="1" y="25237"/>
                </a:lnTo>
                <a:lnTo>
                  <a:pt x="10" y="25549"/>
                </a:lnTo>
                <a:lnTo>
                  <a:pt x="135" y="26156"/>
                </a:lnTo>
                <a:lnTo>
                  <a:pt x="367" y="26701"/>
                </a:lnTo>
                <a:lnTo>
                  <a:pt x="697" y="27192"/>
                </a:lnTo>
                <a:lnTo>
                  <a:pt x="1117" y="27612"/>
                </a:lnTo>
                <a:lnTo>
                  <a:pt x="1608" y="27942"/>
                </a:lnTo>
                <a:lnTo>
                  <a:pt x="2153" y="28174"/>
                </a:lnTo>
                <a:lnTo>
                  <a:pt x="2760" y="28300"/>
                </a:lnTo>
                <a:lnTo>
                  <a:pt x="3073" y="28308"/>
                </a:lnTo>
                <a:lnTo>
                  <a:pt x="3385" y="28300"/>
                </a:lnTo>
                <a:lnTo>
                  <a:pt x="3983" y="28174"/>
                </a:lnTo>
                <a:lnTo>
                  <a:pt x="4537" y="27942"/>
                </a:lnTo>
                <a:lnTo>
                  <a:pt x="5028" y="27612"/>
                </a:lnTo>
                <a:lnTo>
                  <a:pt x="5448" y="27192"/>
                </a:lnTo>
                <a:lnTo>
                  <a:pt x="5778" y="26701"/>
                </a:lnTo>
                <a:lnTo>
                  <a:pt x="6011" y="26156"/>
                </a:lnTo>
                <a:lnTo>
                  <a:pt x="6136" y="25549"/>
                </a:lnTo>
                <a:lnTo>
                  <a:pt x="6144" y="25237"/>
                </a:lnTo>
                <a:lnTo>
                  <a:pt x="6144" y="3072"/>
                </a:lnTo>
                <a:lnTo>
                  <a:pt x="6136" y="2751"/>
                </a:lnTo>
                <a:lnTo>
                  <a:pt x="6011" y="2153"/>
                </a:lnTo>
                <a:lnTo>
                  <a:pt x="5778" y="1599"/>
                </a:lnTo>
                <a:lnTo>
                  <a:pt x="5448" y="1108"/>
                </a:lnTo>
                <a:lnTo>
                  <a:pt x="5028" y="697"/>
                </a:lnTo>
                <a:lnTo>
                  <a:pt x="4537" y="367"/>
                </a:lnTo>
                <a:lnTo>
                  <a:pt x="3983" y="126"/>
                </a:lnTo>
                <a:lnTo>
                  <a:pt x="3385" y="9"/>
                </a:lnTo>
                <a:lnTo>
                  <a:pt x="3073"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71" name="Google Shape;1171;p45"/>
          <p:cNvSpPr/>
          <p:nvPr/>
        </p:nvSpPr>
        <p:spPr>
          <a:xfrm rot="-5400000" flipH="1">
            <a:off x="8238191" y="1801263"/>
            <a:ext cx="373309" cy="2966480"/>
          </a:xfrm>
          <a:custGeom>
            <a:avLst/>
            <a:gdLst/>
            <a:ahLst/>
            <a:cxnLst/>
            <a:rect l="l" t="t" r="r" b="b"/>
            <a:pathLst>
              <a:path w="6145" h="35908" extrusionOk="0">
                <a:moveTo>
                  <a:pt x="3072" y="0"/>
                </a:moveTo>
                <a:lnTo>
                  <a:pt x="2751" y="9"/>
                </a:lnTo>
                <a:lnTo>
                  <a:pt x="2153" y="134"/>
                </a:lnTo>
                <a:lnTo>
                  <a:pt x="1599" y="366"/>
                </a:lnTo>
                <a:lnTo>
                  <a:pt x="1108" y="697"/>
                </a:lnTo>
                <a:lnTo>
                  <a:pt x="697" y="1116"/>
                </a:lnTo>
                <a:lnTo>
                  <a:pt x="367" y="1608"/>
                </a:lnTo>
                <a:lnTo>
                  <a:pt x="125" y="2161"/>
                </a:lnTo>
                <a:lnTo>
                  <a:pt x="9" y="2759"/>
                </a:lnTo>
                <a:lnTo>
                  <a:pt x="0" y="3072"/>
                </a:lnTo>
                <a:lnTo>
                  <a:pt x="0" y="32836"/>
                </a:lnTo>
                <a:lnTo>
                  <a:pt x="9" y="33148"/>
                </a:lnTo>
                <a:lnTo>
                  <a:pt x="125" y="33755"/>
                </a:lnTo>
                <a:lnTo>
                  <a:pt x="367" y="34300"/>
                </a:lnTo>
                <a:lnTo>
                  <a:pt x="697" y="34791"/>
                </a:lnTo>
                <a:lnTo>
                  <a:pt x="1108" y="35211"/>
                </a:lnTo>
                <a:lnTo>
                  <a:pt x="1599" y="35541"/>
                </a:lnTo>
                <a:lnTo>
                  <a:pt x="2153" y="35773"/>
                </a:lnTo>
                <a:lnTo>
                  <a:pt x="2751" y="35899"/>
                </a:lnTo>
                <a:lnTo>
                  <a:pt x="3072" y="35907"/>
                </a:lnTo>
                <a:lnTo>
                  <a:pt x="3385" y="35899"/>
                </a:lnTo>
                <a:lnTo>
                  <a:pt x="3983" y="35773"/>
                </a:lnTo>
                <a:lnTo>
                  <a:pt x="4537" y="35541"/>
                </a:lnTo>
                <a:lnTo>
                  <a:pt x="5028" y="35211"/>
                </a:lnTo>
                <a:lnTo>
                  <a:pt x="5448" y="34791"/>
                </a:lnTo>
                <a:lnTo>
                  <a:pt x="5778" y="34300"/>
                </a:lnTo>
                <a:lnTo>
                  <a:pt x="6010" y="33755"/>
                </a:lnTo>
                <a:lnTo>
                  <a:pt x="6126" y="33148"/>
                </a:lnTo>
                <a:lnTo>
                  <a:pt x="6144" y="32836"/>
                </a:lnTo>
                <a:lnTo>
                  <a:pt x="6144" y="3072"/>
                </a:lnTo>
                <a:lnTo>
                  <a:pt x="6126" y="2759"/>
                </a:lnTo>
                <a:lnTo>
                  <a:pt x="6010" y="2161"/>
                </a:lnTo>
                <a:lnTo>
                  <a:pt x="5778" y="1608"/>
                </a:lnTo>
                <a:lnTo>
                  <a:pt x="5448" y="1116"/>
                </a:lnTo>
                <a:lnTo>
                  <a:pt x="5028" y="697"/>
                </a:lnTo>
                <a:lnTo>
                  <a:pt x="4537" y="366"/>
                </a:lnTo>
                <a:lnTo>
                  <a:pt x="3983" y="134"/>
                </a:lnTo>
                <a:lnTo>
                  <a:pt x="3385" y="9"/>
                </a:lnTo>
                <a:lnTo>
                  <a:pt x="3072" y="0"/>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72" name="Google Shape;1172;p45"/>
          <p:cNvSpPr/>
          <p:nvPr/>
        </p:nvSpPr>
        <p:spPr>
          <a:xfrm rot="-5400000" flipH="1">
            <a:off x="7424400" y="3443629"/>
            <a:ext cx="373309" cy="4593868"/>
          </a:xfrm>
          <a:custGeom>
            <a:avLst/>
            <a:gdLst/>
            <a:ahLst/>
            <a:cxnLst/>
            <a:rect l="l" t="t" r="r" b="b"/>
            <a:pathLst>
              <a:path w="6145" h="64931" extrusionOk="0">
                <a:moveTo>
                  <a:pt x="3072" y="1"/>
                </a:moveTo>
                <a:lnTo>
                  <a:pt x="2760" y="19"/>
                </a:lnTo>
                <a:lnTo>
                  <a:pt x="2153" y="135"/>
                </a:lnTo>
                <a:lnTo>
                  <a:pt x="1608" y="376"/>
                </a:lnTo>
                <a:lnTo>
                  <a:pt x="1117" y="706"/>
                </a:lnTo>
                <a:lnTo>
                  <a:pt x="697" y="1117"/>
                </a:lnTo>
                <a:lnTo>
                  <a:pt x="367" y="1608"/>
                </a:lnTo>
                <a:lnTo>
                  <a:pt x="134" y="2162"/>
                </a:lnTo>
                <a:lnTo>
                  <a:pt x="9" y="2760"/>
                </a:lnTo>
                <a:lnTo>
                  <a:pt x="1" y="3082"/>
                </a:lnTo>
                <a:lnTo>
                  <a:pt x="1" y="61859"/>
                </a:lnTo>
                <a:lnTo>
                  <a:pt x="9" y="62171"/>
                </a:lnTo>
                <a:lnTo>
                  <a:pt x="134" y="62778"/>
                </a:lnTo>
                <a:lnTo>
                  <a:pt x="367" y="63323"/>
                </a:lnTo>
                <a:lnTo>
                  <a:pt x="697" y="63814"/>
                </a:lnTo>
                <a:lnTo>
                  <a:pt x="1117" y="64234"/>
                </a:lnTo>
                <a:lnTo>
                  <a:pt x="1608" y="64564"/>
                </a:lnTo>
                <a:lnTo>
                  <a:pt x="2153" y="64796"/>
                </a:lnTo>
                <a:lnTo>
                  <a:pt x="2760" y="64922"/>
                </a:lnTo>
                <a:lnTo>
                  <a:pt x="3072" y="64930"/>
                </a:lnTo>
                <a:lnTo>
                  <a:pt x="3385" y="64922"/>
                </a:lnTo>
                <a:lnTo>
                  <a:pt x="3992" y="64796"/>
                </a:lnTo>
                <a:lnTo>
                  <a:pt x="4537" y="64564"/>
                </a:lnTo>
                <a:lnTo>
                  <a:pt x="5028" y="64234"/>
                </a:lnTo>
                <a:lnTo>
                  <a:pt x="5448" y="63814"/>
                </a:lnTo>
                <a:lnTo>
                  <a:pt x="5778" y="63323"/>
                </a:lnTo>
                <a:lnTo>
                  <a:pt x="6010" y="62778"/>
                </a:lnTo>
                <a:lnTo>
                  <a:pt x="6135" y="62171"/>
                </a:lnTo>
                <a:lnTo>
                  <a:pt x="6144" y="61859"/>
                </a:lnTo>
                <a:lnTo>
                  <a:pt x="6144" y="3082"/>
                </a:lnTo>
                <a:lnTo>
                  <a:pt x="6135" y="2760"/>
                </a:lnTo>
                <a:lnTo>
                  <a:pt x="6010" y="2162"/>
                </a:lnTo>
                <a:lnTo>
                  <a:pt x="5778" y="1608"/>
                </a:lnTo>
                <a:lnTo>
                  <a:pt x="5448" y="1117"/>
                </a:lnTo>
                <a:lnTo>
                  <a:pt x="5028" y="706"/>
                </a:lnTo>
                <a:lnTo>
                  <a:pt x="4537" y="376"/>
                </a:lnTo>
                <a:lnTo>
                  <a:pt x="3992" y="135"/>
                </a:lnTo>
                <a:lnTo>
                  <a:pt x="3385" y="19"/>
                </a:lnTo>
                <a:lnTo>
                  <a:pt x="3072" y="1"/>
                </a:ln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73" name="Google Shape;1173;p45"/>
          <p:cNvSpPr txBox="1"/>
          <p:nvPr/>
        </p:nvSpPr>
        <p:spPr>
          <a:xfrm flipH="1">
            <a:off x="9907795" y="1712467"/>
            <a:ext cx="1197600" cy="786800"/>
          </a:xfrm>
          <a:prstGeom prst="rect">
            <a:avLst/>
          </a:prstGeom>
          <a:noFill/>
          <a:ln>
            <a:noFill/>
          </a:ln>
        </p:spPr>
        <p:txBody>
          <a:bodyPr spcFirstLastPara="1" wrap="square" lIns="121900" tIns="121900" rIns="121900" bIns="121900"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r>
              <a:rPr kumimoji="0" lang="en-GB" sz="3200" b="0" i="0" u="none" strike="noStrike" kern="0" cap="none" spc="0" normalizeH="0" baseline="0" noProof="0">
                <a:ln>
                  <a:noFill/>
                </a:ln>
                <a:solidFill>
                  <a:srgbClr val="548280"/>
                </a:solidFill>
                <a:effectLst/>
                <a:uLnTx/>
                <a:uFillTx/>
                <a:cs typeface="+mn-ea"/>
                <a:sym typeface="+mn-lt"/>
              </a:rPr>
              <a:t>30%</a:t>
            </a:r>
            <a:endParaRPr kumimoji="0" sz="3200" b="0" i="0" u="none" strike="noStrike" kern="0" cap="none" spc="0" normalizeH="0" baseline="0" noProof="0">
              <a:ln>
                <a:noFill/>
              </a:ln>
              <a:solidFill>
                <a:srgbClr val="548280"/>
              </a:solidFill>
              <a:effectLst/>
              <a:uLnTx/>
              <a:uFillTx/>
              <a:cs typeface="+mn-ea"/>
              <a:sym typeface="+mn-lt"/>
            </a:endParaRPr>
          </a:p>
        </p:txBody>
      </p:sp>
      <p:sp>
        <p:nvSpPr>
          <p:cNvPr id="1174" name="Google Shape;1174;p45"/>
          <p:cNvSpPr txBox="1"/>
          <p:nvPr/>
        </p:nvSpPr>
        <p:spPr>
          <a:xfrm flipH="1">
            <a:off x="9907795" y="2891103"/>
            <a:ext cx="1197600" cy="786800"/>
          </a:xfrm>
          <a:prstGeom prst="rect">
            <a:avLst/>
          </a:prstGeom>
          <a:noFill/>
          <a:ln>
            <a:noFill/>
          </a:ln>
        </p:spPr>
        <p:txBody>
          <a:bodyPr spcFirstLastPara="1" wrap="square" lIns="121900" tIns="121900" rIns="121900" bIns="121900"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r>
              <a:rPr kumimoji="0" lang="en-GB" sz="3200" b="0" i="0" u="none" strike="noStrike" kern="0" cap="none" spc="0" normalizeH="0" baseline="0" noProof="0">
                <a:ln>
                  <a:noFill/>
                </a:ln>
                <a:solidFill>
                  <a:srgbClr val="548280"/>
                </a:solidFill>
                <a:effectLst/>
                <a:uLnTx/>
                <a:uFillTx/>
                <a:cs typeface="+mn-ea"/>
                <a:sym typeface="+mn-lt"/>
              </a:rPr>
              <a:t>40%</a:t>
            </a:r>
            <a:endParaRPr kumimoji="0" sz="3200" b="0" i="0" u="none" strike="noStrike" kern="0" cap="none" spc="0" normalizeH="0" baseline="0" noProof="0">
              <a:ln>
                <a:noFill/>
              </a:ln>
              <a:solidFill>
                <a:srgbClr val="548280"/>
              </a:solidFill>
              <a:effectLst/>
              <a:uLnTx/>
              <a:uFillTx/>
              <a:cs typeface="+mn-ea"/>
              <a:sym typeface="+mn-lt"/>
            </a:endParaRPr>
          </a:p>
        </p:txBody>
      </p:sp>
      <p:sp>
        <p:nvSpPr>
          <p:cNvPr id="1175" name="Google Shape;1175;p45"/>
          <p:cNvSpPr txBox="1"/>
          <p:nvPr/>
        </p:nvSpPr>
        <p:spPr>
          <a:xfrm flipH="1">
            <a:off x="9907795" y="4109697"/>
            <a:ext cx="1197600" cy="786800"/>
          </a:xfrm>
          <a:prstGeom prst="rect">
            <a:avLst/>
          </a:prstGeom>
          <a:noFill/>
          <a:ln>
            <a:noFill/>
          </a:ln>
        </p:spPr>
        <p:txBody>
          <a:bodyPr spcFirstLastPara="1" wrap="square" lIns="121900" tIns="121900" rIns="121900" bIns="121900"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r>
              <a:rPr kumimoji="0" lang="en-GB" sz="3200" b="0" i="0" u="none" strike="noStrike" kern="0" cap="none" spc="0" normalizeH="0" baseline="0" noProof="0">
                <a:ln>
                  <a:noFill/>
                </a:ln>
                <a:solidFill>
                  <a:srgbClr val="548280"/>
                </a:solidFill>
                <a:effectLst/>
                <a:uLnTx/>
                <a:uFillTx/>
                <a:cs typeface="+mn-ea"/>
                <a:sym typeface="+mn-lt"/>
              </a:rPr>
              <a:t>50%</a:t>
            </a:r>
            <a:endParaRPr kumimoji="0" sz="3200" b="0" i="0" u="none" strike="noStrike" kern="0" cap="none" spc="0" normalizeH="0" baseline="0" noProof="0">
              <a:ln>
                <a:noFill/>
              </a:ln>
              <a:solidFill>
                <a:srgbClr val="548280"/>
              </a:solidFill>
              <a:effectLst/>
              <a:uLnTx/>
              <a:uFillTx/>
              <a:cs typeface="+mn-ea"/>
              <a:sym typeface="+mn-lt"/>
            </a:endParaRPr>
          </a:p>
        </p:txBody>
      </p:sp>
      <p:sp>
        <p:nvSpPr>
          <p:cNvPr id="1176" name="Google Shape;1176;p45"/>
          <p:cNvSpPr txBox="1"/>
          <p:nvPr/>
        </p:nvSpPr>
        <p:spPr>
          <a:xfrm flipH="1">
            <a:off x="9907795" y="5347161"/>
            <a:ext cx="1197600" cy="786800"/>
          </a:xfrm>
          <a:prstGeom prst="rect">
            <a:avLst/>
          </a:prstGeom>
          <a:noFill/>
          <a:ln>
            <a:noFill/>
          </a:ln>
        </p:spPr>
        <p:txBody>
          <a:bodyPr spcFirstLastPara="1" wrap="square" lIns="121900" tIns="121900" rIns="121900" bIns="121900" anchor="ctr" anchorCtr="0">
            <a:noAutofit/>
          </a:bodyPr>
          <a:lstStyle/>
          <a:p>
            <a:pPr marL="0" marR="0" lvl="0" indent="0" algn="ctr" defTabSz="1219200" rtl="0" eaLnBrk="1" fontAlgn="auto" latinLnBrk="0" hangingPunct="1">
              <a:lnSpc>
                <a:spcPct val="100000"/>
              </a:lnSpc>
              <a:spcBef>
                <a:spcPts val="0"/>
              </a:spcBef>
              <a:spcAft>
                <a:spcPts val="0"/>
              </a:spcAft>
              <a:buClr>
                <a:srgbClr val="000000"/>
              </a:buClr>
              <a:buSzTx/>
              <a:buFontTx/>
              <a:buNone/>
              <a:defRPr/>
            </a:pPr>
            <a:r>
              <a:rPr kumimoji="0" lang="en-GB" sz="3200" b="0" i="0" u="none" strike="noStrike" kern="0" cap="none" spc="0" normalizeH="0" baseline="0" noProof="0">
                <a:ln>
                  <a:noFill/>
                </a:ln>
                <a:solidFill>
                  <a:srgbClr val="548280"/>
                </a:solidFill>
                <a:effectLst/>
                <a:uLnTx/>
                <a:uFillTx/>
                <a:cs typeface="+mn-ea"/>
                <a:sym typeface="+mn-lt"/>
              </a:rPr>
              <a:t>60%</a:t>
            </a:r>
            <a:endParaRPr kumimoji="0" sz="3200" b="0" i="0" u="none" strike="noStrike" kern="0" cap="none" spc="0" normalizeH="0" baseline="0" noProof="0">
              <a:ln>
                <a:noFill/>
              </a:ln>
              <a:solidFill>
                <a:srgbClr val="548280"/>
              </a:solidFill>
              <a:effectLst/>
              <a:uLnTx/>
              <a:uFillTx/>
              <a:cs typeface="+mn-ea"/>
              <a:sym typeface="+mn-lt"/>
            </a:endParaRPr>
          </a:p>
        </p:txBody>
      </p:sp>
      <p:grpSp>
        <p:nvGrpSpPr>
          <p:cNvPr id="1181" name="Google Shape;1181;p45"/>
          <p:cNvGrpSpPr/>
          <p:nvPr/>
        </p:nvGrpSpPr>
        <p:grpSpPr>
          <a:xfrm flipH="1">
            <a:off x="4897138" y="1866969"/>
            <a:ext cx="408688" cy="477799"/>
            <a:chOff x="-48237000" y="2342650"/>
            <a:chExt cx="256800" cy="300225"/>
          </a:xfrm>
        </p:grpSpPr>
        <p:sp>
          <p:nvSpPr>
            <p:cNvPr id="1182" name="Google Shape;1182;p45"/>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83" name="Google Shape;1183;p45"/>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475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84" name="Google Shape;1184;p45"/>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1185" name="Google Shape;1185;p45"/>
          <p:cNvSpPr/>
          <p:nvPr/>
        </p:nvSpPr>
        <p:spPr>
          <a:xfrm flipH="1">
            <a:off x="4342426" y="3046640"/>
            <a:ext cx="476365" cy="475729"/>
          </a:xfrm>
          <a:custGeom>
            <a:avLst/>
            <a:gdLst/>
            <a:ahLst/>
            <a:cxnLst/>
            <a:rect l="l" t="t" r="r" b="b"/>
            <a:pathLst>
              <a:path w="11973" h="11957" extrusionOk="0">
                <a:moveTo>
                  <a:pt x="5986" y="748"/>
                </a:moveTo>
                <a:lnTo>
                  <a:pt x="8003" y="1756"/>
                </a:lnTo>
                <a:lnTo>
                  <a:pt x="5986" y="2796"/>
                </a:lnTo>
                <a:lnTo>
                  <a:pt x="4002" y="1756"/>
                </a:lnTo>
                <a:lnTo>
                  <a:pt x="5986" y="748"/>
                </a:lnTo>
                <a:close/>
                <a:moveTo>
                  <a:pt x="3561" y="2324"/>
                </a:moveTo>
                <a:lnTo>
                  <a:pt x="5671" y="3395"/>
                </a:lnTo>
                <a:lnTo>
                  <a:pt x="5671" y="6136"/>
                </a:lnTo>
                <a:lnTo>
                  <a:pt x="3561" y="5064"/>
                </a:lnTo>
                <a:lnTo>
                  <a:pt x="3561" y="2324"/>
                </a:lnTo>
                <a:close/>
                <a:moveTo>
                  <a:pt x="8475" y="2324"/>
                </a:moveTo>
                <a:lnTo>
                  <a:pt x="8475" y="5064"/>
                </a:lnTo>
                <a:lnTo>
                  <a:pt x="6364" y="6136"/>
                </a:lnTo>
                <a:lnTo>
                  <a:pt x="6364" y="3395"/>
                </a:lnTo>
                <a:lnTo>
                  <a:pt x="8475" y="2324"/>
                </a:lnTo>
                <a:close/>
                <a:moveTo>
                  <a:pt x="3214" y="5663"/>
                </a:moveTo>
                <a:lnTo>
                  <a:pt x="5230" y="6703"/>
                </a:lnTo>
                <a:lnTo>
                  <a:pt x="3214" y="7711"/>
                </a:lnTo>
                <a:lnTo>
                  <a:pt x="1166" y="6703"/>
                </a:lnTo>
                <a:lnTo>
                  <a:pt x="3214" y="5663"/>
                </a:lnTo>
                <a:close/>
                <a:moveTo>
                  <a:pt x="8822" y="5663"/>
                </a:moveTo>
                <a:lnTo>
                  <a:pt x="10870" y="6703"/>
                </a:lnTo>
                <a:lnTo>
                  <a:pt x="8822" y="7711"/>
                </a:lnTo>
                <a:lnTo>
                  <a:pt x="6837" y="6703"/>
                </a:lnTo>
                <a:lnTo>
                  <a:pt x="8822" y="5663"/>
                </a:lnTo>
                <a:close/>
                <a:moveTo>
                  <a:pt x="5671" y="7238"/>
                </a:moveTo>
                <a:lnTo>
                  <a:pt x="5671" y="9948"/>
                </a:lnTo>
                <a:lnTo>
                  <a:pt x="3561" y="11019"/>
                </a:lnTo>
                <a:lnTo>
                  <a:pt x="3561" y="8309"/>
                </a:lnTo>
                <a:lnTo>
                  <a:pt x="5671" y="7238"/>
                </a:lnTo>
                <a:close/>
                <a:moveTo>
                  <a:pt x="11311" y="7238"/>
                </a:moveTo>
                <a:lnTo>
                  <a:pt x="11311" y="10011"/>
                </a:lnTo>
                <a:lnTo>
                  <a:pt x="9200" y="11050"/>
                </a:lnTo>
                <a:lnTo>
                  <a:pt x="9200" y="8309"/>
                </a:lnTo>
                <a:lnTo>
                  <a:pt x="11311" y="7238"/>
                </a:lnTo>
                <a:close/>
                <a:moveTo>
                  <a:pt x="725" y="7270"/>
                </a:moveTo>
                <a:lnTo>
                  <a:pt x="2836" y="8341"/>
                </a:lnTo>
                <a:lnTo>
                  <a:pt x="2836" y="11082"/>
                </a:lnTo>
                <a:lnTo>
                  <a:pt x="725" y="10042"/>
                </a:lnTo>
                <a:lnTo>
                  <a:pt x="725" y="7270"/>
                </a:lnTo>
                <a:close/>
                <a:moveTo>
                  <a:pt x="6364" y="7270"/>
                </a:moveTo>
                <a:lnTo>
                  <a:pt x="8475" y="8341"/>
                </a:lnTo>
                <a:lnTo>
                  <a:pt x="8475" y="11082"/>
                </a:lnTo>
                <a:lnTo>
                  <a:pt x="6364" y="10042"/>
                </a:lnTo>
                <a:lnTo>
                  <a:pt x="6364" y="7270"/>
                </a:lnTo>
                <a:close/>
                <a:moveTo>
                  <a:pt x="5998" y="0"/>
                </a:moveTo>
                <a:cubicBezTo>
                  <a:pt x="5947" y="0"/>
                  <a:pt x="5892" y="8"/>
                  <a:pt x="5829" y="24"/>
                </a:cubicBezTo>
                <a:lnTo>
                  <a:pt x="3056" y="1441"/>
                </a:lnTo>
                <a:cubicBezTo>
                  <a:pt x="2930" y="1536"/>
                  <a:pt x="2836" y="1662"/>
                  <a:pt x="2836" y="1756"/>
                </a:cubicBezTo>
                <a:lnTo>
                  <a:pt x="2836" y="5064"/>
                </a:lnTo>
                <a:lnTo>
                  <a:pt x="221" y="6388"/>
                </a:lnTo>
                <a:cubicBezTo>
                  <a:pt x="95" y="6451"/>
                  <a:pt x="0" y="6577"/>
                  <a:pt x="0" y="6703"/>
                </a:cubicBezTo>
                <a:lnTo>
                  <a:pt x="0" y="10200"/>
                </a:lnTo>
                <a:cubicBezTo>
                  <a:pt x="0" y="10326"/>
                  <a:pt x="95" y="10420"/>
                  <a:pt x="221" y="10515"/>
                </a:cubicBezTo>
                <a:lnTo>
                  <a:pt x="3056" y="11933"/>
                </a:lnTo>
                <a:cubicBezTo>
                  <a:pt x="3088" y="11948"/>
                  <a:pt x="3135" y="11956"/>
                  <a:pt x="3190" y="11956"/>
                </a:cubicBezTo>
                <a:cubicBezTo>
                  <a:pt x="3245" y="11956"/>
                  <a:pt x="3308" y="11948"/>
                  <a:pt x="3371" y="11933"/>
                </a:cubicBezTo>
                <a:lnTo>
                  <a:pt x="5986" y="10578"/>
                </a:lnTo>
                <a:lnTo>
                  <a:pt x="8633" y="11933"/>
                </a:lnTo>
                <a:cubicBezTo>
                  <a:pt x="8680" y="11948"/>
                  <a:pt x="8727" y="11956"/>
                  <a:pt x="8779" y="11956"/>
                </a:cubicBezTo>
                <a:cubicBezTo>
                  <a:pt x="8830" y="11956"/>
                  <a:pt x="8885" y="11948"/>
                  <a:pt x="8948" y="11933"/>
                </a:cubicBezTo>
                <a:lnTo>
                  <a:pt x="11783" y="10515"/>
                </a:lnTo>
                <a:cubicBezTo>
                  <a:pt x="11909" y="10420"/>
                  <a:pt x="11972" y="10326"/>
                  <a:pt x="11972" y="10200"/>
                </a:cubicBezTo>
                <a:lnTo>
                  <a:pt x="11972" y="6703"/>
                </a:lnTo>
                <a:cubicBezTo>
                  <a:pt x="11972" y="6577"/>
                  <a:pt x="11941" y="6451"/>
                  <a:pt x="11783" y="6388"/>
                </a:cubicBezTo>
                <a:lnTo>
                  <a:pt x="9137" y="5064"/>
                </a:lnTo>
                <a:lnTo>
                  <a:pt x="9137" y="1756"/>
                </a:lnTo>
                <a:cubicBezTo>
                  <a:pt x="9137" y="1662"/>
                  <a:pt x="9074" y="1536"/>
                  <a:pt x="8948" y="1441"/>
                </a:cubicBezTo>
                <a:lnTo>
                  <a:pt x="6144" y="24"/>
                </a:lnTo>
                <a:cubicBezTo>
                  <a:pt x="6097" y="8"/>
                  <a:pt x="6049" y="0"/>
                  <a:pt x="5998"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grpSp>
        <p:nvGrpSpPr>
          <p:cNvPr id="1186" name="Google Shape;1186;p45"/>
          <p:cNvGrpSpPr/>
          <p:nvPr/>
        </p:nvGrpSpPr>
        <p:grpSpPr>
          <a:xfrm flipH="1">
            <a:off x="3684675" y="4316442"/>
            <a:ext cx="454144" cy="453557"/>
            <a:chOff x="5053900" y="2021500"/>
            <a:chExt cx="483750" cy="483125"/>
          </a:xfrm>
        </p:grpSpPr>
        <p:sp>
          <p:nvSpPr>
            <p:cNvPr id="1187" name="Google Shape;1187;p45"/>
            <p:cNvSpPr/>
            <p:nvPr/>
          </p:nvSpPr>
          <p:spPr>
            <a:xfrm>
              <a:off x="5281350" y="2078100"/>
              <a:ext cx="127375" cy="127350"/>
            </a:xfrm>
            <a:custGeom>
              <a:avLst/>
              <a:gdLst/>
              <a:ahLst/>
              <a:cxnLst/>
              <a:rect l="l" t="t" r="r" b="b"/>
              <a:pathLst>
                <a:path w="5095" h="5094" extrusionOk="0">
                  <a:moveTo>
                    <a:pt x="565" y="0"/>
                  </a:moveTo>
                  <a:cubicBezTo>
                    <a:pt x="251" y="0"/>
                    <a:pt x="1" y="254"/>
                    <a:pt x="1" y="568"/>
                  </a:cubicBezTo>
                  <a:cubicBezTo>
                    <a:pt x="1" y="879"/>
                    <a:pt x="251" y="1132"/>
                    <a:pt x="565" y="1132"/>
                  </a:cubicBezTo>
                  <a:cubicBezTo>
                    <a:pt x="2440" y="1135"/>
                    <a:pt x="3959" y="2654"/>
                    <a:pt x="3962" y="4529"/>
                  </a:cubicBezTo>
                  <a:cubicBezTo>
                    <a:pt x="3962" y="4843"/>
                    <a:pt x="4216" y="5094"/>
                    <a:pt x="4530" y="5094"/>
                  </a:cubicBezTo>
                  <a:cubicBezTo>
                    <a:pt x="4841" y="5094"/>
                    <a:pt x="5094" y="4843"/>
                    <a:pt x="5094" y="4529"/>
                  </a:cubicBezTo>
                  <a:cubicBezTo>
                    <a:pt x="5091" y="2029"/>
                    <a:pt x="3065" y="3"/>
                    <a:pt x="565"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88" name="Google Shape;1188;p45"/>
            <p:cNvSpPr/>
            <p:nvPr/>
          </p:nvSpPr>
          <p:spPr>
            <a:xfrm>
              <a:off x="5118000" y="2021500"/>
              <a:ext cx="368700" cy="483125"/>
            </a:xfrm>
            <a:custGeom>
              <a:avLst/>
              <a:gdLst/>
              <a:ahLst/>
              <a:cxnLst/>
              <a:rect l="l" t="t" r="r" b="b"/>
              <a:pathLst>
                <a:path w="14748" h="19325" extrusionOk="0">
                  <a:moveTo>
                    <a:pt x="7088" y="1135"/>
                  </a:moveTo>
                  <a:cubicBezTo>
                    <a:pt x="8391" y="1135"/>
                    <a:pt x="9651" y="1571"/>
                    <a:pt x="10668" y="2397"/>
                  </a:cubicBezTo>
                  <a:cubicBezTo>
                    <a:pt x="13159" y="4417"/>
                    <a:pt x="13473" y="8104"/>
                    <a:pt x="11360" y="10516"/>
                  </a:cubicBezTo>
                  <a:cubicBezTo>
                    <a:pt x="10572" y="11419"/>
                    <a:pt x="10085" y="12503"/>
                    <a:pt x="9962" y="13626"/>
                  </a:cubicBezTo>
                  <a:lnTo>
                    <a:pt x="4237" y="13626"/>
                  </a:lnTo>
                  <a:cubicBezTo>
                    <a:pt x="4107" y="12482"/>
                    <a:pt x="3630" y="11407"/>
                    <a:pt x="2866" y="10550"/>
                  </a:cubicBezTo>
                  <a:cubicBezTo>
                    <a:pt x="1658" y="9191"/>
                    <a:pt x="1184" y="7367"/>
                    <a:pt x="1571" y="5549"/>
                  </a:cubicBezTo>
                  <a:cubicBezTo>
                    <a:pt x="2020" y="3427"/>
                    <a:pt x="3748" y="1706"/>
                    <a:pt x="5873" y="1262"/>
                  </a:cubicBezTo>
                  <a:cubicBezTo>
                    <a:pt x="6278" y="1177"/>
                    <a:pt x="6685" y="1135"/>
                    <a:pt x="7088" y="1135"/>
                  </a:cubicBezTo>
                  <a:close/>
                  <a:moveTo>
                    <a:pt x="9931" y="14759"/>
                  </a:moveTo>
                  <a:lnTo>
                    <a:pt x="9931" y="15323"/>
                  </a:lnTo>
                  <a:cubicBezTo>
                    <a:pt x="9931" y="15637"/>
                    <a:pt x="9678" y="15891"/>
                    <a:pt x="9364" y="15891"/>
                  </a:cubicBezTo>
                  <a:lnTo>
                    <a:pt x="4835" y="15891"/>
                  </a:lnTo>
                  <a:cubicBezTo>
                    <a:pt x="4521" y="15891"/>
                    <a:pt x="4270" y="15637"/>
                    <a:pt x="4270" y="15323"/>
                  </a:cubicBezTo>
                  <a:lnTo>
                    <a:pt x="4270" y="14759"/>
                  </a:lnTo>
                  <a:close/>
                  <a:moveTo>
                    <a:pt x="8699" y="17023"/>
                  </a:moveTo>
                  <a:cubicBezTo>
                    <a:pt x="8464" y="17694"/>
                    <a:pt x="7827" y="18192"/>
                    <a:pt x="7099" y="18192"/>
                  </a:cubicBezTo>
                  <a:cubicBezTo>
                    <a:pt x="6371" y="18192"/>
                    <a:pt x="5734" y="17694"/>
                    <a:pt x="5499" y="17023"/>
                  </a:cubicBezTo>
                  <a:close/>
                  <a:moveTo>
                    <a:pt x="7087" y="0"/>
                  </a:moveTo>
                  <a:cubicBezTo>
                    <a:pt x="6607" y="0"/>
                    <a:pt x="6123" y="50"/>
                    <a:pt x="5641" y="151"/>
                  </a:cubicBezTo>
                  <a:cubicBezTo>
                    <a:pt x="3053" y="712"/>
                    <a:pt x="1027" y="2729"/>
                    <a:pt x="462" y="5314"/>
                  </a:cubicBezTo>
                  <a:cubicBezTo>
                    <a:pt x="0" y="7488"/>
                    <a:pt x="568" y="9671"/>
                    <a:pt x="2020" y="11301"/>
                  </a:cubicBezTo>
                  <a:cubicBezTo>
                    <a:pt x="2730" y="12099"/>
                    <a:pt x="3135" y="13149"/>
                    <a:pt x="3135" y="14191"/>
                  </a:cubicBezTo>
                  <a:lnTo>
                    <a:pt x="3135" y="15323"/>
                  </a:lnTo>
                  <a:cubicBezTo>
                    <a:pt x="3138" y="16060"/>
                    <a:pt x="3612" y="16709"/>
                    <a:pt x="4309" y="16939"/>
                  </a:cubicBezTo>
                  <a:cubicBezTo>
                    <a:pt x="4409" y="17518"/>
                    <a:pt x="4681" y="18053"/>
                    <a:pt x="5094" y="18473"/>
                  </a:cubicBezTo>
                  <a:cubicBezTo>
                    <a:pt x="5642" y="19040"/>
                    <a:pt x="6371" y="19324"/>
                    <a:pt x="7099" y="19324"/>
                  </a:cubicBezTo>
                  <a:cubicBezTo>
                    <a:pt x="7828" y="19324"/>
                    <a:pt x="8556" y="19040"/>
                    <a:pt x="9104" y="18473"/>
                  </a:cubicBezTo>
                  <a:cubicBezTo>
                    <a:pt x="9518" y="18053"/>
                    <a:pt x="9790" y="17518"/>
                    <a:pt x="9889" y="16939"/>
                  </a:cubicBezTo>
                  <a:cubicBezTo>
                    <a:pt x="10587" y="16709"/>
                    <a:pt x="11061" y="16060"/>
                    <a:pt x="11064" y="15323"/>
                  </a:cubicBezTo>
                  <a:lnTo>
                    <a:pt x="11064" y="14191"/>
                  </a:lnTo>
                  <a:cubicBezTo>
                    <a:pt x="11064" y="13149"/>
                    <a:pt x="11471" y="12108"/>
                    <a:pt x="12211" y="11262"/>
                  </a:cubicBezTo>
                  <a:cubicBezTo>
                    <a:pt x="14747" y="8366"/>
                    <a:pt x="14370" y="3943"/>
                    <a:pt x="11381" y="1518"/>
                  </a:cubicBezTo>
                  <a:cubicBezTo>
                    <a:pt x="10159" y="525"/>
                    <a:pt x="8647" y="0"/>
                    <a:pt x="7087"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89" name="Google Shape;1189;p45"/>
            <p:cNvSpPr/>
            <p:nvPr/>
          </p:nvSpPr>
          <p:spPr>
            <a:xfrm>
              <a:off x="5053900" y="2191325"/>
              <a:ext cx="56650" cy="28325"/>
            </a:xfrm>
            <a:custGeom>
              <a:avLst/>
              <a:gdLst/>
              <a:ahLst/>
              <a:cxnLst/>
              <a:rect l="l" t="t" r="r" b="b"/>
              <a:pathLst>
                <a:path w="2266" h="1133" extrusionOk="0">
                  <a:moveTo>
                    <a:pt x="569" y="0"/>
                  </a:moveTo>
                  <a:cubicBezTo>
                    <a:pt x="255" y="0"/>
                    <a:pt x="1" y="254"/>
                    <a:pt x="1" y="568"/>
                  </a:cubicBezTo>
                  <a:cubicBezTo>
                    <a:pt x="1" y="879"/>
                    <a:pt x="255" y="1133"/>
                    <a:pt x="569" y="1133"/>
                  </a:cubicBezTo>
                  <a:lnTo>
                    <a:pt x="1701" y="1133"/>
                  </a:lnTo>
                  <a:cubicBezTo>
                    <a:pt x="2012" y="1133"/>
                    <a:pt x="2266" y="879"/>
                    <a:pt x="2266" y="568"/>
                  </a:cubicBezTo>
                  <a:cubicBezTo>
                    <a:pt x="2266" y="254"/>
                    <a:pt x="2012" y="0"/>
                    <a:pt x="1701"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0" name="Google Shape;1190;p45"/>
            <p:cNvSpPr/>
            <p:nvPr/>
          </p:nvSpPr>
          <p:spPr>
            <a:xfrm>
              <a:off x="5056850" y="2096550"/>
              <a:ext cx="50750" cy="48025"/>
            </a:xfrm>
            <a:custGeom>
              <a:avLst/>
              <a:gdLst/>
              <a:ahLst/>
              <a:cxnLst/>
              <a:rect l="l" t="t" r="r" b="b"/>
              <a:pathLst>
                <a:path w="2030" h="1921" extrusionOk="0">
                  <a:moveTo>
                    <a:pt x="622" y="0"/>
                  </a:moveTo>
                  <a:cubicBezTo>
                    <a:pt x="476" y="0"/>
                    <a:pt x="331" y="56"/>
                    <a:pt x="221" y="168"/>
                  </a:cubicBezTo>
                  <a:cubicBezTo>
                    <a:pt x="4" y="385"/>
                    <a:pt x="1" y="739"/>
                    <a:pt x="215" y="962"/>
                  </a:cubicBezTo>
                  <a:lnTo>
                    <a:pt x="1015" y="1762"/>
                  </a:lnTo>
                  <a:cubicBezTo>
                    <a:pt x="1125" y="1868"/>
                    <a:pt x="1267" y="1921"/>
                    <a:pt x="1409" y="1921"/>
                  </a:cubicBezTo>
                  <a:cubicBezTo>
                    <a:pt x="1554" y="1921"/>
                    <a:pt x="1699" y="1865"/>
                    <a:pt x="1809" y="1753"/>
                  </a:cubicBezTo>
                  <a:cubicBezTo>
                    <a:pt x="2027" y="1536"/>
                    <a:pt x="2030" y="1183"/>
                    <a:pt x="1815" y="962"/>
                  </a:cubicBezTo>
                  <a:lnTo>
                    <a:pt x="1015" y="159"/>
                  </a:lnTo>
                  <a:cubicBezTo>
                    <a:pt x="905" y="53"/>
                    <a:pt x="763" y="0"/>
                    <a:pt x="622"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1" name="Google Shape;1191;p45"/>
            <p:cNvSpPr/>
            <p:nvPr/>
          </p:nvSpPr>
          <p:spPr>
            <a:xfrm>
              <a:off x="5056400" y="2266400"/>
              <a:ext cx="51200" cy="48350"/>
            </a:xfrm>
            <a:custGeom>
              <a:avLst/>
              <a:gdLst/>
              <a:ahLst/>
              <a:cxnLst/>
              <a:rect l="l" t="t" r="r" b="b"/>
              <a:pathLst>
                <a:path w="2048" h="1934" extrusionOk="0">
                  <a:moveTo>
                    <a:pt x="1427" y="0"/>
                  </a:moveTo>
                  <a:cubicBezTo>
                    <a:pt x="1285" y="0"/>
                    <a:pt x="1143" y="53"/>
                    <a:pt x="1033" y="159"/>
                  </a:cubicBezTo>
                  <a:lnTo>
                    <a:pt x="233" y="962"/>
                  </a:lnTo>
                  <a:cubicBezTo>
                    <a:pt x="4" y="1179"/>
                    <a:pt x="1" y="1545"/>
                    <a:pt x="227" y="1768"/>
                  </a:cubicBezTo>
                  <a:cubicBezTo>
                    <a:pt x="338" y="1879"/>
                    <a:pt x="482" y="1934"/>
                    <a:pt x="627" y="1934"/>
                  </a:cubicBezTo>
                  <a:cubicBezTo>
                    <a:pt x="774" y="1934"/>
                    <a:pt x="922" y="1876"/>
                    <a:pt x="1033" y="1762"/>
                  </a:cubicBezTo>
                  <a:lnTo>
                    <a:pt x="1833" y="962"/>
                  </a:lnTo>
                  <a:cubicBezTo>
                    <a:pt x="2048" y="738"/>
                    <a:pt x="2045" y="385"/>
                    <a:pt x="1827" y="168"/>
                  </a:cubicBezTo>
                  <a:cubicBezTo>
                    <a:pt x="1717" y="56"/>
                    <a:pt x="1572" y="0"/>
                    <a:pt x="1427"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2" name="Google Shape;1192;p45"/>
            <p:cNvSpPr/>
            <p:nvPr/>
          </p:nvSpPr>
          <p:spPr>
            <a:xfrm>
              <a:off x="5480400" y="2191325"/>
              <a:ext cx="56650" cy="28325"/>
            </a:xfrm>
            <a:custGeom>
              <a:avLst/>
              <a:gdLst/>
              <a:ahLst/>
              <a:cxnLst/>
              <a:rect l="l" t="t" r="r" b="b"/>
              <a:pathLst>
                <a:path w="2266" h="1133" extrusionOk="0">
                  <a:moveTo>
                    <a:pt x="568" y="0"/>
                  </a:moveTo>
                  <a:cubicBezTo>
                    <a:pt x="254" y="0"/>
                    <a:pt x="1" y="254"/>
                    <a:pt x="1" y="568"/>
                  </a:cubicBezTo>
                  <a:cubicBezTo>
                    <a:pt x="1" y="879"/>
                    <a:pt x="254" y="1133"/>
                    <a:pt x="568" y="1133"/>
                  </a:cubicBezTo>
                  <a:lnTo>
                    <a:pt x="1701" y="1133"/>
                  </a:lnTo>
                  <a:cubicBezTo>
                    <a:pt x="2012" y="1133"/>
                    <a:pt x="2265" y="879"/>
                    <a:pt x="2265" y="568"/>
                  </a:cubicBezTo>
                  <a:cubicBezTo>
                    <a:pt x="2265" y="254"/>
                    <a:pt x="2012" y="0"/>
                    <a:pt x="1701"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3" name="Google Shape;1193;p45"/>
            <p:cNvSpPr/>
            <p:nvPr/>
          </p:nvSpPr>
          <p:spPr>
            <a:xfrm>
              <a:off x="5479800" y="2096550"/>
              <a:ext cx="54300" cy="48225"/>
            </a:xfrm>
            <a:custGeom>
              <a:avLst/>
              <a:gdLst/>
              <a:ahLst/>
              <a:cxnLst/>
              <a:rect l="l" t="t" r="r" b="b"/>
              <a:pathLst>
                <a:path w="2172" h="1929" extrusionOk="0">
                  <a:moveTo>
                    <a:pt x="1550" y="0"/>
                  </a:moveTo>
                  <a:cubicBezTo>
                    <a:pt x="1409" y="0"/>
                    <a:pt x="1267" y="53"/>
                    <a:pt x="1157" y="159"/>
                  </a:cubicBezTo>
                  <a:lnTo>
                    <a:pt x="357" y="962"/>
                  </a:lnTo>
                  <a:cubicBezTo>
                    <a:pt x="1" y="1318"/>
                    <a:pt x="251" y="1928"/>
                    <a:pt x="756" y="1928"/>
                  </a:cubicBezTo>
                  <a:cubicBezTo>
                    <a:pt x="907" y="1928"/>
                    <a:pt x="1051" y="1868"/>
                    <a:pt x="1157" y="1762"/>
                  </a:cubicBezTo>
                  <a:lnTo>
                    <a:pt x="1957" y="959"/>
                  </a:lnTo>
                  <a:cubicBezTo>
                    <a:pt x="2172" y="739"/>
                    <a:pt x="2169" y="385"/>
                    <a:pt x="1951" y="168"/>
                  </a:cubicBezTo>
                  <a:cubicBezTo>
                    <a:pt x="1841" y="56"/>
                    <a:pt x="1696" y="0"/>
                    <a:pt x="1550"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1194" name="Google Shape;1194;p45"/>
            <p:cNvSpPr/>
            <p:nvPr/>
          </p:nvSpPr>
          <p:spPr>
            <a:xfrm>
              <a:off x="5483350" y="2266400"/>
              <a:ext cx="54300" cy="48225"/>
            </a:xfrm>
            <a:custGeom>
              <a:avLst/>
              <a:gdLst/>
              <a:ahLst/>
              <a:cxnLst/>
              <a:rect l="l" t="t" r="r" b="b"/>
              <a:pathLst>
                <a:path w="2172" h="1929" extrusionOk="0">
                  <a:moveTo>
                    <a:pt x="622" y="0"/>
                  </a:moveTo>
                  <a:cubicBezTo>
                    <a:pt x="476" y="0"/>
                    <a:pt x="331" y="56"/>
                    <a:pt x="221" y="168"/>
                  </a:cubicBezTo>
                  <a:cubicBezTo>
                    <a:pt x="4" y="385"/>
                    <a:pt x="1" y="738"/>
                    <a:pt x="215" y="962"/>
                  </a:cubicBezTo>
                  <a:lnTo>
                    <a:pt x="1015" y="1762"/>
                  </a:lnTo>
                  <a:cubicBezTo>
                    <a:pt x="1121" y="1868"/>
                    <a:pt x="1266" y="1928"/>
                    <a:pt x="1417" y="1928"/>
                  </a:cubicBezTo>
                  <a:cubicBezTo>
                    <a:pt x="1921" y="1928"/>
                    <a:pt x="2172" y="1318"/>
                    <a:pt x="1815" y="962"/>
                  </a:cubicBezTo>
                  <a:lnTo>
                    <a:pt x="1015" y="159"/>
                  </a:lnTo>
                  <a:cubicBezTo>
                    <a:pt x="905" y="53"/>
                    <a:pt x="763" y="0"/>
                    <a:pt x="622"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grpSp>
      <p:sp>
        <p:nvSpPr>
          <p:cNvPr id="1195" name="Google Shape;1195;p45"/>
          <p:cNvSpPr/>
          <p:nvPr/>
        </p:nvSpPr>
        <p:spPr>
          <a:xfrm flipH="1">
            <a:off x="3109547" y="5496998"/>
            <a:ext cx="487164" cy="487125"/>
          </a:xfrm>
          <a:custGeom>
            <a:avLst/>
            <a:gdLst/>
            <a:ahLst/>
            <a:cxnLst/>
            <a:rect l="l" t="t" r="r" b="b"/>
            <a:pathLst>
              <a:path w="12635" h="12634" extrusionOk="0">
                <a:moveTo>
                  <a:pt x="6302" y="2741"/>
                </a:moveTo>
                <a:cubicBezTo>
                  <a:pt x="6774" y="2741"/>
                  <a:pt x="7152" y="3087"/>
                  <a:pt x="7152" y="3560"/>
                </a:cubicBezTo>
                <a:cubicBezTo>
                  <a:pt x="7152" y="4033"/>
                  <a:pt x="6774" y="4411"/>
                  <a:pt x="6302" y="4411"/>
                </a:cubicBezTo>
                <a:cubicBezTo>
                  <a:pt x="5861" y="4411"/>
                  <a:pt x="5483" y="4033"/>
                  <a:pt x="5483" y="3560"/>
                </a:cubicBezTo>
                <a:cubicBezTo>
                  <a:pt x="5483" y="3087"/>
                  <a:pt x="5829" y="2741"/>
                  <a:pt x="6302" y="2741"/>
                </a:cubicBezTo>
                <a:close/>
                <a:moveTo>
                  <a:pt x="11910" y="819"/>
                </a:moveTo>
                <a:lnTo>
                  <a:pt x="11910" y="5230"/>
                </a:lnTo>
                <a:lnTo>
                  <a:pt x="8161" y="5230"/>
                </a:lnTo>
                <a:cubicBezTo>
                  <a:pt x="7972" y="5041"/>
                  <a:pt x="7751" y="4820"/>
                  <a:pt x="7530" y="4726"/>
                </a:cubicBezTo>
                <a:cubicBezTo>
                  <a:pt x="7814" y="4411"/>
                  <a:pt x="8003" y="4001"/>
                  <a:pt x="8003" y="3560"/>
                </a:cubicBezTo>
                <a:cubicBezTo>
                  <a:pt x="8003" y="2678"/>
                  <a:pt x="7247" y="1922"/>
                  <a:pt x="6333" y="1922"/>
                </a:cubicBezTo>
                <a:cubicBezTo>
                  <a:pt x="5451" y="1922"/>
                  <a:pt x="4695" y="2678"/>
                  <a:pt x="4695" y="3560"/>
                </a:cubicBezTo>
                <a:cubicBezTo>
                  <a:pt x="4695" y="4001"/>
                  <a:pt x="4853" y="4411"/>
                  <a:pt x="5168" y="4726"/>
                </a:cubicBezTo>
                <a:cubicBezTo>
                  <a:pt x="4916" y="4820"/>
                  <a:pt x="4695" y="5041"/>
                  <a:pt x="4537" y="5230"/>
                </a:cubicBezTo>
                <a:lnTo>
                  <a:pt x="883" y="5230"/>
                </a:lnTo>
                <a:lnTo>
                  <a:pt x="883" y="819"/>
                </a:lnTo>
                <a:close/>
                <a:moveTo>
                  <a:pt x="6302" y="5230"/>
                </a:moveTo>
                <a:cubicBezTo>
                  <a:pt x="7215" y="5230"/>
                  <a:pt x="7972" y="5986"/>
                  <a:pt x="7972" y="6868"/>
                </a:cubicBezTo>
                <a:lnTo>
                  <a:pt x="4664" y="6868"/>
                </a:lnTo>
                <a:cubicBezTo>
                  <a:pt x="4664" y="5986"/>
                  <a:pt x="5388" y="5230"/>
                  <a:pt x="6302" y="5230"/>
                </a:cubicBezTo>
                <a:close/>
                <a:moveTo>
                  <a:pt x="8287" y="7719"/>
                </a:moveTo>
                <a:lnTo>
                  <a:pt x="7593" y="11846"/>
                </a:lnTo>
                <a:lnTo>
                  <a:pt x="5010" y="11846"/>
                </a:lnTo>
                <a:lnTo>
                  <a:pt x="4285" y="7719"/>
                </a:lnTo>
                <a:close/>
                <a:moveTo>
                  <a:pt x="410" y="0"/>
                </a:moveTo>
                <a:cubicBezTo>
                  <a:pt x="158" y="0"/>
                  <a:pt x="1" y="189"/>
                  <a:pt x="1" y="378"/>
                </a:cubicBezTo>
                <a:lnTo>
                  <a:pt x="1" y="5608"/>
                </a:lnTo>
                <a:cubicBezTo>
                  <a:pt x="1" y="5860"/>
                  <a:pt x="190" y="6017"/>
                  <a:pt x="410" y="6017"/>
                </a:cubicBezTo>
                <a:lnTo>
                  <a:pt x="3970" y="6017"/>
                </a:lnTo>
                <a:cubicBezTo>
                  <a:pt x="3907" y="6301"/>
                  <a:pt x="3813" y="6553"/>
                  <a:pt x="3813" y="6837"/>
                </a:cubicBezTo>
                <a:lnTo>
                  <a:pt x="2994" y="6837"/>
                </a:lnTo>
                <a:cubicBezTo>
                  <a:pt x="2773" y="6837"/>
                  <a:pt x="2616" y="7026"/>
                  <a:pt x="2616" y="7246"/>
                </a:cubicBezTo>
                <a:cubicBezTo>
                  <a:pt x="2616" y="7467"/>
                  <a:pt x="2805" y="7656"/>
                  <a:pt x="2994" y="7656"/>
                </a:cubicBezTo>
                <a:lnTo>
                  <a:pt x="3466" y="7656"/>
                </a:lnTo>
                <a:lnTo>
                  <a:pt x="4254" y="12255"/>
                </a:lnTo>
                <a:cubicBezTo>
                  <a:pt x="4285" y="12476"/>
                  <a:pt x="4443" y="12633"/>
                  <a:pt x="4664" y="12633"/>
                </a:cubicBezTo>
                <a:lnTo>
                  <a:pt x="7972" y="12633"/>
                </a:lnTo>
                <a:cubicBezTo>
                  <a:pt x="8161" y="12633"/>
                  <a:pt x="8350" y="12476"/>
                  <a:pt x="8350" y="12255"/>
                </a:cubicBezTo>
                <a:lnTo>
                  <a:pt x="9137" y="7656"/>
                </a:lnTo>
                <a:lnTo>
                  <a:pt x="9610" y="7656"/>
                </a:lnTo>
                <a:cubicBezTo>
                  <a:pt x="9862" y="7656"/>
                  <a:pt x="10019" y="7467"/>
                  <a:pt x="10019" y="7215"/>
                </a:cubicBezTo>
                <a:cubicBezTo>
                  <a:pt x="10019" y="6994"/>
                  <a:pt x="9799" y="6837"/>
                  <a:pt x="9610" y="6837"/>
                </a:cubicBezTo>
                <a:lnTo>
                  <a:pt x="8791" y="6837"/>
                </a:lnTo>
                <a:cubicBezTo>
                  <a:pt x="8791" y="6553"/>
                  <a:pt x="8759" y="6269"/>
                  <a:pt x="8633" y="6017"/>
                </a:cubicBezTo>
                <a:lnTo>
                  <a:pt x="12225" y="6017"/>
                </a:lnTo>
                <a:cubicBezTo>
                  <a:pt x="12445" y="6017"/>
                  <a:pt x="12603" y="5797"/>
                  <a:pt x="12603" y="5608"/>
                </a:cubicBezTo>
                <a:lnTo>
                  <a:pt x="12603" y="378"/>
                </a:lnTo>
                <a:cubicBezTo>
                  <a:pt x="12634" y="189"/>
                  <a:pt x="12445" y="0"/>
                  <a:pt x="12256" y="0"/>
                </a:cubicBezTo>
                <a:close/>
              </a:path>
            </a:pathLst>
          </a:cu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sz="2000" b="1" i="0" u="none" strike="noStrike" kern="1200" cap="none" spc="0" normalizeH="0" baseline="0" noProof="0">
              <a:ln>
                <a:noFill/>
              </a:ln>
              <a:solidFill>
                <a:srgbClr val="FFFFFF"/>
              </a:solidFill>
              <a:effectLst/>
              <a:uLnTx/>
              <a:uFillTx/>
              <a:cs typeface="+mn-ea"/>
              <a:sym typeface="+mn-lt"/>
            </a:endParaRPr>
          </a:p>
        </p:txBody>
      </p:sp>
      <p:sp>
        <p:nvSpPr>
          <p:cNvPr id="4" name="文本框 3"/>
          <p:cNvSpPr txBox="1"/>
          <p:nvPr/>
        </p:nvSpPr>
        <p:spPr>
          <a:xfrm>
            <a:off x="5548097" y="1895825"/>
            <a:ext cx="1709226"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sp>
        <p:nvSpPr>
          <p:cNvPr id="35" name="文本框 34"/>
          <p:cNvSpPr txBox="1"/>
          <p:nvPr/>
        </p:nvSpPr>
        <p:spPr>
          <a:xfrm>
            <a:off x="5071048" y="3065619"/>
            <a:ext cx="1709226"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sp>
        <p:nvSpPr>
          <p:cNvPr id="36" name="文本框 35"/>
          <p:cNvSpPr txBox="1"/>
          <p:nvPr/>
        </p:nvSpPr>
        <p:spPr>
          <a:xfrm>
            <a:off x="4251127" y="4303397"/>
            <a:ext cx="1709226"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sp>
        <p:nvSpPr>
          <p:cNvPr id="37" name="文本框 36"/>
          <p:cNvSpPr txBox="1"/>
          <p:nvPr/>
        </p:nvSpPr>
        <p:spPr>
          <a:xfrm>
            <a:off x="3569764" y="5517218"/>
            <a:ext cx="1709226"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sp>
        <p:nvSpPr>
          <p:cNvPr id="38" name="Synergistically utilize technically sound portals with frictionless chains. Dramatically customize…"/>
          <p:cNvSpPr txBox="1"/>
          <p:nvPr/>
        </p:nvSpPr>
        <p:spPr>
          <a:xfrm>
            <a:off x="2334758" y="1818801"/>
            <a:ext cx="2257826" cy="887231"/>
          </a:xfrm>
          <a:prstGeom prst="rect">
            <a:avLst/>
          </a:prstGeom>
          <a:ln w="12700">
            <a:miter lim="400000"/>
          </a:ln>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0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00" b="0" i="0" u="none" strike="noStrike" kern="0" cap="none" spc="0" normalizeH="0" baseline="0" noProof="0" dirty="0">
                <a:ln>
                  <a:noFill/>
                </a:ln>
                <a:solidFill>
                  <a:srgbClr val="548280"/>
                </a:solidFill>
                <a:effectLst/>
                <a:uLnTx/>
                <a:uFillTx/>
                <a:cs typeface="+mn-ea"/>
                <a:sym typeface="+mn-lt"/>
              </a:rPr>
              <a:t>,</a:t>
            </a:r>
            <a:r>
              <a:rPr kumimoji="0" lang="en-US" altLang="zh-CN" sz="1000" b="0" i="0" u="none" strike="noStrike" kern="0" cap="none" spc="0" normalizeH="0" baseline="0" noProof="0" dirty="0">
                <a:ln>
                  <a:noFill/>
                </a:ln>
                <a:solidFill>
                  <a:srgbClr val="548280"/>
                </a:solidFill>
                <a:effectLst/>
                <a:uLnTx/>
                <a:uFillTx/>
                <a:cs typeface="+mn-ea"/>
                <a:sym typeface="+mn-lt"/>
              </a:rPr>
              <a:t> Synergistically, Synergistically utilize</a:t>
            </a:r>
            <a:endParaRPr kumimoji="0" lang="en-US" altLang="zh-CN" sz="1000" b="0" i="0" u="none" strike="noStrike" kern="0" cap="none" spc="0" normalizeH="0" baseline="0" noProof="0" dirty="0">
              <a:ln>
                <a:noFill/>
              </a:ln>
              <a:solidFill>
                <a:srgbClr val="548280"/>
              </a:solidFill>
              <a:effectLst/>
              <a:uLnTx/>
              <a:uFillTx/>
              <a:cs typeface="+mn-ea"/>
              <a:sym typeface="+mn-lt"/>
            </a:endParaRPr>
          </a:p>
        </p:txBody>
      </p:sp>
      <p:sp>
        <p:nvSpPr>
          <p:cNvPr id="39" name="Synergistically utilize technically sound portals with frictionless chains. Dramatically customize…"/>
          <p:cNvSpPr txBox="1"/>
          <p:nvPr/>
        </p:nvSpPr>
        <p:spPr>
          <a:xfrm>
            <a:off x="1542599" y="2886014"/>
            <a:ext cx="2257826" cy="887231"/>
          </a:xfrm>
          <a:prstGeom prst="rect">
            <a:avLst/>
          </a:prstGeom>
          <a:ln w="12700">
            <a:miter lim="400000"/>
          </a:ln>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0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00" b="0" i="0" u="none" strike="noStrike" kern="0" cap="none" spc="0" normalizeH="0" baseline="0" noProof="0" dirty="0">
                <a:ln>
                  <a:noFill/>
                </a:ln>
                <a:solidFill>
                  <a:srgbClr val="548280"/>
                </a:solidFill>
                <a:effectLst/>
                <a:uLnTx/>
                <a:uFillTx/>
                <a:cs typeface="+mn-ea"/>
                <a:sym typeface="+mn-lt"/>
              </a:rPr>
              <a:t>,</a:t>
            </a:r>
            <a:r>
              <a:rPr kumimoji="0" lang="en-US" altLang="zh-CN" sz="1000" b="0" i="0" u="none" strike="noStrike" kern="0" cap="none" spc="0" normalizeH="0" baseline="0" noProof="0" dirty="0">
                <a:ln>
                  <a:noFill/>
                </a:ln>
                <a:solidFill>
                  <a:srgbClr val="548280"/>
                </a:solidFill>
                <a:effectLst/>
                <a:uLnTx/>
                <a:uFillTx/>
                <a:cs typeface="+mn-ea"/>
                <a:sym typeface="+mn-lt"/>
              </a:rPr>
              <a:t> Synergistically, Synergistically utilize</a:t>
            </a:r>
            <a:endParaRPr kumimoji="0" lang="en-US" altLang="zh-CN" sz="1000" b="0" i="0" u="none" strike="noStrike" kern="0" cap="none" spc="0" normalizeH="0" baseline="0" noProof="0" dirty="0">
              <a:ln>
                <a:noFill/>
              </a:ln>
              <a:solidFill>
                <a:srgbClr val="548280"/>
              </a:solidFill>
              <a:effectLst/>
              <a:uLnTx/>
              <a:uFillTx/>
              <a:cs typeface="+mn-ea"/>
              <a:sym typeface="+mn-lt"/>
            </a:endParaRPr>
          </a:p>
        </p:txBody>
      </p:sp>
      <p:sp>
        <p:nvSpPr>
          <p:cNvPr id="40" name="Synergistically utilize technically sound portals with frictionless chains. Dramatically customize…"/>
          <p:cNvSpPr txBox="1"/>
          <p:nvPr/>
        </p:nvSpPr>
        <p:spPr>
          <a:xfrm>
            <a:off x="941736" y="4078747"/>
            <a:ext cx="2257826" cy="887231"/>
          </a:xfrm>
          <a:prstGeom prst="rect">
            <a:avLst/>
          </a:prstGeom>
          <a:ln w="12700">
            <a:miter lim="400000"/>
          </a:ln>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0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00" b="0" i="0" u="none" strike="noStrike" kern="0" cap="none" spc="0" normalizeH="0" baseline="0" noProof="0" dirty="0">
                <a:ln>
                  <a:noFill/>
                </a:ln>
                <a:solidFill>
                  <a:srgbClr val="548280"/>
                </a:solidFill>
                <a:effectLst/>
                <a:uLnTx/>
                <a:uFillTx/>
                <a:cs typeface="+mn-ea"/>
                <a:sym typeface="+mn-lt"/>
              </a:rPr>
              <a:t>,</a:t>
            </a:r>
            <a:r>
              <a:rPr kumimoji="0" lang="en-US" altLang="zh-CN" sz="1000" b="0" i="0" u="none" strike="noStrike" kern="0" cap="none" spc="0" normalizeH="0" baseline="0" noProof="0" dirty="0">
                <a:ln>
                  <a:noFill/>
                </a:ln>
                <a:solidFill>
                  <a:srgbClr val="548280"/>
                </a:solidFill>
                <a:effectLst/>
                <a:uLnTx/>
                <a:uFillTx/>
                <a:cs typeface="+mn-ea"/>
                <a:sym typeface="+mn-lt"/>
              </a:rPr>
              <a:t> Synergistically, Synergistically utilize</a:t>
            </a:r>
            <a:endParaRPr kumimoji="0" lang="en-US" altLang="zh-CN" sz="1000" b="0" i="0" u="none" strike="noStrike" kern="0" cap="none" spc="0" normalizeH="0" baseline="0" noProof="0" dirty="0">
              <a:ln>
                <a:noFill/>
              </a:ln>
              <a:solidFill>
                <a:srgbClr val="548280"/>
              </a:solidFill>
              <a:effectLst/>
              <a:uLnTx/>
              <a:uFillTx/>
              <a:cs typeface="+mn-ea"/>
              <a:sym typeface="+mn-lt"/>
            </a:endParaRPr>
          </a:p>
        </p:txBody>
      </p:sp>
      <p:sp>
        <p:nvSpPr>
          <p:cNvPr id="41" name="Synergistically utilize technically sound portals with frictionless chains. Dramatically customize…"/>
          <p:cNvSpPr txBox="1"/>
          <p:nvPr/>
        </p:nvSpPr>
        <p:spPr>
          <a:xfrm>
            <a:off x="537837" y="5347161"/>
            <a:ext cx="2257826" cy="887231"/>
          </a:xfrm>
          <a:prstGeom prst="rect">
            <a:avLst/>
          </a:prstGeom>
          <a:ln w="12700">
            <a:miter lim="400000"/>
          </a:ln>
        </p:spPr>
        <p:txBody>
          <a:bodyPr wrap="square" lIns="0" tIns="0" rIns="0" bIns="0">
            <a:spAutoFit/>
          </a:bodyPr>
          <a:lstStyle/>
          <a:p>
            <a:pPr marL="0" marR="0" lvl="0" indent="0" algn="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0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00" b="0" i="0" u="none" strike="noStrike" kern="0" cap="none" spc="0" normalizeH="0" baseline="0" noProof="0" dirty="0">
                <a:ln>
                  <a:noFill/>
                </a:ln>
                <a:solidFill>
                  <a:srgbClr val="548280"/>
                </a:solidFill>
                <a:effectLst/>
                <a:uLnTx/>
                <a:uFillTx/>
                <a:cs typeface="+mn-ea"/>
                <a:sym typeface="+mn-lt"/>
              </a:rPr>
              <a:t>,</a:t>
            </a:r>
            <a:r>
              <a:rPr kumimoji="0" lang="en-US" altLang="zh-CN" sz="1000" b="0" i="0" u="none" strike="noStrike" kern="0" cap="none" spc="0" normalizeH="0" baseline="0" noProof="0" dirty="0">
                <a:ln>
                  <a:noFill/>
                </a:ln>
                <a:solidFill>
                  <a:srgbClr val="548280"/>
                </a:solidFill>
                <a:effectLst/>
                <a:uLnTx/>
                <a:uFillTx/>
                <a:cs typeface="+mn-ea"/>
                <a:sym typeface="+mn-lt"/>
              </a:rPr>
              <a:t> Synergistically, Synergistically utilize</a:t>
            </a:r>
            <a:endParaRPr kumimoji="0" lang="en-US" altLang="zh-CN" sz="1000" b="0" i="0" u="none" strike="noStrike" kern="0" cap="none" spc="0" normalizeH="0" baseline="0" noProof="0" dirty="0">
              <a:ln>
                <a:noFill/>
              </a:ln>
              <a:solidFill>
                <a:srgbClr val="548280"/>
              </a:solidFill>
              <a:effectLst/>
              <a:uLnTx/>
              <a:uFillTx/>
              <a:cs typeface="+mn-ea"/>
              <a:sym typeface="+mn-lt"/>
            </a:endParaRPr>
          </a:p>
        </p:txBody>
      </p:sp>
      <p:pic>
        <p:nvPicPr>
          <p:cNvPr id="6" name="图片 5"/>
          <p:cNvPicPr>
            <a:picLocks noChangeAspect="1"/>
          </p:cNvPicPr>
          <p:nvPr/>
        </p:nvPicPr>
        <p:blipFill>
          <a:blip r:embed="rId1" cstate="screen"/>
          <a:stretch>
            <a:fillRect/>
          </a:stretch>
        </p:blipFill>
        <p:spPr>
          <a:xfrm rot="1321702">
            <a:off x="7095671" y="1437811"/>
            <a:ext cx="2434959" cy="5343773"/>
          </a:xfrm>
          <a:prstGeom prst="rect">
            <a:avLst/>
          </a:prstGeom>
        </p:spPr>
      </p:pic>
      <p:sp>
        <p:nvSpPr>
          <p:cNvPr id="46"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47" name="图片 46"/>
          <p:cNvPicPr>
            <a:picLocks noChangeAspect="1"/>
          </p:cNvPicPr>
          <p:nvPr/>
        </p:nvPicPr>
        <p:blipFill>
          <a:blip r:embed="rId2" cstate="screen">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rot="5400000">
            <a:off x="-189703" y="47762"/>
            <a:ext cx="1730112" cy="135070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îšlídê"/>
          <p:cNvSpPr/>
          <p:nvPr/>
        </p:nvSpPr>
        <p:spPr>
          <a:xfrm>
            <a:off x="949820" y="3666297"/>
            <a:ext cx="2246572" cy="2372497"/>
          </a:xfrm>
          <a:prstGeom prst="rect">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7" name="íS1iḋe"/>
          <p:cNvSpPr/>
          <p:nvPr/>
        </p:nvSpPr>
        <p:spPr>
          <a:xfrm>
            <a:off x="3609200" y="3666298"/>
            <a:ext cx="2246572" cy="2372497"/>
          </a:xfrm>
          <a:prstGeom prst="rect">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8" name="íṧḷîḍê"/>
          <p:cNvSpPr/>
          <p:nvPr/>
        </p:nvSpPr>
        <p:spPr>
          <a:xfrm>
            <a:off x="6274295" y="3666298"/>
            <a:ext cx="2246572" cy="2372497"/>
          </a:xfrm>
          <a:prstGeom prst="rect">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9" name="íṩliḍè"/>
          <p:cNvSpPr/>
          <p:nvPr/>
        </p:nvSpPr>
        <p:spPr>
          <a:xfrm>
            <a:off x="8913990" y="3666297"/>
            <a:ext cx="2246572" cy="2372497"/>
          </a:xfrm>
          <a:prstGeom prst="rect">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0" name="ïṡľîḍê"/>
          <p:cNvSpPr/>
          <p:nvPr/>
        </p:nvSpPr>
        <p:spPr>
          <a:xfrm rot="8100000">
            <a:off x="1656565" y="2301948"/>
            <a:ext cx="833082" cy="833080"/>
          </a:xfrm>
          <a:prstGeom prst="teardrop">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1" name="iśļïḓe"/>
          <p:cNvSpPr/>
          <p:nvPr/>
        </p:nvSpPr>
        <p:spPr>
          <a:xfrm rot="8100000">
            <a:off x="4315945" y="2301949"/>
            <a:ext cx="833082" cy="833080"/>
          </a:xfrm>
          <a:prstGeom prst="teardrop">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2" name="í$lîḑe"/>
          <p:cNvSpPr/>
          <p:nvPr/>
        </p:nvSpPr>
        <p:spPr>
          <a:xfrm rot="8100000">
            <a:off x="6996819" y="2301949"/>
            <a:ext cx="833082" cy="833080"/>
          </a:xfrm>
          <a:prstGeom prst="teardrop">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3" name="îśḻîḓé"/>
          <p:cNvSpPr/>
          <p:nvPr/>
        </p:nvSpPr>
        <p:spPr>
          <a:xfrm rot="8100000">
            <a:off x="9620735" y="2301948"/>
            <a:ext cx="833082" cy="833080"/>
          </a:xfrm>
          <a:prstGeom prst="teardrop">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3" name="îṩļíďé"/>
          <p:cNvSpPr/>
          <p:nvPr/>
        </p:nvSpPr>
        <p:spPr>
          <a:xfrm>
            <a:off x="1845871" y="2494856"/>
            <a:ext cx="454470" cy="447264"/>
          </a:xfrm>
          <a:custGeom>
            <a:avLst/>
            <a:gdLst>
              <a:gd name="connsiteX0" fmla="*/ 60025 w 605236"/>
              <a:gd name="connsiteY0" fmla="*/ 344571 h 595643"/>
              <a:gd name="connsiteX1" fmla="*/ 290527 w 605236"/>
              <a:gd name="connsiteY1" fmla="*/ 344571 h 595643"/>
              <a:gd name="connsiteX2" fmla="*/ 329370 w 605236"/>
              <a:gd name="connsiteY2" fmla="*/ 376465 h 595643"/>
              <a:gd name="connsiteX3" fmla="*/ 349814 w 605236"/>
              <a:gd name="connsiteY3" fmla="*/ 479931 h 595643"/>
              <a:gd name="connsiteX4" fmla="*/ 331031 w 605236"/>
              <a:gd name="connsiteY4" fmla="*/ 528793 h 595643"/>
              <a:gd name="connsiteX5" fmla="*/ 175276 w 605236"/>
              <a:gd name="connsiteY5" fmla="*/ 595643 h 595643"/>
              <a:gd name="connsiteX6" fmla="*/ 19393 w 605236"/>
              <a:gd name="connsiteY6" fmla="*/ 528793 h 595643"/>
              <a:gd name="connsiteX7" fmla="*/ 738 w 605236"/>
              <a:gd name="connsiteY7" fmla="*/ 479931 h 595643"/>
              <a:gd name="connsiteX8" fmla="*/ 21182 w 605236"/>
              <a:gd name="connsiteY8" fmla="*/ 376465 h 595643"/>
              <a:gd name="connsiteX9" fmla="*/ 60025 w 605236"/>
              <a:gd name="connsiteY9" fmla="*/ 344571 h 595643"/>
              <a:gd name="connsiteX10" fmla="*/ 357987 w 605236"/>
              <a:gd name="connsiteY10" fmla="*/ 252695 h 595643"/>
              <a:gd name="connsiteX11" fmla="*/ 553093 w 605236"/>
              <a:gd name="connsiteY11" fmla="*/ 252695 h 595643"/>
              <a:gd name="connsiteX12" fmla="*/ 587208 w 605236"/>
              <a:gd name="connsiteY12" fmla="*/ 280762 h 595643"/>
              <a:gd name="connsiteX13" fmla="*/ 604585 w 605236"/>
              <a:gd name="connsiteY13" fmla="*/ 368409 h 595643"/>
              <a:gd name="connsiteX14" fmla="*/ 588231 w 605236"/>
              <a:gd name="connsiteY14" fmla="*/ 411020 h 595643"/>
              <a:gd name="connsiteX15" fmla="*/ 455476 w 605236"/>
              <a:gd name="connsiteY15" fmla="*/ 467920 h 595643"/>
              <a:gd name="connsiteX16" fmla="*/ 402323 w 605236"/>
              <a:gd name="connsiteY16" fmla="*/ 455928 h 595643"/>
              <a:gd name="connsiteX17" fmla="*/ 388524 w 605236"/>
              <a:gd name="connsiteY17" fmla="*/ 440618 h 595643"/>
              <a:gd name="connsiteX18" fmla="*/ 388269 w 605236"/>
              <a:gd name="connsiteY18" fmla="*/ 439725 h 595643"/>
              <a:gd name="connsiteX19" fmla="*/ 371403 w 605236"/>
              <a:gd name="connsiteY19" fmla="*/ 354503 h 595643"/>
              <a:gd name="connsiteX20" fmla="*/ 334732 w 605236"/>
              <a:gd name="connsiteY20" fmla="*/ 308064 h 595643"/>
              <a:gd name="connsiteX21" fmla="*/ 322722 w 605236"/>
              <a:gd name="connsiteY21" fmla="*/ 290458 h 595643"/>
              <a:gd name="connsiteX22" fmla="*/ 322722 w 605236"/>
              <a:gd name="connsiteY22" fmla="*/ 289693 h 595643"/>
              <a:gd name="connsiteX23" fmla="*/ 324127 w 605236"/>
              <a:gd name="connsiteY23" fmla="*/ 280762 h 595643"/>
              <a:gd name="connsiteX24" fmla="*/ 357987 w 605236"/>
              <a:gd name="connsiteY24" fmla="*/ 252695 h 595643"/>
              <a:gd name="connsiteX25" fmla="*/ 175276 w 605236"/>
              <a:gd name="connsiteY25" fmla="*/ 50313 h 595643"/>
              <a:gd name="connsiteX26" fmla="*/ 303670 w 605236"/>
              <a:gd name="connsiteY26" fmla="*/ 178531 h 595643"/>
              <a:gd name="connsiteX27" fmla="*/ 175276 w 605236"/>
              <a:gd name="connsiteY27" fmla="*/ 306749 h 595643"/>
              <a:gd name="connsiteX28" fmla="*/ 46882 w 605236"/>
              <a:gd name="connsiteY28" fmla="*/ 178531 h 595643"/>
              <a:gd name="connsiteX29" fmla="*/ 175276 w 605236"/>
              <a:gd name="connsiteY29" fmla="*/ 50313 h 595643"/>
              <a:gd name="connsiteX30" fmla="*/ 455527 w 605236"/>
              <a:gd name="connsiteY30" fmla="*/ 0 h 595643"/>
              <a:gd name="connsiteX31" fmla="*/ 562928 w 605236"/>
              <a:gd name="connsiteY31" fmla="*/ 107260 h 595643"/>
              <a:gd name="connsiteX32" fmla="*/ 455527 w 605236"/>
              <a:gd name="connsiteY32" fmla="*/ 214520 h 595643"/>
              <a:gd name="connsiteX33" fmla="*/ 348126 w 605236"/>
              <a:gd name="connsiteY33" fmla="*/ 107260 h 595643"/>
              <a:gd name="connsiteX34" fmla="*/ 455527 w 605236"/>
              <a:gd name="connsiteY34" fmla="*/ 0 h 59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5236" h="595643">
                <a:moveTo>
                  <a:pt x="60025" y="344571"/>
                </a:moveTo>
                <a:lnTo>
                  <a:pt x="290527" y="344571"/>
                </a:lnTo>
                <a:cubicBezTo>
                  <a:pt x="308671" y="344571"/>
                  <a:pt x="325793" y="358605"/>
                  <a:pt x="329370" y="376465"/>
                </a:cubicBezTo>
                <a:lnTo>
                  <a:pt x="349814" y="479931"/>
                </a:lnTo>
                <a:cubicBezTo>
                  <a:pt x="353136" y="496898"/>
                  <a:pt x="344959" y="518331"/>
                  <a:pt x="331031" y="528793"/>
                </a:cubicBezTo>
                <a:cubicBezTo>
                  <a:pt x="327454" y="531472"/>
                  <a:pt x="241079" y="595643"/>
                  <a:pt x="175276" y="595643"/>
                </a:cubicBezTo>
                <a:cubicBezTo>
                  <a:pt x="109473" y="595643"/>
                  <a:pt x="23098" y="531472"/>
                  <a:pt x="19393" y="528793"/>
                </a:cubicBezTo>
                <a:cubicBezTo>
                  <a:pt x="5593" y="518331"/>
                  <a:pt x="-2584" y="496898"/>
                  <a:pt x="738" y="479931"/>
                </a:cubicBezTo>
                <a:lnTo>
                  <a:pt x="21182" y="376465"/>
                </a:lnTo>
                <a:cubicBezTo>
                  <a:pt x="24759" y="358605"/>
                  <a:pt x="41753" y="344571"/>
                  <a:pt x="60025" y="344571"/>
                </a:cubicBezTo>
                <a:close/>
                <a:moveTo>
                  <a:pt x="357987" y="252695"/>
                </a:moveTo>
                <a:lnTo>
                  <a:pt x="553093" y="252695"/>
                </a:lnTo>
                <a:cubicBezTo>
                  <a:pt x="569065" y="252695"/>
                  <a:pt x="584142" y="265070"/>
                  <a:pt x="587208" y="280762"/>
                </a:cubicBezTo>
                <a:lnTo>
                  <a:pt x="604585" y="368409"/>
                </a:lnTo>
                <a:cubicBezTo>
                  <a:pt x="607524" y="383208"/>
                  <a:pt x="600241" y="401834"/>
                  <a:pt x="588231" y="411020"/>
                </a:cubicBezTo>
                <a:cubicBezTo>
                  <a:pt x="585164" y="413316"/>
                  <a:pt x="511696" y="467920"/>
                  <a:pt x="455476" y="467920"/>
                </a:cubicBezTo>
                <a:cubicBezTo>
                  <a:pt x="440272" y="467920"/>
                  <a:pt x="422384" y="463838"/>
                  <a:pt x="402323" y="455928"/>
                </a:cubicBezTo>
                <a:cubicBezTo>
                  <a:pt x="395679" y="453249"/>
                  <a:pt x="390824" y="447890"/>
                  <a:pt x="388524" y="440618"/>
                </a:cubicBezTo>
                <a:lnTo>
                  <a:pt x="388269" y="439725"/>
                </a:lnTo>
                <a:lnTo>
                  <a:pt x="371403" y="354503"/>
                </a:lnTo>
                <a:cubicBezTo>
                  <a:pt x="367697" y="335621"/>
                  <a:pt x="354537" y="318653"/>
                  <a:pt x="334732" y="308064"/>
                </a:cubicBezTo>
                <a:cubicBezTo>
                  <a:pt x="322722" y="301685"/>
                  <a:pt x="322722" y="291607"/>
                  <a:pt x="322722" y="290458"/>
                </a:cubicBezTo>
                <a:lnTo>
                  <a:pt x="322722" y="289693"/>
                </a:lnTo>
                <a:lnTo>
                  <a:pt x="324127" y="280762"/>
                </a:lnTo>
                <a:cubicBezTo>
                  <a:pt x="327194" y="265070"/>
                  <a:pt x="341888" y="252695"/>
                  <a:pt x="357987" y="252695"/>
                </a:cubicBezTo>
                <a:close/>
                <a:moveTo>
                  <a:pt x="175276" y="50313"/>
                </a:moveTo>
                <a:cubicBezTo>
                  <a:pt x="246186" y="50313"/>
                  <a:pt x="303670" y="107718"/>
                  <a:pt x="303670" y="178531"/>
                </a:cubicBezTo>
                <a:cubicBezTo>
                  <a:pt x="303670" y="249344"/>
                  <a:pt x="246186" y="306749"/>
                  <a:pt x="175276" y="306749"/>
                </a:cubicBezTo>
                <a:cubicBezTo>
                  <a:pt x="104366" y="306749"/>
                  <a:pt x="46882" y="249344"/>
                  <a:pt x="46882" y="178531"/>
                </a:cubicBezTo>
                <a:cubicBezTo>
                  <a:pt x="46882" y="107718"/>
                  <a:pt x="104366" y="50313"/>
                  <a:pt x="175276" y="50313"/>
                </a:cubicBezTo>
                <a:close/>
                <a:moveTo>
                  <a:pt x="455527" y="0"/>
                </a:moveTo>
                <a:cubicBezTo>
                  <a:pt x="514843" y="0"/>
                  <a:pt x="562928" y="48022"/>
                  <a:pt x="562928" y="107260"/>
                </a:cubicBezTo>
                <a:cubicBezTo>
                  <a:pt x="562928" y="166498"/>
                  <a:pt x="514843" y="214520"/>
                  <a:pt x="455527" y="214520"/>
                </a:cubicBezTo>
                <a:cubicBezTo>
                  <a:pt x="396211" y="214520"/>
                  <a:pt x="348126" y="166498"/>
                  <a:pt x="348126" y="107260"/>
                </a:cubicBezTo>
                <a:cubicBezTo>
                  <a:pt x="348126" y="48022"/>
                  <a:pt x="396211" y="0"/>
                  <a:pt x="455527" y="0"/>
                </a:cubicBezTo>
                <a:close/>
              </a:path>
            </a:pathLst>
          </a:custGeom>
          <a:solidFill>
            <a:schemeClr val="bg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4" name="işlíḑe"/>
          <p:cNvSpPr/>
          <p:nvPr/>
        </p:nvSpPr>
        <p:spPr>
          <a:xfrm>
            <a:off x="4505251" y="2494856"/>
            <a:ext cx="454470" cy="447264"/>
          </a:xfrm>
          <a:custGeom>
            <a:avLst/>
            <a:gdLst>
              <a:gd name="connsiteX0" fmla="*/ 60025 w 605236"/>
              <a:gd name="connsiteY0" fmla="*/ 344571 h 595643"/>
              <a:gd name="connsiteX1" fmla="*/ 290527 w 605236"/>
              <a:gd name="connsiteY1" fmla="*/ 344571 h 595643"/>
              <a:gd name="connsiteX2" fmla="*/ 329370 w 605236"/>
              <a:gd name="connsiteY2" fmla="*/ 376465 h 595643"/>
              <a:gd name="connsiteX3" fmla="*/ 349814 w 605236"/>
              <a:gd name="connsiteY3" fmla="*/ 479931 h 595643"/>
              <a:gd name="connsiteX4" fmla="*/ 331031 w 605236"/>
              <a:gd name="connsiteY4" fmla="*/ 528793 h 595643"/>
              <a:gd name="connsiteX5" fmla="*/ 175276 w 605236"/>
              <a:gd name="connsiteY5" fmla="*/ 595643 h 595643"/>
              <a:gd name="connsiteX6" fmla="*/ 19393 w 605236"/>
              <a:gd name="connsiteY6" fmla="*/ 528793 h 595643"/>
              <a:gd name="connsiteX7" fmla="*/ 738 w 605236"/>
              <a:gd name="connsiteY7" fmla="*/ 479931 h 595643"/>
              <a:gd name="connsiteX8" fmla="*/ 21182 w 605236"/>
              <a:gd name="connsiteY8" fmla="*/ 376465 h 595643"/>
              <a:gd name="connsiteX9" fmla="*/ 60025 w 605236"/>
              <a:gd name="connsiteY9" fmla="*/ 344571 h 595643"/>
              <a:gd name="connsiteX10" fmla="*/ 357987 w 605236"/>
              <a:gd name="connsiteY10" fmla="*/ 252695 h 595643"/>
              <a:gd name="connsiteX11" fmla="*/ 553093 w 605236"/>
              <a:gd name="connsiteY11" fmla="*/ 252695 h 595643"/>
              <a:gd name="connsiteX12" fmla="*/ 587208 w 605236"/>
              <a:gd name="connsiteY12" fmla="*/ 280762 h 595643"/>
              <a:gd name="connsiteX13" fmla="*/ 604585 w 605236"/>
              <a:gd name="connsiteY13" fmla="*/ 368409 h 595643"/>
              <a:gd name="connsiteX14" fmla="*/ 588231 w 605236"/>
              <a:gd name="connsiteY14" fmla="*/ 411020 h 595643"/>
              <a:gd name="connsiteX15" fmla="*/ 455476 w 605236"/>
              <a:gd name="connsiteY15" fmla="*/ 467920 h 595643"/>
              <a:gd name="connsiteX16" fmla="*/ 402323 w 605236"/>
              <a:gd name="connsiteY16" fmla="*/ 455928 h 595643"/>
              <a:gd name="connsiteX17" fmla="*/ 388524 w 605236"/>
              <a:gd name="connsiteY17" fmla="*/ 440618 h 595643"/>
              <a:gd name="connsiteX18" fmla="*/ 388269 w 605236"/>
              <a:gd name="connsiteY18" fmla="*/ 439725 h 595643"/>
              <a:gd name="connsiteX19" fmla="*/ 371403 w 605236"/>
              <a:gd name="connsiteY19" fmla="*/ 354503 h 595643"/>
              <a:gd name="connsiteX20" fmla="*/ 334732 w 605236"/>
              <a:gd name="connsiteY20" fmla="*/ 308064 h 595643"/>
              <a:gd name="connsiteX21" fmla="*/ 322722 w 605236"/>
              <a:gd name="connsiteY21" fmla="*/ 290458 h 595643"/>
              <a:gd name="connsiteX22" fmla="*/ 322722 w 605236"/>
              <a:gd name="connsiteY22" fmla="*/ 289693 h 595643"/>
              <a:gd name="connsiteX23" fmla="*/ 324127 w 605236"/>
              <a:gd name="connsiteY23" fmla="*/ 280762 h 595643"/>
              <a:gd name="connsiteX24" fmla="*/ 357987 w 605236"/>
              <a:gd name="connsiteY24" fmla="*/ 252695 h 595643"/>
              <a:gd name="connsiteX25" fmla="*/ 175276 w 605236"/>
              <a:gd name="connsiteY25" fmla="*/ 50313 h 595643"/>
              <a:gd name="connsiteX26" fmla="*/ 303670 w 605236"/>
              <a:gd name="connsiteY26" fmla="*/ 178531 h 595643"/>
              <a:gd name="connsiteX27" fmla="*/ 175276 w 605236"/>
              <a:gd name="connsiteY27" fmla="*/ 306749 h 595643"/>
              <a:gd name="connsiteX28" fmla="*/ 46882 w 605236"/>
              <a:gd name="connsiteY28" fmla="*/ 178531 h 595643"/>
              <a:gd name="connsiteX29" fmla="*/ 175276 w 605236"/>
              <a:gd name="connsiteY29" fmla="*/ 50313 h 595643"/>
              <a:gd name="connsiteX30" fmla="*/ 455527 w 605236"/>
              <a:gd name="connsiteY30" fmla="*/ 0 h 595643"/>
              <a:gd name="connsiteX31" fmla="*/ 562928 w 605236"/>
              <a:gd name="connsiteY31" fmla="*/ 107260 h 595643"/>
              <a:gd name="connsiteX32" fmla="*/ 455527 w 605236"/>
              <a:gd name="connsiteY32" fmla="*/ 214520 h 595643"/>
              <a:gd name="connsiteX33" fmla="*/ 348126 w 605236"/>
              <a:gd name="connsiteY33" fmla="*/ 107260 h 595643"/>
              <a:gd name="connsiteX34" fmla="*/ 455527 w 605236"/>
              <a:gd name="connsiteY34" fmla="*/ 0 h 59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5236" h="595643">
                <a:moveTo>
                  <a:pt x="60025" y="344571"/>
                </a:moveTo>
                <a:lnTo>
                  <a:pt x="290527" y="344571"/>
                </a:lnTo>
                <a:cubicBezTo>
                  <a:pt x="308671" y="344571"/>
                  <a:pt x="325793" y="358605"/>
                  <a:pt x="329370" y="376465"/>
                </a:cubicBezTo>
                <a:lnTo>
                  <a:pt x="349814" y="479931"/>
                </a:lnTo>
                <a:cubicBezTo>
                  <a:pt x="353136" y="496898"/>
                  <a:pt x="344959" y="518331"/>
                  <a:pt x="331031" y="528793"/>
                </a:cubicBezTo>
                <a:cubicBezTo>
                  <a:pt x="327454" y="531472"/>
                  <a:pt x="241079" y="595643"/>
                  <a:pt x="175276" y="595643"/>
                </a:cubicBezTo>
                <a:cubicBezTo>
                  <a:pt x="109473" y="595643"/>
                  <a:pt x="23098" y="531472"/>
                  <a:pt x="19393" y="528793"/>
                </a:cubicBezTo>
                <a:cubicBezTo>
                  <a:pt x="5593" y="518331"/>
                  <a:pt x="-2584" y="496898"/>
                  <a:pt x="738" y="479931"/>
                </a:cubicBezTo>
                <a:lnTo>
                  <a:pt x="21182" y="376465"/>
                </a:lnTo>
                <a:cubicBezTo>
                  <a:pt x="24759" y="358605"/>
                  <a:pt x="41753" y="344571"/>
                  <a:pt x="60025" y="344571"/>
                </a:cubicBezTo>
                <a:close/>
                <a:moveTo>
                  <a:pt x="357987" y="252695"/>
                </a:moveTo>
                <a:lnTo>
                  <a:pt x="553093" y="252695"/>
                </a:lnTo>
                <a:cubicBezTo>
                  <a:pt x="569065" y="252695"/>
                  <a:pt x="584142" y="265070"/>
                  <a:pt x="587208" y="280762"/>
                </a:cubicBezTo>
                <a:lnTo>
                  <a:pt x="604585" y="368409"/>
                </a:lnTo>
                <a:cubicBezTo>
                  <a:pt x="607524" y="383208"/>
                  <a:pt x="600241" y="401834"/>
                  <a:pt x="588231" y="411020"/>
                </a:cubicBezTo>
                <a:cubicBezTo>
                  <a:pt x="585164" y="413316"/>
                  <a:pt x="511696" y="467920"/>
                  <a:pt x="455476" y="467920"/>
                </a:cubicBezTo>
                <a:cubicBezTo>
                  <a:pt x="440272" y="467920"/>
                  <a:pt x="422384" y="463838"/>
                  <a:pt x="402323" y="455928"/>
                </a:cubicBezTo>
                <a:cubicBezTo>
                  <a:pt x="395679" y="453249"/>
                  <a:pt x="390824" y="447890"/>
                  <a:pt x="388524" y="440618"/>
                </a:cubicBezTo>
                <a:lnTo>
                  <a:pt x="388269" y="439725"/>
                </a:lnTo>
                <a:lnTo>
                  <a:pt x="371403" y="354503"/>
                </a:lnTo>
                <a:cubicBezTo>
                  <a:pt x="367697" y="335621"/>
                  <a:pt x="354537" y="318653"/>
                  <a:pt x="334732" y="308064"/>
                </a:cubicBezTo>
                <a:cubicBezTo>
                  <a:pt x="322722" y="301685"/>
                  <a:pt x="322722" y="291607"/>
                  <a:pt x="322722" y="290458"/>
                </a:cubicBezTo>
                <a:lnTo>
                  <a:pt x="322722" y="289693"/>
                </a:lnTo>
                <a:lnTo>
                  <a:pt x="324127" y="280762"/>
                </a:lnTo>
                <a:cubicBezTo>
                  <a:pt x="327194" y="265070"/>
                  <a:pt x="341888" y="252695"/>
                  <a:pt x="357987" y="252695"/>
                </a:cubicBezTo>
                <a:close/>
                <a:moveTo>
                  <a:pt x="175276" y="50313"/>
                </a:moveTo>
                <a:cubicBezTo>
                  <a:pt x="246186" y="50313"/>
                  <a:pt x="303670" y="107718"/>
                  <a:pt x="303670" y="178531"/>
                </a:cubicBezTo>
                <a:cubicBezTo>
                  <a:pt x="303670" y="249344"/>
                  <a:pt x="246186" y="306749"/>
                  <a:pt x="175276" y="306749"/>
                </a:cubicBezTo>
                <a:cubicBezTo>
                  <a:pt x="104366" y="306749"/>
                  <a:pt x="46882" y="249344"/>
                  <a:pt x="46882" y="178531"/>
                </a:cubicBezTo>
                <a:cubicBezTo>
                  <a:pt x="46882" y="107718"/>
                  <a:pt x="104366" y="50313"/>
                  <a:pt x="175276" y="50313"/>
                </a:cubicBezTo>
                <a:close/>
                <a:moveTo>
                  <a:pt x="455527" y="0"/>
                </a:moveTo>
                <a:cubicBezTo>
                  <a:pt x="514843" y="0"/>
                  <a:pt x="562928" y="48022"/>
                  <a:pt x="562928" y="107260"/>
                </a:cubicBezTo>
                <a:cubicBezTo>
                  <a:pt x="562928" y="166498"/>
                  <a:pt x="514843" y="214520"/>
                  <a:pt x="455527" y="214520"/>
                </a:cubicBezTo>
                <a:cubicBezTo>
                  <a:pt x="396211" y="214520"/>
                  <a:pt x="348126" y="166498"/>
                  <a:pt x="348126" y="107260"/>
                </a:cubicBezTo>
                <a:cubicBezTo>
                  <a:pt x="348126" y="48022"/>
                  <a:pt x="396211" y="0"/>
                  <a:pt x="455527" y="0"/>
                </a:cubicBezTo>
                <a:close/>
              </a:path>
            </a:pathLst>
          </a:custGeom>
          <a:solidFill>
            <a:schemeClr val="bg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5" name="iṣḻidè"/>
          <p:cNvSpPr/>
          <p:nvPr/>
        </p:nvSpPr>
        <p:spPr>
          <a:xfrm>
            <a:off x="7170346" y="2494856"/>
            <a:ext cx="454470" cy="447264"/>
          </a:xfrm>
          <a:custGeom>
            <a:avLst/>
            <a:gdLst>
              <a:gd name="connsiteX0" fmla="*/ 60025 w 605236"/>
              <a:gd name="connsiteY0" fmla="*/ 344571 h 595643"/>
              <a:gd name="connsiteX1" fmla="*/ 290527 w 605236"/>
              <a:gd name="connsiteY1" fmla="*/ 344571 h 595643"/>
              <a:gd name="connsiteX2" fmla="*/ 329370 w 605236"/>
              <a:gd name="connsiteY2" fmla="*/ 376465 h 595643"/>
              <a:gd name="connsiteX3" fmla="*/ 349814 w 605236"/>
              <a:gd name="connsiteY3" fmla="*/ 479931 h 595643"/>
              <a:gd name="connsiteX4" fmla="*/ 331031 w 605236"/>
              <a:gd name="connsiteY4" fmla="*/ 528793 h 595643"/>
              <a:gd name="connsiteX5" fmla="*/ 175276 w 605236"/>
              <a:gd name="connsiteY5" fmla="*/ 595643 h 595643"/>
              <a:gd name="connsiteX6" fmla="*/ 19393 w 605236"/>
              <a:gd name="connsiteY6" fmla="*/ 528793 h 595643"/>
              <a:gd name="connsiteX7" fmla="*/ 738 w 605236"/>
              <a:gd name="connsiteY7" fmla="*/ 479931 h 595643"/>
              <a:gd name="connsiteX8" fmla="*/ 21182 w 605236"/>
              <a:gd name="connsiteY8" fmla="*/ 376465 h 595643"/>
              <a:gd name="connsiteX9" fmla="*/ 60025 w 605236"/>
              <a:gd name="connsiteY9" fmla="*/ 344571 h 595643"/>
              <a:gd name="connsiteX10" fmla="*/ 357987 w 605236"/>
              <a:gd name="connsiteY10" fmla="*/ 252695 h 595643"/>
              <a:gd name="connsiteX11" fmla="*/ 553093 w 605236"/>
              <a:gd name="connsiteY11" fmla="*/ 252695 h 595643"/>
              <a:gd name="connsiteX12" fmla="*/ 587208 w 605236"/>
              <a:gd name="connsiteY12" fmla="*/ 280762 h 595643"/>
              <a:gd name="connsiteX13" fmla="*/ 604585 w 605236"/>
              <a:gd name="connsiteY13" fmla="*/ 368409 h 595643"/>
              <a:gd name="connsiteX14" fmla="*/ 588231 w 605236"/>
              <a:gd name="connsiteY14" fmla="*/ 411020 h 595643"/>
              <a:gd name="connsiteX15" fmla="*/ 455476 w 605236"/>
              <a:gd name="connsiteY15" fmla="*/ 467920 h 595643"/>
              <a:gd name="connsiteX16" fmla="*/ 402323 w 605236"/>
              <a:gd name="connsiteY16" fmla="*/ 455928 h 595643"/>
              <a:gd name="connsiteX17" fmla="*/ 388524 w 605236"/>
              <a:gd name="connsiteY17" fmla="*/ 440618 h 595643"/>
              <a:gd name="connsiteX18" fmla="*/ 388269 w 605236"/>
              <a:gd name="connsiteY18" fmla="*/ 439725 h 595643"/>
              <a:gd name="connsiteX19" fmla="*/ 371403 w 605236"/>
              <a:gd name="connsiteY19" fmla="*/ 354503 h 595643"/>
              <a:gd name="connsiteX20" fmla="*/ 334732 w 605236"/>
              <a:gd name="connsiteY20" fmla="*/ 308064 h 595643"/>
              <a:gd name="connsiteX21" fmla="*/ 322722 w 605236"/>
              <a:gd name="connsiteY21" fmla="*/ 290458 h 595643"/>
              <a:gd name="connsiteX22" fmla="*/ 322722 w 605236"/>
              <a:gd name="connsiteY22" fmla="*/ 289693 h 595643"/>
              <a:gd name="connsiteX23" fmla="*/ 324127 w 605236"/>
              <a:gd name="connsiteY23" fmla="*/ 280762 h 595643"/>
              <a:gd name="connsiteX24" fmla="*/ 357987 w 605236"/>
              <a:gd name="connsiteY24" fmla="*/ 252695 h 595643"/>
              <a:gd name="connsiteX25" fmla="*/ 175276 w 605236"/>
              <a:gd name="connsiteY25" fmla="*/ 50313 h 595643"/>
              <a:gd name="connsiteX26" fmla="*/ 303670 w 605236"/>
              <a:gd name="connsiteY26" fmla="*/ 178531 h 595643"/>
              <a:gd name="connsiteX27" fmla="*/ 175276 w 605236"/>
              <a:gd name="connsiteY27" fmla="*/ 306749 h 595643"/>
              <a:gd name="connsiteX28" fmla="*/ 46882 w 605236"/>
              <a:gd name="connsiteY28" fmla="*/ 178531 h 595643"/>
              <a:gd name="connsiteX29" fmla="*/ 175276 w 605236"/>
              <a:gd name="connsiteY29" fmla="*/ 50313 h 595643"/>
              <a:gd name="connsiteX30" fmla="*/ 455527 w 605236"/>
              <a:gd name="connsiteY30" fmla="*/ 0 h 595643"/>
              <a:gd name="connsiteX31" fmla="*/ 562928 w 605236"/>
              <a:gd name="connsiteY31" fmla="*/ 107260 h 595643"/>
              <a:gd name="connsiteX32" fmla="*/ 455527 w 605236"/>
              <a:gd name="connsiteY32" fmla="*/ 214520 h 595643"/>
              <a:gd name="connsiteX33" fmla="*/ 348126 w 605236"/>
              <a:gd name="connsiteY33" fmla="*/ 107260 h 595643"/>
              <a:gd name="connsiteX34" fmla="*/ 455527 w 605236"/>
              <a:gd name="connsiteY34" fmla="*/ 0 h 59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5236" h="595643">
                <a:moveTo>
                  <a:pt x="60025" y="344571"/>
                </a:moveTo>
                <a:lnTo>
                  <a:pt x="290527" y="344571"/>
                </a:lnTo>
                <a:cubicBezTo>
                  <a:pt x="308671" y="344571"/>
                  <a:pt x="325793" y="358605"/>
                  <a:pt x="329370" y="376465"/>
                </a:cubicBezTo>
                <a:lnTo>
                  <a:pt x="349814" y="479931"/>
                </a:lnTo>
                <a:cubicBezTo>
                  <a:pt x="353136" y="496898"/>
                  <a:pt x="344959" y="518331"/>
                  <a:pt x="331031" y="528793"/>
                </a:cubicBezTo>
                <a:cubicBezTo>
                  <a:pt x="327454" y="531472"/>
                  <a:pt x="241079" y="595643"/>
                  <a:pt x="175276" y="595643"/>
                </a:cubicBezTo>
                <a:cubicBezTo>
                  <a:pt x="109473" y="595643"/>
                  <a:pt x="23098" y="531472"/>
                  <a:pt x="19393" y="528793"/>
                </a:cubicBezTo>
                <a:cubicBezTo>
                  <a:pt x="5593" y="518331"/>
                  <a:pt x="-2584" y="496898"/>
                  <a:pt x="738" y="479931"/>
                </a:cubicBezTo>
                <a:lnTo>
                  <a:pt x="21182" y="376465"/>
                </a:lnTo>
                <a:cubicBezTo>
                  <a:pt x="24759" y="358605"/>
                  <a:pt x="41753" y="344571"/>
                  <a:pt x="60025" y="344571"/>
                </a:cubicBezTo>
                <a:close/>
                <a:moveTo>
                  <a:pt x="357987" y="252695"/>
                </a:moveTo>
                <a:lnTo>
                  <a:pt x="553093" y="252695"/>
                </a:lnTo>
                <a:cubicBezTo>
                  <a:pt x="569065" y="252695"/>
                  <a:pt x="584142" y="265070"/>
                  <a:pt x="587208" y="280762"/>
                </a:cubicBezTo>
                <a:lnTo>
                  <a:pt x="604585" y="368409"/>
                </a:lnTo>
                <a:cubicBezTo>
                  <a:pt x="607524" y="383208"/>
                  <a:pt x="600241" y="401834"/>
                  <a:pt x="588231" y="411020"/>
                </a:cubicBezTo>
                <a:cubicBezTo>
                  <a:pt x="585164" y="413316"/>
                  <a:pt x="511696" y="467920"/>
                  <a:pt x="455476" y="467920"/>
                </a:cubicBezTo>
                <a:cubicBezTo>
                  <a:pt x="440272" y="467920"/>
                  <a:pt x="422384" y="463838"/>
                  <a:pt x="402323" y="455928"/>
                </a:cubicBezTo>
                <a:cubicBezTo>
                  <a:pt x="395679" y="453249"/>
                  <a:pt x="390824" y="447890"/>
                  <a:pt x="388524" y="440618"/>
                </a:cubicBezTo>
                <a:lnTo>
                  <a:pt x="388269" y="439725"/>
                </a:lnTo>
                <a:lnTo>
                  <a:pt x="371403" y="354503"/>
                </a:lnTo>
                <a:cubicBezTo>
                  <a:pt x="367697" y="335621"/>
                  <a:pt x="354537" y="318653"/>
                  <a:pt x="334732" y="308064"/>
                </a:cubicBezTo>
                <a:cubicBezTo>
                  <a:pt x="322722" y="301685"/>
                  <a:pt x="322722" y="291607"/>
                  <a:pt x="322722" y="290458"/>
                </a:cubicBezTo>
                <a:lnTo>
                  <a:pt x="322722" y="289693"/>
                </a:lnTo>
                <a:lnTo>
                  <a:pt x="324127" y="280762"/>
                </a:lnTo>
                <a:cubicBezTo>
                  <a:pt x="327194" y="265070"/>
                  <a:pt x="341888" y="252695"/>
                  <a:pt x="357987" y="252695"/>
                </a:cubicBezTo>
                <a:close/>
                <a:moveTo>
                  <a:pt x="175276" y="50313"/>
                </a:moveTo>
                <a:cubicBezTo>
                  <a:pt x="246186" y="50313"/>
                  <a:pt x="303670" y="107718"/>
                  <a:pt x="303670" y="178531"/>
                </a:cubicBezTo>
                <a:cubicBezTo>
                  <a:pt x="303670" y="249344"/>
                  <a:pt x="246186" y="306749"/>
                  <a:pt x="175276" y="306749"/>
                </a:cubicBezTo>
                <a:cubicBezTo>
                  <a:pt x="104366" y="306749"/>
                  <a:pt x="46882" y="249344"/>
                  <a:pt x="46882" y="178531"/>
                </a:cubicBezTo>
                <a:cubicBezTo>
                  <a:pt x="46882" y="107718"/>
                  <a:pt x="104366" y="50313"/>
                  <a:pt x="175276" y="50313"/>
                </a:cubicBezTo>
                <a:close/>
                <a:moveTo>
                  <a:pt x="455527" y="0"/>
                </a:moveTo>
                <a:cubicBezTo>
                  <a:pt x="514843" y="0"/>
                  <a:pt x="562928" y="48022"/>
                  <a:pt x="562928" y="107260"/>
                </a:cubicBezTo>
                <a:cubicBezTo>
                  <a:pt x="562928" y="166498"/>
                  <a:pt x="514843" y="214520"/>
                  <a:pt x="455527" y="214520"/>
                </a:cubicBezTo>
                <a:cubicBezTo>
                  <a:pt x="396211" y="214520"/>
                  <a:pt x="348126" y="166498"/>
                  <a:pt x="348126" y="107260"/>
                </a:cubicBezTo>
                <a:cubicBezTo>
                  <a:pt x="348126" y="48022"/>
                  <a:pt x="396211" y="0"/>
                  <a:pt x="455527" y="0"/>
                </a:cubicBezTo>
                <a:close/>
              </a:path>
            </a:pathLst>
          </a:custGeom>
          <a:solidFill>
            <a:schemeClr val="bg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6" name="išľïḓê"/>
          <p:cNvSpPr/>
          <p:nvPr/>
        </p:nvSpPr>
        <p:spPr>
          <a:xfrm>
            <a:off x="9810041" y="2494856"/>
            <a:ext cx="454470" cy="447264"/>
          </a:xfrm>
          <a:custGeom>
            <a:avLst/>
            <a:gdLst>
              <a:gd name="connsiteX0" fmla="*/ 60025 w 605236"/>
              <a:gd name="connsiteY0" fmla="*/ 344571 h 595643"/>
              <a:gd name="connsiteX1" fmla="*/ 290527 w 605236"/>
              <a:gd name="connsiteY1" fmla="*/ 344571 h 595643"/>
              <a:gd name="connsiteX2" fmla="*/ 329370 w 605236"/>
              <a:gd name="connsiteY2" fmla="*/ 376465 h 595643"/>
              <a:gd name="connsiteX3" fmla="*/ 349814 w 605236"/>
              <a:gd name="connsiteY3" fmla="*/ 479931 h 595643"/>
              <a:gd name="connsiteX4" fmla="*/ 331031 w 605236"/>
              <a:gd name="connsiteY4" fmla="*/ 528793 h 595643"/>
              <a:gd name="connsiteX5" fmla="*/ 175276 w 605236"/>
              <a:gd name="connsiteY5" fmla="*/ 595643 h 595643"/>
              <a:gd name="connsiteX6" fmla="*/ 19393 w 605236"/>
              <a:gd name="connsiteY6" fmla="*/ 528793 h 595643"/>
              <a:gd name="connsiteX7" fmla="*/ 738 w 605236"/>
              <a:gd name="connsiteY7" fmla="*/ 479931 h 595643"/>
              <a:gd name="connsiteX8" fmla="*/ 21182 w 605236"/>
              <a:gd name="connsiteY8" fmla="*/ 376465 h 595643"/>
              <a:gd name="connsiteX9" fmla="*/ 60025 w 605236"/>
              <a:gd name="connsiteY9" fmla="*/ 344571 h 595643"/>
              <a:gd name="connsiteX10" fmla="*/ 357987 w 605236"/>
              <a:gd name="connsiteY10" fmla="*/ 252695 h 595643"/>
              <a:gd name="connsiteX11" fmla="*/ 553093 w 605236"/>
              <a:gd name="connsiteY11" fmla="*/ 252695 h 595643"/>
              <a:gd name="connsiteX12" fmla="*/ 587208 w 605236"/>
              <a:gd name="connsiteY12" fmla="*/ 280762 h 595643"/>
              <a:gd name="connsiteX13" fmla="*/ 604585 w 605236"/>
              <a:gd name="connsiteY13" fmla="*/ 368409 h 595643"/>
              <a:gd name="connsiteX14" fmla="*/ 588231 w 605236"/>
              <a:gd name="connsiteY14" fmla="*/ 411020 h 595643"/>
              <a:gd name="connsiteX15" fmla="*/ 455476 w 605236"/>
              <a:gd name="connsiteY15" fmla="*/ 467920 h 595643"/>
              <a:gd name="connsiteX16" fmla="*/ 402323 w 605236"/>
              <a:gd name="connsiteY16" fmla="*/ 455928 h 595643"/>
              <a:gd name="connsiteX17" fmla="*/ 388524 w 605236"/>
              <a:gd name="connsiteY17" fmla="*/ 440618 h 595643"/>
              <a:gd name="connsiteX18" fmla="*/ 388269 w 605236"/>
              <a:gd name="connsiteY18" fmla="*/ 439725 h 595643"/>
              <a:gd name="connsiteX19" fmla="*/ 371403 w 605236"/>
              <a:gd name="connsiteY19" fmla="*/ 354503 h 595643"/>
              <a:gd name="connsiteX20" fmla="*/ 334732 w 605236"/>
              <a:gd name="connsiteY20" fmla="*/ 308064 h 595643"/>
              <a:gd name="connsiteX21" fmla="*/ 322722 w 605236"/>
              <a:gd name="connsiteY21" fmla="*/ 290458 h 595643"/>
              <a:gd name="connsiteX22" fmla="*/ 322722 w 605236"/>
              <a:gd name="connsiteY22" fmla="*/ 289693 h 595643"/>
              <a:gd name="connsiteX23" fmla="*/ 324127 w 605236"/>
              <a:gd name="connsiteY23" fmla="*/ 280762 h 595643"/>
              <a:gd name="connsiteX24" fmla="*/ 357987 w 605236"/>
              <a:gd name="connsiteY24" fmla="*/ 252695 h 595643"/>
              <a:gd name="connsiteX25" fmla="*/ 175276 w 605236"/>
              <a:gd name="connsiteY25" fmla="*/ 50313 h 595643"/>
              <a:gd name="connsiteX26" fmla="*/ 303670 w 605236"/>
              <a:gd name="connsiteY26" fmla="*/ 178531 h 595643"/>
              <a:gd name="connsiteX27" fmla="*/ 175276 w 605236"/>
              <a:gd name="connsiteY27" fmla="*/ 306749 h 595643"/>
              <a:gd name="connsiteX28" fmla="*/ 46882 w 605236"/>
              <a:gd name="connsiteY28" fmla="*/ 178531 h 595643"/>
              <a:gd name="connsiteX29" fmla="*/ 175276 w 605236"/>
              <a:gd name="connsiteY29" fmla="*/ 50313 h 595643"/>
              <a:gd name="connsiteX30" fmla="*/ 455527 w 605236"/>
              <a:gd name="connsiteY30" fmla="*/ 0 h 595643"/>
              <a:gd name="connsiteX31" fmla="*/ 562928 w 605236"/>
              <a:gd name="connsiteY31" fmla="*/ 107260 h 595643"/>
              <a:gd name="connsiteX32" fmla="*/ 455527 w 605236"/>
              <a:gd name="connsiteY32" fmla="*/ 214520 h 595643"/>
              <a:gd name="connsiteX33" fmla="*/ 348126 w 605236"/>
              <a:gd name="connsiteY33" fmla="*/ 107260 h 595643"/>
              <a:gd name="connsiteX34" fmla="*/ 455527 w 605236"/>
              <a:gd name="connsiteY34" fmla="*/ 0 h 59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5236" h="595643">
                <a:moveTo>
                  <a:pt x="60025" y="344571"/>
                </a:moveTo>
                <a:lnTo>
                  <a:pt x="290527" y="344571"/>
                </a:lnTo>
                <a:cubicBezTo>
                  <a:pt x="308671" y="344571"/>
                  <a:pt x="325793" y="358605"/>
                  <a:pt x="329370" y="376465"/>
                </a:cubicBezTo>
                <a:lnTo>
                  <a:pt x="349814" y="479931"/>
                </a:lnTo>
                <a:cubicBezTo>
                  <a:pt x="353136" y="496898"/>
                  <a:pt x="344959" y="518331"/>
                  <a:pt x="331031" y="528793"/>
                </a:cubicBezTo>
                <a:cubicBezTo>
                  <a:pt x="327454" y="531472"/>
                  <a:pt x="241079" y="595643"/>
                  <a:pt x="175276" y="595643"/>
                </a:cubicBezTo>
                <a:cubicBezTo>
                  <a:pt x="109473" y="595643"/>
                  <a:pt x="23098" y="531472"/>
                  <a:pt x="19393" y="528793"/>
                </a:cubicBezTo>
                <a:cubicBezTo>
                  <a:pt x="5593" y="518331"/>
                  <a:pt x="-2584" y="496898"/>
                  <a:pt x="738" y="479931"/>
                </a:cubicBezTo>
                <a:lnTo>
                  <a:pt x="21182" y="376465"/>
                </a:lnTo>
                <a:cubicBezTo>
                  <a:pt x="24759" y="358605"/>
                  <a:pt x="41753" y="344571"/>
                  <a:pt x="60025" y="344571"/>
                </a:cubicBezTo>
                <a:close/>
                <a:moveTo>
                  <a:pt x="357987" y="252695"/>
                </a:moveTo>
                <a:lnTo>
                  <a:pt x="553093" y="252695"/>
                </a:lnTo>
                <a:cubicBezTo>
                  <a:pt x="569065" y="252695"/>
                  <a:pt x="584142" y="265070"/>
                  <a:pt x="587208" y="280762"/>
                </a:cubicBezTo>
                <a:lnTo>
                  <a:pt x="604585" y="368409"/>
                </a:lnTo>
                <a:cubicBezTo>
                  <a:pt x="607524" y="383208"/>
                  <a:pt x="600241" y="401834"/>
                  <a:pt x="588231" y="411020"/>
                </a:cubicBezTo>
                <a:cubicBezTo>
                  <a:pt x="585164" y="413316"/>
                  <a:pt x="511696" y="467920"/>
                  <a:pt x="455476" y="467920"/>
                </a:cubicBezTo>
                <a:cubicBezTo>
                  <a:pt x="440272" y="467920"/>
                  <a:pt x="422384" y="463838"/>
                  <a:pt x="402323" y="455928"/>
                </a:cubicBezTo>
                <a:cubicBezTo>
                  <a:pt x="395679" y="453249"/>
                  <a:pt x="390824" y="447890"/>
                  <a:pt x="388524" y="440618"/>
                </a:cubicBezTo>
                <a:lnTo>
                  <a:pt x="388269" y="439725"/>
                </a:lnTo>
                <a:lnTo>
                  <a:pt x="371403" y="354503"/>
                </a:lnTo>
                <a:cubicBezTo>
                  <a:pt x="367697" y="335621"/>
                  <a:pt x="354537" y="318653"/>
                  <a:pt x="334732" y="308064"/>
                </a:cubicBezTo>
                <a:cubicBezTo>
                  <a:pt x="322722" y="301685"/>
                  <a:pt x="322722" y="291607"/>
                  <a:pt x="322722" y="290458"/>
                </a:cubicBezTo>
                <a:lnTo>
                  <a:pt x="322722" y="289693"/>
                </a:lnTo>
                <a:lnTo>
                  <a:pt x="324127" y="280762"/>
                </a:lnTo>
                <a:cubicBezTo>
                  <a:pt x="327194" y="265070"/>
                  <a:pt x="341888" y="252695"/>
                  <a:pt x="357987" y="252695"/>
                </a:cubicBezTo>
                <a:close/>
                <a:moveTo>
                  <a:pt x="175276" y="50313"/>
                </a:moveTo>
                <a:cubicBezTo>
                  <a:pt x="246186" y="50313"/>
                  <a:pt x="303670" y="107718"/>
                  <a:pt x="303670" y="178531"/>
                </a:cubicBezTo>
                <a:cubicBezTo>
                  <a:pt x="303670" y="249344"/>
                  <a:pt x="246186" y="306749"/>
                  <a:pt x="175276" y="306749"/>
                </a:cubicBezTo>
                <a:cubicBezTo>
                  <a:pt x="104366" y="306749"/>
                  <a:pt x="46882" y="249344"/>
                  <a:pt x="46882" y="178531"/>
                </a:cubicBezTo>
                <a:cubicBezTo>
                  <a:pt x="46882" y="107718"/>
                  <a:pt x="104366" y="50313"/>
                  <a:pt x="175276" y="50313"/>
                </a:cubicBezTo>
                <a:close/>
                <a:moveTo>
                  <a:pt x="455527" y="0"/>
                </a:moveTo>
                <a:cubicBezTo>
                  <a:pt x="514843" y="0"/>
                  <a:pt x="562928" y="48022"/>
                  <a:pt x="562928" y="107260"/>
                </a:cubicBezTo>
                <a:cubicBezTo>
                  <a:pt x="562928" y="166498"/>
                  <a:pt x="514843" y="214520"/>
                  <a:pt x="455527" y="214520"/>
                </a:cubicBezTo>
                <a:cubicBezTo>
                  <a:pt x="396211" y="214520"/>
                  <a:pt x="348126" y="166498"/>
                  <a:pt x="348126" y="107260"/>
                </a:cubicBezTo>
                <a:cubicBezTo>
                  <a:pt x="348126" y="48022"/>
                  <a:pt x="396211" y="0"/>
                  <a:pt x="455527" y="0"/>
                </a:cubicBezTo>
                <a:close/>
              </a:path>
            </a:pathLst>
          </a:custGeom>
          <a:solidFill>
            <a:schemeClr val="bg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cxnSp>
        <p:nvCxnSpPr>
          <p:cNvPr id="27" name="直接连接符 26"/>
          <p:cNvCxnSpPr/>
          <p:nvPr/>
        </p:nvCxnSpPr>
        <p:spPr>
          <a:xfrm flipH="1">
            <a:off x="-6985" y="3448990"/>
            <a:ext cx="12192635" cy="0"/>
          </a:xfrm>
          <a:prstGeom prst="line">
            <a:avLst/>
          </a:prstGeom>
          <a:ln w="635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28" name="îšľïḍê"/>
          <p:cNvSpPr/>
          <p:nvPr/>
        </p:nvSpPr>
        <p:spPr>
          <a:xfrm>
            <a:off x="1983105" y="3338500"/>
            <a:ext cx="180001" cy="180001"/>
          </a:xfrm>
          <a:prstGeom prst="ellipse">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9" name="ïṥlide"/>
          <p:cNvSpPr/>
          <p:nvPr/>
        </p:nvSpPr>
        <p:spPr>
          <a:xfrm>
            <a:off x="4642485" y="3338500"/>
            <a:ext cx="180001" cy="180001"/>
          </a:xfrm>
          <a:prstGeom prst="ellipse">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30" name="ïṥḷiḑê"/>
          <p:cNvSpPr/>
          <p:nvPr/>
        </p:nvSpPr>
        <p:spPr>
          <a:xfrm>
            <a:off x="7307580" y="3338500"/>
            <a:ext cx="180001" cy="180001"/>
          </a:xfrm>
          <a:prstGeom prst="ellipse">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31" name="ïṩḻîḑé"/>
          <p:cNvSpPr/>
          <p:nvPr/>
        </p:nvSpPr>
        <p:spPr>
          <a:xfrm>
            <a:off x="9947275" y="3338500"/>
            <a:ext cx="180001" cy="180001"/>
          </a:xfrm>
          <a:prstGeom prst="ellipse">
            <a:avLst/>
          </a:prstGeom>
          <a:solidFill>
            <a:schemeClr val="accent1"/>
          </a:solidFill>
          <a:ln w="5715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2" name="Synergistically utilize technically sound portals with frictionless chains. Dramatically customize…"/>
          <p:cNvSpPr txBox="1"/>
          <p:nvPr/>
        </p:nvSpPr>
        <p:spPr>
          <a:xfrm>
            <a:off x="1183699" y="4259562"/>
            <a:ext cx="1792784" cy="1454244"/>
          </a:xfrm>
          <a:prstGeom prst="rect">
            <a:avLst/>
          </a:prstGeom>
          <a:ln w="12700">
            <a:miter lim="400000"/>
          </a:ln>
        </p:spPr>
        <p:txBody>
          <a:bodyPr wrap="square" lIns="0" tIns="0" rIns="0" bIns="0">
            <a:spAutoFit/>
          </a:bodyPr>
          <a:lstStyle/>
          <a:p>
            <a:pPr marL="0" marR="0" lvl="0" indent="0" algn="ct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32" name="Synergistically utilize technically sound portals with frictionless chains. Dramatically customize…"/>
          <p:cNvSpPr txBox="1"/>
          <p:nvPr/>
        </p:nvSpPr>
        <p:spPr>
          <a:xfrm>
            <a:off x="3785618" y="4259562"/>
            <a:ext cx="1792784" cy="1454244"/>
          </a:xfrm>
          <a:prstGeom prst="rect">
            <a:avLst/>
          </a:prstGeom>
          <a:ln w="12700">
            <a:miter lim="400000"/>
          </a:ln>
        </p:spPr>
        <p:txBody>
          <a:bodyPr wrap="square" lIns="0" tIns="0" rIns="0" bIns="0">
            <a:spAutoFit/>
          </a:bodyPr>
          <a:lstStyle/>
          <a:p>
            <a:pPr marL="0" marR="0" lvl="0" indent="0" algn="ct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FFFFFF"/>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FFFFFF"/>
                </a:solidFill>
                <a:effectLst/>
                <a:uLnTx/>
                <a:uFillTx/>
                <a:cs typeface="+mn-ea"/>
                <a:sym typeface="+mn-lt"/>
              </a:rPr>
              <a:t>,</a:t>
            </a:r>
            <a:r>
              <a:rPr kumimoji="0" lang="en-US" altLang="zh-CN" sz="1050" b="0" i="0" u="none" strike="noStrike" kern="0" cap="none" spc="0" normalizeH="0" baseline="0" noProof="0" dirty="0">
                <a:ln>
                  <a:noFill/>
                </a:ln>
                <a:solidFill>
                  <a:srgbClr val="FFFFFF"/>
                </a:solidFill>
                <a:effectLst/>
                <a:uLnTx/>
                <a:uFillTx/>
                <a:cs typeface="+mn-ea"/>
                <a:sym typeface="+mn-lt"/>
              </a:rPr>
              <a:t> Synergistically, Synergistically utilize, Synergistically utilize technically sound</a:t>
            </a:r>
            <a:endParaRPr kumimoji="0" lang="en-US" altLang="zh-CN" sz="1050" b="0" i="0" u="none" strike="noStrike" kern="0" cap="none" spc="0" normalizeH="0" baseline="0" noProof="0" dirty="0">
              <a:ln>
                <a:noFill/>
              </a:ln>
              <a:solidFill>
                <a:srgbClr val="FFFFFF"/>
              </a:solidFill>
              <a:effectLst/>
              <a:uLnTx/>
              <a:uFillTx/>
              <a:cs typeface="+mn-ea"/>
              <a:sym typeface="+mn-lt"/>
            </a:endParaRPr>
          </a:p>
        </p:txBody>
      </p:sp>
      <p:sp>
        <p:nvSpPr>
          <p:cNvPr id="33" name="Synergistically utilize technically sound portals with frictionless chains. Dramatically customize…"/>
          <p:cNvSpPr txBox="1"/>
          <p:nvPr/>
        </p:nvSpPr>
        <p:spPr>
          <a:xfrm>
            <a:off x="6501188" y="4259562"/>
            <a:ext cx="1792784" cy="1454244"/>
          </a:xfrm>
          <a:prstGeom prst="rect">
            <a:avLst/>
          </a:prstGeom>
          <a:ln w="12700">
            <a:miter lim="400000"/>
          </a:ln>
        </p:spPr>
        <p:txBody>
          <a:bodyPr wrap="square" lIns="0" tIns="0" rIns="0" bIns="0">
            <a:spAutoFit/>
          </a:bodyPr>
          <a:lstStyle/>
          <a:p>
            <a:pPr marL="0" marR="0" lvl="0" indent="0" algn="ct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34" name="Synergistically utilize technically sound portals with frictionless chains. Dramatically customize…"/>
          <p:cNvSpPr txBox="1"/>
          <p:nvPr/>
        </p:nvSpPr>
        <p:spPr>
          <a:xfrm>
            <a:off x="9140883" y="4259562"/>
            <a:ext cx="1792784" cy="1454244"/>
          </a:xfrm>
          <a:prstGeom prst="rect">
            <a:avLst/>
          </a:prstGeom>
          <a:ln w="12700">
            <a:miter lim="400000"/>
          </a:ln>
        </p:spPr>
        <p:txBody>
          <a:bodyPr wrap="square" lIns="0" tIns="0" rIns="0" bIns="0">
            <a:spAutoFit/>
          </a:bodyPr>
          <a:lstStyle/>
          <a:p>
            <a:pPr marL="0" marR="0" lvl="0" indent="0" algn="ct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35" name="Synergistically utilize technically sound portals with frictionless chains. Dramatically customize…"/>
          <p:cNvSpPr txBox="1"/>
          <p:nvPr/>
        </p:nvSpPr>
        <p:spPr>
          <a:xfrm>
            <a:off x="2438791" y="1564541"/>
            <a:ext cx="7301082" cy="446854"/>
          </a:xfrm>
          <a:prstGeom prst="rect">
            <a:avLst/>
          </a:prstGeom>
          <a:ln w="12700">
            <a:miter lim="400000"/>
          </a:ln>
        </p:spPr>
        <p:txBody>
          <a:bodyPr wrap="square" lIns="0" tIns="0" rIns="0" bIns="0">
            <a:spAutoFit/>
          </a:bodyPr>
          <a:lstStyle/>
          <a:p>
            <a:pPr marL="0" marR="0" lvl="0" indent="0" algn="ctr"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FFFFFF">
                    <a:lumMod val="50000"/>
                  </a:srgbClr>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FFFFFF">
                    <a:lumMod val="50000"/>
                  </a:srgbClr>
                </a:solidFill>
                <a:effectLst/>
                <a:uLnTx/>
                <a:uFillTx/>
                <a:cs typeface="+mn-ea"/>
                <a:sym typeface="+mn-lt"/>
              </a:rPr>
              <a:t>,</a:t>
            </a:r>
            <a:r>
              <a:rPr kumimoji="0" lang="en-US" altLang="zh-CN" sz="1050" b="0" i="0" u="none" strike="noStrike" kern="0" cap="none" spc="0" normalizeH="0" baseline="0" noProof="0" dirty="0">
                <a:ln>
                  <a:noFill/>
                </a:ln>
                <a:solidFill>
                  <a:srgbClr val="FFFFFF">
                    <a:lumMod val="50000"/>
                  </a:srgbClr>
                </a:solidFill>
                <a:effectLst/>
                <a:uLnTx/>
                <a:uFillTx/>
                <a:cs typeface="+mn-ea"/>
                <a:sym typeface="+mn-lt"/>
              </a:rPr>
              <a:t> Synergistically, Synergistically utilize, Synergistically utilize technically sound</a:t>
            </a:r>
            <a:endParaRPr kumimoji="0" lang="en-US" altLang="zh-CN" sz="1050" b="0" i="0" u="none" strike="noStrike" kern="0" cap="none" spc="0" normalizeH="0" baseline="0" noProof="0" dirty="0">
              <a:ln>
                <a:noFill/>
              </a:ln>
              <a:solidFill>
                <a:srgbClr val="FFFFFF">
                  <a:lumMod val="50000"/>
                </a:srgbClr>
              </a:solidFill>
              <a:effectLst/>
              <a:uLnTx/>
              <a:uFillTx/>
              <a:cs typeface="+mn-ea"/>
              <a:sym typeface="+mn-lt"/>
            </a:endParaRPr>
          </a:p>
        </p:txBody>
      </p:sp>
      <p:sp>
        <p:nvSpPr>
          <p:cNvPr id="41"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42" name="图片 41"/>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pic>
        <p:nvPicPr>
          <p:cNvPr id="3" name="图片 2"/>
          <p:cNvPicPr>
            <a:picLocks noChangeAspect="1"/>
          </p:cNvPicPr>
          <p:nvPr/>
        </p:nvPicPr>
        <p:blipFill>
          <a:blip r:embed="rId3" cstate="screen"/>
          <a:stretch>
            <a:fillRect/>
          </a:stretch>
        </p:blipFill>
        <p:spPr>
          <a:xfrm>
            <a:off x="10806498" y="3094083"/>
            <a:ext cx="1711833" cy="3756797"/>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2" grpId="0" animBg="1"/>
      <p:bldP spid="33" grpId="0" animBg="1"/>
      <p:bldP spid="34" grpId="0" animBg="1"/>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flipH="1">
            <a:off x="1236787" y="2691010"/>
            <a:ext cx="1955800" cy="0"/>
          </a:xfrm>
          <a:prstGeom prst="line">
            <a:avLst/>
          </a:prstGeom>
          <a:ln w="31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149992" y="4728490"/>
            <a:ext cx="0" cy="648444"/>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2" name="ïşļîdé"/>
          <p:cNvSpPr/>
          <p:nvPr/>
        </p:nvSpPr>
        <p:spPr>
          <a:xfrm>
            <a:off x="6463009" y="1482402"/>
            <a:ext cx="640132" cy="640129"/>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33" name="îSlídè"/>
          <p:cNvSpPr/>
          <p:nvPr/>
        </p:nvSpPr>
        <p:spPr>
          <a:xfrm>
            <a:off x="6630168" y="1678641"/>
            <a:ext cx="305814" cy="247651"/>
          </a:xfrm>
          <a:custGeom>
            <a:avLst/>
            <a:gdLst>
              <a:gd name="connsiteX0" fmla="*/ 88907 w 605874"/>
              <a:gd name="connsiteY0" fmla="*/ 397996 h 490642"/>
              <a:gd name="connsiteX1" fmla="*/ 69835 w 605874"/>
              <a:gd name="connsiteY1" fmla="*/ 417184 h 490642"/>
              <a:gd name="connsiteX2" fmla="*/ 88907 w 605874"/>
              <a:gd name="connsiteY2" fmla="*/ 436229 h 490642"/>
              <a:gd name="connsiteX3" fmla="*/ 155875 w 605874"/>
              <a:gd name="connsiteY3" fmla="*/ 436229 h 490642"/>
              <a:gd name="connsiteX4" fmla="*/ 174947 w 605874"/>
              <a:gd name="connsiteY4" fmla="*/ 417184 h 490642"/>
              <a:gd name="connsiteX5" fmla="*/ 155875 w 605874"/>
              <a:gd name="connsiteY5" fmla="*/ 397996 h 490642"/>
              <a:gd name="connsiteX6" fmla="*/ 73564 w 605874"/>
              <a:gd name="connsiteY6" fmla="*/ 343583 h 490642"/>
              <a:gd name="connsiteX7" fmla="*/ 349033 w 605874"/>
              <a:gd name="connsiteY7" fmla="*/ 343583 h 490642"/>
              <a:gd name="connsiteX8" fmla="*/ 348890 w 605874"/>
              <a:gd name="connsiteY8" fmla="*/ 347879 h 490642"/>
              <a:gd name="connsiteX9" fmla="*/ 455005 w 605874"/>
              <a:gd name="connsiteY9" fmla="*/ 490642 h 490642"/>
              <a:gd name="connsiteX10" fmla="*/ 73564 w 605874"/>
              <a:gd name="connsiteY10" fmla="*/ 490642 h 490642"/>
              <a:gd name="connsiteX11" fmla="*/ 0 w 605874"/>
              <a:gd name="connsiteY11" fmla="*/ 417184 h 490642"/>
              <a:gd name="connsiteX12" fmla="*/ 73564 w 605874"/>
              <a:gd name="connsiteY12" fmla="*/ 343583 h 490642"/>
              <a:gd name="connsiteX13" fmla="*/ 543645 w 605874"/>
              <a:gd name="connsiteY13" fmla="*/ 305408 h 490642"/>
              <a:gd name="connsiteX14" fmla="*/ 538196 w 605874"/>
              <a:gd name="connsiteY14" fmla="*/ 307698 h 490642"/>
              <a:gd name="connsiteX15" fmla="*/ 482132 w 605874"/>
              <a:gd name="connsiteY15" fmla="*/ 363527 h 490642"/>
              <a:gd name="connsiteX16" fmla="*/ 460194 w 605874"/>
              <a:gd name="connsiteY16" fmla="*/ 341625 h 490642"/>
              <a:gd name="connsiteX17" fmla="*/ 454746 w 605874"/>
              <a:gd name="connsiteY17" fmla="*/ 339334 h 490642"/>
              <a:gd name="connsiteX18" fmla="*/ 449297 w 605874"/>
              <a:gd name="connsiteY18" fmla="*/ 341625 h 490642"/>
              <a:gd name="connsiteX19" fmla="*/ 442558 w 605874"/>
              <a:gd name="connsiteY19" fmla="*/ 348353 h 490642"/>
              <a:gd name="connsiteX20" fmla="*/ 440407 w 605874"/>
              <a:gd name="connsiteY20" fmla="*/ 353650 h 490642"/>
              <a:gd name="connsiteX21" fmla="*/ 442558 w 605874"/>
              <a:gd name="connsiteY21" fmla="*/ 359089 h 490642"/>
              <a:gd name="connsiteX22" fmla="*/ 476827 w 605874"/>
              <a:gd name="connsiteY22" fmla="*/ 393302 h 490642"/>
              <a:gd name="connsiteX23" fmla="*/ 482132 w 605874"/>
              <a:gd name="connsiteY23" fmla="*/ 395450 h 490642"/>
              <a:gd name="connsiteX24" fmla="*/ 487581 w 605874"/>
              <a:gd name="connsiteY24" fmla="*/ 393302 h 490642"/>
              <a:gd name="connsiteX25" fmla="*/ 555689 w 605874"/>
              <a:gd name="connsiteY25" fmla="*/ 325162 h 490642"/>
              <a:gd name="connsiteX26" fmla="*/ 557983 w 605874"/>
              <a:gd name="connsiteY26" fmla="*/ 319723 h 490642"/>
              <a:gd name="connsiteX27" fmla="*/ 555689 w 605874"/>
              <a:gd name="connsiteY27" fmla="*/ 314426 h 490642"/>
              <a:gd name="connsiteX28" fmla="*/ 548950 w 605874"/>
              <a:gd name="connsiteY28" fmla="*/ 307698 h 490642"/>
              <a:gd name="connsiteX29" fmla="*/ 543645 w 605874"/>
              <a:gd name="connsiteY29" fmla="*/ 305408 h 490642"/>
              <a:gd name="connsiteX30" fmla="*/ 498192 w 605874"/>
              <a:gd name="connsiteY30" fmla="*/ 240417 h 490642"/>
              <a:gd name="connsiteX31" fmla="*/ 605874 w 605874"/>
              <a:gd name="connsiteY31" fmla="*/ 347924 h 490642"/>
              <a:gd name="connsiteX32" fmla="*/ 498192 w 605874"/>
              <a:gd name="connsiteY32" fmla="*/ 455430 h 490642"/>
              <a:gd name="connsiteX33" fmla="*/ 390509 w 605874"/>
              <a:gd name="connsiteY33" fmla="*/ 347924 h 490642"/>
              <a:gd name="connsiteX34" fmla="*/ 498192 w 605874"/>
              <a:gd name="connsiteY34" fmla="*/ 240417 h 490642"/>
              <a:gd name="connsiteX35" fmla="*/ 88904 w 605874"/>
              <a:gd name="connsiteY35" fmla="*/ 226214 h 490642"/>
              <a:gd name="connsiteX36" fmla="*/ 69833 w 605874"/>
              <a:gd name="connsiteY36" fmla="*/ 245393 h 490642"/>
              <a:gd name="connsiteX37" fmla="*/ 88904 w 605874"/>
              <a:gd name="connsiteY37" fmla="*/ 264428 h 490642"/>
              <a:gd name="connsiteX38" fmla="*/ 155869 w 605874"/>
              <a:gd name="connsiteY38" fmla="*/ 264428 h 490642"/>
              <a:gd name="connsiteX39" fmla="*/ 174940 w 605874"/>
              <a:gd name="connsiteY39" fmla="*/ 245393 h 490642"/>
              <a:gd name="connsiteX40" fmla="*/ 155869 w 605874"/>
              <a:gd name="connsiteY40" fmla="*/ 226214 h 490642"/>
              <a:gd name="connsiteX41" fmla="*/ 73561 w 605874"/>
              <a:gd name="connsiteY41" fmla="*/ 171827 h 490642"/>
              <a:gd name="connsiteX42" fmla="*/ 486534 w 605874"/>
              <a:gd name="connsiteY42" fmla="*/ 171827 h 490642"/>
              <a:gd name="connsiteX43" fmla="*/ 550057 w 605874"/>
              <a:gd name="connsiteY43" fmla="*/ 208180 h 490642"/>
              <a:gd name="connsiteX44" fmla="*/ 498149 w 605874"/>
              <a:gd name="connsiteY44" fmla="*/ 198877 h 490642"/>
              <a:gd name="connsiteX45" fmla="*/ 351744 w 605874"/>
              <a:gd name="connsiteY45" fmla="*/ 318815 h 490642"/>
              <a:gd name="connsiteX46" fmla="*/ 73561 w 605874"/>
              <a:gd name="connsiteY46" fmla="*/ 318815 h 490642"/>
              <a:gd name="connsiteX47" fmla="*/ 0 w 605874"/>
              <a:gd name="connsiteY47" fmla="*/ 245393 h 490642"/>
              <a:gd name="connsiteX48" fmla="*/ 73561 w 605874"/>
              <a:gd name="connsiteY48" fmla="*/ 171827 h 490642"/>
              <a:gd name="connsiteX49" fmla="*/ 88912 w 605874"/>
              <a:gd name="connsiteY49" fmla="*/ 54413 h 490642"/>
              <a:gd name="connsiteX50" fmla="*/ 69839 w 605874"/>
              <a:gd name="connsiteY50" fmla="*/ 73601 h 490642"/>
              <a:gd name="connsiteX51" fmla="*/ 88912 w 605874"/>
              <a:gd name="connsiteY51" fmla="*/ 92646 h 490642"/>
              <a:gd name="connsiteX52" fmla="*/ 155883 w 605874"/>
              <a:gd name="connsiteY52" fmla="*/ 92646 h 490642"/>
              <a:gd name="connsiteX53" fmla="*/ 174956 w 605874"/>
              <a:gd name="connsiteY53" fmla="*/ 73601 h 490642"/>
              <a:gd name="connsiteX54" fmla="*/ 155883 w 605874"/>
              <a:gd name="connsiteY54" fmla="*/ 54413 h 490642"/>
              <a:gd name="connsiteX55" fmla="*/ 454168 w 605874"/>
              <a:gd name="connsiteY55" fmla="*/ 49258 h 490642"/>
              <a:gd name="connsiteX56" fmla="*/ 429789 w 605874"/>
              <a:gd name="connsiteY56" fmla="*/ 73601 h 490642"/>
              <a:gd name="connsiteX57" fmla="*/ 454168 w 605874"/>
              <a:gd name="connsiteY57" fmla="*/ 97944 h 490642"/>
              <a:gd name="connsiteX58" fmla="*/ 478547 w 605874"/>
              <a:gd name="connsiteY58" fmla="*/ 73601 h 490642"/>
              <a:gd name="connsiteX59" fmla="*/ 454168 w 605874"/>
              <a:gd name="connsiteY59" fmla="*/ 49258 h 490642"/>
              <a:gd name="connsiteX60" fmla="*/ 73568 w 605874"/>
              <a:gd name="connsiteY60" fmla="*/ 0 h 490642"/>
              <a:gd name="connsiteX61" fmla="*/ 486578 w 605874"/>
              <a:gd name="connsiteY61" fmla="*/ 0 h 490642"/>
              <a:gd name="connsiteX62" fmla="*/ 560289 w 605874"/>
              <a:gd name="connsiteY62" fmla="*/ 73601 h 490642"/>
              <a:gd name="connsiteX63" fmla="*/ 486578 w 605874"/>
              <a:gd name="connsiteY63" fmla="*/ 147059 h 490642"/>
              <a:gd name="connsiteX64" fmla="*/ 73568 w 605874"/>
              <a:gd name="connsiteY64" fmla="*/ 147059 h 490642"/>
              <a:gd name="connsiteX65" fmla="*/ 0 w 605874"/>
              <a:gd name="connsiteY65" fmla="*/ 73601 h 490642"/>
              <a:gd name="connsiteX66" fmla="*/ 73568 w 605874"/>
              <a:gd name="connsiteY66" fmla="*/ 0 h 490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05874" h="490642">
                <a:moveTo>
                  <a:pt x="88907" y="397996"/>
                </a:moveTo>
                <a:cubicBezTo>
                  <a:pt x="78296" y="397996"/>
                  <a:pt x="69835" y="406588"/>
                  <a:pt x="69835" y="417184"/>
                </a:cubicBezTo>
                <a:cubicBezTo>
                  <a:pt x="69835" y="427637"/>
                  <a:pt x="78296" y="436229"/>
                  <a:pt x="88907" y="436229"/>
                </a:cubicBezTo>
                <a:lnTo>
                  <a:pt x="155875" y="436229"/>
                </a:lnTo>
                <a:cubicBezTo>
                  <a:pt x="166343" y="436229"/>
                  <a:pt x="174947" y="427637"/>
                  <a:pt x="174947" y="417184"/>
                </a:cubicBezTo>
                <a:cubicBezTo>
                  <a:pt x="174947" y="406588"/>
                  <a:pt x="166343" y="397996"/>
                  <a:pt x="155875" y="397996"/>
                </a:cubicBezTo>
                <a:close/>
                <a:moveTo>
                  <a:pt x="73564" y="343583"/>
                </a:moveTo>
                <a:lnTo>
                  <a:pt x="349033" y="343583"/>
                </a:lnTo>
                <a:cubicBezTo>
                  <a:pt x="348890" y="345015"/>
                  <a:pt x="348890" y="346447"/>
                  <a:pt x="348890" y="347879"/>
                </a:cubicBezTo>
                <a:cubicBezTo>
                  <a:pt x="348890" y="415179"/>
                  <a:pt x="393630" y="472170"/>
                  <a:pt x="455005" y="490642"/>
                </a:cubicBezTo>
                <a:lnTo>
                  <a:pt x="73564" y="490642"/>
                </a:lnTo>
                <a:cubicBezTo>
                  <a:pt x="32982" y="490642"/>
                  <a:pt x="0" y="457708"/>
                  <a:pt x="0" y="417184"/>
                </a:cubicBezTo>
                <a:cubicBezTo>
                  <a:pt x="0" y="376661"/>
                  <a:pt x="32982" y="343583"/>
                  <a:pt x="73564" y="343583"/>
                </a:cubicBezTo>
                <a:close/>
                <a:moveTo>
                  <a:pt x="543645" y="305408"/>
                </a:moveTo>
                <a:cubicBezTo>
                  <a:pt x="541494" y="305408"/>
                  <a:pt x="539630" y="306267"/>
                  <a:pt x="538196" y="307698"/>
                </a:cubicBezTo>
                <a:lnTo>
                  <a:pt x="482132" y="363527"/>
                </a:lnTo>
                <a:lnTo>
                  <a:pt x="460194" y="341625"/>
                </a:lnTo>
                <a:cubicBezTo>
                  <a:pt x="458760" y="340050"/>
                  <a:pt x="456753" y="339334"/>
                  <a:pt x="454746" y="339334"/>
                </a:cubicBezTo>
                <a:cubicBezTo>
                  <a:pt x="452738" y="339334"/>
                  <a:pt x="450731" y="340050"/>
                  <a:pt x="449297" y="341625"/>
                </a:cubicBezTo>
                <a:lnTo>
                  <a:pt x="442558" y="348353"/>
                </a:lnTo>
                <a:cubicBezTo>
                  <a:pt x="441124" y="349784"/>
                  <a:pt x="440407" y="351645"/>
                  <a:pt x="440407" y="353650"/>
                </a:cubicBezTo>
                <a:cubicBezTo>
                  <a:pt x="440407" y="355797"/>
                  <a:pt x="441124" y="357658"/>
                  <a:pt x="442558" y="359089"/>
                </a:cubicBezTo>
                <a:lnTo>
                  <a:pt x="476827" y="393302"/>
                </a:lnTo>
                <a:cubicBezTo>
                  <a:pt x="478261" y="394734"/>
                  <a:pt x="480125" y="395450"/>
                  <a:pt x="482132" y="395450"/>
                </a:cubicBezTo>
                <a:cubicBezTo>
                  <a:pt x="484283" y="395450"/>
                  <a:pt x="486147" y="394734"/>
                  <a:pt x="487581" y="393302"/>
                </a:cubicBezTo>
                <a:lnTo>
                  <a:pt x="555689" y="325162"/>
                </a:lnTo>
                <a:cubicBezTo>
                  <a:pt x="557123" y="323731"/>
                  <a:pt x="557983" y="321870"/>
                  <a:pt x="557983" y="319723"/>
                </a:cubicBezTo>
                <a:cubicBezTo>
                  <a:pt x="557983" y="317719"/>
                  <a:pt x="557123" y="315858"/>
                  <a:pt x="555689" y="314426"/>
                </a:cubicBezTo>
                <a:lnTo>
                  <a:pt x="548950" y="307698"/>
                </a:lnTo>
                <a:cubicBezTo>
                  <a:pt x="547516" y="306267"/>
                  <a:pt x="545652" y="305408"/>
                  <a:pt x="543645" y="305408"/>
                </a:cubicBezTo>
                <a:close/>
                <a:moveTo>
                  <a:pt x="498192" y="240417"/>
                </a:moveTo>
                <a:cubicBezTo>
                  <a:pt x="557696" y="240417"/>
                  <a:pt x="605874" y="288516"/>
                  <a:pt x="605874" y="347924"/>
                </a:cubicBezTo>
                <a:cubicBezTo>
                  <a:pt x="605874" y="407331"/>
                  <a:pt x="557696" y="455430"/>
                  <a:pt x="498192" y="455430"/>
                </a:cubicBezTo>
                <a:cubicBezTo>
                  <a:pt x="438687" y="455430"/>
                  <a:pt x="390509" y="407331"/>
                  <a:pt x="390509" y="347924"/>
                </a:cubicBezTo>
                <a:cubicBezTo>
                  <a:pt x="390509" y="288516"/>
                  <a:pt x="438687" y="240417"/>
                  <a:pt x="498192" y="240417"/>
                </a:cubicBezTo>
                <a:close/>
                <a:moveTo>
                  <a:pt x="88904" y="226214"/>
                </a:moveTo>
                <a:cubicBezTo>
                  <a:pt x="78293" y="226214"/>
                  <a:pt x="69833" y="234801"/>
                  <a:pt x="69833" y="245393"/>
                </a:cubicBezTo>
                <a:cubicBezTo>
                  <a:pt x="69833" y="255841"/>
                  <a:pt x="78293" y="264428"/>
                  <a:pt x="88904" y="264428"/>
                </a:cubicBezTo>
                <a:lnTo>
                  <a:pt x="155869" y="264428"/>
                </a:lnTo>
                <a:cubicBezTo>
                  <a:pt x="166336" y="264428"/>
                  <a:pt x="174940" y="255841"/>
                  <a:pt x="174940" y="245393"/>
                </a:cubicBezTo>
                <a:cubicBezTo>
                  <a:pt x="174940" y="234801"/>
                  <a:pt x="166336" y="226214"/>
                  <a:pt x="155869" y="226214"/>
                </a:cubicBezTo>
                <a:close/>
                <a:moveTo>
                  <a:pt x="73561" y="171827"/>
                </a:moveTo>
                <a:lnTo>
                  <a:pt x="486534" y="171827"/>
                </a:lnTo>
                <a:cubicBezTo>
                  <a:pt x="513635" y="171827"/>
                  <a:pt x="537295" y="186426"/>
                  <a:pt x="550057" y="208180"/>
                </a:cubicBezTo>
                <a:cubicBezTo>
                  <a:pt x="533854" y="202169"/>
                  <a:pt x="516360" y="198877"/>
                  <a:pt x="498149" y="198877"/>
                </a:cubicBezTo>
                <a:cubicBezTo>
                  <a:pt x="425878" y="198877"/>
                  <a:pt x="365366" y="250545"/>
                  <a:pt x="351744" y="318815"/>
                </a:cubicBezTo>
                <a:lnTo>
                  <a:pt x="73561" y="318815"/>
                </a:lnTo>
                <a:cubicBezTo>
                  <a:pt x="32980" y="318815"/>
                  <a:pt x="0" y="285897"/>
                  <a:pt x="0" y="245393"/>
                </a:cubicBezTo>
                <a:cubicBezTo>
                  <a:pt x="0" y="204889"/>
                  <a:pt x="32980" y="171827"/>
                  <a:pt x="73561" y="171827"/>
                </a:cubicBezTo>
                <a:close/>
                <a:moveTo>
                  <a:pt x="88912" y="54413"/>
                </a:moveTo>
                <a:cubicBezTo>
                  <a:pt x="78300" y="54413"/>
                  <a:pt x="69839" y="63005"/>
                  <a:pt x="69839" y="73601"/>
                </a:cubicBezTo>
                <a:cubicBezTo>
                  <a:pt x="69839" y="84054"/>
                  <a:pt x="78300" y="92646"/>
                  <a:pt x="88912" y="92646"/>
                </a:cubicBezTo>
                <a:lnTo>
                  <a:pt x="155883" y="92646"/>
                </a:lnTo>
                <a:cubicBezTo>
                  <a:pt x="166351" y="92646"/>
                  <a:pt x="174956" y="84054"/>
                  <a:pt x="174956" y="73601"/>
                </a:cubicBezTo>
                <a:cubicBezTo>
                  <a:pt x="174956" y="63005"/>
                  <a:pt x="166351" y="54413"/>
                  <a:pt x="155883" y="54413"/>
                </a:cubicBezTo>
                <a:close/>
                <a:moveTo>
                  <a:pt x="454168" y="49258"/>
                </a:moveTo>
                <a:cubicBezTo>
                  <a:pt x="440688" y="49258"/>
                  <a:pt x="429789" y="60141"/>
                  <a:pt x="429789" y="73601"/>
                </a:cubicBezTo>
                <a:cubicBezTo>
                  <a:pt x="429789" y="86918"/>
                  <a:pt x="440688" y="97944"/>
                  <a:pt x="454168" y="97944"/>
                </a:cubicBezTo>
                <a:cubicBezTo>
                  <a:pt x="467505" y="97944"/>
                  <a:pt x="478547" y="86918"/>
                  <a:pt x="478547" y="73601"/>
                </a:cubicBezTo>
                <a:cubicBezTo>
                  <a:pt x="478547" y="60141"/>
                  <a:pt x="467505" y="49258"/>
                  <a:pt x="454168" y="49258"/>
                </a:cubicBezTo>
                <a:close/>
                <a:moveTo>
                  <a:pt x="73568" y="0"/>
                </a:moveTo>
                <a:lnTo>
                  <a:pt x="486578" y="0"/>
                </a:lnTo>
                <a:cubicBezTo>
                  <a:pt x="527162" y="0"/>
                  <a:pt x="560289" y="33078"/>
                  <a:pt x="560289" y="73601"/>
                </a:cubicBezTo>
                <a:cubicBezTo>
                  <a:pt x="560289" y="114125"/>
                  <a:pt x="527162" y="147059"/>
                  <a:pt x="486578" y="147059"/>
                </a:cubicBezTo>
                <a:lnTo>
                  <a:pt x="73568" y="147059"/>
                </a:lnTo>
                <a:cubicBezTo>
                  <a:pt x="32983" y="147059"/>
                  <a:pt x="0" y="114125"/>
                  <a:pt x="0" y="73601"/>
                </a:cubicBezTo>
                <a:cubicBezTo>
                  <a:pt x="0" y="33078"/>
                  <a:pt x="32983" y="0"/>
                  <a:pt x="73568"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8" name="îsḷîḓé"/>
          <p:cNvSpPr/>
          <p:nvPr/>
        </p:nvSpPr>
        <p:spPr>
          <a:xfrm>
            <a:off x="6463009" y="2691532"/>
            <a:ext cx="640132" cy="640129"/>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9" name="íś1ïḓé"/>
          <p:cNvSpPr/>
          <p:nvPr/>
        </p:nvSpPr>
        <p:spPr>
          <a:xfrm>
            <a:off x="6630168" y="2887771"/>
            <a:ext cx="305814" cy="247651"/>
          </a:xfrm>
          <a:custGeom>
            <a:avLst/>
            <a:gdLst>
              <a:gd name="connsiteX0" fmla="*/ 88907 w 605874"/>
              <a:gd name="connsiteY0" fmla="*/ 397996 h 490642"/>
              <a:gd name="connsiteX1" fmla="*/ 69835 w 605874"/>
              <a:gd name="connsiteY1" fmla="*/ 417184 h 490642"/>
              <a:gd name="connsiteX2" fmla="*/ 88907 w 605874"/>
              <a:gd name="connsiteY2" fmla="*/ 436229 h 490642"/>
              <a:gd name="connsiteX3" fmla="*/ 155875 w 605874"/>
              <a:gd name="connsiteY3" fmla="*/ 436229 h 490642"/>
              <a:gd name="connsiteX4" fmla="*/ 174947 w 605874"/>
              <a:gd name="connsiteY4" fmla="*/ 417184 h 490642"/>
              <a:gd name="connsiteX5" fmla="*/ 155875 w 605874"/>
              <a:gd name="connsiteY5" fmla="*/ 397996 h 490642"/>
              <a:gd name="connsiteX6" fmla="*/ 73564 w 605874"/>
              <a:gd name="connsiteY6" fmla="*/ 343583 h 490642"/>
              <a:gd name="connsiteX7" fmla="*/ 349033 w 605874"/>
              <a:gd name="connsiteY7" fmla="*/ 343583 h 490642"/>
              <a:gd name="connsiteX8" fmla="*/ 348890 w 605874"/>
              <a:gd name="connsiteY8" fmla="*/ 347879 h 490642"/>
              <a:gd name="connsiteX9" fmla="*/ 455005 w 605874"/>
              <a:gd name="connsiteY9" fmla="*/ 490642 h 490642"/>
              <a:gd name="connsiteX10" fmla="*/ 73564 w 605874"/>
              <a:gd name="connsiteY10" fmla="*/ 490642 h 490642"/>
              <a:gd name="connsiteX11" fmla="*/ 0 w 605874"/>
              <a:gd name="connsiteY11" fmla="*/ 417184 h 490642"/>
              <a:gd name="connsiteX12" fmla="*/ 73564 w 605874"/>
              <a:gd name="connsiteY12" fmla="*/ 343583 h 490642"/>
              <a:gd name="connsiteX13" fmla="*/ 543645 w 605874"/>
              <a:gd name="connsiteY13" fmla="*/ 305408 h 490642"/>
              <a:gd name="connsiteX14" fmla="*/ 538196 w 605874"/>
              <a:gd name="connsiteY14" fmla="*/ 307698 h 490642"/>
              <a:gd name="connsiteX15" fmla="*/ 482132 w 605874"/>
              <a:gd name="connsiteY15" fmla="*/ 363527 h 490642"/>
              <a:gd name="connsiteX16" fmla="*/ 460194 w 605874"/>
              <a:gd name="connsiteY16" fmla="*/ 341625 h 490642"/>
              <a:gd name="connsiteX17" fmla="*/ 454746 w 605874"/>
              <a:gd name="connsiteY17" fmla="*/ 339334 h 490642"/>
              <a:gd name="connsiteX18" fmla="*/ 449297 w 605874"/>
              <a:gd name="connsiteY18" fmla="*/ 341625 h 490642"/>
              <a:gd name="connsiteX19" fmla="*/ 442558 w 605874"/>
              <a:gd name="connsiteY19" fmla="*/ 348353 h 490642"/>
              <a:gd name="connsiteX20" fmla="*/ 440407 w 605874"/>
              <a:gd name="connsiteY20" fmla="*/ 353650 h 490642"/>
              <a:gd name="connsiteX21" fmla="*/ 442558 w 605874"/>
              <a:gd name="connsiteY21" fmla="*/ 359089 h 490642"/>
              <a:gd name="connsiteX22" fmla="*/ 476827 w 605874"/>
              <a:gd name="connsiteY22" fmla="*/ 393302 h 490642"/>
              <a:gd name="connsiteX23" fmla="*/ 482132 w 605874"/>
              <a:gd name="connsiteY23" fmla="*/ 395450 h 490642"/>
              <a:gd name="connsiteX24" fmla="*/ 487581 w 605874"/>
              <a:gd name="connsiteY24" fmla="*/ 393302 h 490642"/>
              <a:gd name="connsiteX25" fmla="*/ 555689 w 605874"/>
              <a:gd name="connsiteY25" fmla="*/ 325162 h 490642"/>
              <a:gd name="connsiteX26" fmla="*/ 557983 w 605874"/>
              <a:gd name="connsiteY26" fmla="*/ 319723 h 490642"/>
              <a:gd name="connsiteX27" fmla="*/ 555689 w 605874"/>
              <a:gd name="connsiteY27" fmla="*/ 314426 h 490642"/>
              <a:gd name="connsiteX28" fmla="*/ 548950 w 605874"/>
              <a:gd name="connsiteY28" fmla="*/ 307698 h 490642"/>
              <a:gd name="connsiteX29" fmla="*/ 543645 w 605874"/>
              <a:gd name="connsiteY29" fmla="*/ 305408 h 490642"/>
              <a:gd name="connsiteX30" fmla="*/ 498192 w 605874"/>
              <a:gd name="connsiteY30" fmla="*/ 240417 h 490642"/>
              <a:gd name="connsiteX31" fmla="*/ 605874 w 605874"/>
              <a:gd name="connsiteY31" fmla="*/ 347924 h 490642"/>
              <a:gd name="connsiteX32" fmla="*/ 498192 w 605874"/>
              <a:gd name="connsiteY32" fmla="*/ 455430 h 490642"/>
              <a:gd name="connsiteX33" fmla="*/ 390509 w 605874"/>
              <a:gd name="connsiteY33" fmla="*/ 347924 h 490642"/>
              <a:gd name="connsiteX34" fmla="*/ 498192 w 605874"/>
              <a:gd name="connsiteY34" fmla="*/ 240417 h 490642"/>
              <a:gd name="connsiteX35" fmla="*/ 88904 w 605874"/>
              <a:gd name="connsiteY35" fmla="*/ 226214 h 490642"/>
              <a:gd name="connsiteX36" fmla="*/ 69833 w 605874"/>
              <a:gd name="connsiteY36" fmla="*/ 245393 h 490642"/>
              <a:gd name="connsiteX37" fmla="*/ 88904 w 605874"/>
              <a:gd name="connsiteY37" fmla="*/ 264428 h 490642"/>
              <a:gd name="connsiteX38" fmla="*/ 155869 w 605874"/>
              <a:gd name="connsiteY38" fmla="*/ 264428 h 490642"/>
              <a:gd name="connsiteX39" fmla="*/ 174940 w 605874"/>
              <a:gd name="connsiteY39" fmla="*/ 245393 h 490642"/>
              <a:gd name="connsiteX40" fmla="*/ 155869 w 605874"/>
              <a:gd name="connsiteY40" fmla="*/ 226214 h 490642"/>
              <a:gd name="connsiteX41" fmla="*/ 73561 w 605874"/>
              <a:gd name="connsiteY41" fmla="*/ 171827 h 490642"/>
              <a:gd name="connsiteX42" fmla="*/ 486534 w 605874"/>
              <a:gd name="connsiteY42" fmla="*/ 171827 h 490642"/>
              <a:gd name="connsiteX43" fmla="*/ 550057 w 605874"/>
              <a:gd name="connsiteY43" fmla="*/ 208180 h 490642"/>
              <a:gd name="connsiteX44" fmla="*/ 498149 w 605874"/>
              <a:gd name="connsiteY44" fmla="*/ 198877 h 490642"/>
              <a:gd name="connsiteX45" fmla="*/ 351744 w 605874"/>
              <a:gd name="connsiteY45" fmla="*/ 318815 h 490642"/>
              <a:gd name="connsiteX46" fmla="*/ 73561 w 605874"/>
              <a:gd name="connsiteY46" fmla="*/ 318815 h 490642"/>
              <a:gd name="connsiteX47" fmla="*/ 0 w 605874"/>
              <a:gd name="connsiteY47" fmla="*/ 245393 h 490642"/>
              <a:gd name="connsiteX48" fmla="*/ 73561 w 605874"/>
              <a:gd name="connsiteY48" fmla="*/ 171827 h 490642"/>
              <a:gd name="connsiteX49" fmla="*/ 88912 w 605874"/>
              <a:gd name="connsiteY49" fmla="*/ 54413 h 490642"/>
              <a:gd name="connsiteX50" fmla="*/ 69839 w 605874"/>
              <a:gd name="connsiteY50" fmla="*/ 73601 h 490642"/>
              <a:gd name="connsiteX51" fmla="*/ 88912 w 605874"/>
              <a:gd name="connsiteY51" fmla="*/ 92646 h 490642"/>
              <a:gd name="connsiteX52" fmla="*/ 155883 w 605874"/>
              <a:gd name="connsiteY52" fmla="*/ 92646 h 490642"/>
              <a:gd name="connsiteX53" fmla="*/ 174956 w 605874"/>
              <a:gd name="connsiteY53" fmla="*/ 73601 h 490642"/>
              <a:gd name="connsiteX54" fmla="*/ 155883 w 605874"/>
              <a:gd name="connsiteY54" fmla="*/ 54413 h 490642"/>
              <a:gd name="connsiteX55" fmla="*/ 454168 w 605874"/>
              <a:gd name="connsiteY55" fmla="*/ 49258 h 490642"/>
              <a:gd name="connsiteX56" fmla="*/ 429789 w 605874"/>
              <a:gd name="connsiteY56" fmla="*/ 73601 h 490642"/>
              <a:gd name="connsiteX57" fmla="*/ 454168 w 605874"/>
              <a:gd name="connsiteY57" fmla="*/ 97944 h 490642"/>
              <a:gd name="connsiteX58" fmla="*/ 478547 w 605874"/>
              <a:gd name="connsiteY58" fmla="*/ 73601 h 490642"/>
              <a:gd name="connsiteX59" fmla="*/ 454168 w 605874"/>
              <a:gd name="connsiteY59" fmla="*/ 49258 h 490642"/>
              <a:gd name="connsiteX60" fmla="*/ 73568 w 605874"/>
              <a:gd name="connsiteY60" fmla="*/ 0 h 490642"/>
              <a:gd name="connsiteX61" fmla="*/ 486578 w 605874"/>
              <a:gd name="connsiteY61" fmla="*/ 0 h 490642"/>
              <a:gd name="connsiteX62" fmla="*/ 560289 w 605874"/>
              <a:gd name="connsiteY62" fmla="*/ 73601 h 490642"/>
              <a:gd name="connsiteX63" fmla="*/ 486578 w 605874"/>
              <a:gd name="connsiteY63" fmla="*/ 147059 h 490642"/>
              <a:gd name="connsiteX64" fmla="*/ 73568 w 605874"/>
              <a:gd name="connsiteY64" fmla="*/ 147059 h 490642"/>
              <a:gd name="connsiteX65" fmla="*/ 0 w 605874"/>
              <a:gd name="connsiteY65" fmla="*/ 73601 h 490642"/>
              <a:gd name="connsiteX66" fmla="*/ 73568 w 605874"/>
              <a:gd name="connsiteY66" fmla="*/ 0 h 490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05874" h="490642">
                <a:moveTo>
                  <a:pt x="88907" y="397996"/>
                </a:moveTo>
                <a:cubicBezTo>
                  <a:pt x="78296" y="397996"/>
                  <a:pt x="69835" y="406588"/>
                  <a:pt x="69835" y="417184"/>
                </a:cubicBezTo>
                <a:cubicBezTo>
                  <a:pt x="69835" y="427637"/>
                  <a:pt x="78296" y="436229"/>
                  <a:pt x="88907" y="436229"/>
                </a:cubicBezTo>
                <a:lnTo>
                  <a:pt x="155875" y="436229"/>
                </a:lnTo>
                <a:cubicBezTo>
                  <a:pt x="166343" y="436229"/>
                  <a:pt x="174947" y="427637"/>
                  <a:pt x="174947" y="417184"/>
                </a:cubicBezTo>
                <a:cubicBezTo>
                  <a:pt x="174947" y="406588"/>
                  <a:pt x="166343" y="397996"/>
                  <a:pt x="155875" y="397996"/>
                </a:cubicBezTo>
                <a:close/>
                <a:moveTo>
                  <a:pt x="73564" y="343583"/>
                </a:moveTo>
                <a:lnTo>
                  <a:pt x="349033" y="343583"/>
                </a:lnTo>
                <a:cubicBezTo>
                  <a:pt x="348890" y="345015"/>
                  <a:pt x="348890" y="346447"/>
                  <a:pt x="348890" y="347879"/>
                </a:cubicBezTo>
                <a:cubicBezTo>
                  <a:pt x="348890" y="415179"/>
                  <a:pt x="393630" y="472170"/>
                  <a:pt x="455005" y="490642"/>
                </a:cubicBezTo>
                <a:lnTo>
                  <a:pt x="73564" y="490642"/>
                </a:lnTo>
                <a:cubicBezTo>
                  <a:pt x="32982" y="490642"/>
                  <a:pt x="0" y="457708"/>
                  <a:pt x="0" y="417184"/>
                </a:cubicBezTo>
                <a:cubicBezTo>
                  <a:pt x="0" y="376661"/>
                  <a:pt x="32982" y="343583"/>
                  <a:pt x="73564" y="343583"/>
                </a:cubicBezTo>
                <a:close/>
                <a:moveTo>
                  <a:pt x="543645" y="305408"/>
                </a:moveTo>
                <a:cubicBezTo>
                  <a:pt x="541494" y="305408"/>
                  <a:pt x="539630" y="306267"/>
                  <a:pt x="538196" y="307698"/>
                </a:cubicBezTo>
                <a:lnTo>
                  <a:pt x="482132" y="363527"/>
                </a:lnTo>
                <a:lnTo>
                  <a:pt x="460194" y="341625"/>
                </a:lnTo>
                <a:cubicBezTo>
                  <a:pt x="458760" y="340050"/>
                  <a:pt x="456753" y="339334"/>
                  <a:pt x="454746" y="339334"/>
                </a:cubicBezTo>
                <a:cubicBezTo>
                  <a:pt x="452738" y="339334"/>
                  <a:pt x="450731" y="340050"/>
                  <a:pt x="449297" y="341625"/>
                </a:cubicBezTo>
                <a:lnTo>
                  <a:pt x="442558" y="348353"/>
                </a:lnTo>
                <a:cubicBezTo>
                  <a:pt x="441124" y="349784"/>
                  <a:pt x="440407" y="351645"/>
                  <a:pt x="440407" y="353650"/>
                </a:cubicBezTo>
                <a:cubicBezTo>
                  <a:pt x="440407" y="355797"/>
                  <a:pt x="441124" y="357658"/>
                  <a:pt x="442558" y="359089"/>
                </a:cubicBezTo>
                <a:lnTo>
                  <a:pt x="476827" y="393302"/>
                </a:lnTo>
                <a:cubicBezTo>
                  <a:pt x="478261" y="394734"/>
                  <a:pt x="480125" y="395450"/>
                  <a:pt x="482132" y="395450"/>
                </a:cubicBezTo>
                <a:cubicBezTo>
                  <a:pt x="484283" y="395450"/>
                  <a:pt x="486147" y="394734"/>
                  <a:pt x="487581" y="393302"/>
                </a:cubicBezTo>
                <a:lnTo>
                  <a:pt x="555689" y="325162"/>
                </a:lnTo>
                <a:cubicBezTo>
                  <a:pt x="557123" y="323731"/>
                  <a:pt x="557983" y="321870"/>
                  <a:pt x="557983" y="319723"/>
                </a:cubicBezTo>
                <a:cubicBezTo>
                  <a:pt x="557983" y="317719"/>
                  <a:pt x="557123" y="315858"/>
                  <a:pt x="555689" y="314426"/>
                </a:cubicBezTo>
                <a:lnTo>
                  <a:pt x="548950" y="307698"/>
                </a:lnTo>
                <a:cubicBezTo>
                  <a:pt x="547516" y="306267"/>
                  <a:pt x="545652" y="305408"/>
                  <a:pt x="543645" y="305408"/>
                </a:cubicBezTo>
                <a:close/>
                <a:moveTo>
                  <a:pt x="498192" y="240417"/>
                </a:moveTo>
                <a:cubicBezTo>
                  <a:pt x="557696" y="240417"/>
                  <a:pt x="605874" y="288516"/>
                  <a:pt x="605874" y="347924"/>
                </a:cubicBezTo>
                <a:cubicBezTo>
                  <a:pt x="605874" y="407331"/>
                  <a:pt x="557696" y="455430"/>
                  <a:pt x="498192" y="455430"/>
                </a:cubicBezTo>
                <a:cubicBezTo>
                  <a:pt x="438687" y="455430"/>
                  <a:pt x="390509" y="407331"/>
                  <a:pt x="390509" y="347924"/>
                </a:cubicBezTo>
                <a:cubicBezTo>
                  <a:pt x="390509" y="288516"/>
                  <a:pt x="438687" y="240417"/>
                  <a:pt x="498192" y="240417"/>
                </a:cubicBezTo>
                <a:close/>
                <a:moveTo>
                  <a:pt x="88904" y="226214"/>
                </a:moveTo>
                <a:cubicBezTo>
                  <a:pt x="78293" y="226214"/>
                  <a:pt x="69833" y="234801"/>
                  <a:pt x="69833" y="245393"/>
                </a:cubicBezTo>
                <a:cubicBezTo>
                  <a:pt x="69833" y="255841"/>
                  <a:pt x="78293" y="264428"/>
                  <a:pt x="88904" y="264428"/>
                </a:cubicBezTo>
                <a:lnTo>
                  <a:pt x="155869" y="264428"/>
                </a:lnTo>
                <a:cubicBezTo>
                  <a:pt x="166336" y="264428"/>
                  <a:pt x="174940" y="255841"/>
                  <a:pt x="174940" y="245393"/>
                </a:cubicBezTo>
                <a:cubicBezTo>
                  <a:pt x="174940" y="234801"/>
                  <a:pt x="166336" y="226214"/>
                  <a:pt x="155869" y="226214"/>
                </a:cubicBezTo>
                <a:close/>
                <a:moveTo>
                  <a:pt x="73561" y="171827"/>
                </a:moveTo>
                <a:lnTo>
                  <a:pt x="486534" y="171827"/>
                </a:lnTo>
                <a:cubicBezTo>
                  <a:pt x="513635" y="171827"/>
                  <a:pt x="537295" y="186426"/>
                  <a:pt x="550057" y="208180"/>
                </a:cubicBezTo>
                <a:cubicBezTo>
                  <a:pt x="533854" y="202169"/>
                  <a:pt x="516360" y="198877"/>
                  <a:pt x="498149" y="198877"/>
                </a:cubicBezTo>
                <a:cubicBezTo>
                  <a:pt x="425878" y="198877"/>
                  <a:pt x="365366" y="250545"/>
                  <a:pt x="351744" y="318815"/>
                </a:cubicBezTo>
                <a:lnTo>
                  <a:pt x="73561" y="318815"/>
                </a:lnTo>
                <a:cubicBezTo>
                  <a:pt x="32980" y="318815"/>
                  <a:pt x="0" y="285897"/>
                  <a:pt x="0" y="245393"/>
                </a:cubicBezTo>
                <a:cubicBezTo>
                  <a:pt x="0" y="204889"/>
                  <a:pt x="32980" y="171827"/>
                  <a:pt x="73561" y="171827"/>
                </a:cubicBezTo>
                <a:close/>
                <a:moveTo>
                  <a:pt x="88912" y="54413"/>
                </a:moveTo>
                <a:cubicBezTo>
                  <a:pt x="78300" y="54413"/>
                  <a:pt x="69839" y="63005"/>
                  <a:pt x="69839" y="73601"/>
                </a:cubicBezTo>
                <a:cubicBezTo>
                  <a:pt x="69839" y="84054"/>
                  <a:pt x="78300" y="92646"/>
                  <a:pt x="88912" y="92646"/>
                </a:cubicBezTo>
                <a:lnTo>
                  <a:pt x="155883" y="92646"/>
                </a:lnTo>
                <a:cubicBezTo>
                  <a:pt x="166351" y="92646"/>
                  <a:pt x="174956" y="84054"/>
                  <a:pt x="174956" y="73601"/>
                </a:cubicBezTo>
                <a:cubicBezTo>
                  <a:pt x="174956" y="63005"/>
                  <a:pt x="166351" y="54413"/>
                  <a:pt x="155883" y="54413"/>
                </a:cubicBezTo>
                <a:close/>
                <a:moveTo>
                  <a:pt x="454168" y="49258"/>
                </a:moveTo>
                <a:cubicBezTo>
                  <a:pt x="440688" y="49258"/>
                  <a:pt x="429789" y="60141"/>
                  <a:pt x="429789" y="73601"/>
                </a:cubicBezTo>
                <a:cubicBezTo>
                  <a:pt x="429789" y="86918"/>
                  <a:pt x="440688" y="97944"/>
                  <a:pt x="454168" y="97944"/>
                </a:cubicBezTo>
                <a:cubicBezTo>
                  <a:pt x="467505" y="97944"/>
                  <a:pt x="478547" y="86918"/>
                  <a:pt x="478547" y="73601"/>
                </a:cubicBezTo>
                <a:cubicBezTo>
                  <a:pt x="478547" y="60141"/>
                  <a:pt x="467505" y="49258"/>
                  <a:pt x="454168" y="49258"/>
                </a:cubicBezTo>
                <a:close/>
                <a:moveTo>
                  <a:pt x="73568" y="0"/>
                </a:moveTo>
                <a:lnTo>
                  <a:pt x="486578" y="0"/>
                </a:lnTo>
                <a:cubicBezTo>
                  <a:pt x="527162" y="0"/>
                  <a:pt x="560289" y="33078"/>
                  <a:pt x="560289" y="73601"/>
                </a:cubicBezTo>
                <a:cubicBezTo>
                  <a:pt x="560289" y="114125"/>
                  <a:pt x="527162" y="147059"/>
                  <a:pt x="486578" y="147059"/>
                </a:cubicBezTo>
                <a:lnTo>
                  <a:pt x="73568" y="147059"/>
                </a:lnTo>
                <a:cubicBezTo>
                  <a:pt x="32983" y="147059"/>
                  <a:pt x="0" y="114125"/>
                  <a:pt x="0" y="73601"/>
                </a:cubicBezTo>
                <a:cubicBezTo>
                  <a:pt x="0" y="33078"/>
                  <a:pt x="32983" y="0"/>
                  <a:pt x="73568"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4" name="îṩ1îdè"/>
          <p:cNvSpPr/>
          <p:nvPr/>
        </p:nvSpPr>
        <p:spPr>
          <a:xfrm>
            <a:off x="6463009" y="3900662"/>
            <a:ext cx="640132" cy="640129"/>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5" name="išḻidê"/>
          <p:cNvSpPr/>
          <p:nvPr/>
        </p:nvSpPr>
        <p:spPr>
          <a:xfrm>
            <a:off x="6630168" y="4096901"/>
            <a:ext cx="305814" cy="247651"/>
          </a:xfrm>
          <a:custGeom>
            <a:avLst/>
            <a:gdLst>
              <a:gd name="connsiteX0" fmla="*/ 88907 w 605874"/>
              <a:gd name="connsiteY0" fmla="*/ 397996 h 490642"/>
              <a:gd name="connsiteX1" fmla="*/ 69835 w 605874"/>
              <a:gd name="connsiteY1" fmla="*/ 417184 h 490642"/>
              <a:gd name="connsiteX2" fmla="*/ 88907 w 605874"/>
              <a:gd name="connsiteY2" fmla="*/ 436229 h 490642"/>
              <a:gd name="connsiteX3" fmla="*/ 155875 w 605874"/>
              <a:gd name="connsiteY3" fmla="*/ 436229 h 490642"/>
              <a:gd name="connsiteX4" fmla="*/ 174947 w 605874"/>
              <a:gd name="connsiteY4" fmla="*/ 417184 h 490642"/>
              <a:gd name="connsiteX5" fmla="*/ 155875 w 605874"/>
              <a:gd name="connsiteY5" fmla="*/ 397996 h 490642"/>
              <a:gd name="connsiteX6" fmla="*/ 73564 w 605874"/>
              <a:gd name="connsiteY6" fmla="*/ 343583 h 490642"/>
              <a:gd name="connsiteX7" fmla="*/ 349033 w 605874"/>
              <a:gd name="connsiteY7" fmla="*/ 343583 h 490642"/>
              <a:gd name="connsiteX8" fmla="*/ 348890 w 605874"/>
              <a:gd name="connsiteY8" fmla="*/ 347879 h 490642"/>
              <a:gd name="connsiteX9" fmla="*/ 455005 w 605874"/>
              <a:gd name="connsiteY9" fmla="*/ 490642 h 490642"/>
              <a:gd name="connsiteX10" fmla="*/ 73564 w 605874"/>
              <a:gd name="connsiteY10" fmla="*/ 490642 h 490642"/>
              <a:gd name="connsiteX11" fmla="*/ 0 w 605874"/>
              <a:gd name="connsiteY11" fmla="*/ 417184 h 490642"/>
              <a:gd name="connsiteX12" fmla="*/ 73564 w 605874"/>
              <a:gd name="connsiteY12" fmla="*/ 343583 h 490642"/>
              <a:gd name="connsiteX13" fmla="*/ 543645 w 605874"/>
              <a:gd name="connsiteY13" fmla="*/ 305408 h 490642"/>
              <a:gd name="connsiteX14" fmla="*/ 538196 w 605874"/>
              <a:gd name="connsiteY14" fmla="*/ 307698 h 490642"/>
              <a:gd name="connsiteX15" fmla="*/ 482132 w 605874"/>
              <a:gd name="connsiteY15" fmla="*/ 363527 h 490642"/>
              <a:gd name="connsiteX16" fmla="*/ 460194 w 605874"/>
              <a:gd name="connsiteY16" fmla="*/ 341625 h 490642"/>
              <a:gd name="connsiteX17" fmla="*/ 454746 w 605874"/>
              <a:gd name="connsiteY17" fmla="*/ 339334 h 490642"/>
              <a:gd name="connsiteX18" fmla="*/ 449297 w 605874"/>
              <a:gd name="connsiteY18" fmla="*/ 341625 h 490642"/>
              <a:gd name="connsiteX19" fmla="*/ 442558 w 605874"/>
              <a:gd name="connsiteY19" fmla="*/ 348353 h 490642"/>
              <a:gd name="connsiteX20" fmla="*/ 440407 w 605874"/>
              <a:gd name="connsiteY20" fmla="*/ 353650 h 490642"/>
              <a:gd name="connsiteX21" fmla="*/ 442558 w 605874"/>
              <a:gd name="connsiteY21" fmla="*/ 359089 h 490642"/>
              <a:gd name="connsiteX22" fmla="*/ 476827 w 605874"/>
              <a:gd name="connsiteY22" fmla="*/ 393302 h 490642"/>
              <a:gd name="connsiteX23" fmla="*/ 482132 w 605874"/>
              <a:gd name="connsiteY23" fmla="*/ 395450 h 490642"/>
              <a:gd name="connsiteX24" fmla="*/ 487581 w 605874"/>
              <a:gd name="connsiteY24" fmla="*/ 393302 h 490642"/>
              <a:gd name="connsiteX25" fmla="*/ 555689 w 605874"/>
              <a:gd name="connsiteY25" fmla="*/ 325162 h 490642"/>
              <a:gd name="connsiteX26" fmla="*/ 557983 w 605874"/>
              <a:gd name="connsiteY26" fmla="*/ 319723 h 490642"/>
              <a:gd name="connsiteX27" fmla="*/ 555689 w 605874"/>
              <a:gd name="connsiteY27" fmla="*/ 314426 h 490642"/>
              <a:gd name="connsiteX28" fmla="*/ 548950 w 605874"/>
              <a:gd name="connsiteY28" fmla="*/ 307698 h 490642"/>
              <a:gd name="connsiteX29" fmla="*/ 543645 w 605874"/>
              <a:gd name="connsiteY29" fmla="*/ 305408 h 490642"/>
              <a:gd name="connsiteX30" fmla="*/ 498192 w 605874"/>
              <a:gd name="connsiteY30" fmla="*/ 240417 h 490642"/>
              <a:gd name="connsiteX31" fmla="*/ 605874 w 605874"/>
              <a:gd name="connsiteY31" fmla="*/ 347924 h 490642"/>
              <a:gd name="connsiteX32" fmla="*/ 498192 w 605874"/>
              <a:gd name="connsiteY32" fmla="*/ 455430 h 490642"/>
              <a:gd name="connsiteX33" fmla="*/ 390509 w 605874"/>
              <a:gd name="connsiteY33" fmla="*/ 347924 h 490642"/>
              <a:gd name="connsiteX34" fmla="*/ 498192 w 605874"/>
              <a:gd name="connsiteY34" fmla="*/ 240417 h 490642"/>
              <a:gd name="connsiteX35" fmla="*/ 88904 w 605874"/>
              <a:gd name="connsiteY35" fmla="*/ 226214 h 490642"/>
              <a:gd name="connsiteX36" fmla="*/ 69833 w 605874"/>
              <a:gd name="connsiteY36" fmla="*/ 245393 h 490642"/>
              <a:gd name="connsiteX37" fmla="*/ 88904 w 605874"/>
              <a:gd name="connsiteY37" fmla="*/ 264428 h 490642"/>
              <a:gd name="connsiteX38" fmla="*/ 155869 w 605874"/>
              <a:gd name="connsiteY38" fmla="*/ 264428 h 490642"/>
              <a:gd name="connsiteX39" fmla="*/ 174940 w 605874"/>
              <a:gd name="connsiteY39" fmla="*/ 245393 h 490642"/>
              <a:gd name="connsiteX40" fmla="*/ 155869 w 605874"/>
              <a:gd name="connsiteY40" fmla="*/ 226214 h 490642"/>
              <a:gd name="connsiteX41" fmla="*/ 73561 w 605874"/>
              <a:gd name="connsiteY41" fmla="*/ 171827 h 490642"/>
              <a:gd name="connsiteX42" fmla="*/ 486534 w 605874"/>
              <a:gd name="connsiteY42" fmla="*/ 171827 h 490642"/>
              <a:gd name="connsiteX43" fmla="*/ 550057 w 605874"/>
              <a:gd name="connsiteY43" fmla="*/ 208180 h 490642"/>
              <a:gd name="connsiteX44" fmla="*/ 498149 w 605874"/>
              <a:gd name="connsiteY44" fmla="*/ 198877 h 490642"/>
              <a:gd name="connsiteX45" fmla="*/ 351744 w 605874"/>
              <a:gd name="connsiteY45" fmla="*/ 318815 h 490642"/>
              <a:gd name="connsiteX46" fmla="*/ 73561 w 605874"/>
              <a:gd name="connsiteY46" fmla="*/ 318815 h 490642"/>
              <a:gd name="connsiteX47" fmla="*/ 0 w 605874"/>
              <a:gd name="connsiteY47" fmla="*/ 245393 h 490642"/>
              <a:gd name="connsiteX48" fmla="*/ 73561 w 605874"/>
              <a:gd name="connsiteY48" fmla="*/ 171827 h 490642"/>
              <a:gd name="connsiteX49" fmla="*/ 88912 w 605874"/>
              <a:gd name="connsiteY49" fmla="*/ 54413 h 490642"/>
              <a:gd name="connsiteX50" fmla="*/ 69839 w 605874"/>
              <a:gd name="connsiteY50" fmla="*/ 73601 h 490642"/>
              <a:gd name="connsiteX51" fmla="*/ 88912 w 605874"/>
              <a:gd name="connsiteY51" fmla="*/ 92646 h 490642"/>
              <a:gd name="connsiteX52" fmla="*/ 155883 w 605874"/>
              <a:gd name="connsiteY52" fmla="*/ 92646 h 490642"/>
              <a:gd name="connsiteX53" fmla="*/ 174956 w 605874"/>
              <a:gd name="connsiteY53" fmla="*/ 73601 h 490642"/>
              <a:gd name="connsiteX54" fmla="*/ 155883 w 605874"/>
              <a:gd name="connsiteY54" fmla="*/ 54413 h 490642"/>
              <a:gd name="connsiteX55" fmla="*/ 454168 w 605874"/>
              <a:gd name="connsiteY55" fmla="*/ 49258 h 490642"/>
              <a:gd name="connsiteX56" fmla="*/ 429789 w 605874"/>
              <a:gd name="connsiteY56" fmla="*/ 73601 h 490642"/>
              <a:gd name="connsiteX57" fmla="*/ 454168 w 605874"/>
              <a:gd name="connsiteY57" fmla="*/ 97944 h 490642"/>
              <a:gd name="connsiteX58" fmla="*/ 478547 w 605874"/>
              <a:gd name="connsiteY58" fmla="*/ 73601 h 490642"/>
              <a:gd name="connsiteX59" fmla="*/ 454168 w 605874"/>
              <a:gd name="connsiteY59" fmla="*/ 49258 h 490642"/>
              <a:gd name="connsiteX60" fmla="*/ 73568 w 605874"/>
              <a:gd name="connsiteY60" fmla="*/ 0 h 490642"/>
              <a:gd name="connsiteX61" fmla="*/ 486578 w 605874"/>
              <a:gd name="connsiteY61" fmla="*/ 0 h 490642"/>
              <a:gd name="connsiteX62" fmla="*/ 560289 w 605874"/>
              <a:gd name="connsiteY62" fmla="*/ 73601 h 490642"/>
              <a:gd name="connsiteX63" fmla="*/ 486578 w 605874"/>
              <a:gd name="connsiteY63" fmla="*/ 147059 h 490642"/>
              <a:gd name="connsiteX64" fmla="*/ 73568 w 605874"/>
              <a:gd name="connsiteY64" fmla="*/ 147059 h 490642"/>
              <a:gd name="connsiteX65" fmla="*/ 0 w 605874"/>
              <a:gd name="connsiteY65" fmla="*/ 73601 h 490642"/>
              <a:gd name="connsiteX66" fmla="*/ 73568 w 605874"/>
              <a:gd name="connsiteY66" fmla="*/ 0 h 490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05874" h="490642">
                <a:moveTo>
                  <a:pt x="88907" y="397996"/>
                </a:moveTo>
                <a:cubicBezTo>
                  <a:pt x="78296" y="397996"/>
                  <a:pt x="69835" y="406588"/>
                  <a:pt x="69835" y="417184"/>
                </a:cubicBezTo>
                <a:cubicBezTo>
                  <a:pt x="69835" y="427637"/>
                  <a:pt x="78296" y="436229"/>
                  <a:pt x="88907" y="436229"/>
                </a:cubicBezTo>
                <a:lnTo>
                  <a:pt x="155875" y="436229"/>
                </a:lnTo>
                <a:cubicBezTo>
                  <a:pt x="166343" y="436229"/>
                  <a:pt x="174947" y="427637"/>
                  <a:pt x="174947" y="417184"/>
                </a:cubicBezTo>
                <a:cubicBezTo>
                  <a:pt x="174947" y="406588"/>
                  <a:pt x="166343" y="397996"/>
                  <a:pt x="155875" y="397996"/>
                </a:cubicBezTo>
                <a:close/>
                <a:moveTo>
                  <a:pt x="73564" y="343583"/>
                </a:moveTo>
                <a:lnTo>
                  <a:pt x="349033" y="343583"/>
                </a:lnTo>
                <a:cubicBezTo>
                  <a:pt x="348890" y="345015"/>
                  <a:pt x="348890" y="346447"/>
                  <a:pt x="348890" y="347879"/>
                </a:cubicBezTo>
                <a:cubicBezTo>
                  <a:pt x="348890" y="415179"/>
                  <a:pt x="393630" y="472170"/>
                  <a:pt x="455005" y="490642"/>
                </a:cubicBezTo>
                <a:lnTo>
                  <a:pt x="73564" y="490642"/>
                </a:lnTo>
                <a:cubicBezTo>
                  <a:pt x="32982" y="490642"/>
                  <a:pt x="0" y="457708"/>
                  <a:pt x="0" y="417184"/>
                </a:cubicBezTo>
                <a:cubicBezTo>
                  <a:pt x="0" y="376661"/>
                  <a:pt x="32982" y="343583"/>
                  <a:pt x="73564" y="343583"/>
                </a:cubicBezTo>
                <a:close/>
                <a:moveTo>
                  <a:pt x="543645" y="305408"/>
                </a:moveTo>
                <a:cubicBezTo>
                  <a:pt x="541494" y="305408"/>
                  <a:pt x="539630" y="306267"/>
                  <a:pt x="538196" y="307698"/>
                </a:cubicBezTo>
                <a:lnTo>
                  <a:pt x="482132" y="363527"/>
                </a:lnTo>
                <a:lnTo>
                  <a:pt x="460194" y="341625"/>
                </a:lnTo>
                <a:cubicBezTo>
                  <a:pt x="458760" y="340050"/>
                  <a:pt x="456753" y="339334"/>
                  <a:pt x="454746" y="339334"/>
                </a:cubicBezTo>
                <a:cubicBezTo>
                  <a:pt x="452738" y="339334"/>
                  <a:pt x="450731" y="340050"/>
                  <a:pt x="449297" y="341625"/>
                </a:cubicBezTo>
                <a:lnTo>
                  <a:pt x="442558" y="348353"/>
                </a:lnTo>
                <a:cubicBezTo>
                  <a:pt x="441124" y="349784"/>
                  <a:pt x="440407" y="351645"/>
                  <a:pt x="440407" y="353650"/>
                </a:cubicBezTo>
                <a:cubicBezTo>
                  <a:pt x="440407" y="355797"/>
                  <a:pt x="441124" y="357658"/>
                  <a:pt x="442558" y="359089"/>
                </a:cubicBezTo>
                <a:lnTo>
                  <a:pt x="476827" y="393302"/>
                </a:lnTo>
                <a:cubicBezTo>
                  <a:pt x="478261" y="394734"/>
                  <a:pt x="480125" y="395450"/>
                  <a:pt x="482132" y="395450"/>
                </a:cubicBezTo>
                <a:cubicBezTo>
                  <a:pt x="484283" y="395450"/>
                  <a:pt x="486147" y="394734"/>
                  <a:pt x="487581" y="393302"/>
                </a:cubicBezTo>
                <a:lnTo>
                  <a:pt x="555689" y="325162"/>
                </a:lnTo>
                <a:cubicBezTo>
                  <a:pt x="557123" y="323731"/>
                  <a:pt x="557983" y="321870"/>
                  <a:pt x="557983" y="319723"/>
                </a:cubicBezTo>
                <a:cubicBezTo>
                  <a:pt x="557983" y="317719"/>
                  <a:pt x="557123" y="315858"/>
                  <a:pt x="555689" y="314426"/>
                </a:cubicBezTo>
                <a:lnTo>
                  <a:pt x="548950" y="307698"/>
                </a:lnTo>
                <a:cubicBezTo>
                  <a:pt x="547516" y="306267"/>
                  <a:pt x="545652" y="305408"/>
                  <a:pt x="543645" y="305408"/>
                </a:cubicBezTo>
                <a:close/>
                <a:moveTo>
                  <a:pt x="498192" y="240417"/>
                </a:moveTo>
                <a:cubicBezTo>
                  <a:pt x="557696" y="240417"/>
                  <a:pt x="605874" y="288516"/>
                  <a:pt x="605874" y="347924"/>
                </a:cubicBezTo>
                <a:cubicBezTo>
                  <a:pt x="605874" y="407331"/>
                  <a:pt x="557696" y="455430"/>
                  <a:pt x="498192" y="455430"/>
                </a:cubicBezTo>
                <a:cubicBezTo>
                  <a:pt x="438687" y="455430"/>
                  <a:pt x="390509" y="407331"/>
                  <a:pt x="390509" y="347924"/>
                </a:cubicBezTo>
                <a:cubicBezTo>
                  <a:pt x="390509" y="288516"/>
                  <a:pt x="438687" y="240417"/>
                  <a:pt x="498192" y="240417"/>
                </a:cubicBezTo>
                <a:close/>
                <a:moveTo>
                  <a:pt x="88904" y="226214"/>
                </a:moveTo>
                <a:cubicBezTo>
                  <a:pt x="78293" y="226214"/>
                  <a:pt x="69833" y="234801"/>
                  <a:pt x="69833" y="245393"/>
                </a:cubicBezTo>
                <a:cubicBezTo>
                  <a:pt x="69833" y="255841"/>
                  <a:pt x="78293" y="264428"/>
                  <a:pt x="88904" y="264428"/>
                </a:cubicBezTo>
                <a:lnTo>
                  <a:pt x="155869" y="264428"/>
                </a:lnTo>
                <a:cubicBezTo>
                  <a:pt x="166336" y="264428"/>
                  <a:pt x="174940" y="255841"/>
                  <a:pt x="174940" y="245393"/>
                </a:cubicBezTo>
                <a:cubicBezTo>
                  <a:pt x="174940" y="234801"/>
                  <a:pt x="166336" y="226214"/>
                  <a:pt x="155869" y="226214"/>
                </a:cubicBezTo>
                <a:close/>
                <a:moveTo>
                  <a:pt x="73561" y="171827"/>
                </a:moveTo>
                <a:lnTo>
                  <a:pt x="486534" y="171827"/>
                </a:lnTo>
                <a:cubicBezTo>
                  <a:pt x="513635" y="171827"/>
                  <a:pt x="537295" y="186426"/>
                  <a:pt x="550057" y="208180"/>
                </a:cubicBezTo>
                <a:cubicBezTo>
                  <a:pt x="533854" y="202169"/>
                  <a:pt x="516360" y="198877"/>
                  <a:pt x="498149" y="198877"/>
                </a:cubicBezTo>
                <a:cubicBezTo>
                  <a:pt x="425878" y="198877"/>
                  <a:pt x="365366" y="250545"/>
                  <a:pt x="351744" y="318815"/>
                </a:cubicBezTo>
                <a:lnTo>
                  <a:pt x="73561" y="318815"/>
                </a:lnTo>
                <a:cubicBezTo>
                  <a:pt x="32980" y="318815"/>
                  <a:pt x="0" y="285897"/>
                  <a:pt x="0" y="245393"/>
                </a:cubicBezTo>
                <a:cubicBezTo>
                  <a:pt x="0" y="204889"/>
                  <a:pt x="32980" y="171827"/>
                  <a:pt x="73561" y="171827"/>
                </a:cubicBezTo>
                <a:close/>
                <a:moveTo>
                  <a:pt x="88912" y="54413"/>
                </a:moveTo>
                <a:cubicBezTo>
                  <a:pt x="78300" y="54413"/>
                  <a:pt x="69839" y="63005"/>
                  <a:pt x="69839" y="73601"/>
                </a:cubicBezTo>
                <a:cubicBezTo>
                  <a:pt x="69839" y="84054"/>
                  <a:pt x="78300" y="92646"/>
                  <a:pt x="88912" y="92646"/>
                </a:cubicBezTo>
                <a:lnTo>
                  <a:pt x="155883" y="92646"/>
                </a:lnTo>
                <a:cubicBezTo>
                  <a:pt x="166351" y="92646"/>
                  <a:pt x="174956" y="84054"/>
                  <a:pt x="174956" y="73601"/>
                </a:cubicBezTo>
                <a:cubicBezTo>
                  <a:pt x="174956" y="63005"/>
                  <a:pt x="166351" y="54413"/>
                  <a:pt x="155883" y="54413"/>
                </a:cubicBezTo>
                <a:close/>
                <a:moveTo>
                  <a:pt x="454168" y="49258"/>
                </a:moveTo>
                <a:cubicBezTo>
                  <a:pt x="440688" y="49258"/>
                  <a:pt x="429789" y="60141"/>
                  <a:pt x="429789" y="73601"/>
                </a:cubicBezTo>
                <a:cubicBezTo>
                  <a:pt x="429789" y="86918"/>
                  <a:pt x="440688" y="97944"/>
                  <a:pt x="454168" y="97944"/>
                </a:cubicBezTo>
                <a:cubicBezTo>
                  <a:pt x="467505" y="97944"/>
                  <a:pt x="478547" y="86918"/>
                  <a:pt x="478547" y="73601"/>
                </a:cubicBezTo>
                <a:cubicBezTo>
                  <a:pt x="478547" y="60141"/>
                  <a:pt x="467505" y="49258"/>
                  <a:pt x="454168" y="49258"/>
                </a:cubicBezTo>
                <a:close/>
                <a:moveTo>
                  <a:pt x="73568" y="0"/>
                </a:moveTo>
                <a:lnTo>
                  <a:pt x="486578" y="0"/>
                </a:lnTo>
                <a:cubicBezTo>
                  <a:pt x="527162" y="0"/>
                  <a:pt x="560289" y="33078"/>
                  <a:pt x="560289" y="73601"/>
                </a:cubicBezTo>
                <a:cubicBezTo>
                  <a:pt x="560289" y="114125"/>
                  <a:pt x="527162" y="147059"/>
                  <a:pt x="486578" y="147059"/>
                </a:cubicBezTo>
                <a:lnTo>
                  <a:pt x="73568" y="147059"/>
                </a:lnTo>
                <a:cubicBezTo>
                  <a:pt x="32983" y="147059"/>
                  <a:pt x="0" y="114125"/>
                  <a:pt x="0" y="73601"/>
                </a:cubicBezTo>
                <a:cubicBezTo>
                  <a:pt x="0" y="33078"/>
                  <a:pt x="32983" y="0"/>
                  <a:pt x="73568"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0" name="iṣḷiďé"/>
          <p:cNvSpPr/>
          <p:nvPr/>
        </p:nvSpPr>
        <p:spPr>
          <a:xfrm>
            <a:off x="6463009" y="5109792"/>
            <a:ext cx="640132" cy="640129"/>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21" name="ïṡ1ïdè"/>
          <p:cNvSpPr/>
          <p:nvPr/>
        </p:nvSpPr>
        <p:spPr>
          <a:xfrm>
            <a:off x="6630168" y="5306031"/>
            <a:ext cx="305814" cy="247651"/>
          </a:xfrm>
          <a:custGeom>
            <a:avLst/>
            <a:gdLst>
              <a:gd name="connsiteX0" fmla="*/ 88907 w 605874"/>
              <a:gd name="connsiteY0" fmla="*/ 397996 h 490642"/>
              <a:gd name="connsiteX1" fmla="*/ 69835 w 605874"/>
              <a:gd name="connsiteY1" fmla="*/ 417184 h 490642"/>
              <a:gd name="connsiteX2" fmla="*/ 88907 w 605874"/>
              <a:gd name="connsiteY2" fmla="*/ 436229 h 490642"/>
              <a:gd name="connsiteX3" fmla="*/ 155875 w 605874"/>
              <a:gd name="connsiteY3" fmla="*/ 436229 h 490642"/>
              <a:gd name="connsiteX4" fmla="*/ 174947 w 605874"/>
              <a:gd name="connsiteY4" fmla="*/ 417184 h 490642"/>
              <a:gd name="connsiteX5" fmla="*/ 155875 w 605874"/>
              <a:gd name="connsiteY5" fmla="*/ 397996 h 490642"/>
              <a:gd name="connsiteX6" fmla="*/ 73564 w 605874"/>
              <a:gd name="connsiteY6" fmla="*/ 343583 h 490642"/>
              <a:gd name="connsiteX7" fmla="*/ 349033 w 605874"/>
              <a:gd name="connsiteY7" fmla="*/ 343583 h 490642"/>
              <a:gd name="connsiteX8" fmla="*/ 348890 w 605874"/>
              <a:gd name="connsiteY8" fmla="*/ 347879 h 490642"/>
              <a:gd name="connsiteX9" fmla="*/ 455005 w 605874"/>
              <a:gd name="connsiteY9" fmla="*/ 490642 h 490642"/>
              <a:gd name="connsiteX10" fmla="*/ 73564 w 605874"/>
              <a:gd name="connsiteY10" fmla="*/ 490642 h 490642"/>
              <a:gd name="connsiteX11" fmla="*/ 0 w 605874"/>
              <a:gd name="connsiteY11" fmla="*/ 417184 h 490642"/>
              <a:gd name="connsiteX12" fmla="*/ 73564 w 605874"/>
              <a:gd name="connsiteY12" fmla="*/ 343583 h 490642"/>
              <a:gd name="connsiteX13" fmla="*/ 543645 w 605874"/>
              <a:gd name="connsiteY13" fmla="*/ 305408 h 490642"/>
              <a:gd name="connsiteX14" fmla="*/ 538196 w 605874"/>
              <a:gd name="connsiteY14" fmla="*/ 307698 h 490642"/>
              <a:gd name="connsiteX15" fmla="*/ 482132 w 605874"/>
              <a:gd name="connsiteY15" fmla="*/ 363527 h 490642"/>
              <a:gd name="connsiteX16" fmla="*/ 460194 w 605874"/>
              <a:gd name="connsiteY16" fmla="*/ 341625 h 490642"/>
              <a:gd name="connsiteX17" fmla="*/ 454746 w 605874"/>
              <a:gd name="connsiteY17" fmla="*/ 339334 h 490642"/>
              <a:gd name="connsiteX18" fmla="*/ 449297 w 605874"/>
              <a:gd name="connsiteY18" fmla="*/ 341625 h 490642"/>
              <a:gd name="connsiteX19" fmla="*/ 442558 w 605874"/>
              <a:gd name="connsiteY19" fmla="*/ 348353 h 490642"/>
              <a:gd name="connsiteX20" fmla="*/ 440407 w 605874"/>
              <a:gd name="connsiteY20" fmla="*/ 353650 h 490642"/>
              <a:gd name="connsiteX21" fmla="*/ 442558 w 605874"/>
              <a:gd name="connsiteY21" fmla="*/ 359089 h 490642"/>
              <a:gd name="connsiteX22" fmla="*/ 476827 w 605874"/>
              <a:gd name="connsiteY22" fmla="*/ 393302 h 490642"/>
              <a:gd name="connsiteX23" fmla="*/ 482132 w 605874"/>
              <a:gd name="connsiteY23" fmla="*/ 395450 h 490642"/>
              <a:gd name="connsiteX24" fmla="*/ 487581 w 605874"/>
              <a:gd name="connsiteY24" fmla="*/ 393302 h 490642"/>
              <a:gd name="connsiteX25" fmla="*/ 555689 w 605874"/>
              <a:gd name="connsiteY25" fmla="*/ 325162 h 490642"/>
              <a:gd name="connsiteX26" fmla="*/ 557983 w 605874"/>
              <a:gd name="connsiteY26" fmla="*/ 319723 h 490642"/>
              <a:gd name="connsiteX27" fmla="*/ 555689 w 605874"/>
              <a:gd name="connsiteY27" fmla="*/ 314426 h 490642"/>
              <a:gd name="connsiteX28" fmla="*/ 548950 w 605874"/>
              <a:gd name="connsiteY28" fmla="*/ 307698 h 490642"/>
              <a:gd name="connsiteX29" fmla="*/ 543645 w 605874"/>
              <a:gd name="connsiteY29" fmla="*/ 305408 h 490642"/>
              <a:gd name="connsiteX30" fmla="*/ 498192 w 605874"/>
              <a:gd name="connsiteY30" fmla="*/ 240417 h 490642"/>
              <a:gd name="connsiteX31" fmla="*/ 605874 w 605874"/>
              <a:gd name="connsiteY31" fmla="*/ 347924 h 490642"/>
              <a:gd name="connsiteX32" fmla="*/ 498192 w 605874"/>
              <a:gd name="connsiteY32" fmla="*/ 455430 h 490642"/>
              <a:gd name="connsiteX33" fmla="*/ 390509 w 605874"/>
              <a:gd name="connsiteY33" fmla="*/ 347924 h 490642"/>
              <a:gd name="connsiteX34" fmla="*/ 498192 w 605874"/>
              <a:gd name="connsiteY34" fmla="*/ 240417 h 490642"/>
              <a:gd name="connsiteX35" fmla="*/ 88904 w 605874"/>
              <a:gd name="connsiteY35" fmla="*/ 226214 h 490642"/>
              <a:gd name="connsiteX36" fmla="*/ 69833 w 605874"/>
              <a:gd name="connsiteY36" fmla="*/ 245393 h 490642"/>
              <a:gd name="connsiteX37" fmla="*/ 88904 w 605874"/>
              <a:gd name="connsiteY37" fmla="*/ 264428 h 490642"/>
              <a:gd name="connsiteX38" fmla="*/ 155869 w 605874"/>
              <a:gd name="connsiteY38" fmla="*/ 264428 h 490642"/>
              <a:gd name="connsiteX39" fmla="*/ 174940 w 605874"/>
              <a:gd name="connsiteY39" fmla="*/ 245393 h 490642"/>
              <a:gd name="connsiteX40" fmla="*/ 155869 w 605874"/>
              <a:gd name="connsiteY40" fmla="*/ 226214 h 490642"/>
              <a:gd name="connsiteX41" fmla="*/ 73561 w 605874"/>
              <a:gd name="connsiteY41" fmla="*/ 171827 h 490642"/>
              <a:gd name="connsiteX42" fmla="*/ 486534 w 605874"/>
              <a:gd name="connsiteY42" fmla="*/ 171827 h 490642"/>
              <a:gd name="connsiteX43" fmla="*/ 550057 w 605874"/>
              <a:gd name="connsiteY43" fmla="*/ 208180 h 490642"/>
              <a:gd name="connsiteX44" fmla="*/ 498149 w 605874"/>
              <a:gd name="connsiteY44" fmla="*/ 198877 h 490642"/>
              <a:gd name="connsiteX45" fmla="*/ 351744 w 605874"/>
              <a:gd name="connsiteY45" fmla="*/ 318815 h 490642"/>
              <a:gd name="connsiteX46" fmla="*/ 73561 w 605874"/>
              <a:gd name="connsiteY46" fmla="*/ 318815 h 490642"/>
              <a:gd name="connsiteX47" fmla="*/ 0 w 605874"/>
              <a:gd name="connsiteY47" fmla="*/ 245393 h 490642"/>
              <a:gd name="connsiteX48" fmla="*/ 73561 w 605874"/>
              <a:gd name="connsiteY48" fmla="*/ 171827 h 490642"/>
              <a:gd name="connsiteX49" fmla="*/ 88912 w 605874"/>
              <a:gd name="connsiteY49" fmla="*/ 54413 h 490642"/>
              <a:gd name="connsiteX50" fmla="*/ 69839 w 605874"/>
              <a:gd name="connsiteY50" fmla="*/ 73601 h 490642"/>
              <a:gd name="connsiteX51" fmla="*/ 88912 w 605874"/>
              <a:gd name="connsiteY51" fmla="*/ 92646 h 490642"/>
              <a:gd name="connsiteX52" fmla="*/ 155883 w 605874"/>
              <a:gd name="connsiteY52" fmla="*/ 92646 h 490642"/>
              <a:gd name="connsiteX53" fmla="*/ 174956 w 605874"/>
              <a:gd name="connsiteY53" fmla="*/ 73601 h 490642"/>
              <a:gd name="connsiteX54" fmla="*/ 155883 w 605874"/>
              <a:gd name="connsiteY54" fmla="*/ 54413 h 490642"/>
              <a:gd name="connsiteX55" fmla="*/ 454168 w 605874"/>
              <a:gd name="connsiteY55" fmla="*/ 49258 h 490642"/>
              <a:gd name="connsiteX56" fmla="*/ 429789 w 605874"/>
              <a:gd name="connsiteY56" fmla="*/ 73601 h 490642"/>
              <a:gd name="connsiteX57" fmla="*/ 454168 w 605874"/>
              <a:gd name="connsiteY57" fmla="*/ 97944 h 490642"/>
              <a:gd name="connsiteX58" fmla="*/ 478547 w 605874"/>
              <a:gd name="connsiteY58" fmla="*/ 73601 h 490642"/>
              <a:gd name="connsiteX59" fmla="*/ 454168 w 605874"/>
              <a:gd name="connsiteY59" fmla="*/ 49258 h 490642"/>
              <a:gd name="connsiteX60" fmla="*/ 73568 w 605874"/>
              <a:gd name="connsiteY60" fmla="*/ 0 h 490642"/>
              <a:gd name="connsiteX61" fmla="*/ 486578 w 605874"/>
              <a:gd name="connsiteY61" fmla="*/ 0 h 490642"/>
              <a:gd name="connsiteX62" fmla="*/ 560289 w 605874"/>
              <a:gd name="connsiteY62" fmla="*/ 73601 h 490642"/>
              <a:gd name="connsiteX63" fmla="*/ 486578 w 605874"/>
              <a:gd name="connsiteY63" fmla="*/ 147059 h 490642"/>
              <a:gd name="connsiteX64" fmla="*/ 73568 w 605874"/>
              <a:gd name="connsiteY64" fmla="*/ 147059 h 490642"/>
              <a:gd name="connsiteX65" fmla="*/ 0 w 605874"/>
              <a:gd name="connsiteY65" fmla="*/ 73601 h 490642"/>
              <a:gd name="connsiteX66" fmla="*/ 73568 w 605874"/>
              <a:gd name="connsiteY66" fmla="*/ 0 h 490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05874" h="490642">
                <a:moveTo>
                  <a:pt x="88907" y="397996"/>
                </a:moveTo>
                <a:cubicBezTo>
                  <a:pt x="78296" y="397996"/>
                  <a:pt x="69835" y="406588"/>
                  <a:pt x="69835" y="417184"/>
                </a:cubicBezTo>
                <a:cubicBezTo>
                  <a:pt x="69835" y="427637"/>
                  <a:pt x="78296" y="436229"/>
                  <a:pt x="88907" y="436229"/>
                </a:cubicBezTo>
                <a:lnTo>
                  <a:pt x="155875" y="436229"/>
                </a:lnTo>
                <a:cubicBezTo>
                  <a:pt x="166343" y="436229"/>
                  <a:pt x="174947" y="427637"/>
                  <a:pt x="174947" y="417184"/>
                </a:cubicBezTo>
                <a:cubicBezTo>
                  <a:pt x="174947" y="406588"/>
                  <a:pt x="166343" y="397996"/>
                  <a:pt x="155875" y="397996"/>
                </a:cubicBezTo>
                <a:close/>
                <a:moveTo>
                  <a:pt x="73564" y="343583"/>
                </a:moveTo>
                <a:lnTo>
                  <a:pt x="349033" y="343583"/>
                </a:lnTo>
                <a:cubicBezTo>
                  <a:pt x="348890" y="345015"/>
                  <a:pt x="348890" y="346447"/>
                  <a:pt x="348890" y="347879"/>
                </a:cubicBezTo>
                <a:cubicBezTo>
                  <a:pt x="348890" y="415179"/>
                  <a:pt x="393630" y="472170"/>
                  <a:pt x="455005" y="490642"/>
                </a:cubicBezTo>
                <a:lnTo>
                  <a:pt x="73564" y="490642"/>
                </a:lnTo>
                <a:cubicBezTo>
                  <a:pt x="32982" y="490642"/>
                  <a:pt x="0" y="457708"/>
                  <a:pt x="0" y="417184"/>
                </a:cubicBezTo>
                <a:cubicBezTo>
                  <a:pt x="0" y="376661"/>
                  <a:pt x="32982" y="343583"/>
                  <a:pt x="73564" y="343583"/>
                </a:cubicBezTo>
                <a:close/>
                <a:moveTo>
                  <a:pt x="543645" y="305408"/>
                </a:moveTo>
                <a:cubicBezTo>
                  <a:pt x="541494" y="305408"/>
                  <a:pt x="539630" y="306267"/>
                  <a:pt x="538196" y="307698"/>
                </a:cubicBezTo>
                <a:lnTo>
                  <a:pt x="482132" y="363527"/>
                </a:lnTo>
                <a:lnTo>
                  <a:pt x="460194" y="341625"/>
                </a:lnTo>
                <a:cubicBezTo>
                  <a:pt x="458760" y="340050"/>
                  <a:pt x="456753" y="339334"/>
                  <a:pt x="454746" y="339334"/>
                </a:cubicBezTo>
                <a:cubicBezTo>
                  <a:pt x="452738" y="339334"/>
                  <a:pt x="450731" y="340050"/>
                  <a:pt x="449297" y="341625"/>
                </a:cubicBezTo>
                <a:lnTo>
                  <a:pt x="442558" y="348353"/>
                </a:lnTo>
                <a:cubicBezTo>
                  <a:pt x="441124" y="349784"/>
                  <a:pt x="440407" y="351645"/>
                  <a:pt x="440407" y="353650"/>
                </a:cubicBezTo>
                <a:cubicBezTo>
                  <a:pt x="440407" y="355797"/>
                  <a:pt x="441124" y="357658"/>
                  <a:pt x="442558" y="359089"/>
                </a:cubicBezTo>
                <a:lnTo>
                  <a:pt x="476827" y="393302"/>
                </a:lnTo>
                <a:cubicBezTo>
                  <a:pt x="478261" y="394734"/>
                  <a:pt x="480125" y="395450"/>
                  <a:pt x="482132" y="395450"/>
                </a:cubicBezTo>
                <a:cubicBezTo>
                  <a:pt x="484283" y="395450"/>
                  <a:pt x="486147" y="394734"/>
                  <a:pt x="487581" y="393302"/>
                </a:cubicBezTo>
                <a:lnTo>
                  <a:pt x="555689" y="325162"/>
                </a:lnTo>
                <a:cubicBezTo>
                  <a:pt x="557123" y="323731"/>
                  <a:pt x="557983" y="321870"/>
                  <a:pt x="557983" y="319723"/>
                </a:cubicBezTo>
                <a:cubicBezTo>
                  <a:pt x="557983" y="317719"/>
                  <a:pt x="557123" y="315858"/>
                  <a:pt x="555689" y="314426"/>
                </a:cubicBezTo>
                <a:lnTo>
                  <a:pt x="548950" y="307698"/>
                </a:lnTo>
                <a:cubicBezTo>
                  <a:pt x="547516" y="306267"/>
                  <a:pt x="545652" y="305408"/>
                  <a:pt x="543645" y="305408"/>
                </a:cubicBezTo>
                <a:close/>
                <a:moveTo>
                  <a:pt x="498192" y="240417"/>
                </a:moveTo>
                <a:cubicBezTo>
                  <a:pt x="557696" y="240417"/>
                  <a:pt x="605874" y="288516"/>
                  <a:pt x="605874" y="347924"/>
                </a:cubicBezTo>
                <a:cubicBezTo>
                  <a:pt x="605874" y="407331"/>
                  <a:pt x="557696" y="455430"/>
                  <a:pt x="498192" y="455430"/>
                </a:cubicBezTo>
                <a:cubicBezTo>
                  <a:pt x="438687" y="455430"/>
                  <a:pt x="390509" y="407331"/>
                  <a:pt x="390509" y="347924"/>
                </a:cubicBezTo>
                <a:cubicBezTo>
                  <a:pt x="390509" y="288516"/>
                  <a:pt x="438687" y="240417"/>
                  <a:pt x="498192" y="240417"/>
                </a:cubicBezTo>
                <a:close/>
                <a:moveTo>
                  <a:pt x="88904" y="226214"/>
                </a:moveTo>
                <a:cubicBezTo>
                  <a:pt x="78293" y="226214"/>
                  <a:pt x="69833" y="234801"/>
                  <a:pt x="69833" y="245393"/>
                </a:cubicBezTo>
                <a:cubicBezTo>
                  <a:pt x="69833" y="255841"/>
                  <a:pt x="78293" y="264428"/>
                  <a:pt x="88904" y="264428"/>
                </a:cubicBezTo>
                <a:lnTo>
                  <a:pt x="155869" y="264428"/>
                </a:lnTo>
                <a:cubicBezTo>
                  <a:pt x="166336" y="264428"/>
                  <a:pt x="174940" y="255841"/>
                  <a:pt x="174940" y="245393"/>
                </a:cubicBezTo>
                <a:cubicBezTo>
                  <a:pt x="174940" y="234801"/>
                  <a:pt x="166336" y="226214"/>
                  <a:pt x="155869" y="226214"/>
                </a:cubicBezTo>
                <a:close/>
                <a:moveTo>
                  <a:pt x="73561" y="171827"/>
                </a:moveTo>
                <a:lnTo>
                  <a:pt x="486534" y="171827"/>
                </a:lnTo>
                <a:cubicBezTo>
                  <a:pt x="513635" y="171827"/>
                  <a:pt x="537295" y="186426"/>
                  <a:pt x="550057" y="208180"/>
                </a:cubicBezTo>
                <a:cubicBezTo>
                  <a:pt x="533854" y="202169"/>
                  <a:pt x="516360" y="198877"/>
                  <a:pt x="498149" y="198877"/>
                </a:cubicBezTo>
                <a:cubicBezTo>
                  <a:pt x="425878" y="198877"/>
                  <a:pt x="365366" y="250545"/>
                  <a:pt x="351744" y="318815"/>
                </a:cubicBezTo>
                <a:lnTo>
                  <a:pt x="73561" y="318815"/>
                </a:lnTo>
                <a:cubicBezTo>
                  <a:pt x="32980" y="318815"/>
                  <a:pt x="0" y="285897"/>
                  <a:pt x="0" y="245393"/>
                </a:cubicBezTo>
                <a:cubicBezTo>
                  <a:pt x="0" y="204889"/>
                  <a:pt x="32980" y="171827"/>
                  <a:pt x="73561" y="171827"/>
                </a:cubicBezTo>
                <a:close/>
                <a:moveTo>
                  <a:pt x="88912" y="54413"/>
                </a:moveTo>
                <a:cubicBezTo>
                  <a:pt x="78300" y="54413"/>
                  <a:pt x="69839" y="63005"/>
                  <a:pt x="69839" y="73601"/>
                </a:cubicBezTo>
                <a:cubicBezTo>
                  <a:pt x="69839" y="84054"/>
                  <a:pt x="78300" y="92646"/>
                  <a:pt x="88912" y="92646"/>
                </a:cubicBezTo>
                <a:lnTo>
                  <a:pt x="155883" y="92646"/>
                </a:lnTo>
                <a:cubicBezTo>
                  <a:pt x="166351" y="92646"/>
                  <a:pt x="174956" y="84054"/>
                  <a:pt x="174956" y="73601"/>
                </a:cubicBezTo>
                <a:cubicBezTo>
                  <a:pt x="174956" y="63005"/>
                  <a:pt x="166351" y="54413"/>
                  <a:pt x="155883" y="54413"/>
                </a:cubicBezTo>
                <a:close/>
                <a:moveTo>
                  <a:pt x="454168" y="49258"/>
                </a:moveTo>
                <a:cubicBezTo>
                  <a:pt x="440688" y="49258"/>
                  <a:pt x="429789" y="60141"/>
                  <a:pt x="429789" y="73601"/>
                </a:cubicBezTo>
                <a:cubicBezTo>
                  <a:pt x="429789" y="86918"/>
                  <a:pt x="440688" y="97944"/>
                  <a:pt x="454168" y="97944"/>
                </a:cubicBezTo>
                <a:cubicBezTo>
                  <a:pt x="467505" y="97944"/>
                  <a:pt x="478547" y="86918"/>
                  <a:pt x="478547" y="73601"/>
                </a:cubicBezTo>
                <a:cubicBezTo>
                  <a:pt x="478547" y="60141"/>
                  <a:pt x="467505" y="49258"/>
                  <a:pt x="454168" y="49258"/>
                </a:cubicBezTo>
                <a:close/>
                <a:moveTo>
                  <a:pt x="73568" y="0"/>
                </a:moveTo>
                <a:lnTo>
                  <a:pt x="486578" y="0"/>
                </a:lnTo>
                <a:cubicBezTo>
                  <a:pt x="527162" y="0"/>
                  <a:pt x="560289" y="33078"/>
                  <a:pt x="560289" y="73601"/>
                </a:cubicBezTo>
                <a:cubicBezTo>
                  <a:pt x="560289" y="114125"/>
                  <a:pt x="527162" y="147059"/>
                  <a:pt x="486578" y="147059"/>
                </a:cubicBezTo>
                <a:lnTo>
                  <a:pt x="73568" y="147059"/>
                </a:lnTo>
                <a:cubicBezTo>
                  <a:pt x="32983" y="147059"/>
                  <a:pt x="0" y="114125"/>
                  <a:pt x="0" y="73601"/>
                </a:cubicBezTo>
                <a:cubicBezTo>
                  <a:pt x="0" y="33078"/>
                  <a:pt x="32983" y="0"/>
                  <a:pt x="73568" y="0"/>
                </a:cubicBezTo>
                <a:close/>
              </a:path>
            </a:pathLst>
          </a:custGeom>
          <a:solidFill>
            <a:schemeClr val="bg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000" b="1" i="0" u="none" strike="noStrike" kern="1200" cap="none" spc="0" normalizeH="0" baseline="0" noProof="0" dirty="0">
              <a:ln>
                <a:noFill/>
              </a:ln>
              <a:solidFill>
                <a:srgbClr val="FFFFFF"/>
              </a:solidFill>
              <a:effectLst/>
              <a:uLnTx/>
              <a:uFillTx/>
              <a:cs typeface="+mn-ea"/>
              <a:sym typeface="+mn-lt"/>
            </a:endParaRPr>
          </a:p>
        </p:txBody>
      </p:sp>
      <p:sp>
        <p:nvSpPr>
          <p:cNvPr id="18" name="Synergistically utilize technically sound portals with frictionless chains. Dramatically customize…"/>
          <p:cNvSpPr txBox="1"/>
          <p:nvPr/>
        </p:nvSpPr>
        <p:spPr>
          <a:xfrm>
            <a:off x="1236787" y="2966097"/>
            <a:ext cx="4492205" cy="1454244"/>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 Synergistically, Synergistically, Synergistically utilize technically sound portals with, Synergistically, Synergistically utilize, Synergistically utilize technically sound portals with, Synergistically, Synergistically</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19" name="Synergistically utilize technically sound portals with frictionless chains. Dramatically customize…"/>
          <p:cNvSpPr txBox="1"/>
          <p:nvPr/>
        </p:nvSpPr>
        <p:spPr>
          <a:xfrm>
            <a:off x="7359795" y="1458849"/>
            <a:ext cx="3404661" cy="931602"/>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22" name="Synergistically utilize technically sound portals with frictionless chains. Dramatically customize…"/>
          <p:cNvSpPr txBox="1"/>
          <p:nvPr/>
        </p:nvSpPr>
        <p:spPr>
          <a:xfrm>
            <a:off x="7359795" y="2660987"/>
            <a:ext cx="3404661" cy="931602"/>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23" name="Synergistically utilize technically sound portals with frictionless chains. Dramatically customize…"/>
          <p:cNvSpPr txBox="1"/>
          <p:nvPr/>
        </p:nvSpPr>
        <p:spPr>
          <a:xfrm>
            <a:off x="7359795" y="3839573"/>
            <a:ext cx="3404661" cy="931602"/>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26" name="Synergistically utilize technically sound portals with frictionless chains. Dramatically customize…"/>
          <p:cNvSpPr txBox="1"/>
          <p:nvPr/>
        </p:nvSpPr>
        <p:spPr>
          <a:xfrm>
            <a:off x="7359795" y="5018159"/>
            <a:ext cx="3404661" cy="931602"/>
          </a:xfrm>
          <a:prstGeom prst="rect">
            <a:avLst/>
          </a:prstGeom>
          <a:ln w="12700">
            <a:miter lim="400000"/>
          </a:ln>
        </p:spPr>
        <p:txBody>
          <a:bodyPr wrap="square" lIns="0" tIns="0" rIns="0" bIns="0">
            <a:spAutoFit/>
          </a:bodyPr>
          <a:lstStyle/>
          <a:p>
            <a:pPr marL="0" marR="0" lvl="0" indent="0" algn="l" defTabSz="412750" rtl="0" eaLnBrk="1" fontAlgn="auto" latinLnBrk="0" hangingPunct="0">
              <a:lnSpc>
                <a:spcPct val="150000"/>
              </a:lnSpc>
              <a:spcBef>
                <a:spcPts val="0"/>
              </a:spcBef>
              <a:spcAft>
                <a:spcPts val="0"/>
              </a:spcAft>
              <a:buClrTx/>
              <a:buSzTx/>
              <a:buFontTx/>
              <a:buNone/>
              <a:defRPr sz="2000" b="0">
                <a:solidFill>
                  <a:srgbClr val="1C1F25"/>
                </a:solidFill>
                <a:latin typeface="Roboto Bold"/>
                <a:ea typeface="Roboto Bold"/>
                <a:cs typeface="Roboto Bold"/>
                <a:sym typeface="Roboto Bold"/>
              </a:defRPr>
            </a:pPr>
            <a:r>
              <a:rPr kumimoji="0" sz="1050" b="0" i="0" u="none" strike="noStrike" kern="0" cap="none" spc="0" normalizeH="0" baseline="0" noProof="0" dirty="0">
                <a:ln>
                  <a:noFill/>
                </a:ln>
                <a:solidFill>
                  <a:srgbClr val="548280"/>
                </a:solidFill>
                <a:effectLst/>
                <a:uLnTx/>
                <a:uFillTx/>
                <a:cs typeface="+mn-ea"/>
                <a:sym typeface="+mn-lt"/>
              </a:rPr>
              <a:t>Synergistically utilize technically sound portals with</a:t>
            </a:r>
            <a:r>
              <a:rPr kumimoji="0" lang="en-US" sz="1050" b="0" i="0" u="none" strike="noStrike" kern="0" cap="none" spc="0" normalizeH="0" baseline="0" noProof="0" dirty="0">
                <a:ln>
                  <a:noFill/>
                </a:ln>
                <a:solidFill>
                  <a:srgbClr val="548280"/>
                </a:solidFill>
                <a:effectLst/>
                <a:uLnTx/>
                <a:uFillTx/>
                <a:cs typeface="+mn-ea"/>
                <a:sym typeface="+mn-lt"/>
              </a:rPr>
              <a:t>,</a:t>
            </a:r>
            <a:r>
              <a:rPr kumimoji="0" lang="en-US" altLang="zh-CN" sz="1050" b="0" i="0" u="none" strike="noStrike" kern="0" cap="none" spc="0" normalizeH="0" baseline="0" noProof="0" dirty="0">
                <a:ln>
                  <a:noFill/>
                </a:ln>
                <a:solidFill>
                  <a:srgbClr val="548280"/>
                </a:solidFill>
                <a:effectLst/>
                <a:uLnTx/>
                <a:uFillTx/>
                <a:cs typeface="+mn-ea"/>
                <a:sym typeface="+mn-lt"/>
              </a:rPr>
              <a:t> Synergistically, Synergistically utilize, Synergistically utilize technically sound portals with,</a:t>
            </a:r>
            <a:endParaRPr kumimoji="0" lang="en-US" altLang="zh-CN" sz="1050" b="0" i="0" u="none" strike="noStrike" kern="0" cap="none" spc="0" normalizeH="0" baseline="0" noProof="0" dirty="0">
              <a:ln>
                <a:noFill/>
              </a:ln>
              <a:solidFill>
                <a:srgbClr val="548280"/>
              </a:solidFill>
              <a:effectLst/>
              <a:uLnTx/>
              <a:uFillTx/>
              <a:cs typeface="+mn-ea"/>
              <a:sym typeface="+mn-lt"/>
            </a:endParaRPr>
          </a:p>
        </p:txBody>
      </p:sp>
      <p:sp>
        <p:nvSpPr>
          <p:cNvPr id="4" name="isḷîḓé"/>
          <p:cNvSpPr/>
          <p:nvPr/>
        </p:nvSpPr>
        <p:spPr>
          <a:xfrm>
            <a:off x="1211512" y="2020935"/>
            <a:ext cx="1761628" cy="463485"/>
          </a:xfrm>
          <a:prstGeom prst="roundRect">
            <a:avLst>
              <a:gd name="adj" fmla="val 50000"/>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rgbClr val="FFFFFF"/>
                </a:solidFill>
                <a:effectLst/>
                <a:uLnTx/>
                <a:uFillTx/>
                <a:cs typeface="+mn-ea"/>
                <a:sym typeface="+mn-lt"/>
              </a:rPr>
              <a:t> </a:t>
            </a:r>
            <a:endParaRPr kumimoji="0" sz="2000" b="1" i="0" u="none" strike="noStrike" kern="1200" cap="none" spc="0" normalizeH="0" baseline="0" noProof="0" dirty="0">
              <a:ln>
                <a:noFill/>
              </a:ln>
              <a:solidFill>
                <a:srgbClr val="FFFFFF"/>
              </a:solidFill>
              <a:effectLst/>
              <a:uLnTx/>
              <a:uFillTx/>
              <a:cs typeface="+mn-ea"/>
              <a:sym typeface="+mn-lt"/>
            </a:endParaRPr>
          </a:p>
        </p:txBody>
      </p:sp>
      <p:sp>
        <p:nvSpPr>
          <p:cNvPr id="5" name="文本框 4"/>
          <p:cNvSpPr txBox="1"/>
          <p:nvPr/>
        </p:nvSpPr>
        <p:spPr>
          <a:xfrm>
            <a:off x="1397845" y="2083266"/>
            <a:ext cx="1388962"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sp>
        <p:nvSpPr>
          <p:cNvPr id="34"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35" name="图片 34"/>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pic>
        <p:nvPicPr>
          <p:cNvPr id="3" name="图片 2"/>
          <p:cNvPicPr>
            <a:picLocks noChangeAspect="1"/>
          </p:cNvPicPr>
          <p:nvPr/>
        </p:nvPicPr>
        <p:blipFill rotWithShape="1">
          <a:blip r:embed="rId3" cstate="screen"/>
          <a:srcRect/>
          <a:stretch>
            <a:fillRect/>
          </a:stretch>
        </p:blipFill>
        <p:spPr>
          <a:xfrm>
            <a:off x="1211512" y="4538290"/>
            <a:ext cx="4492205" cy="1454244"/>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2" grpId="0" animBg="1"/>
      <p:bldP spid="23"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screen"/>
          <a:stretch>
            <a:fillRect/>
          </a:stretch>
        </p:blipFill>
        <p:spPr>
          <a:xfrm rot="5400000">
            <a:off x="2658355" y="-2675645"/>
            <a:ext cx="6858001" cy="12209291"/>
          </a:xfrm>
          <a:prstGeom prst="rect">
            <a:avLst/>
          </a:prstGeom>
        </p:spPr>
      </p:pic>
      <p:sp>
        <p:nvSpPr>
          <p:cNvPr id="7" name="文本框 6"/>
          <p:cNvSpPr txBox="1"/>
          <p:nvPr/>
        </p:nvSpPr>
        <p:spPr>
          <a:xfrm>
            <a:off x="3896192" y="2714253"/>
            <a:ext cx="4522763" cy="1015663"/>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defRPr/>
            </a:pPr>
            <a:r>
              <a:rPr kumimoji="0" lang="zh-CN" altLang="en-US" sz="6000" b="0" i="0" u="none" strike="noStrike" kern="1200" cap="none" spc="300" normalizeH="0" baseline="0" noProof="0" dirty="0">
                <a:ln>
                  <a:noFill/>
                </a:ln>
                <a:solidFill>
                  <a:srgbClr val="000000"/>
                </a:solidFill>
                <a:effectLst/>
                <a:uLnTx/>
                <a:uFillTx/>
                <a:cs typeface="+mn-ea"/>
                <a:sym typeface="+mn-lt"/>
              </a:rPr>
              <a:t>具体内容</a:t>
            </a:r>
            <a:endParaRPr kumimoji="0" lang="zh-CN" altLang="en-US" sz="6000" b="0" i="0" u="none" strike="noStrike" kern="1200" cap="none" spc="300" normalizeH="0" baseline="0" noProof="0" dirty="0">
              <a:ln>
                <a:noFill/>
              </a:ln>
              <a:solidFill>
                <a:srgbClr val="000000"/>
              </a:solidFill>
              <a:effectLst/>
              <a:uLnTx/>
              <a:uFillTx/>
              <a:cs typeface="+mn-ea"/>
              <a:sym typeface="+mn-lt"/>
            </a:endParaRPr>
          </a:p>
        </p:txBody>
      </p:sp>
      <p:sp>
        <p:nvSpPr>
          <p:cNvPr id="8" name="TextBox 7"/>
          <p:cNvSpPr txBox="1"/>
          <p:nvPr/>
        </p:nvSpPr>
        <p:spPr>
          <a:xfrm>
            <a:off x="4412134" y="3702163"/>
            <a:ext cx="3490878" cy="548548"/>
          </a:xfrm>
          <a:prstGeom prst="rect">
            <a:avLst/>
          </a:prstGeom>
          <a:noFill/>
        </p:spPr>
        <p:txBody>
          <a:bodyPr vert="horz"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Sed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ut</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perspiciatis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unde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omnis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iste</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natus</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error sit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voluptatem</a:t>
            </a:r>
            <a:r>
              <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rPr>
              <a:t> </a:t>
            </a:r>
            <a:r>
              <a:rPr kumimoji="0" lang="en-US" sz="1050" b="0" i="0" u="none" strike="noStrike" kern="1200" cap="none" spc="0" normalizeH="0" baseline="0" noProof="0" dirty="0" err="1">
                <a:ln>
                  <a:noFill/>
                </a:ln>
                <a:solidFill>
                  <a:srgbClr val="000000">
                    <a:lumMod val="50000"/>
                    <a:lumOff val="50000"/>
                  </a:srgbClr>
                </a:solidFill>
                <a:effectLst/>
                <a:uLnTx/>
                <a:uFillTx/>
                <a:cs typeface="+mn-ea"/>
                <a:sym typeface="+mn-lt"/>
              </a:rPr>
              <a:t>accusantium</a:t>
            </a:r>
            <a:endParaRPr kumimoji="0" lang="en-US" sz="1050" b="0" i="0" u="none" strike="noStrike" kern="1200" cap="none" spc="0" normalizeH="0" baseline="0" noProof="0" dirty="0">
              <a:ln>
                <a:noFill/>
              </a:ln>
              <a:solidFill>
                <a:srgbClr val="000000">
                  <a:lumMod val="50000"/>
                  <a:lumOff val="50000"/>
                </a:srgbClr>
              </a:solidFill>
              <a:effectLst/>
              <a:uLnTx/>
              <a:uFillTx/>
              <a:cs typeface="+mn-ea"/>
              <a:sym typeface="+mn-lt"/>
            </a:endParaRPr>
          </a:p>
        </p:txBody>
      </p:sp>
      <p:sp>
        <p:nvSpPr>
          <p:cNvPr id="9" name="文本框 6"/>
          <p:cNvSpPr txBox="1"/>
          <p:nvPr/>
        </p:nvSpPr>
        <p:spPr>
          <a:xfrm>
            <a:off x="5016652" y="1690321"/>
            <a:ext cx="2281842" cy="830997"/>
          </a:xfrm>
          <a:prstGeom prst="rect">
            <a:avLst/>
          </a:prstGeom>
          <a:noFill/>
        </p:spPr>
        <p:txBody>
          <a:bodyPr vert="horz"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defRPr/>
            </a:pPr>
            <a:r>
              <a:rPr kumimoji="0" lang="en-US" altLang="zh-CN" sz="4800" b="0" i="0" u="none" strike="noStrike" kern="1200" cap="none" spc="300" normalizeH="0" baseline="0" noProof="0" dirty="0">
                <a:ln>
                  <a:noFill/>
                </a:ln>
                <a:solidFill>
                  <a:srgbClr val="548280"/>
                </a:solidFill>
                <a:effectLst/>
                <a:uLnTx/>
                <a:uFillTx/>
                <a:cs typeface="+mn-ea"/>
                <a:sym typeface="+mn-lt"/>
              </a:rPr>
              <a:t>【</a:t>
            </a:r>
            <a:r>
              <a:rPr kumimoji="0" lang="zh-CN" altLang="en-US" sz="4800" b="0" i="0" u="none" strike="noStrike" kern="1200" cap="none" spc="300" normalizeH="0" baseline="0" noProof="0" dirty="0">
                <a:ln>
                  <a:noFill/>
                </a:ln>
                <a:solidFill>
                  <a:srgbClr val="548280"/>
                </a:solidFill>
                <a:effectLst/>
                <a:uLnTx/>
                <a:uFillTx/>
                <a:cs typeface="+mn-ea"/>
                <a:sym typeface="+mn-lt"/>
              </a:rPr>
              <a:t>贰</a:t>
            </a:r>
            <a:r>
              <a:rPr kumimoji="0" lang="en-US" altLang="zh-CN" sz="4800" b="0" i="0" u="none" strike="noStrike" kern="1200" cap="none" spc="300" normalizeH="0" baseline="0" noProof="0" dirty="0">
                <a:ln>
                  <a:noFill/>
                </a:ln>
                <a:solidFill>
                  <a:srgbClr val="548280"/>
                </a:solidFill>
                <a:effectLst/>
                <a:uLnTx/>
                <a:uFillTx/>
                <a:cs typeface="+mn-ea"/>
                <a:sym typeface="+mn-lt"/>
              </a:rPr>
              <a:t>】</a:t>
            </a:r>
            <a:endParaRPr kumimoji="0" lang="zh-CN" altLang="en-US" sz="4800" b="0" i="0" u="none" strike="noStrike" kern="1200" cap="none" spc="300" normalizeH="0" baseline="0" noProof="0" dirty="0">
              <a:ln>
                <a:noFill/>
              </a:ln>
              <a:solidFill>
                <a:srgbClr val="548280"/>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900" decel="100000" fill="hold"/>
                                        <p:tgtEl>
                                          <p:spTgt spid="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3"/>
          <p:cNvSpPr txBox="1"/>
          <p:nvPr/>
        </p:nvSpPr>
        <p:spPr>
          <a:xfrm>
            <a:off x="977835" y="590082"/>
            <a:ext cx="2627453"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548280"/>
                </a:solidFill>
                <a:effectLst/>
                <a:uLnTx/>
                <a:uFillTx/>
                <a:cs typeface="+mn-ea"/>
                <a:sym typeface="+mn-lt"/>
              </a:rPr>
              <a:t>添加章节小标题</a:t>
            </a:r>
            <a:endParaRPr kumimoji="0" lang="zh-CN" altLang="en-US" sz="2400" b="0" i="0" u="none" strike="noStrike" kern="1200" cap="none" spc="0" normalizeH="0" baseline="0" noProof="0" dirty="0">
              <a:ln>
                <a:noFill/>
              </a:ln>
              <a:solidFill>
                <a:srgbClr val="548280"/>
              </a:solidFill>
              <a:effectLst/>
              <a:uLnTx/>
              <a:uFillTx/>
              <a:cs typeface="+mn-ea"/>
              <a:sym typeface="+mn-lt"/>
            </a:endParaRPr>
          </a:p>
        </p:txBody>
      </p:sp>
      <p:pic>
        <p:nvPicPr>
          <p:cNvPr id="29" name="图片 28"/>
          <p:cNvPicPr>
            <a:picLocks noChangeAspect="1"/>
          </p:cNvPicPr>
          <p:nvPr/>
        </p:nvPicPr>
        <p:blipFill>
          <a:blip r:embed="rId1" cstate="screen">
            <a:extLst>
              <a:ext uri="{BEBA8EAE-BF5A-486C-A8C5-ECC9F3942E4B}">
                <a14:imgProps xmlns:a14="http://schemas.microsoft.com/office/drawing/2010/main">
                  <a14:imgLayer r:embed="rId2">
                    <a14:imgEffect>
                      <a14:brightnessContrast contrast="-40000"/>
                    </a14:imgEffect>
                  </a14:imgLayer>
                </a14:imgProps>
              </a:ext>
            </a:extLst>
          </a:blip>
          <a:stretch>
            <a:fillRect/>
          </a:stretch>
        </p:blipFill>
        <p:spPr>
          <a:xfrm rot="5400000">
            <a:off x="-189703" y="47762"/>
            <a:ext cx="1730112" cy="1350706"/>
          </a:xfrm>
          <a:prstGeom prst="rect">
            <a:avLst/>
          </a:prstGeom>
        </p:spPr>
      </p:pic>
      <p:sp>
        <p:nvSpPr>
          <p:cNvPr id="33" name="矩形: 圆角 2"/>
          <p:cNvSpPr/>
          <p:nvPr/>
        </p:nvSpPr>
        <p:spPr>
          <a:xfrm>
            <a:off x="519659" y="2148589"/>
            <a:ext cx="2448393" cy="33577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37" name="矩形: 圆角 36"/>
          <p:cNvSpPr/>
          <p:nvPr/>
        </p:nvSpPr>
        <p:spPr>
          <a:xfrm>
            <a:off x="3421088" y="2148589"/>
            <a:ext cx="2448393" cy="33577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38" name="矩形: 圆角 37"/>
          <p:cNvSpPr/>
          <p:nvPr/>
        </p:nvSpPr>
        <p:spPr>
          <a:xfrm>
            <a:off x="6322517" y="2148589"/>
            <a:ext cx="2448393" cy="33577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39" name="矩形: 圆角 38"/>
          <p:cNvSpPr/>
          <p:nvPr/>
        </p:nvSpPr>
        <p:spPr>
          <a:xfrm>
            <a:off x="9223948" y="2148589"/>
            <a:ext cx="2448393" cy="33577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40" name="矩形 39"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862844" y="3326204"/>
            <a:ext cx="1762021" cy="400110"/>
          </a:xfrm>
          <a:prstGeom prst="rect">
            <a:avLst/>
          </a:prstGeom>
        </p:spPr>
        <p:txBody>
          <a:bodyPr wrap="none">
            <a:spAutoFit/>
          </a:bodyPr>
          <a:lstStyle/>
          <a:p>
            <a:pPr algn="ctr"/>
            <a:r>
              <a:rPr lang="zh-CN" altLang="en-US" sz="2000" b="1" dirty="0">
                <a:solidFill>
                  <a:schemeClr val="bg1"/>
                </a:solidFill>
                <a:cs typeface="+mn-ea"/>
                <a:sym typeface="+mn-lt"/>
              </a:rPr>
              <a:t>添加文字内容</a:t>
            </a:r>
            <a:endParaRPr lang="zh-CN" altLang="en-US" sz="2000" b="1" dirty="0">
              <a:solidFill>
                <a:schemeClr val="bg1"/>
              </a:solidFill>
              <a:cs typeface="+mn-ea"/>
              <a:sym typeface="+mn-lt"/>
            </a:endParaRPr>
          </a:p>
        </p:txBody>
      </p:sp>
      <p:sp>
        <p:nvSpPr>
          <p:cNvPr id="41" name="文本框 40"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txBox="1"/>
          <p:nvPr/>
        </p:nvSpPr>
        <p:spPr>
          <a:xfrm>
            <a:off x="605589" y="3777609"/>
            <a:ext cx="2276532" cy="138366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您的内容打在这里，或者通过复制您的文本后，在此框中选择粘贴，并选择只保留文字。</a:t>
            </a:r>
            <a:endParaRPr lang="zh-CN" altLang="en-US" sz="1400" dirty="0">
              <a:solidFill>
                <a:schemeClr val="bg1"/>
              </a:solidFill>
              <a:cs typeface="+mn-ea"/>
              <a:sym typeface="+mn-lt"/>
            </a:endParaRPr>
          </a:p>
        </p:txBody>
      </p:sp>
      <p:sp>
        <p:nvSpPr>
          <p:cNvPr id="42" name="矩形 41"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3764273" y="3326204"/>
            <a:ext cx="1762021" cy="400110"/>
          </a:xfrm>
          <a:prstGeom prst="rect">
            <a:avLst/>
          </a:prstGeom>
        </p:spPr>
        <p:txBody>
          <a:bodyPr wrap="none">
            <a:spAutoFit/>
          </a:bodyPr>
          <a:lstStyle/>
          <a:p>
            <a:pPr algn="ctr"/>
            <a:r>
              <a:rPr lang="zh-CN" altLang="en-US" sz="2000" b="1" dirty="0">
                <a:solidFill>
                  <a:schemeClr val="bg1"/>
                </a:solidFill>
                <a:cs typeface="+mn-ea"/>
                <a:sym typeface="+mn-lt"/>
              </a:rPr>
              <a:t>添加文字内容</a:t>
            </a:r>
            <a:endParaRPr lang="zh-CN" altLang="en-US" sz="2000" b="1" dirty="0">
              <a:solidFill>
                <a:schemeClr val="bg1"/>
              </a:solidFill>
              <a:cs typeface="+mn-ea"/>
              <a:sym typeface="+mn-lt"/>
            </a:endParaRPr>
          </a:p>
        </p:txBody>
      </p:sp>
      <p:sp>
        <p:nvSpPr>
          <p:cNvPr id="43" name="文本框 42"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txBox="1"/>
          <p:nvPr/>
        </p:nvSpPr>
        <p:spPr>
          <a:xfrm>
            <a:off x="3507019" y="3777609"/>
            <a:ext cx="2276532" cy="138366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您的内容打在这里，或者通过复制您的文本后，在此框中选择粘贴，并选择只保留文字。</a:t>
            </a:r>
            <a:endParaRPr lang="zh-CN" altLang="en-US" sz="1400" dirty="0">
              <a:solidFill>
                <a:schemeClr val="bg1"/>
              </a:solidFill>
              <a:cs typeface="+mn-ea"/>
              <a:sym typeface="+mn-lt"/>
            </a:endParaRPr>
          </a:p>
        </p:txBody>
      </p:sp>
      <p:sp>
        <p:nvSpPr>
          <p:cNvPr id="44" name="矩形 43"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6665702" y="3350631"/>
            <a:ext cx="1762021" cy="400110"/>
          </a:xfrm>
          <a:prstGeom prst="rect">
            <a:avLst/>
          </a:prstGeom>
        </p:spPr>
        <p:txBody>
          <a:bodyPr wrap="none">
            <a:spAutoFit/>
          </a:bodyPr>
          <a:lstStyle/>
          <a:p>
            <a:pPr algn="ctr"/>
            <a:r>
              <a:rPr lang="zh-CN" altLang="en-US" sz="2000" b="1" dirty="0">
                <a:solidFill>
                  <a:schemeClr val="bg1"/>
                </a:solidFill>
                <a:cs typeface="+mn-ea"/>
                <a:sym typeface="+mn-lt"/>
              </a:rPr>
              <a:t>添加文字内容</a:t>
            </a:r>
            <a:endParaRPr lang="zh-CN" altLang="en-US" sz="2000" b="1" dirty="0">
              <a:solidFill>
                <a:schemeClr val="bg1"/>
              </a:solidFill>
              <a:cs typeface="+mn-ea"/>
              <a:sym typeface="+mn-lt"/>
            </a:endParaRPr>
          </a:p>
        </p:txBody>
      </p:sp>
      <p:sp>
        <p:nvSpPr>
          <p:cNvPr id="45" name="文本框 44"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txBox="1"/>
          <p:nvPr/>
        </p:nvSpPr>
        <p:spPr>
          <a:xfrm>
            <a:off x="6408448" y="3802036"/>
            <a:ext cx="2276532" cy="138366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您的内容打在这里，或者通过复制您的文本后，在此框中选择粘贴，并选择只保留文字。</a:t>
            </a:r>
            <a:endParaRPr lang="zh-CN" altLang="en-US" sz="1400" dirty="0">
              <a:solidFill>
                <a:schemeClr val="bg1"/>
              </a:solidFill>
              <a:cs typeface="+mn-ea"/>
              <a:sym typeface="+mn-lt"/>
            </a:endParaRPr>
          </a:p>
        </p:txBody>
      </p:sp>
      <p:sp>
        <p:nvSpPr>
          <p:cNvPr id="46" name="矩形 45"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9567133" y="3350631"/>
            <a:ext cx="1762021" cy="400110"/>
          </a:xfrm>
          <a:prstGeom prst="rect">
            <a:avLst/>
          </a:prstGeom>
        </p:spPr>
        <p:txBody>
          <a:bodyPr wrap="none">
            <a:spAutoFit/>
          </a:bodyPr>
          <a:lstStyle/>
          <a:p>
            <a:pPr algn="ctr"/>
            <a:r>
              <a:rPr lang="zh-CN" altLang="en-US" sz="2000" b="1" dirty="0">
                <a:solidFill>
                  <a:schemeClr val="bg1"/>
                </a:solidFill>
                <a:cs typeface="+mn-ea"/>
                <a:sym typeface="+mn-lt"/>
              </a:rPr>
              <a:t>添加文字内容</a:t>
            </a:r>
            <a:endParaRPr lang="zh-CN" altLang="en-US" sz="2000" b="1" dirty="0">
              <a:solidFill>
                <a:schemeClr val="bg1"/>
              </a:solidFill>
              <a:cs typeface="+mn-ea"/>
              <a:sym typeface="+mn-lt"/>
            </a:endParaRPr>
          </a:p>
        </p:txBody>
      </p:sp>
      <p:sp>
        <p:nvSpPr>
          <p:cNvPr id="47" name="文本框 46"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txBox="1"/>
          <p:nvPr/>
        </p:nvSpPr>
        <p:spPr>
          <a:xfrm>
            <a:off x="9309879" y="3802036"/>
            <a:ext cx="2276532" cy="1383665"/>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您的内容打在这里，或者通过复制您的文本后，在此框中选择粘贴，并选择只保留文字。</a:t>
            </a:r>
            <a:endParaRPr lang="zh-CN" altLang="en-US" sz="1400" dirty="0">
              <a:solidFill>
                <a:schemeClr val="bg1"/>
              </a:solidFill>
              <a:cs typeface="+mn-ea"/>
              <a:sym typeface="+mn-lt"/>
            </a:endParaRPr>
          </a:p>
        </p:txBody>
      </p:sp>
      <p:sp>
        <p:nvSpPr>
          <p:cNvPr id="48" name="AutoShape 59"/>
          <p:cNvSpPr/>
          <p:nvPr/>
        </p:nvSpPr>
        <p:spPr bwMode="auto">
          <a:xfrm>
            <a:off x="10125511" y="2611201"/>
            <a:ext cx="645268" cy="64242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nvGrpSpPr>
          <p:cNvPr id="49" name="Group 112"/>
          <p:cNvGrpSpPr/>
          <p:nvPr/>
        </p:nvGrpSpPr>
        <p:grpSpPr>
          <a:xfrm>
            <a:off x="7224601" y="2630641"/>
            <a:ext cx="644224" cy="603548"/>
            <a:chOff x="5368132" y="3540125"/>
            <a:chExt cx="465138" cy="435769"/>
          </a:xfrm>
          <a:solidFill>
            <a:schemeClr val="bg1"/>
          </a:solidFill>
        </p:grpSpPr>
        <p:sp>
          <p:nvSpPr>
            <p:cNvPr id="50"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51"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sp>
        <p:nvSpPr>
          <p:cNvPr id="52" name="AutoShape 112"/>
          <p:cNvSpPr/>
          <p:nvPr/>
        </p:nvSpPr>
        <p:spPr bwMode="auto">
          <a:xfrm>
            <a:off x="4322649" y="2611201"/>
            <a:ext cx="645271" cy="642427"/>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nvGrpSpPr>
          <p:cNvPr id="53" name="组合 52"/>
          <p:cNvGrpSpPr/>
          <p:nvPr/>
        </p:nvGrpSpPr>
        <p:grpSpPr>
          <a:xfrm>
            <a:off x="1522884" y="2610303"/>
            <a:ext cx="441943" cy="644224"/>
            <a:chOff x="2528974" y="2863357"/>
            <a:chExt cx="246811" cy="359779"/>
          </a:xfrm>
          <a:solidFill>
            <a:schemeClr val="bg1"/>
          </a:solidFill>
        </p:grpSpPr>
        <p:sp>
          <p:nvSpPr>
            <p:cNvPr id="54"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55"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sp>
        <p:nvSpPr>
          <p:cNvPr id="25" name="TextBox 24"/>
          <p:cNvSpPr txBox="1"/>
          <p:nvPr/>
        </p:nvSpPr>
        <p:spPr>
          <a:xfrm>
            <a:off x="4322649" y="6646089"/>
            <a:ext cx="1800200" cy="123111"/>
          </a:xfrm>
          <a:prstGeom prst="rect">
            <a:avLst/>
          </a:prstGeom>
          <a:noFill/>
        </p:spPr>
        <p:txBody>
          <a:bodyPr wrap="square" rtlCol="0">
            <a:spAutoFit/>
          </a:bodyPr>
          <a:lstStyle/>
          <a:p>
            <a:pPr>
              <a:lnSpc>
                <a:spcPct val="200000"/>
              </a:lnSpc>
            </a:pPr>
            <a:r>
              <a:rPr lang="en-US" altLang="zh-CN" sz="100" dirty="0" smtClean="0">
                <a:solidFill>
                  <a:srgbClr val="FFFF00"/>
                </a:solidFill>
                <a:ea typeface="微软雅黑" panose="020B0503020204020204" pitchFamily="34" charset="-122"/>
              </a:rPr>
              <a:t>PPT</a:t>
            </a:r>
            <a:r>
              <a:rPr lang="zh-CN" altLang="en-US" sz="100" dirty="0" smtClean="0">
                <a:solidFill>
                  <a:srgbClr val="FFFF00"/>
                </a:solidFill>
                <a:ea typeface="微软雅黑" panose="020B0503020204020204" pitchFamily="34" charset="-122"/>
              </a:rPr>
              <a:t>模板 </a:t>
            </a:r>
            <a:r>
              <a:rPr lang="en-US" altLang="zh-CN" sz="100" dirty="0">
                <a:solidFill>
                  <a:srgbClr val="FFFF00"/>
                </a:solidFill>
                <a:ea typeface="微软雅黑" panose="020B0503020204020204" pitchFamily="34" charset="-122"/>
              </a:rPr>
              <a:t>http://www.1ppt.com/moban/</a:t>
            </a:r>
            <a:r>
              <a:rPr lang="zh-CN" altLang="en-US" sz="100" dirty="0" smtClean="0">
                <a:solidFill>
                  <a:srgbClr val="FFFF00"/>
                </a:solidFill>
                <a:ea typeface="微软雅黑" panose="020B0503020204020204" pitchFamily="34" charset="-122"/>
              </a:rPr>
              <a:t> </a:t>
            </a:r>
            <a:endParaRPr lang="en-US" altLang="zh-CN" sz="100" dirty="0" smtClean="0">
              <a:solidFill>
                <a:srgbClr val="FFFF00"/>
              </a:solidFill>
              <a:ea typeface="微软雅黑" panose="020B0503020204020204" pitchFamily="34"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700" advTm="3000">
        <p:fade/>
      </p:transition>
    </mc:Choice>
    <mc:Fallback>
      <p:transition spd="med"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Effect transition="in" filter="fade">
                                      <p:cBhvr>
                                        <p:cTn id="19" dur="500"/>
                                        <p:tgtEl>
                                          <p:spTgt spid="3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animEffect transition="in" filter="fade">
                                      <p:cBhvr>
                                        <p:cTn id="29" dur="500"/>
                                        <p:tgtEl>
                                          <p:spTgt spid="4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500" fill="hold"/>
                                        <p:tgtEl>
                                          <p:spTgt spid="44"/>
                                        </p:tgtEl>
                                        <p:attrNameLst>
                                          <p:attrName>ppt_w</p:attrName>
                                        </p:attrNameLst>
                                      </p:cBhvr>
                                      <p:tavLst>
                                        <p:tav tm="0">
                                          <p:val>
                                            <p:fltVal val="0"/>
                                          </p:val>
                                        </p:tav>
                                        <p:tav tm="100000">
                                          <p:val>
                                            <p:strVal val="#ppt_w"/>
                                          </p:val>
                                        </p:tav>
                                      </p:tavLst>
                                    </p:anim>
                                    <p:anim calcmode="lin" valueType="num">
                                      <p:cBhvr>
                                        <p:cTn id="48" dur="500" fill="hold"/>
                                        <p:tgtEl>
                                          <p:spTgt spid="44"/>
                                        </p:tgtEl>
                                        <p:attrNameLst>
                                          <p:attrName>ppt_h</p:attrName>
                                        </p:attrNameLst>
                                      </p:cBhvr>
                                      <p:tavLst>
                                        <p:tav tm="0">
                                          <p:val>
                                            <p:fltVal val="0"/>
                                          </p:val>
                                        </p:tav>
                                        <p:tav tm="100000">
                                          <p:val>
                                            <p:strVal val="#ppt_h"/>
                                          </p:val>
                                        </p:tav>
                                      </p:tavLst>
                                    </p:anim>
                                    <p:animEffect transition="in" filter="fade">
                                      <p:cBhvr>
                                        <p:cTn id="49" dur="500"/>
                                        <p:tgtEl>
                                          <p:spTgt spid="4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animEffect transition="in" filter="fade">
                                      <p:cBhvr>
                                        <p:cTn id="59" dur="500"/>
                                        <p:tgtEl>
                                          <p:spTgt spid="4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animEffect transition="in" filter="fade">
                                      <p:cBhvr>
                                        <p:cTn id="64" dur="500"/>
                                        <p:tgtEl>
                                          <p:spTgt spid="4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p:cTn id="67" dur="500" fill="hold"/>
                                        <p:tgtEl>
                                          <p:spTgt spid="48"/>
                                        </p:tgtEl>
                                        <p:attrNameLst>
                                          <p:attrName>ppt_w</p:attrName>
                                        </p:attrNameLst>
                                      </p:cBhvr>
                                      <p:tavLst>
                                        <p:tav tm="0">
                                          <p:val>
                                            <p:fltVal val="0"/>
                                          </p:val>
                                        </p:tav>
                                        <p:tav tm="100000">
                                          <p:val>
                                            <p:strVal val="#ppt_w"/>
                                          </p:val>
                                        </p:tav>
                                      </p:tavLst>
                                    </p:anim>
                                    <p:anim calcmode="lin" valueType="num">
                                      <p:cBhvr>
                                        <p:cTn id="68" dur="500" fill="hold"/>
                                        <p:tgtEl>
                                          <p:spTgt spid="48"/>
                                        </p:tgtEl>
                                        <p:attrNameLst>
                                          <p:attrName>ppt_h</p:attrName>
                                        </p:attrNameLst>
                                      </p:cBhvr>
                                      <p:tavLst>
                                        <p:tav tm="0">
                                          <p:val>
                                            <p:fltVal val="0"/>
                                          </p:val>
                                        </p:tav>
                                        <p:tav tm="100000">
                                          <p:val>
                                            <p:strVal val="#ppt_h"/>
                                          </p:val>
                                        </p:tav>
                                      </p:tavLst>
                                    </p:anim>
                                    <p:animEffect transition="in" filter="fade">
                                      <p:cBhvr>
                                        <p:cTn id="69" dur="500"/>
                                        <p:tgtEl>
                                          <p:spTgt spid="48"/>
                                        </p:tgtEl>
                                      </p:cBhvr>
                                    </p:animEffect>
                                  </p:childTnLst>
                                </p:cTn>
                              </p:par>
                              <p:par>
                                <p:cTn id="70" presetID="53" presetClass="entr" presetSubtype="16" fill="hold" nodeType="with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p:cTn id="72" dur="500" fill="hold"/>
                                        <p:tgtEl>
                                          <p:spTgt spid="49"/>
                                        </p:tgtEl>
                                        <p:attrNameLst>
                                          <p:attrName>ppt_w</p:attrName>
                                        </p:attrNameLst>
                                      </p:cBhvr>
                                      <p:tavLst>
                                        <p:tav tm="0">
                                          <p:val>
                                            <p:fltVal val="0"/>
                                          </p:val>
                                        </p:tav>
                                        <p:tav tm="100000">
                                          <p:val>
                                            <p:strVal val="#ppt_w"/>
                                          </p:val>
                                        </p:tav>
                                      </p:tavLst>
                                    </p:anim>
                                    <p:anim calcmode="lin" valueType="num">
                                      <p:cBhvr>
                                        <p:cTn id="73" dur="500" fill="hold"/>
                                        <p:tgtEl>
                                          <p:spTgt spid="49"/>
                                        </p:tgtEl>
                                        <p:attrNameLst>
                                          <p:attrName>ppt_h</p:attrName>
                                        </p:attrNameLst>
                                      </p:cBhvr>
                                      <p:tavLst>
                                        <p:tav tm="0">
                                          <p:val>
                                            <p:fltVal val="0"/>
                                          </p:val>
                                        </p:tav>
                                        <p:tav tm="100000">
                                          <p:val>
                                            <p:strVal val="#ppt_h"/>
                                          </p:val>
                                        </p:tav>
                                      </p:tavLst>
                                    </p:anim>
                                    <p:animEffect transition="in" filter="fade">
                                      <p:cBhvr>
                                        <p:cTn id="74" dur="500"/>
                                        <p:tgtEl>
                                          <p:spTgt spid="4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 calcmode="lin" valueType="num">
                                      <p:cBhvr>
                                        <p:cTn id="77" dur="500" fill="hold"/>
                                        <p:tgtEl>
                                          <p:spTgt spid="52"/>
                                        </p:tgtEl>
                                        <p:attrNameLst>
                                          <p:attrName>ppt_w</p:attrName>
                                        </p:attrNameLst>
                                      </p:cBhvr>
                                      <p:tavLst>
                                        <p:tav tm="0">
                                          <p:val>
                                            <p:fltVal val="0"/>
                                          </p:val>
                                        </p:tav>
                                        <p:tav tm="100000">
                                          <p:val>
                                            <p:strVal val="#ppt_w"/>
                                          </p:val>
                                        </p:tav>
                                      </p:tavLst>
                                    </p:anim>
                                    <p:anim calcmode="lin" valueType="num">
                                      <p:cBhvr>
                                        <p:cTn id="78" dur="500" fill="hold"/>
                                        <p:tgtEl>
                                          <p:spTgt spid="52"/>
                                        </p:tgtEl>
                                        <p:attrNameLst>
                                          <p:attrName>ppt_h</p:attrName>
                                        </p:attrNameLst>
                                      </p:cBhvr>
                                      <p:tavLst>
                                        <p:tav tm="0">
                                          <p:val>
                                            <p:fltVal val="0"/>
                                          </p:val>
                                        </p:tav>
                                        <p:tav tm="100000">
                                          <p:val>
                                            <p:strVal val="#ppt_h"/>
                                          </p:val>
                                        </p:tav>
                                      </p:tavLst>
                                    </p:anim>
                                    <p:animEffect transition="in" filter="fade">
                                      <p:cBhvr>
                                        <p:cTn id="79" dur="500"/>
                                        <p:tgtEl>
                                          <p:spTgt spid="52"/>
                                        </p:tgtEl>
                                      </p:cBhvr>
                                    </p:animEffect>
                                  </p:childTnLst>
                                </p:cTn>
                              </p:par>
                              <p:par>
                                <p:cTn id="80" presetID="53" presetClass="entr" presetSubtype="16" fill="hold" nodeType="withEffect">
                                  <p:stCondLst>
                                    <p:cond delay="0"/>
                                  </p:stCondLst>
                                  <p:childTnLst>
                                    <p:set>
                                      <p:cBhvr>
                                        <p:cTn id="81" dur="1" fill="hold">
                                          <p:stCondLst>
                                            <p:cond delay="0"/>
                                          </p:stCondLst>
                                        </p:cTn>
                                        <p:tgtEl>
                                          <p:spTgt spid="53"/>
                                        </p:tgtEl>
                                        <p:attrNameLst>
                                          <p:attrName>style.visibility</p:attrName>
                                        </p:attrNameLst>
                                      </p:cBhvr>
                                      <p:to>
                                        <p:strVal val="visible"/>
                                      </p:to>
                                    </p:set>
                                    <p:anim calcmode="lin" valueType="num">
                                      <p:cBhvr>
                                        <p:cTn id="82" dur="500" fill="hold"/>
                                        <p:tgtEl>
                                          <p:spTgt spid="53"/>
                                        </p:tgtEl>
                                        <p:attrNameLst>
                                          <p:attrName>ppt_w</p:attrName>
                                        </p:attrNameLst>
                                      </p:cBhvr>
                                      <p:tavLst>
                                        <p:tav tm="0">
                                          <p:val>
                                            <p:fltVal val="0"/>
                                          </p:val>
                                        </p:tav>
                                        <p:tav tm="100000">
                                          <p:val>
                                            <p:strVal val="#ppt_w"/>
                                          </p:val>
                                        </p:tav>
                                      </p:tavLst>
                                    </p:anim>
                                    <p:anim calcmode="lin" valueType="num">
                                      <p:cBhvr>
                                        <p:cTn id="83" dur="500" fill="hold"/>
                                        <p:tgtEl>
                                          <p:spTgt spid="53"/>
                                        </p:tgtEl>
                                        <p:attrNameLst>
                                          <p:attrName>ppt_h</p:attrName>
                                        </p:attrNameLst>
                                      </p:cBhvr>
                                      <p:tavLst>
                                        <p:tav tm="0">
                                          <p:val>
                                            <p:fltVal val="0"/>
                                          </p:val>
                                        </p:tav>
                                        <p:tav tm="100000">
                                          <p:val>
                                            <p:strVal val="#ppt_h"/>
                                          </p:val>
                                        </p:tav>
                                      </p:tavLst>
                                    </p:anim>
                                    <p:animEffect transition="in" filter="fade">
                                      <p:cBhvr>
                                        <p:cTn id="8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7" grpId="0" animBg="1"/>
      <p:bldP spid="37" grpId="1" animBg="1"/>
      <p:bldP spid="38" grpId="0" animBg="1"/>
      <p:bldP spid="38" grpId="1" animBg="1"/>
      <p:bldP spid="39" grpId="0" animBg="1"/>
      <p:bldP spid="39" grpId="1" animBg="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0" animBg="1"/>
      <p:bldP spid="48" grpId="1" animBg="1"/>
      <p:bldP spid="52" grpId="0" animBg="1"/>
      <p:bldP spid="52" grpId="1" animBg="1"/>
    </p:bldLst>
  </p:timing>
</p:sld>
</file>

<file path=ppt/tags/tag1.xml><?xml version="1.0" encoding="utf-8"?>
<p:tagLst xmlns:p="http://schemas.openxmlformats.org/presentationml/2006/main">
  <p:tag name="ISLIDE.DIAGRAM" val="#392736;"/>
</p:tagLst>
</file>

<file path=ppt/tags/tag10.xml><?xml version="1.0" encoding="utf-8"?>
<p:tagLst xmlns:p="http://schemas.openxmlformats.org/presentationml/2006/main">
  <p:tag name="ISLIDE.DIAGRAM" val="#331899;"/>
</p:tagLst>
</file>

<file path=ppt/tags/tag2.xml><?xml version="1.0" encoding="utf-8"?>
<p:tagLst xmlns:p="http://schemas.openxmlformats.org/presentationml/2006/main">
  <p:tag name="ISLIDE.DIAGRAM" val="#332009;"/>
</p:tagLst>
</file>

<file path=ppt/tags/tag3.xml><?xml version="1.0" encoding="utf-8"?>
<p:tagLst xmlns:p="http://schemas.openxmlformats.org/presentationml/2006/main">
  <p:tag name="ISLIDE.DIAGRAM" val="#392744;"/>
</p:tagLst>
</file>

<file path=ppt/tags/tag4.xml><?xml version="1.0" encoding="utf-8"?>
<p:tagLst xmlns:p="http://schemas.openxmlformats.org/presentationml/2006/main">
  <p:tag name="ISLIDE.DIAGRAM" val="#419246;"/>
</p:tagLst>
</file>

<file path=ppt/tags/tag5.xml><?xml version="1.0" encoding="utf-8"?>
<p:tagLst xmlns:p="http://schemas.openxmlformats.org/presentationml/2006/main">
  <p:tag name="ISLIDE.DIAGRAM" val="#419175;"/>
</p:tagLst>
</file>

<file path=ppt/tags/tag6.xml><?xml version="1.0" encoding="utf-8"?>
<p:tagLst xmlns:p="http://schemas.openxmlformats.org/presentationml/2006/main">
  <p:tag name="ISLIDE.DIAGRAM" val="#419214;"/>
</p:tagLst>
</file>

<file path=ppt/tags/tag7.xml><?xml version="1.0" encoding="utf-8"?>
<p:tagLst xmlns:p="http://schemas.openxmlformats.org/presentationml/2006/main">
  <p:tag name="ISLIDE.DIAGRAM" val="#331991;"/>
</p:tagLst>
</file>

<file path=ppt/tags/tag8.xml><?xml version="1.0" encoding="utf-8"?>
<p:tagLst xmlns:p="http://schemas.openxmlformats.org/presentationml/2006/main">
  <p:tag name="ISLIDE.DIAGRAM" val="#332012;"/>
</p:tagLst>
</file>

<file path=ppt/tags/tag9.xml><?xml version="1.0" encoding="utf-8"?>
<p:tagLst xmlns:p="http://schemas.openxmlformats.org/presentationml/2006/main">
  <p:tag name="ISLIDE.DIAGRAM" val="#331900;"/>
</p:tagLst>
</file>

<file path=ppt/theme/theme1.xml><?xml version="1.0" encoding="utf-8"?>
<a:theme xmlns:a="http://schemas.openxmlformats.org/drawingml/2006/main" name="第一PPT，www.1ppt.com">
  <a:themeElements>
    <a:clrScheme name="自定义 170">
      <a:dk1>
        <a:srgbClr val="000000"/>
      </a:dk1>
      <a:lt1>
        <a:srgbClr val="FFFFFF"/>
      </a:lt1>
      <a:dk2>
        <a:srgbClr val="44546A"/>
      </a:dk2>
      <a:lt2>
        <a:srgbClr val="E7E6E6"/>
      </a:lt2>
      <a:accent1>
        <a:srgbClr val="548280"/>
      </a:accent1>
      <a:accent2>
        <a:srgbClr val="3F3F3F"/>
      </a:accent2>
      <a:accent3>
        <a:srgbClr val="7F7F7F"/>
      </a:accent3>
      <a:accent4>
        <a:srgbClr val="A5A5A5"/>
      </a:accent4>
      <a:accent5>
        <a:srgbClr val="D8D8D8"/>
      </a:accent5>
      <a:accent6>
        <a:srgbClr val="F2F2F2"/>
      </a:accent6>
      <a:hlink>
        <a:srgbClr val="FF0000"/>
      </a:hlink>
      <a:folHlink>
        <a:srgbClr val="954F72"/>
      </a:folHlink>
    </a:clrScheme>
    <a:fontScheme name="yliazjyk">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7127</Words>
  <Application>WPS 演示</Application>
  <PresentationFormat>自定义</PresentationFormat>
  <Paragraphs>366</Paragraphs>
  <Slides>23</Slides>
  <Notes>12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23</vt:i4>
      </vt:variant>
    </vt:vector>
  </HeadingPairs>
  <TitlesOfParts>
    <vt:vector size="38" baseType="lpstr">
      <vt:lpstr>Arial</vt:lpstr>
      <vt:lpstr>宋体</vt:lpstr>
      <vt:lpstr>Wingdings</vt:lpstr>
      <vt:lpstr>Arial</vt:lpstr>
      <vt:lpstr>微软雅黑</vt:lpstr>
      <vt:lpstr>等线</vt:lpstr>
      <vt:lpstr>Roboto Bold</vt:lpstr>
      <vt:lpstr>Roboto</vt:lpstr>
      <vt:lpstr>义启小魏楷</vt:lpstr>
      <vt:lpstr>楷体_GB2312</vt:lpstr>
      <vt:lpstr>Arial Unicode MS</vt:lpstr>
      <vt:lpstr>Agency FB</vt:lpstr>
      <vt:lpstr>Trebuchet MS</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水彩叶子</dc:title>
  <dc:creator>第一PPT</dc:creator>
  <cp:keywords>www.1ppt.com</cp:keywords>
  <dc:description>www.1ppt.com</dc:description>
  <cp:lastModifiedBy>http://www.kingedu.net</cp:lastModifiedBy>
  <cp:revision>6</cp:revision>
  <dcterms:created xsi:type="dcterms:W3CDTF">2021-09-09T10:16:00Z</dcterms:created>
  <dcterms:modified xsi:type="dcterms:W3CDTF">2021-12-30T07:12:02Z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DC6F1F7D3D13428DBEEB3A400A4F3127</vt:lpwstr>
  </property>
  <property fmtid="{D5CDD505-2E9C-101B-9397-08002B2CF9AE}" pid="3" name="KSOProductBuildVer">
    <vt:lpwstr>2052-11.1.0.11194</vt:lpwstr>
  </property>
</Properties>
</file>