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3"/>
    <p:sldId id="263" r:id="rId4"/>
    <p:sldId id="264" r:id="rId5"/>
    <p:sldId id="262" r:id="rId6"/>
    <p:sldId id="268" r:id="rId7"/>
    <p:sldId id="265" r:id="rId8"/>
    <p:sldId id="269" r:id="rId9"/>
    <p:sldId id="270" r:id="rId10"/>
    <p:sldId id="266" r:id="rId11"/>
    <p:sldId id="271" r:id="rId12"/>
    <p:sldId id="278" r:id="rId13"/>
    <p:sldId id="272" r:id="rId14"/>
    <p:sldId id="274" r:id="rId15"/>
    <p:sldId id="267" r:id="rId16"/>
    <p:sldId id="273" r:id="rId17"/>
    <p:sldId id="276" r:id="rId18"/>
    <p:sldId id="277" r:id="rId19"/>
  </p:sldIdLst>
  <p:sldSz cx="12192000" cy="6858000"/>
  <p:notesSz cx="6858000" cy="9144000"/>
  <p:embeddedFontLst>
    <p:embeddedFont>
      <p:font typeface="汉仪小麦体简" panose="00020600040101010101" pitchFamily="18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</p:embeddedFont>
    <p:embeddedFont>
      <p:font typeface="Century Gothic" panose="020B0502020202020204" pitchFamily="34" charset="0"/>
      <p:regular r:id="rId31"/>
      <p:bold r:id="rId32"/>
      <p:italic r:id="rId33"/>
      <p:boldItalic r:id="rId34"/>
    </p:embeddedFont>
    <p:embeddedFont>
      <p:font typeface="华康POP1体W5" panose="040B0509000000000000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C36A"/>
    <a:srgbClr val="51961B"/>
    <a:srgbClr val="FFFFFF"/>
    <a:srgbClr val="90C851"/>
    <a:srgbClr val="7373A4"/>
    <a:srgbClr val="69B29B"/>
    <a:srgbClr val="E48888"/>
    <a:srgbClr val="BD9DA0"/>
    <a:srgbClr val="DFCEE1"/>
    <a:srgbClr val="6E7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84" y="486"/>
      </p:cViewPr>
      <p:guideLst>
        <p:guide orient="horz" pos="2126"/>
        <p:guide pos="3802"/>
        <p:guide pos="460"/>
        <p:guide pos="7222"/>
        <p:guide orient="horz" pos="3906"/>
        <p:guide orient="horz" pos="579"/>
        <p:guide orient="horz" pos="7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8" d="100"/>
        <a:sy n="128" d="100"/>
      </p:scale>
      <p:origin x="0" y="0"/>
    </p:cViewPr>
  </p:sorterViewPr>
  <p:notesViewPr>
    <p:cSldViewPr snapToGrid="0" showGuides="1">
      <p:cViewPr varScale="1">
        <p:scale>
          <a:sx n="88" d="100"/>
          <a:sy n="88" d="100"/>
        </p:scale>
        <p:origin x="3822" y="102"/>
      </p:cViewPr>
      <p:guideLst>
        <p:guide orient="horz" pos="283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font" Target="fonts/font11.fntdata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ABBEB3-5B82-4B7E-93C6-85E15D3372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2EE8B7-19D7-443D-A7AC-AAC931CAAC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EA647-F983-4BDD-BB08-D4D37D5FD6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A5910-920B-4C9A-AB10-19E0612BCB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microsoft.com/office/2007/relationships/hdphoto" Target="../media/image9.wdp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"/>
          <a:stretch>
            <a:fillRect/>
          </a:stretch>
        </p:blipFill>
        <p:spPr>
          <a:xfrm>
            <a:off x="0" y="0"/>
            <a:ext cx="12192001" cy="685799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437" y="3868948"/>
            <a:ext cx="6610124" cy="24302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31" b="3559"/>
          <a:stretch>
            <a:fillRect/>
          </a:stretch>
        </p:blipFill>
        <p:spPr>
          <a:xfrm>
            <a:off x="0" y="5346771"/>
            <a:ext cx="12192000" cy="15207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89"/>
          <a:stretch>
            <a:fillRect/>
          </a:stretch>
        </p:blipFill>
        <p:spPr>
          <a:xfrm>
            <a:off x="9965352" y="1781974"/>
            <a:ext cx="2896209" cy="45617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245" y="4429735"/>
            <a:ext cx="1997434" cy="28554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49" b="28443"/>
          <a:stretch>
            <a:fillRect/>
          </a:stretch>
        </p:blipFill>
        <p:spPr>
          <a:xfrm flipH="1">
            <a:off x="59959" y="4855403"/>
            <a:ext cx="1863079" cy="21300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0071" y="-386997"/>
            <a:ext cx="1322492" cy="8720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73"/>
          <a:stretch>
            <a:fillRect/>
          </a:stretch>
        </p:blipFill>
        <p:spPr>
          <a:xfrm>
            <a:off x="2674225" y="-356161"/>
            <a:ext cx="1847484" cy="11515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5" y="48270"/>
            <a:ext cx="1975648" cy="1960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31" b="3559"/>
          <a:stretch>
            <a:fillRect/>
          </a:stretch>
        </p:blipFill>
        <p:spPr>
          <a:xfrm>
            <a:off x="0" y="5346771"/>
            <a:ext cx="12192000" cy="1520711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254976" y="220726"/>
            <a:ext cx="11700000" cy="6444000"/>
            <a:chOff x="158261" y="89022"/>
            <a:chExt cx="11875477" cy="6679956"/>
          </a:xfrm>
        </p:grpSpPr>
        <p:sp>
          <p:nvSpPr>
            <p:cNvPr id="8" name="圆角矩形 7"/>
            <p:cNvSpPr/>
            <p:nvPr/>
          </p:nvSpPr>
          <p:spPr>
            <a:xfrm>
              <a:off x="158261" y="89022"/>
              <a:ext cx="11875477" cy="6679956"/>
            </a:xfrm>
            <a:prstGeom prst="roundRect">
              <a:avLst>
                <a:gd name="adj" fmla="val 5304"/>
              </a:avLst>
            </a:prstGeom>
            <a:solidFill>
              <a:srgbClr val="FFFFFF">
                <a:alpha val="92941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81354" y="228347"/>
              <a:ext cx="11628000" cy="6408000"/>
            </a:xfrm>
            <a:prstGeom prst="roundRect">
              <a:avLst>
                <a:gd name="adj" fmla="val 4790"/>
              </a:avLst>
            </a:prstGeom>
            <a:noFill/>
            <a:ln w="15875">
              <a:solidFill>
                <a:schemeClr val="accent1">
                  <a:lumMod val="50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73"/>
          <a:stretch>
            <a:fillRect/>
          </a:stretch>
        </p:blipFill>
        <p:spPr>
          <a:xfrm>
            <a:off x="-315160" y="-170446"/>
            <a:ext cx="1847484" cy="1151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77DCF-C454-4DE1-BFB6-41213D367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0.png"/><Relationship Id="rId3" Type="http://schemas.microsoft.com/office/2007/relationships/hdphoto" Target="../media/image29.wdp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90" y="694917"/>
            <a:ext cx="952677" cy="1155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34012">
            <a:off x="989721" y="2691678"/>
            <a:ext cx="783447" cy="9501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378" y="451822"/>
            <a:ext cx="1204893" cy="5292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756" y="3499880"/>
            <a:ext cx="3767544" cy="3807968"/>
          </a:xfrm>
          <a:prstGeom prst="rect">
            <a:avLst/>
          </a:prstGeom>
        </p:spPr>
      </p:pic>
      <p:sp>
        <p:nvSpPr>
          <p:cNvPr id="16" name="稻壳儿花儿小姐"/>
          <p:cNvSpPr txBox="1"/>
          <p:nvPr/>
        </p:nvSpPr>
        <p:spPr>
          <a:xfrm>
            <a:off x="3159581" y="1184114"/>
            <a:ext cx="58728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 smtClean="0">
                <a:ln w="28575">
                  <a:solidFill>
                    <a:schemeClr val="bg1"/>
                  </a:solidFill>
                </a:ln>
                <a:solidFill>
                  <a:srgbClr val="D8424D"/>
                </a:solidFill>
                <a:latin typeface="华康POP1体W5" panose="040B0509000000000000" charset="-122"/>
                <a:ea typeface="华康POP1体W5" panose="040B0509000000000000" charset="-122"/>
                <a:cs typeface="+mn-ea"/>
                <a:sym typeface="+mn-lt"/>
              </a:rPr>
              <a:t>儿童教育</a:t>
            </a:r>
            <a:endParaRPr lang="zh-CN" altLang="en-US" sz="8800" b="1" dirty="0">
              <a:ln w="28575">
                <a:solidFill>
                  <a:schemeClr val="bg1"/>
                </a:solidFill>
              </a:ln>
              <a:solidFill>
                <a:srgbClr val="D8424D"/>
              </a:solidFill>
              <a:latin typeface="华康POP1体W5" panose="040B0509000000000000" charset="-122"/>
              <a:ea typeface="华康POP1体W5" panose="040B0509000000000000" charset="-122"/>
              <a:cs typeface="+mn-ea"/>
              <a:sym typeface="+mn-lt"/>
            </a:endParaRPr>
          </a:p>
        </p:txBody>
      </p:sp>
      <p:sp>
        <p:nvSpPr>
          <p:cNvPr id="17" name="稻壳儿花儿小姐"/>
          <p:cNvSpPr txBox="1"/>
          <p:nvPr/>
        </p:nvSpPr>
        <p:spPr>
          <a:xfrm>
            <a:off x="3082615" y="2559665"/>
            <a:ext cx="606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rPr>
              <a:t>【</a:t>
            </a:r>
            <a:r>
              <a:rPr lang="zh-CN" altLang="en-US" sz="2400" dirty="0" smtClean="0"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rPr>
              <a:t>学前教育</a:t>
            </a:r>
            <a:r>
              <a:rPr lang="en-US" altLang="zh-CN" sz="2400" dirty="0" smtClean="0"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rPr>
              <a:t>】【</a:t>
            </a:r>
            <a:r>
              <a:rPr lang="zh-CN" altLang="en-US" sz="2400" dirty="0" smtClean="0"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rPr>
              <a:t>幼师说课</a:t>
            </a:r>
            <a:r>
              <a:rPr lang="en-US" altLang="zh-CN" sz="2400" dirty="0" smtClean="0"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rPr>
              <a:t>】【</a:t>
            </a:r>
            <a:r>
              <a:rPr lang="zh-CN" altLang="en-US" sz="2400" dirty="0" smtClean="0"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rPr>
              <a:t>教学活动</a:t>
            </a:r>
            <a:r>
              <a:rPr lang="en-US" altLang="zh-CN" sz="2400" dirty="0" smtClean="0"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rPr>
              <a:t>】</a:t>
            </a:r>
            <a:endParaRPr lang="zh-CN" altLang="en-US" sz="2400" dirty="0">
              <a:solidFill>
                <a:srgbClr val="0070C0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8" name="稻壳儿花儿小姐"/>
          <p:cNvSpPr/>
          <p:nvPr/>
        </p:nvSpPr>
        <p:spPr>
          <a:xfrm>
            <a:off x="3711826" y="3084526"/>
            <a:ext cx="4763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 smtClean="0">
                <a:solidFill>
                  <a:srgbClr val="90C851"/>
                </a:solidFill>
                <a:latin typeface="华康POP1体W5" panose="040B0509000000000000" charset="-122"/>
                <a:ea typeface="华康POP1体W5" panose="040B0509000000000000" charset="-122"/>
              </a:rPr>
              <a:t>CHILDREN EDUCATION</a:t>
            </a:r>
            <a:endParaRPr lang="zh-CN" altLang="en-US" sz="2400" dirty="0">
              <a:solidFill>
                <a:srgbClr val="90C851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913" y="716448"/>
            <a:ext cx="877057" cy="38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教学活动过程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03" y="1573456"/>
            <a:ext cx="4252793" cy="4252793"/>
          </a:xfrm>
          <a:prstGeom prst="rect">
            <a:avLst/>
          </a:prstGeom>
        </p:spPr>
      </p:pic>
      <p:sp>
        <p:nvSpPr>
          <p:cNvPr id="19" name="稻壳儿花儿小姐"/>
          <p:cNvSpPr/>
          <p:nvPr/>
        </p:nvSpPr>
        <p:spPr>
          <a:xfrm>
            <a:off x="4769611" y="3978608"/>
            <a:ext cx="2652778" cy="41529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1200" dirty="0">
                <a:sym typeface="Calibri" panose="020F0502020204030204" pitchFamily="34" charset="0"/>
              </a:rPr>
              <a:t>输入文字</a:t>
            </a:r>
            <a:endParaRPr lang="zh-CN" altLang="en-US" sz="1200" spc="2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66922" y="1477188"/>
            <a:ext cx="1351639" cy="937682"/>
            <a:chOff x="1285562" y="1340487"/>
            <a:chExt cx="1831070" cy="1270280"/>
          </a:xfrm>
        </p:grpSpPr>
        <p:sp>
          <p:nvSpPr>
            <p:cNvPr id="21" name="稻壳儿花儿小姐"/>
            <p:cNvSpPr/>
            <p:nvPr/>
          </p:nvSpPr>
          <p:spPr>
            <a:xfrm>
              <a:off x="1285562" y="1340487"/>
              <a:ext cx="1831069" cy="1270280"/>
            </a:xfrm>
            <a:custGeom>
              <a:avLst/>
              <a:gdLst>
                <a:gd name="connsiteX0" fmla="*/ 1331748 w 2590131"/>
                <a:gd name="connsiteY0" fmla="*/ 0 h 1737108"/>
                <a:gd name="connsiteX1" fmla="*/ 1824329 w 2590131"/>
                <a:gd name="connsiteY1" fmla="*/ 269982 h 1737108"/>
                <a:gd name="connsiteX2" fmla="*/ 1989086 w 2590131"/>
                <a:gd name="connsiteY2" fmla="*/ 1299712 h 1737108"/>
                <a:gd name="connsiteX3" fmla="*/ 1981650 w 2590131"/>
                <a:gd name="connsiteY3" fmla="*/ 1301669 h 1737108"/>
                <a:gd name="connsiteX4" fmla="*/ 1981573 w 2590131"/>
                <a:gd name="connsiteY4" fmla="*/ 1302505 h 1737108"/>
                <a:gd name="connsiteX5" fmla="*/ 1912938 w 2590131"/>
                <a:gd name="connsiteY5" fmla="*/ 1531930 h 1737108"/>
                <a:gd name="connsiteX6" fmla="*/ 1486636 w 2590131"/>
                <a:gd name="connsiteY6" fmla="*/ 1737108 h 1737108"/>
                <a:gd name="connsiteX7" fmla="*/ 1696726 w 2590131"/>
                <a:gd name="connsiteY7" fmla="*/ 1399645 h 1737108"/>
                <a:gd name="connsiteX8" fmla="*/ 1687689 w 2590131"/>
                <a:gd name="connsiteY8" fmla="*/ 1379027 h 1737108"/>
                <a:gd name="connsiteX9" fmla="*/ 1676048 w 2590131"/>
                <a:gd name="connsiteY9" fmla="*/ 1382090 h 1737108"/>
                <a:gd name="connsiteX10" fmla="*/ 847095 w 2590131"/>
                <a:gd name="connsiteY10" fmla="*/ 1357865 h 1737108"/>
                <a:gd name="connsiteX11" fmla="*/ 765530 w 2590131"/>
                <a:gd name="connsiteY11" fmla="*/ 1295103 h 1737108"/>
                <a:gd name="connsiteX12" fmla="*/ 762632 w 2590131"/>
                <a:gd name="connsiteY12" fmla="*/ 1296676 h 1737108"/>
                <a:gd name="connsiteX13" fmla="*/ 560291 w 2590131"/>
                <a:gd name="connsiteY13" fmla="*/ 1337526 h 1737108"/>
                <a:gd name="connsiteX14" fmla="*/ 519829 w 2590131"/>
                <a:gd name="connsiteY14" fmla="*/ 1337526 h 1737108"/>
                <a:gd name="connsiteX15" fmla="*/ 0 w 2590131"/>
                <a:gd name="connsiteY15" fmla="*/ 817697 h 1737108"/>
                <a:gd name="connsiteX16" fmla="*/ 0 w 2590131"/>
                <a:gd name="connsiteY16" fmla="*/ 777235 h 1737108"/>
                <a:gd name="connsiteX17" fmla="*/ 519829 w 2590131"/>
                <a:gd name="connsiteY17" fmla="*/ 257406 h 1737108"/>
                <a:gd name="connsiteX18" fmla="*/ 560291 w 2590131"/>
                <a:gd name="connsiteY18" fmla="*/ 257406 h 1737108"/>
                <a:gd name="connsiteX19" fmla="*/ 665055 w 2590131"/>
                <a:gd name="connsiteY19" fmla="*/ 267967 h 1737108"/>
                <a:gd name="connsiteX20" fmla="*/ 760997 w 2590131"/>
                <a:gd name="connsiteY20" fmla="*/ 297749 h 1737108"/>
                <a:gd name="connsiteX21" fmla="*/ 761648 w 2590131"/>
                <a:gd name="connsiteY21" fmla="*/ 278220 h 1737108"/>
                <a:gd name="connsiteX22" fmla="*/ 1331748 w 2590131"/>
                <a:gd name="connsiteY22" fmla="*/ 0 h 1737108"/>
                <a:gd name="connsiteX0-1" fmla="*/ 1331748 w 2590131"/>
                <a:gd name="connsiteY0-2" fmla="*/ 0 h 1737108"/>
                <a:gd name="connsiteX1-3" fmla="*/ 1824329 w 2590131"/>
                <a:gd name="connsiteY1-4" fmla="*/ 269982 h 1737108"/>
                <a:gd name="connsiteX2-5" fmla="*/ 1989086 w 2590131"/>
                <a:gd name="connsiteY2-6" fmla="*/ 1299712 h 1737108"/>
                <a:gd name="connsiteX3-7" fmla="*/ 1981650 w 2590131"/>
                <a:gd name="connsiteY3-8" fmla="*/ 1301669 h 1737108"/>
                <a:gd name="connsiteX4-9" fmla="*/ 1981573 w 2590131"/>
                <a:gd name="connsiteY4-10" fmla="*/ 1302505 h 1737108"/>
                <a:gd name="connsiteX5-11" fmla="*/ 1912938 w 2590131"/>
                <a:gd name="connsiteY5-12" fmla="*/ 1531930 h 1737108"/>
                <a:gd name="connsiteX6-13" fmla="*/ 1486636 w 2590131"/>
                <a:gd name="connsiteY6-14" fmla="*/ 1737108 h 1737108"/>
                <a:gd name="connsiteX7-15" fmla="*/ 1696726 w 2590131"/>
                <a:gd name="connsiteY7-16" fmla="*/ 1399645 h 1737108"/>
                <a:gd name="connsiteX8-17" fmla="*/ 1687689 w 2590131"/>
                <a:gd name="connsiteY8-18" fmla="*/ 1379027 h 1737108"/>
                <a:gd name="connsiteX9-19" fmla="*/ 1676048 w 2590131"/>
                <a:gd name="connsiteY9-20" fmla="*/ 1382090 h 1737108"/>
                <a:gd name="connsiteX10-21" fmla="*/ 847095 w 2590131"/>
                <a:gd name="connsiteY10-22" fmla="*/ 1357865 h 1737108"/>
                <a:gd name="connsiteX11-23" fmla="*/ 765530 w 2590131"/>
                <a:gd name="connsiteY11-24" fmla="*/ 1295103 h 1737108"/>
                <a:gd name="connsiteX12-25" fmla="*/ 762632 w 2590131"/>
                <a:gd name="connsiteY12-26" fmla="*/ 1296676 h 1737108"/>
                <a:gd name="connsiteX13-27" fmla="*/ 560291 w 2590131"/>
                <a:gd name="connsiteY13-28" fmla="*/ 1337526 h 1737108"/>
                <a:gd name="connsiteX14-29" fmla="*/ 519829 w 2590131"/>
                <a:gd name="connsiteY14-30" fmla="*/ 1337526 h 1737108"/>
                <a:gd name="connsiteX15-31" fmla="*/ 0 w 2590131"/>
                <a:gd name="connsiteY15-32" fmla="*/ 817697 h 1737108"/>
                <a:gd name="connsiteX16-33" fmla="*/ 0 w 2590131"/>
                <a:gd name="connsiteY16-34" fmla="*/ 777235 h 1737108"/>
                <a:gd name="connsiteX17-35" fmla="*/ 519829 w 2590131"/>
                <a:gd name="connsiteY17-36" fmla="*/ 257406 h 1737108"/>
                <a:gd name="connsiteX18-37" fmla="*/ 560291 w 2590131"/>
                <a:gd name="connsiteY18-38" fmla="*/ 257406 h 1737108"/>
                <a:gd name="connsiteX19-39" fmla="*/ 665055 w 2590131"/>
                <a:gd name="connsiteY19-40" fmla="*/ 267967 h 1737108"/>
                <a:gd name="connsiteX20-41" fmla="*/ 760997 w 2590131"/>
                <a:gd name="connsiteY20-42" fmla="*/ 297749 h 1737108"/>
                <a:gd name="connsiteX21-43" fmla="*/ 1331748 w 2590131"/>
                <a:gd name="connsiteY21-44" fmla="*/ 0 h 1737108"/>
                <a:gd name="connsiteX0-45" fmla="*/ 1331748 w 2590131"/>
                <a:gd name="connsiteY0-46" fmla="*/ 0 h 1737108"/>
                <a:gd name="connsiteX1-47" fmla="*/ 1824329 w 2590131"/>
                <a:gd name="connsiteY1-48" fmla="*/ 269982 h 1737108"/>
                <a:gd name="connsiteX2-49" fmla="*/ 1989086 w 2590131"/>
                <a:gd name="connsiteY2-50" fmla="*/ 1299712 h 1737108"/>
                <a:gd name="connsiteX3-51" fmla="*/ 1981650 w 2590131"/>
                <a:gd name="connsiteY3-52" fmla="*/ 1301669 h 1737108"/>
                <a:gd name="connsiteX4-53" fmla="*/ 1981573 w 2590131"/>
                <a:gd name="connsiteY4-54" fmla="*/ 1302505 h 1737108"/>
                <a:gd name="connsiteX5-55" fmla="*/ 1912938 w 2590131"/>
                <a:gd name="connsiteY5-56" fmla="*/ 1531930 h 1737108"/>
                <a:gd name="connsiteX6-57" fmla="*/ 1486636 w 2590131"/>
                <a:gd name="connsiteY6-58" fmla="*/ 1737108 h 1737108"/>
                <a:gd name="connsiteX7-59" fmla="*/ 1696726 w 2590131"/>
                <a:gd name="connsiteY7-60" fmla="*/ 1399645 h 1737108"/>
                <a:gd name="connsiteX8-61" fmla="*/ 1687689 w 2590131"/>
                <a:gd name="connsiteY8-62" fmla="*/ 1379027 h 1737108"/>
                <a:gd name="connsiteX9-63" fmla="*/ 1676048 w 2590131"/>
                <a:gd name="connsiteY9-64" fmla="*/ 1382090 h 1737108"/>
                <a:gd name="connsiteX10-65" fmla="*/ 847095 w 2590131"/>
                <a:gd name="connsiteY10-66" fmla="*/ 1357865 h 1737108"/>
                <a:gd name="connsiteX11-67" fmla="*/ 765530 w 2590131"/>
                <a:gd name="connsiteY11-68" fmla="*/ 1295103 h 1737108"/>
                <a:gd name="connsiteX12-69" fmla="*/ 762632 w 2590131"/>
                <a:gd name="connsiteY12-70" fmla="*/ 1296676 h 1737108"/>
                <a:gd name="connsiteX13-71" fmla="*/ 560291 w 2590131"/>
                <a:gd name="connsiteY13-72" fmla="*/ 1337526 h 1737108"/>
                <a:gd name="connsiteX14-73" fmla="*/ 519829 w 2590131"/>
                <a:gd name="connsiteY14-74" fmla="*/ 1337526 h 1737108"/>
                <a:gd name="connsiteX15-75" fmla="*/ 0 w 2590131"/>
                <a:gd name="connsiteY15-76" fmla="*/ 817697 h 1737108"/>
                <a:gd name="connsiteX16-77" fmla="*/ 0 w 2590131"/>
                <a:gd name="connsiteY16-78" fmla="*/ 777235 h 1737108"/>
                <a:gd name="connsiteX17-79" fmla="*/ 519829 w 2590131"/>
                <a:gd name="connsiteY17-80" fmla="*/ 257406 h 1737108"/>
                <a:gd name="connsiteX18-81" fmla="*/ 560291 w 2590131"/>
                <a:gd name="connsiteY18-82" fmla="*/ 257406 h 1737108"/>
                <a:gd name="connsiteX19-83" fmla="*/ 665055 w 2590131"/>
                <a:gd name="connsiteY19-84" fmla="*/ 267967 h 1737108"/>
                <a:gd name="connsiteX20-85" fmla="*/ 760997 w 2590131"/>
                <a:gd name="connsiteY20-86" fmla="*/ 297749 h 1737108"/>
                <a:gd name="connsiteX21-87" fmla="*/ 1331748 w 2590131"/>
                <a:gd name="connsiteY21-88" fmla="*/ 0 h 1737108"/>
                <a:gd name="connsiteX0-89" fmla="*/ 1331748 w 2590131"/>
                <a:gd name="connsiteY0-90" fmla="*/ 3586 h 1740694"/>
                <a:gd name="connsiteX1-91" fmla="*/ 1824329 w 2590131"/>
                <a:gd name="connsiteY1-92" fmla="*/ 273568 h 1740694"/>
                <a:gd name="connsiteX2-93" fmla="*/ 1989086 w 2590131"/>
                <a:gd name="connsiteY2-94" fmla="*/ 1303298 h 1740694"/>
                <a:gd name="connsiteX3-95" fmla="*/ 1981650 w 2590131"/>
                <a:gd name="connsiteY3-96" fmla="*/ 1305255 h 1740694"/>
                <a:gd name="connsiteX4-97" fmla="*/ 1981573 w 2590131"/>
                <a:gd name="connsiteY4-98" fmla="*/ 1306091 h 1740694"/>
                <a:gd name="connsiteX5-99" fmla="*/ 1912938 w 2590131"/>
                <a:gd name="connsiteY5-100" fmla="*/ 1535516 h 1740694"/>
                <a:gd name="connsiteX6-101" fmla="*/ 1486636 w 2590131"/>
                <a:gd name="connsiteY6-102" fmla="*/ 1740694 h 1740694"/>
                <a:gd name="connsiteX7-103" fmla="*/ 1696726 w 2590131"/>
                <a:gd name="connsiteY7-104" fmla="*/ 1403231 h 1740694"/>
                <a:gd name="connsiteX8-105" fmla="*/ 1687689 w 2590131"/>
                <a:gd name="connsiteY8-106" fmla="*/ 1382613 h 1740694"/>
                <a:gd name="connsiteX9-107" fmla="*/ 1676048 w 2590131"/>
                <a:gd name="connsiteY9-108" fmla="*/ 1385676 h 1740694"/>
                <a:gd name="connsiteX10-109" fmla="*/ 847095 w 2590131"/>
                <a:gd name="connsiteY10-110" fmla="*/ 1361451 h 1740694"/>
                <a:gd name="connsiteX11-111" fmla="*/ 765530 w 2590131"/>
                <a:gd name="connsiteY11-112" fmla="*/ 1298689 h 1740694"/>
                <a:gd name="connsiteX12-113" fmla="*/ 762632 w 2590131"/>
                <a:gd name="connsiteY12-114" fmla="*/ 1300262 h 1740694"/>
                <a:gd name="connsiteX13-115" fmla="*/ 560291 w 2590131"/>
                <a:gd name="connsiteY13-116" fmla="*/ 1341112 h 1740694"/>
                <a:gd name="connsiteX14-117" fmla="*/ 519829 w 2590131"/>
                <a:gd name="connsiteY14-118" fmla="*/ 1341112 h 1740694"/>
                <a:gd name="connsiteX15-119" fmla="*/ 0 w 2590131"/>
                <a:gd name="connsiteY15-120" fmla="*/ 821283 h 1740694"/>
                <a:gd name="connsiteX16-121" fmla="*/ 0 w 2590131"/>
                <a:gd name="connsiteY16-122" fmla="*/ 780821 h 1740694"/>
                <a:gd name="connsiteX17-123" fmla="*/ 519829 w 2590131"/>
                <a:gd name="connsiteY17-124" fmla="*/ 260992 h 1740694"/>
                <a:gd name="connsiteX18-125" fmla="*/ 560291 w 2590131"/>
                <a:gd name="connsiteY18-126" fmla="*/ 260992 h 1740694"/>
                <a:gd name="connsiteX19-127" fmla="*/ 665055 w 2590131"/>
                <a:gd name="connsiteY19-128" fmla="*/ 271553 h 1740694"/>
                <a:gd name="connsiteX20-129" fmla="*/ 760997 w 2590131"/>
                <a:gd name="connsiteY20-130" fmla="*/ 301335 h 1740694"/>
                <a:gd name="connsiteX21-131" fmla="*/ 1331748 w 2590131"/>
                <a:gd name="connsiteY21-132" fmla="*/ 3586 h 1740694"/>
                <a:gd name="connsiteX0-133" fmla="*/ 1342153 w 2590131"/>
                <a:gd name="connsiteY0-134" fmla="*/ 0 h 1782197"/>
                <a:gd name="connsiteX1-135" fmla="*/ 1824329 w 2590131"/>
                <a:gd name="connsiteY1-136" fmla="*/ 315071 h 1782197"/>
                <a:gd name="connsiteX2-137" fmla="*/ 1989086 w 2590131"/>
                <a:gd name="connsiteY2-138" fmla="*/ 1344801 h 1782197"/>
                <a:gd name="connsiteX3-139" fmla="*/ 1981650 w 2590131"/>
                <a:gd name="connsiteY3-140" fmla="*/ 1346758 h 1782197"/>
                <a:gd name="connsiteX4-141" fmla="*/ 1981573 w 2590131"/>
                <a:gd name="connsiteY4-142" fmla="*/ 1347594 h 1782197"/>
                <a:gd name="connsiteX5-143" fmla="*/ 1912938 w 2590131"/>
                <a:gd name="connsiteY5-144" fmla="*/ 1577019 h 1782197"/>
                <a:gd name="connsiteX6-145" fmla="*/ 1486636 w 2590131"/>
                <a:gd name="connsiteY6-146" fmla="*/ 1782197 h 1782197"/>
                <a:gd name="connsiteX7-147" fmla="*/ 1696726 w 2590131"/>
                <a:gd name="connsiteY7-148" fmla="*/ 1444734 h 1782197"/>
                <a:gd name="connsiteX8-149" fmla="*/ 1687689 w 2590131"/>
                <a:gd name="connsiteY8-150" fmla="*/ 1424116 h 1782197"/>
                <a:gd name="connsiteX9-151" fmla="*/ 1676048 w 2590131"/>
                <a:gd name="connsiteY9-152" fmla="*/ 1427179 h 1782197"/>
                <a:gd name="connsiteX10-153" fmla="*/ 847095 w 2590131"/>
                <a:gd name="connsiteY10-154" fmla="*/ 1402954 h 1782197"/>
                <a:gd name="connsiteX11-155" fmla="*/ 765530 w 2590131"/>
                <a:gd name="connsiteY11-156" fmla="*/ 1340192 h 1782197"/>
                <a:gd name="connsiteX12-157" fmla="*/ 762632 w 2590131"/>
                <a:gd name="connsiteY12-158" fmla="*/ 1341765 h 1782197"/>
                <a:gd name="connsiteX13-159" fmla="*/ 560291 w 2590131"/>
                <a:gd name="connsiteY13-160" fmla="*/ 1382615 h 1782197"/>
                <a:gd name="connsiteX14-161" fmla="*/ 519829 w 2590131"/>
                <a:gd name="connsiteY14-162" fmla="*/ 1382615 h 1782197"/>
                <a:gd name="connsiteX15-163" fmla="*/ 0 w 2590131"/>
                <a:gd name="connsiteY15-164" fmla="*/ 862786 h 1782197"/>
                <a:gd name="connsiteX16-165" fmla="*/ 0 w 2590131"/>
                <a:gd name="connsiteY16-166" fmla="*/ 822324 h 1782197"/>
                <a:gd name="connsiteX17-167" fmla="*/ 519829 w 2590131"/>
                <a:gd name="connsiteY17-168" fmla="*/ 302495 h 1782197"/>
                <a:gd name="connsiteX18-169" fmla="*/ 560291 w 2590131"/>
                <a:gd name="connsiteY18-170" fmla="*/ 302495 h 1782197"/>
                <a:gd name="connsiteX19-171" fmla="*/ 665055 w 2590131"/>
                <a:gd name="connsiteY19-172" fmla="*/ 313056 h 1782197"/>
                <a:gd name="connsiteX20-173" fmla="*/ 760997 w 2590131"/>
                <a:gd name="connsiteY20-174" fmla="*/ 342838 h 1782197"/>
                <a:gd name="connsiteX21-175" fmla="*/ 1342153 w 2590131"/>
                <a:gd name="connsiteY21-176" fmla="*/ 0 h 1782197"/>
                <a:gd name="connsiteX0-177" fmla="*/ 1342153 w 2590131"/>
                <a:gd name="connsiteY0-178" fmla="*/ 0 h 1782197"/>
                <a:gd name="connsiteX1-179" fmla="*/ 1824329 w 2590131"/>
                <a:gd name="connsiteY1-180" fmla="*/ 315071 h 1782197"/>
                <a:gd name="connsiteX2-181" fmla="*/ 1989086 w 2590131"/>
                <a:gd name="connsiteY2-182" fmla="*/ 1344801 h 1782197"/>
                <a:gd name="connsiteX3-183" fmla="*/ 1981650 w 2590131"/>
                <a:gd name="connsiteY3-184" fmla="*/ 1346758 h 1782197"/>
                <a:gd name="connsiteX4-185" fmla="*/ 1981573 w 2590131"/>
                <a:gd name="connsiteY4-186" fmla="*/ 1347594 h 1782197"/>
                <a:gd name="connsiteX5-187" fmla="*/ 1912938 w 2590131"/>
                <a:gd name="connsiteY5-188" fmla="*/ 1577019 h 1782197"/>
                <a:gd name="connsiteX6-189" fmla="*/ 1486636 w 2590131"/>
                <a:gd name="connsiteY6-190" fmla="*/ 1782197 h 1782197"/>
                <a:gd name="connsiteX7-191" fmla="*/ 1696726 w 2590131"/>
                <a:gd name="connsiteY7-192" fmla="*/ 1444734 h 1782197"/>
                <a:gd name="connsiteX8-193" fmla="*/ 1687689 w 2590131"/>
                <a:gd name="connsiteY8-194" fmla="*/ 1424116 h 1782197"/>
                <a:gd name="connsiteX9-195" fmla="*/ 1676048 w 2590131"/>
                <a:gd name="connsiteY9-196" fmla="*/ 1427179 h 1782197"/>
                <a:gd name="connsiteX10-197" fmla="*/ 847095 w 2590131"/>
                <a:gd name="connsiteY10-198" fmla="*/ 1402954 h 1782197"/>
                <a:gd name="connsiteX11-199" fmla="*/ 765530 w 2590131"/>
                <a:gd name="connsiteY11-200" fmla="*/ 1340192 h 1782197"/>
                <a:gd name="connsiteX12-201" fmla="*/ 762632 w 2590131"/>
                <a:gd name="connsiteY12-202" fmla="*/ 1341765 h 1782197"/>
                <a:gd name="connsiteX13-203" fmla="*/ 560291 w 2590131"/>
                <a:gd name="connsiteY13-204" fmla="*/ 1382615 h 1782197"/>
                <a:gd name="connsiteX14-205" fmla="*/ 519829 w 2590131"/>
                <a:gd name="connsiteY14-206" fmla="*/ 1382615 h 1782197"/>
                <a:gd name="connsiteX15-207" fmla="*/ 0 w 2590131"/>
                <a:gd name="connsiteY15-208" fmla="*/ 862786 h 1782197"/>
                <a:gd name="connsiteX16-209" fmla="*/ 0 w 2590131"/>
                <a:gd name="connsiteY16-210" fmla="*/ 822324 h 1782197"/>
                <a:gd name="connsiteX17-211" fmla="*/ 519829 w 2590131"/>
                <a:gd name="connsiteY17-212" fmla="*/ 302495 h 1782197"/>
                <a:gd name="connsiteX18-213" fmla="*/ 560291 w 2590131"/>
                <a:gd name="connsiteY18-214" fmla="*/ 302495 h 1782197"/>
                <a:gd name="connsiteX19-215" fmla="*/ 665055 w 2590131"/>
                <a:gd name="connsiteY19-216" fmla="*/ 313056 h 1782197"/>
                <a:gd name="connsiteX20-217" fmla="*/ 760997 w 2590131"/>
                <a:gd name="connsiteY20-218" fmla="*/ 342838 h 1782197"/>
                <a:gd name="connsiteX21-219" fmla="*/ 1342153 w 2590131"/>
                <a:gd name="connsiteY21-220" fmla="*/ 0 h 1782197"/>
                <a:gd name="connsiteX0-221" fmla="*/ 1342153 w 2590131"/>
                <a:gd name="connsiteY0-222" fmla="*/ 0 h 1782197"/>
                <a:gd name="connsiteX1-223" fmla="*/ 1824329 w 2590131"/>
                <a:gd name="connsiteY1-224" fmla="*/ 315071 h 1782197"/>
                <a:gd name="connsiteX2-225" fmla="*/ 1989086 w 2590131"/>
                <a:gd name="connsiteY2-226" fmla="*/ 1344801 h 1782197"/>
                <a:gd name="connsiteX3-227" fmla="*/ 1981650 w 2590131"/>
                <a:gd name="connsiteY3-228" fmla="*/ 1346758 h 1782197"/>
                <a:gd name="connsiteX4-229" fmla="*/ 1981573 w 2590131"/>
                <a:gd name="connsiteY4-230" fmla="*/ 1347594 h 1782197"/>
                <a:gd name="connsiteX5-231" fmla="*/ 1912938 w 2590131"/>
                <a:gd name="connsiteY5-232" fmla="*/ 1577019 h 1782197"/>
                <a:gd name="connsiteX6-233" fmla="*/ 1486636 w 2590131"/>
                <a:gd name="connsiteY6-234" fmla="*/ 1782197 h 1782197"/>
                <a:gd name="connsiteX7-235" fmla="*/ 1696726 w 2590131"/>
                <a:gd name="connsiteY7-236" fmla="*/ 1444734 h 1782197"/>
                <a:gd name="connsiteX8-237" fmla="*/ 1687689 w 2590131"/>
                <a:gd name="connsiteY8-238" fmla="*/ 1424116 h 1782197"/>
                <a:gd name="connsiteX9-239" fmla="*/ 1676048 w 2590131"/>
                <a:gd name="connsiteY9-240" fmla="*/ 1427179 h 1782197"/>
                <a:gd name="connsiteX10-241" fmla="*/ 847095 w 2590131"/>
                <a:gd name="connsiteY10-242" fmla="*/ 1402954 h 1782197"/>
                <a:gd name="connsiteX11-243" fmla="*/ 765530 w 2590131"/>
                <a:gd name="connsiteY11-244" fmla="*/ 1340192 h 1782197"/>
                <a:gd name="connsiteX12-245" fmla="*/ 762632 w 2590131"/>
                <a:gd name="connsiteY12-246" fmla="*/ 1341765 h 1782197"/>
                <a:gd name="connsiteX13-247" fmla="*/ 560291 w 2590131"/>
                <a:gd name="connsiteY13-248" fmla="*/ 1382615 h 1782197"/>
                <a:gd name="connsiteX14-249" fmla="*/ 519829 w 2590131"/>
                <a:gd name="connsiteY14-250" fmla="*/ 1382615 h 1782197"/>
                <a:gd name="connsiteX15-251" fmla="*/ 0 w 2590131"/>
                <a:gd name="connsiteY15-252" fmla="*/ 862786 h 1782197"/>
                <a:gd name="connsiteX16-253" fmla="*/ 0 w 2590131"/>
                <a:gd name="connsiteY16-254" fmla="*/ 822324 h 1782197"/>
                <a:gd name="connsiteX17-255" fmla="*/ 519829 w 2590131"/>
                <a:gd name="connsiteY17-256" fmla="*/ 302495 h 1782197"/>
                <a:gd name="connsiteX18-257" fmla="*/ 560291 w 2590131"/>
                <a:gd name="connsiteY18-258" fmla="*/ 302495 h 1782197"/>
                <a:gd name="connsiteX19-259" fmla="*/ 665055 w 2590131"/>
                <a:gd name="connsiteY19-260" fmla="*/ 313056 h 1782197"/>
                <a:gd name="connsiteX20-261" fmla="*/ 760997 w 2590131"/>
                <a:gd name="connsiteY20-262" fmla="*/ 342838 h 1782197"/>
                <a:gd name="connsiteX21-263" fmla="*/ 1342153 w 2590131"/>
                <a:gd name="connsiteY21-264" fmla="*/ 0 h 1782197"/>
                <a:gd name="connsiteX0-265" fmla="*/ 1342153 w 2590131"/>
                <a:gd name="connsiteY0-266" fmla="*/ 0 h 1782197"/>
                <a:gd name="connsiteX1-267" fmla="*/ 1824329 w 2590131"/>
                <a:gd name="connsiteY1-268" fmla="*/ 315071 h 1782197"/>
                <a:gd name="connsiteX2-269" fmla="*/ 1989086 w 2590131"/>
                <a:gd name="connsiteY2-270" fmla="*/ 1344801 h 1782197"/>
                <a:gd name="connsiteX3-271" fmla="*/ 1981650 w 2590131"/>
                <a:gd name="connsiteY3-272" fmla="*/ 1346758 h 1782197"/>
                <a:gd name="connsiteX4-273" fmla="*/ 1981573 w 2590131"/>
                <a:gd name="connsiteY4-274" fmla="*/ 1347594 h 1782197"/>
                <a:gd name="connsiteX5-275" fmla="*/ 1912938 w 2590131"/>
                <a:gd name="connsiteY5-276" fmla="*/ 1577019 h 1782197"/>
                <a:gd name="connsiteX6-277" fmla="*/ 1486636 w 2590131"/>
                <a:gd name="connsiteY6-278" fmla="*/ 1782197 h 1782197"/>
                <a:gd name="connsiteX7-279" fmla="*/ 1696726 w 2590131"/>
                <a:gd name="connsiteY7-280" fmla="*/ 1444734 h 1782197"/>
                <a:gd name="connsiteX8-281" fmla="*/ 1687689 w 2590131"/>
                <a:gd name="connsiteY8-282" fmla="*/ 1424116 h 1782197"/>
                <a:gd name="connsiteX9-283" fmla="*/ 1676048 w 2590131"/>
                <a:gd name="connsiteY9-284" fmla="*/ 1427179 h 1782197"/>
                <a:gd name="connsiteX10-285" fmla="*/ 847095 w 2590131"/>
                <a:gd name="connsiteY10-286" fmla="*/ 1402954 h 1782197"/>
                <a:gd name="connsiteX11-287" fmla="*/ 765530 w 2590131"/>
                <a:gd name="connsiteY11-288" fmla="*/ 1340192 h 1782197"/>
                <a:gd name="connsiteX12-289" fmla="*/ 762632 w 2590131"/>
                <a:gd name="connsiteY12-290" fmla="*/ 1341765 h 1782197"/>
                <a:gd name="connsiteX13-291" fmla="*/ 560291 w 2590131"/>
                <a:gd name="connsiteY13-292" fmla="*/ 1382615 h 1782197"/>
                <a:gd name="connsiteX14-293" fmla="*/ 519829 w 2590131"/>
                <a:gd name="connsiteY14-294" fmla="*/ 1382615 h 1782197"/>
                <a:gd name="connsiteX15-295" fmla="*/ 0 w 2590131"/>
                <a:gd name="connsiteY15-296" fmla="*/ 862786 h 1782197"/>
                <a:gd name="connsiteX16-297" fmla="*/ 0 w 2590131"/>
                <a:gd name="connsiteY16-298" fmla="*/ 822324 h 1782197"/>
                <a:gd name="connsiteX17-299" fmla="*/ 519829 w 2590131"/>
                <a:gd name="connsiteY17-300" fmla="*/ 302495 h 1782197"/>
                <a:gd name="connsiteX18-301" fmla="*/ 560291 w 2590131"/>
                <a:gd name="connsiteY18-302" fmla="*/ 302495 h 1782197"/>
                <a:gd name="connsiteX19-303" fmla="*/ 665055 w 2590131"/>
                <a:gd name="connsiteY19-304" fmla="*/ 313056 h 1782197"/>
                <a:gd name="connsiteX20-305" fmla="*/ 760997 w 2590131"/>
                <a:gd name="connsiteY20-306" fmla="*/ 342838 h 1782197"/>
                <a:gd name="connsiteX21-307" fmla="*/ 1342153 w 2590131"/>
                <a:gd name="connsiteY21-308" fmla="*/ 0 h 1782197"/>
                <a:gd name="connsiteX0-309" fmla="*/ 1286659 w 2590131"/>
                <a:gd name="connsiteY0-310" fmla="*/ 1 h 1750983"/>
                <a:gd name="connsiteX1-311" fmla="*/ 1824329 w 2590131"/>
                <a:gd name="connsiteY1-312" fmla="*/ 283857 h 1750983"/>
                <a:gd name="connsiteX2-313" fmla="*/ 1989086 w 2590131"/>
                <a:gd name="connsiteY2-314" fmla="*/ 1313587 h 1750983"/>
                <a:gd name="connsiteX3-315" fmla="*/ 1981650 w 2590131"/>
                <a:gd name="connsiteY3-316" fmla="*/ 1315544 h 1750983"/>
                <a:gd name="connsiteX4-317" fmla="*/ 1981573 w 2590131"/>
                <a:gd name="connsiteY4-318" fmla="*/ 1316380 h 1750983"/>
                <a:gd name="connsiteX5-319" fmla="*/ 1912938 w 2590131"/>
                <a:gd name="connsiteY5-320" fmla="*/ 1545805 h 1750983"/>
                <a:gd name="connsiteX6-321" fmla="*/ 1486636 w 2590131"/>
                <a:gd name="connsiteY6-322" fmla="*/ 1750983 h 1750983"/>
                <a:gd name="connsiteX7-323" fmla="*/ 1696726 w 2590131"/>
                <a:gd name="connsiteY7-324" fmla="*/ 1413520 h 1750983"/>
                <a:gd name="connsiteX8-325" fmla="*/ 1687689 w 2590131"/>
                <a:gd name="connsiteY8-326" fmla="*/ 1392902 h 1750983"/>
                <a:gd name="connsiteX9-327" fmla="*/ 1676048 w 2590131"/>
                <a:gd name="connsiteY9-328" fmla="*/ 1395965 h 1750983"/>
                <a:gd name="connsiteX10-329" fmla="*/ 847095 w 2590131"/>
                <a:gd name="connsiteY10-330" fmla="*/ 1371740 h 1750983"/>
                <a:gd name="connsiteX11-331" fmla="*/ 765530 w 2590131"/>
                <a:gd name="connsiteY11-332" fmla="*/ 1308978 h 1750983"/>
                <a:gd name="connsiteX12-333" fmla="*/ 762632 w 2590131"/>
                <a:gd name="connsiteY12-334" fmla="*/ 1310551 h 1750983"/>
                <a:gd name="connsiteX13-335" fmla="*/ 560291 w 2590131"/>
                <a:gd name="connsiteY13-336" fmla="*/ 1351401 h 1750983"/>
                <a:gd name="connsiteX14-337" fmla="*/ 519829 w 2590131"/>
                <a:gd name="connsiteY14-338" fmla="*/ 1351401 h 1750983"/>
                <a:gd name="connsiteX15-339" fmla="*/ 0 w 2590131"/>
                <a:gd name="connsiteY15-340" fmla="*/ 831572 h 1750983"/>
                <a:gd name="connsiteX16-341" fmla="*/ 0 w 2590131"/>
                <a:gd name="connsiteY16-342" fmla="*/ 791110 h 1750983"/>
                <a:gd name="connsiteX17-343" fmla="*/ 519829 w 2590131"/>
                <a:gd name="connsiteY17-344" fmla="*/ 271281 h 1750983"/>
                <a:gd name="connsiteX18-345" fmla="*/ 560291 w 2590131"/>
                <a:gd name="connsiteY18-346" fmla="*/ 271281 h 1750983"/>
                <a:gd name="connsiteX19-347" fmla="*/ 665055 w 2590131"/>
                <a:gd name="connsiteY19-348" fmla="*/ 281842 h 1750983"/>
                <a:gd name="connsiteX20-349" fmla="*/ 760997 w 2590131"/>
                <a:gd name="connsiteY20-350" fmla="*/ 311624 h 1750983"/>
                <a:gd name="connsiteX21-351" fmla="*/ 1286659 w 2590131"/>
                <a:gd name="connsiteY21-352" fmla="*/ 1 h 1750983"/>
                <a:gd name="connsiteX0-353" fmla="*/ 1286659 w 2590131"/>
                <a:gd name="connsiteY0-354" fmla="*/ 1 h 1760911"/>
                <a:gd name="connsiteX1-355" fmla="*/ 1824329 w 2590131"/>
                <a:gd name="connsiteY1-356" fmla="*/ 283857 h 1760911"/>
                <a:gd name="connsiteX2-357" fmla="*/ 1989086 w 2590131"/>
                <a:gd name="connsiteY2-358" fmla="*/ 1313587 h 1760911"/>
                <a:gd name="connsiteX3-359" fmla="*/ 1981650 w 2590131"/>
                <a:gd name="connsiteY3-360" fmla="*/ 1315544 h 1760911"/>
                <a:gd name="connsiteX4-361" fmla="*/ 1981573 w 2590131"/>
                <a:gd name="connsiteY4-362" fmla="*/ 1316380 h 1760911"/>
                <a:gd name="connsiteX5-363" fmla="*/ 1912938 w 2590131"/>
                <a:gd name="connsiteY5-364" fmla="*/ 1545805 h 1760911"/>
                <a:gd name="connsiteX6-365" fmla="*/ 1517453 w 2590131"/>
                <a:gd name="connsiteY6-366" fmla="*/ 1760911 h 1760911"/>
                <a:gd name="connsiteX7-367" fmla="*/ 1696726 w 2590131"/>
                <a:gd name="connsiteY7-368" fmla="*/ 1413520 h 1760911"/>
                <a:gd name="connsiteX8-369" fmla="*/ 1687689 w 2590131"/>
                <a:gd name="connsiteY8-370" fmla="*/ 1392902 h 1760911"/>
                <a:gd name="connsiteX9-371" fmla="*/ 1676048 w 2590131"/>
                <a:gd name="connsiteY9-372" fmla="*/ 1395965 h 1760911"/>
                <a:gd name="connsiteX10-373" fmla="*/ 847095 w 2590131"/>
                <a:gd name="connsiteY10-374" fmla="*/ 1371740 h 1760911"/>
                <a:gd name="connsiteX11-375" fmla="*/ 765530 w 2590131"/>
                <a:gd name="connsiteY11-376" fmla="*/ 1308978 h 1760911"/>
                <a:gd name="connsiteX12-377" fmla="*/ 762632 w 2590131"/>
                <a:gd name="connsiteY12-378" fmla="*/ 1310551 h 1760911"/>
                <a:gd name="connsiteX13-379" fmla="*/ 560291 w 2590131"/>
                <a:gd name="connsiteY13-380" fmla="*/ 1351401 h 1760911"/>
                <a:gd name="connsiteX14-381" fmla="*/ 519829 w 2590131"/>
                <a:gd name="connsiteY14-382" fmla="*/ 1351401 h 1760911"/>
                <a:gd name="connsiteX15-383" fmla="*/ 0 w 2590131"/>
                <a:gd name="connsiteY15-384" fmla="*/ 831572 h 1760911"/>
                <a:gd name="connsiteX16-385" fmla="*/ 0 w 2590131"/>
                <a:gd name="connsiteY16-386" fmla="*/ 791110 h 1760911"/>
                <a:gd name="connsiteX17-387" fmla="*/ 519829 w 2590131"/>
                <a:gd name="connsiteY17-388" fmla="*/ 271281 h 1760911"/>
                <a:gd name="connsiteX18-389" fmla="*/ 560291 w 2590131"/>
                <a:gd name="connsiteY18-390" fmla="*/ 271281 h 1760911"/>
                <a:gd name="connsiteX19-391" fmla="*/ 665055 w 2590131"/>
                <a:gd name="connsiteY19-392" fmla="*/ 281842 h 1760911"/>
                <a:gd name="connsiteX20-393" fmla="*/ 760997 w 2590131"/>
                <a:gd name="connsiteY20-394" fmla="*/ 311624 h 1760911"/>
                <a:gd name="connsiteX21-395" fmla="*/ 1286659 w 2590131"/>
                <a:gd name="connsiteY21-396" fmla="*/ 1 h 1760911"/>
                <a:gd name="connsiteX0-397" fmla="*/ 1286659 w 2590131"/>
                <a:gd name="connsiteY0-398" fmla="*/ 1 h 1760911"/>
                <a:gd name="connsiteX1-399" fmla="*/ 1824329 w 2590131"/>
                <a:gd name="connsiteY1-400" fmla="*/ 283857 h 1760911"/>
                <a:gd name="connsiteX2-401" fmla="*/ 1989086 w 2590131"/>
                <a:gd name="connsiteY2-402" fmla="*/ 1313587 h 1760911"/>
                <a:gd name="connsiteX3-403" fmla="*/ 1981650 w 2590131"/>
                <a:gd name="connsiteY3-404" fmla="*/ 1315544 h 1760911"/>
                <a:gd name="connsiteX4-405" fmla="*/ 1981573 w 2590131"/>
                <a:gd name="connsiteY4-406" fmla="*/ 1316380 h 1760911"/>
                <a:gd name="connsiteX5-407" fmla="*/ 1912938 w 2590131"/>
                <a:gd name="connsiteY5-408" fmla="*/ 1545805 h 1760911"/>
                <a:gd name="connsiteX6-409" fmla="*/ 1517453 w 2590131"/>
                <a:gd name="connsiteY6-410" fmla="*/ 1760911 h 1760911"/>
                <a:gd name="connsiteX7-411" fmla="*/ 1696726 w 2590131"/>
                <a:gd name="connsiteY7-412" fmla="*/ 1413520 h 1760911"/>
                <a:gd name="connsiteX8-413" fmla="*/ 1687689 w 2590131"/>
                <a:gd name="connsiteY8-414" fmla="*/ 1392902 h 1760911"/>
                <a:gd name="connsiteX9-415" fmla="*/ 1676048 w 2590131"/>
                <a:gd name="connsiteY9-416" fmla="*/ 1395965 h 1760911"/>
                <a:gd name="connsiteX10-417" fmla="*/ 847095 w 2590131"/>
                <a:gd name="connsiteY10-418" fmla="*/ 1371740 h 1760911"/>
                <a:gd name="connsiteX11-419" fmla="*/ 765530 w 2590131"/>
                <a:gd name="connsiteY11-420" fmla="*/ 1308978 h 1760911"/>
                <a:gd name="connsiteX12-421" fmla="*/ 762632 w 2590131"/>
                <a:gd name="connsiteY12-422" fmla="*/ 1310551 h 1760911"/>
                <a:gd name="connsiteX13-423" fmla="*/ 560291 w 2590131"/>
                <a:gd name="connsiteY13-424" fmla="*/ 1351401 h 1760911"/>
                <a:gd name="connsiteX14-425" fmla="*/ 519829 w 2590131"/>
                <a:gd name="connsiteY14-426" fmla="*/ 1351401 h 1760911"/>
                <a:gd name="connsiteX15-427" fmla="*/ 0 w 2590131"/>
                <a:gd name="connsiteY15-428" fmla="*/ 831572 h 1760911"/>
                <a:gd name="connsiteX16-429" fmla="*/ 0 w 2590131"/>
                <a:gd name="connsiteY16-430" fmla="*/ 791110 h 1760911"/>
                <a:gd name="connsiteX17-431" fmla="*/ 519829 w 2590131"/>
                <a:gd name="connsiteY17-432" fmla="*/ 271281 h 1760911"/>
                <a:gd name="connsiteX18-433" fmla="*/ 560291 w 2590131"/>
                <a:gd name="connsiteY18-434" fmla="*/ 271281 h 1760911"/>
                <a:gd name="connsiteX19-435" fmla="*/ 665055 w 2590131"/>
                <a:gd name="connsiteY19-436" fmla="*/ 281842 h 1760911"/>
                <a:gd name="connsiteX20-437" fmla="*/ 760997 w 2590131"/>
                <a:gd name="connsiteY20-438" fmla="*/ 311624 h 1760911"/>
                <a:gd name="connsiteX21-439" fmla="*/ 1286659 w 2590131"/>
                <a:gd name="connsiteY21-440" fmla="*/ 1 h 1760911"/>
                <a:gd name="connsiteX0-441" fmla="*/ 1286659 w 2590131"/>
                <a:gd name="connsiteY0-442" fmla="*/ 1 h 1760911"/>
                <a:gd name="connsiteX1-443" fmla="*/ 1824329 w 2590131"/>
                <a:gd name="connsiteY1-444" fmla="*/ 283857 h 1760911"/>
                <a:gd name="connsiteX2-445" fmla="*/ 1989086 w 2590131"/>
                <a:gd name="connsiteY2-446" fmla="*/ 1313587 h 1760911"/>
                <a:gd name="connsiteX3-447" fmla="*/ 1981650 w 2590131"/>
                <a:gd name="connsiteY3-448" fmla="*/ 1315544 h 1760911"/>
                <a:gd name="connsiteX4-449" fmla="*/ 1981573 w 2590131"/>
                <a:gd name="connsiteY4-450" fmla="*/ 1316380 h 1760911"/>
                <a:gd name="connsiteX5-451" fmla="*/ 1912938 w 2590131"/>
                <a:gd name="connsiteY5-452" fmla="*/ 1545805 h 1760911"/>
                <a:gd name="connsiteX6-453" fmla="*/ 1517453 w 2590131"/>
                <a:gd name="connsiteY6-454" fmla="*/ 1760911 h 1760911"/>
                <a:gd name="connsiteX7-455" fmla="*/ 1696726 w 2590131"/>
                <a:gd name="connsiteY7-456" fmla="*/ 1413520 h 1760911"/>
                <a:gd name="connsiteX8-457" fmla="*/ 1687689 w 2590131"/>
                <a:gd name="connsiteY8-458" fmla="*/ 1392902 h 1760911"/>
                <a:gd name="connsiteX9-459" fmla="*/ 1676048 w 2590131"/>
                <a:gd name="connsiteY9-460" fmla="*/ 1395965 h 1760911"/>
                <a:gd name="connsiteX10-461" fmla="*/ 847095 w 2590131"/>
                <a:gd name="connsiteY10-462" fmla="*/ 1371740 h 1760911"/>
                <a:gd name="connsiteX11-463" fmla="*/ 765530 w 2590131"/>
                <a:gd name="connsiteY11-464" fmla="*/ 1308978 h 1760911"/>
                <a:gd name="connsiteX12-465" fmla="*/ 762632 w 2590131"/>
                <a:gd name="connsiteY12-466" fmla="*/ 1310551 h 1760911"/>
                <a:gd name="connsiteX13-467" fmla="*/ 560291 w 2590131"/>
                <a:gd name="connsiteY13-468" fmla="*/ 1351401 h 1760911"/>
                <a:gd name="connsiteX14-469" fmla="*/ 519829 w 2590131"/>
                <a:gd name="connsiteY14-470" fmla="*/ 1351401 h 1760911"/>
                <a:gd name="connsiteX15-471" fmla="*/ 0 w 2590131"/>
                <a:gd name="connsiteY15-472" fmla="*/ 831572 h 1760911"/>
                <a:gd name="connsiteX16-473" fmla="*/ 0 w 2590131"/>
                <a:gd name="connsiteY16-474" fmla="*/ 791110 h 1760911"/>
                <a:gd name="connsiteX17-475" fmla="*/ 519829 w 2590131"/>
                <a:gd name="connsiteY17-476" fmla="*/ 271281 h 1760911"/>
                <a:gd name="connsiteX18-477" fmla="*/ 560291 w 2590131"/>
                <a:gd name="connsiteY18-478" fmla="*/ 271281 h 1760911"/>
                <a:gd name="connsiteX19-479" fmla="*/ 665055 w 2590131"/>
                <a:gd name="connsiteY19-480" fmla="*/ 281842 h 1760911"/>
                <a:gd name="connsiteX20-481" fmla="*/ 760997 w 2590131"/>
                <a:gd name="connsiteY20-482" fmla="*/ 311624 h 1760911"/>
                <a:gd name="connsiteX21-483" fmla="*/ 1286659 w 2590131"/>
                <a:gd name="connsiteY21-484" fmla="*/ 1 h 1760911"/>
                <a:gd name="connsiteX0-485" fmla="*/ 1286659 w 2590131"/>
                <a:gd name="connsiteY0-486" fmla="*/ 1 h 1760911"/>
                <a:gd name="connsiteX1-487" fmla="*/ 1824329 w 2590131"/>
                <a:gd name="connsiteY1-488" fmla="*/ 283857 h 1760911"/>
                <a:gd name="connsiteX2-489" fmla="*/ 1989086 w 2590131"/>
                <a:gd name="connsiteY2-490" fmla="*/ 1313587 h 1760911"/>
                <a:gd name="connsiteX3-491" fmla="*/ 1981650 w 2590131"/>
                <a:gd name="connsiteY3-492" fmla="*/ 1315544 h 1760911"/>
                <a:gd name="connsiteX4-493" fmla="*/ 1981573 w 2590131"/>
                <a:gd name="connsiteY4-494" fmla="*/ 1316380 h 1760911"/>
                <a:gd name="connsiteX5-495" fmla="*/ 1912938 w 2590131"/>
                <a:gd name="connsiteY5-496" fmla="*/ 1545805 h 1760911"/>
                <a:gd name="connsiteX6-497" fmla="*/ 1517453 w 2590131"/>
                <a:gd name="connsiteY6-498" fmla="*/ 1760911 h 1760911"/>
                <a:gd name="connsiteX7-499" fmla="*/ 1696726 w 2590131"/>
                <a:gd name="connsiteY7-500" fmla="*/ 1413520 h 1760911"/>
                <a:gd name="connsiteX8-501" fmla="*/ 1687689 w 2590131"/>
                <a:gd name="connsiteY8-502" fmla="*/ 1392902 h 1760911"/>
                <a:gd name="connsiteX9-503" fmla="*/ 1676048 w 2590131"/>
                <a:gd name="connsiteY9-504" fmla="*/ 1395965 h 1760911"/>
                <a:gd name="connsiteX10-505" fmla="*/ 854235 w 2590131"/>
                <a:gd name="connsiteY10-506" fmla="*/ 1368430 h 1760911"/>
                <a:gd name="connsiteX11-507" fmla="*/ 765530 w 2590131"/>
                <a:gd name="connsiteY11-508" fmla="*/ 1308978 h 1760911"/>
                <a:gd name="connsiteX12-509" fmla="*/ 762632 w 2590131"/>
                <a:gd name="connsiteY12-510" fmla="*/ 1310551 h 1760911"/>
                <a:gd name="connsiteX13-511" fmla="*/ 560291 w 2590131"/>
                <a:gd name="connsiteY13-512" fmla="*/ 1351401 h 1760911"/>
                <a:gd name="connsiteX14-513" fmla="*/ 519829 w 2590131"/>
                <a:gd name="connsiteY14-514" fmla="*/ 1351401 h 1760911"/>
                <a:gd name="connsiteX15-515" fmla="*/ 0 w 2590131"/>
                <a:gd name="connsiteY15-516" fmla="*/ 831572 h 1760911"/>
                <a:gd name="connsiteX16-517" fmla="*/ 0 w 2590131"/>
                <a:gd name="connsiteY16-518" fmla="*/ 791110 h 1760911"/>
                <a:gd name="connsiteX17-519" fmla="*/ 519829 w 2590131"/>
                <a:gd name="connsiteY17-520" fmla="*/ 271281 h 1760911"/>
                <a:gd name="connsiteX18-521" fmla="*/ 560291 w 2590131"/>
                <a:gd name="connsiteY18-522" fmla="*/ 271281 h 1760911"/>
                <a:gd name="connsiteX19-523" fmla="*/ 665055 w 2590131"/>
                <a:gd name="connsiteY19-524" fmla="*/ 281842 h 1760911"/>
                <a:gd name="connsiteX20-525" fmla="*/ 760997 w 2590131"/>
                <a:gd name="connsiteY20-526" fmla="*/ 311624 h 1760911"/>
                <a:gd name="connsiteX21-527" fmla="*/ 1286659 w 2590131"/>
                <a:gd name="connsiteY21-528" fmla="*/ 1 h 1760911"/>
                <a:gd name="connsiteX0-529" fmla="*/ 1279519 w 2590131"/>
                <a:gd name="connsiteY0-530" fmla="*/ 1 h 1717890"/>
                <a:gd name="connsiteX1-531" fmla="*/ 1824329 w 2590131"/>
                <a:gd name="connsiteY1-532" fmla="*/ 240836 h 1717890"/>
                <a:gd name="connsiteX2-533" fmla="*/ 1989086 w 2590131"/>
                <a:gd name="connsiteY2-534" fmla="*/ 1270566 h 1717890"/>
                <a:gd name="connsiteX3-535" fmla="*/ 1981650 w 2590131"/>
                <a:gd name="connsiteY3-536" fmla="*/ 1272523 h 1717890"/>
                <a:gd name="connsiteX4-537" fmla="*/ 1981573 w 2590131"/>
                <a:gd name="connsiteY4-538" fmla="*/ 1273359 h 1717890"/>
                <a:gd name="connsiteX5-539" fmla="*/ 1912938 w 2590131"/>
                <a:gd name="connsiteY5-540" fmla="*/ 1502784 h 1717890"/>
                <a:gd name="connsiteX6-541" fmla="*/ 1517453 w 2590131"/>
                <a:gd name="connsiteY6-542" fmla="*/ 1717890 h 1717890"/>
                <a:gd name="connsiteX7-543" fmla="*/ 1696726 w 2590131"/>
                <a:gd name="connsiteY7-544" fmla="*/ 1370499 h 1717890"/>
                <a:gd name="connsiteX8-545" fmla="*/ 1687689 w 2590131"/>
                <a:gd name="connsiteY8-546" fmla="*/ 1349881 h 1717890"/>
                <a:gd name="connsiteX9-547" fmla="*/ 1676048 w 2590131"/>
                <a:gd name="connsiteY9-548" fmla="*/ 1352944 h 1717890"/>
                <a:gd name="connsiteX10-549" fmla="*/ 854235 w 2590131"/>
                <a:gd name="connsiteY10-550" fmla="*/ 1325409 h 1717890"/>
                <a:gd name="connsiteX11-551" fmla="*/ 765530 w 2590131"/>
                <a:gd name="connsiteY11-552" fmla="*/ 1265957 h 1717890"/>
                <a:gd name="connsiteX12-553" fmla="*/ 762632 w 2590131"/>
                <a:gd name="connsiteY12-554" fmla="*/ 1267530 h 1717890"/>
                <a:gd name="connsiteX13-555" fmla="*/ 560291 w 2590131"/>
                <a:gd name="connsiteY13-556" fmla="*/ 1308380 h 1717890"/>
                <a:gd name="connsiteX14-557" fmla="*/ 519829 w 2590131"/>
                <a:gd name="connsiteY14-558" fmla="*/ 1308380 h 1717890"/>
                <a:gd name="connsiteX15-559" fmla="*/ 0 w 2590131"/>
                <a:gd name="connsiteY15-560" fmla="*/ 788551 h 1717890"/>
                <a:gd name="connsiteX16-561" fmla="*/ 0 w 2590131"/>
                <a:gd name="connsiteY16-562" fmla="*/ 748089 h 1717890"/>
                <a:gd name="connsiteX17-563" fmla="*/ 519829 w 2590131"/>
                <a:gd name="connsiteY17-564" fmla="*/ 228260 h 1717890"/>
                <a:gd name="connsiteX18-565" fmla="*/ 560291 w 2590131"/>
                <a:gd name="connsiteY18-566" fmla="*/ 228260 h 1717890"/>
                <a:gd name="connsiteX19-567" fmla="*/ 665055 w 2590131"/>
                <a:gd name="connsiteY19-568" fmla="*/ 238821 h 1717890"/>
                <a:gd name="connsiteX20-569" fmla="*/ 760997 w 2590131"/>
                <a:gd name="connsiteY20-570" fmla="*/ 268603 h 1717890"/>
                <a:gd name="connsiteX21-571" fmla="*/ 1279519 w 2590131"/>
                <a:gd name="connsiteY21-572" fmla="*/ 1 h 1717890"/>
                <a:gd name="connsiteX0-573" fmla="*/ 1308079 w 2590131"/>
                <a:gd name="connsiteY0-574" fmla="*/ 1 h 1711271"/>
                <a:gd name="connsiteX1-575" fmla="*/ 1824329 w 2590131"/>
                <a:gd name="connsiteY1-576" fmla="*/ 234217 h 1711271"/>
                <a:gd name="connsiteX2-577" fmla="*/ 1989086 w 2590131"/>
                <a:gd name="connsiteY2-578" fmla="*/ 1263947 h 1711271"/>
                <a:gd name="connsiteX3-579" fmla="*/ 1981650 w 2590131"/>
                <a:gd name="connsiteY3-580" fmla="*/ 1265904 h 1711271"/>
                <a:gd name="connsiteX4-581" fmla="*/ 1981573 w 2590131"/>
                <a:gd name="connsiteY4-582" fmla="*/ 1266740 h 1711271"/>
                <a:gd name="connsiteX5-583" fmla="*/ 1912938 w 2590131"/>
                <a:gd name="connsiteY5-584" fmla="*/ 1496165 h 1711271"/>
                <a:gd name="connsiteX6-585" fmla="*/ 1517453 w 2590131"/>
                <a:gd name="connsiteY6-586" fmla="*/ 1711271 h 1711271"/>
                <a:gd name="connsiteX7-587" fmla="*/ 1696726 w 2590131"/>
                <a:gd name="connsiteY7-588" fmla="*/ 1363880 h 1711271"/>
                <a:gd name="connsiteX8-589" fmla="*/ 1687689 w 2590131"/>
                <a:gd name="connsiteY8-590" fmla="*/ 1343262 h 1711271"/>
                <a:gd name="connsiteX9-591" fmla="*/ 1676048 w 2590131"/>
                <a:gd name="connsiteY9-592" fmla="*/ 1346325 h 1711271"/>
                <a:gd name="connsiteX10-593" fmla="*/ 854235 w 2590131"/>
                <a:gd name="connsiteY10-594" fmla="*/ 1318790 h 1711271"/>
                <a:gd name="connsiteX11-595" fmla="*/ 765530 w 2590131"/>
                <a:gd name="connsiteY11-596" fmla="*/ 1259338 h 1711271"/>
                <a:gd name="connsiteX12-597" fmla="*/ 762632 w 2590131"/>
                <a:gd name="connsiteY12-598" fmla="*/ 1260911 h 1711271"/>
                <a:gd name="connsiteX13-599" fmla="*/ 560291 w 2590131"/>
                <a:gd name="connsiteY13-600" fmla="*/ 1301761 h 1711271"/>
                <a:gd name="connsiteX14-601" fmla="*/ 519829 w 2590131"/>
                <a:gd name="connsiteY14-602" fmla="*/ 1301761 h 1711271"/>
                <a:gd name="connsiteX15-603" fmla="*/ 0 w 2590131"/>
                <a:gd name="connsiteY15-604" fmla="*/ 781932 h 1711271"/>
                <a:gd name="connsiteX16-605" fmla="*/ 0 w 2590131"/>
                <a:gd name="connsiteY16-606" fmla="*/ 741470 h 1711271"/>
                <a:gd name="connsiteX17-607" fmla="*/ 519829 w 2590131"/>
                <a:gd name="connsiteY17-608" fmla="*/ 221641 h 1711271"/>
                <a:gd name="connsiteX18-609" fmla="*/ 560291 w 2590131"/>
                <a:gd name="connsiteY18-610" fmla="*/ 221641 h 1711271"/>
                <a:gd name="connsiteX19-611" fmla="*/ 665055 w 2590131"/>
                <a:gd name="connsiteY19-612" fmla="*/ 232202 h 1711271"/>
                <a:gd name="connsiteX20-613" fmla="*/ 760997 w 2590131"/>
                <a:gd name="connsiteY20-614" fmla="*/ 261984 h 1711271"/>
                <a:gd name="connsiteX21-615" fmla="*/ 1308079 w 2590131"/>
                <a:gd name="connsiteY21-616" fmla="*/ 1 h 1711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2590131" h="1711271">
                  <a:moveTo>
                    <a:pt x="1308079" y="1"/>
                  </a:moveTo>
                  <a:cubicBezTo>
                    <a:pt x="1566396" y="-107"/>
                    <a:pt x="1752248" y="158703"/>
                    <a:pt x="1824329" y="234217"/>
                  </a:cubicBezTo>
                  <a:cubicBezTo>
                    <a:pt x="2958405" y="74951"/>
                    <a:pt x="2675572" y="1414975"/>
                    <a:pt x="1989086" y="1263947"/>
                  </a:cubicBezTo>
                  <a:lnTo>
                    <a:pt x="1981650" y="1265904"/>
                  </a:lnTo>
                  <a:cubicBezTo>
                    <a:pt x="1981624" y="1266183"/>
                    <a:pt x="1981599" y="1266461"/>
                    <a:pt x="1981573" y="1266740"/>
                  </a:cubicBezTo>
                  <a:cubicBezTo>
                    <a:pt x="1969032" y="1345227"/>
                    <a:pt x="1945334" y="1429962"/>
                    <a:pt x="1912938" y="1496165"/>
                  </a:cubicBezTo>
                  <a:cubicBezTo>
                    <a:pt x="1870183" y="1579875"/>
                    <a:pt x="1838329" y="1707330"/>
                    <a:pt x="1517453" y="1711271"/>
                  </a:cubicBezTo>
                  <a:cubicBezTo>
                    <a:pt x="1626176" y="1677603"/>
                    <a:pt x="1749492" y="1546894"/>
                    <a:pt x="1696726" y="1363880"/>
                  </a:cubicBezTo>
                  <a:lnTo>
                    <a:pt x="1687689" y="1343262"/>
                  </a:lnTo>
                  <a:lnTo>
                    <a:pt x="1676048" y="1346325"/>
                  </a:lnTo>
                  <a:cubicBezTo>
                    <a:pt x="1501091" y="1409580"/>
                    <a:pt x="1382653" y="1608349"/>
                    <a:pt x="854235" y="1318790"/>
                  </a:cubicBezTo>
                  <a:lnTo>
                    <a:pt x="765530" y="1259338"/>
                  </a:lnTo>
                  <a:lnTo>
                    <a:pt x="762632" y="1260911"/>
                  </a:lnTo>
                  <a:cubicBezTo>
                    <a:pt x="700440" y="1287215"/>
                    <a:pt x="632064" y="1301761"/>
                    <a:pt x="560291" y="1301761"/>
                  </a:cubicBezTo>
                  <a:lnTo>
                    <a:pt x="519829" y="1301761"/>
                  </a:lnTo>
                  <a:cubicBezTo>
                    <a:pt x="232735" y="1301761"/>
                    <a:pt x="0" y="1069026"/>
                    <a:pt x="0" y="781932"/>
                  </a:cubicBezTo>
                  <a:lnTo>
                    <a:pt x="0" y="741470"/>
                  </a:lnTo>
                  <a:cubicBezTo>
                    <a:pt x="0" y="454376"/>
                    <a:pt x="232735" y="221641"/>
                    <a:pt x="519829" y="221641"/>
                  </a:cubicBezTo>
                  <a:lnTo>
                    <a:pt x="560291" y="221641"/>
                  </a:lnTo>
                  <a:cubicBezTo>
                    <a:pt x="596178" y="221641"/>
                    <a:pt x="631215" y="225278"/>
                    <a:pt x="665055" y="232202"/>
                  </a:cubicBezTo>
                  <a:lnTo>
                    <a:pt x="760997" y="261984"/>
                  </a:lnTo>
                  <a:cubicBezTo>
                    <a:pt x="873847" y="209808"/>
                    <a:pt x="1049762" y="109"/>
                    <a:pt x="1308079" y="1"/>
                  </a:cubicBezTo>
                  <a:close/>
                </a:path>
              </a:pathLst>
            </a:custGeom>
            <a:solidFill>
              <a:srgbClr val="7AC36A"/>
            </a:solidFill>
            <a:ln>
              <a:solidFill>
                <a:srgbClr val="7AC36A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22" name="稻壳儿花儿小姐"/>
            <p:cNvSpPr txBox="1">
              <a:spLocks noChangeArrowheads="1"/>
            </p:cNvSpPr>
            <p:nvPr/>
          </p:nvSpPr>
          <p:spPr bwMode="auto">
            <a:xfrm>
              <a:off x="1359494" y="1702020"/>
              <a:ext cx="1757138" cy="500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800" spc="200" dirty="0" smtClean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Arial" panose="020B0604020202020204"/>
                </a:rPr>
                <a:t>添加文字</a:t>
              </a:r>
              <a:endParaRPr lang="zh-CN" sz="1800" spc="2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Arial" panose="020B0604020202020204"/>
              </a:endParaRPr>
            </a:p>
          </p:txBody>
        </p:sp>
      </p:grpSp>
      <p:sp>
        <p:nvSpPr>
          <p:cNvPr id="23" name="稻壳儿花儿小姐"/>
          <p:cNvSpPr/>
          <p:nvPr/>
        </p:nvSpPr>
        <p:spPr>
          <a:xfrm>
            <a:off x="872706" y="2409279"/>
            <a:ext cx="3096896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818835" y="1477188"/>
            <a:ext cx="1351639" cy="937682"/>
            <a:chOff x="1285562" y="1340487"/>
            <a:chExt cx="1831070" cy="1270280"/>
          </a:xfrm>
        </p:grpSpPr>
        <p:sp>
          <p:nvSpPr>
            <p:cNvPr id="25" name="稻壳儿花儿小姐"/>
            <p:cNvSpPr/>
            <p:nvPr/>
          </p:nvSpPr>
          <p:spPr>
            <a:xfrm>
              <a:off x="1285562" y="1340487"/>
              <a:ext cx="1831069" cy="1270280"/>
            </a:xfrm>
            <a:custGeom>
              <a:avLst/>
              <a:gdLst>
                <a:gd name="connsiteX0" fmla="*/ 1331748 w 2590131"/>
                <a:gd name="connsiteY0" fmla="*/ 0 h 1737108"/>
                <a:gd name="connsiteX1" fmla="*/ 1824329 w 2590131"/>
                <a:gd name="connsiteY1" fmla="*/ 269982 h 1737108"/>
                <a:gd name="connsiteX2" fmla="*/ 1989086 w 2590131"/>
                <a:gd name="connsiteY2" fmla="*/ 1299712 h 1737108"/>
                <a:gd name="connsiteX3" fmla="*/ 1981650 w 2590131"/>
                <a:gd name="connsiteY3" fmla="*/ 1301669 h 1737108"/>
                <a:gd name="connsiteX4" fmla="*/ 1981573 w 2590131"/>
                <a:gd name="connsiteY4" fmla="*/ 1302505 h 1737108"/>
                <a:gd name="connsiteX5" fmla="*/ 1912938 w 2590131"/>
                <a:gd name="connsiteY5" fmla="*/ 1531930 h 1737108"/>
                <a:gd name="connsiteX6" fmla="*/ 1486636 w 2590131"/>
                <a:gd name="connsiteY6" fmla="*/ 1737108 h 1737108"/>
                <a:gd name="connsiteX7" fmla="*/ 1696726 w 2590131"/>
                <a:gd name="connsiteY7" fmla="*/ 1399645 h 1737108"/>
                <a:gd name="connsiteX8" fmla="*/ 1687689 w 2590131"/>
                <a:gd name="connsiteY8" fmla="*/ 1379027 h 1737108"/>
                <a:gd name="connsiteX9" fmla="*/ 1676048 w 2590131"/>
                <a:gd name="connsiteY9" fmla="*/ 1382090 h 1737108"/>
                <a:gd name="connsiteX10" fmla="*/ 847095 w 2590131"/>
                <a:gd name="connsiteY10" fmla="*/ 1357865 h 1737108"/>
                <a:gd name="connsiteX11" fmla="*/ 765530 w 2590131"/>
                <a:gd name="connsiteY11" fmla="*/ 1295103 h 1737108"/>
                <a:gd name="connsiteX12" fmla="*/ 762632 w 2590131"/>
                <a:gd name="connsiteY12" fmla="*/ 1296676 h 1737108"/>
                <a:gd name="connsiteX13" fmla="*/ 560291 w 2590131"/>
                <a:gd name="connsiteY13" fmla="*/ 1337526 h 1737108"/>
                <a:gd name="connsiteX14" fmla="*/ 519829 w 2590131"/>
                <a:gd name="connsiteY14" fmla="*/ 1337526 h 1737108"/>
                <a:gd name="connsiteX15" fmla="*/ 0 w 2590131"/>
                <a:gd name="connsiteY15" fmla="*/ 817697 h 1737108"/>
                <a:gd name="connsiteX16" fmla="*/ 0 w 2590131"/>
                <a:gd name="connsiteY16" fmla="*/ 777235 h 1737108"/>
                <a:gd name="connsiteX17" fmla="*/ 519829 w 2590131"/>
                <a:gd name="connsiteY17" fmla="*/ 257406 h 1737108"/>
                <a:gd name="connsiteX18" fmla="*/ 560291 w 2590131"/>
                <a:gd name="connsiteY18" fmla="*/ 257406 h 1737108"/>
                <a:gd name="connsiteX19" fmla="*/ 665055 w 2590131"/>
                <a:gd name="connsiteY19" fmla="*/ 267967 h 1737108"/>
                <a:gd name="connsiteX20" fmla="*/ 760997 w 2590131"/>
                <a:gd name="connsiteY20" fmla="*/ 297749 h 1737108"/>
                <a:gd name="connsiteX21" fmla="*/ 761648 w 2590131"/>
                <a:gd name="connsiteY21" fmla="*/ 278220 h 1737108"/>
                <a:gd name="connsiteX22" fmla="*/ 1331748 w 2590131"/>
                <a:gd name="connsiteY22" fmla="*/ 0 h 1737108"/>
                <a:gd name="connsiteX0-1" fmla="*/ 1331748 w 2590131"/>
                <a:gd name="connsiteY0-2" fmla="*/ 0 h 1737108"/>
                <a:gd name="connsiteX1-3" fmla="*/ 1824329 w 2590131"/>
                <a:gd name="connsiteY1-4" fmla="*/ 269982 h 1737108"/>
                <a:gd name="connsiteX2-5" fmla="*/ 1989086 w 2590131"/>
                <a:gd name="connsiteY2-6" fmla="*/ 1299712 h 1737108"/>
                <a:gd name="connsiteX3-7" fmla="*/ 1981650 w 2590131"/>
                <a:gd name="connsiteY3-8" fmla="*/ 1301669 h 1737108"/>
                <a:gd name="connsiteX4-9" fmla="*/ 1981573 w 2590131"/>
                <a:gd name="connsiteY4-10" fmla="*/ 1302505 h 1737108"/>
                <a:gd name="connsiteX5-11" fmla="*/ 1912938 w 2590131"/>
                <a:gd name="connsiteY5-12" fmla="*/ 1531930 h 1737108"/>
                <a:gd name="connsiteX6-13" fmla="*/ 1486636 w 2590131"/>
                <a:gd name="connsiteY6-14" fmla="*/ 1737108 h 1737108"/>
                <a:gd name="connsiteX7-15" fmla="*/ 1696726 w 2590131"/>
                <a:gd name="connsiteY7-16" fmla="*/ 1399645 h 1737108"/>
                <a:gd name="connsiteX8-17" fmla="*/ 1687689 w 2590131"/>
                <a:gd name="connsiteY8-18" fmla="*/ 1379027 h 1737108"/>
                <a:gd name="connsiteX9-19" fmla="*/ 1676048 w 2590131"/>
                <a:gd name="connsiteY9-20" fmla="*/ 1382090 h 1737108"/>
                <a:gd name="connsiteX10-21" fmla="*/ 847095 w 2590131"/>
                <a:gd name="connsiteY10-22" fmla="*/ 1357865 h 1737108"/>
                <a:gd name="connsiteX11-23" fmla="*/ 765530 w 2590131"/>
                <a:gd name="connsiteY11-24" fmla="*/ 1295103 h 1737108"/>
                <a:gd name="connsiteX12-25" fmla="*/ 762632 w 2590131"/>
                <a:gd name="connsiteY12-26" fmla="*/ 1296676 h 1737108"/>
                <a:gd name="connsiteX13-27" fmla="*/ 560291 w 2590131"/>
                <a:gd name="connsiteY13-28" fmla="*/ 1337526 h 1737108"/>
                <a:gd name="connsiteX14-29" fmla="*/ 519829 w 2590131"/>
                <a:gd name="connsiteY14-30" fmla="*/ 1337526 h 1737108"/>
                <a:gd name="connsiteX15-31" fmla="*/ 0 w 2590131"/>
                <a:gd name="connsiteY15-32" fmla="*/ 817697 h 1737108"/>
                <a:gd name="connsiteX16-33" fmla="*/ 0 w 2590131"/>
                <a:gd name="connsiteY16-34" fmla="*/ 777235 h 1737108"/>
                <a:gd name="connsiteX17-35" fmla="*/ 519829 w 2590131"/>
                <a:gd name="connsiteY17-36" fmla="*/ 257406 h 1737108"/>
                <a:gd name="connsiteX18-37" fmla="*/ 560291 w 2590131"/>
                <a:gd name="connsiteY18-38" fmla="*/ 257406 h 1737108"/>
                <a:gd name="connsiteX19-39" fmla="*/ 665055 w 2590131"/>
                <a:gd name="connsiteY19-40" fmla="*/ 267967 h 1737108"/>
                <a:gd name="connsiteX20-41" fmla="*/ 760997 w 2590131"/>
                <a:gd name="connsiteY20-42" fmla="*/ 297749 h 1737108"/>
                <a:gd name="connsiteX21-43" fmla="*/ 1331748 w 2590131"/>
                <a:gd name="connsiteY21-44" fmla="*/ 0 h 1737108"/>
                <a:gd name="connsiteX0-45" fmla="*/ 1331748 w 2590131"/>
                <a:gd name="connsiteY0-46" fmla="*/ 0 h 1737108"/>
                <a:gd name="connsiteX1-47" fmla="*/ 1824329 w 2590131"/>
                <a:gd name="connsiteY1-48" fmla="*/ 269982 h 1737108"/>
                <a:gd name="connsiteX2-49" fmla="*/ 1989086 w 2590131"/>
                <a:gd name="connsiteY2-50" fmla="*/ 1299712 h 1737108"/>
                <a:gd name="connsiteX3-51" fmla="*/ 1981650 w 2590131"/>
                <a:gd name="connsiteY3-52" fmla="*/ 1301669 h 1737108"/>
                <a:gd name="connsiteX4-53" fmla="*/ 1981573 w 2590131"/>
                <a:gd name="connsiteY4-54" fmla="*/ 1302505 h 1737108"/>
                <a:gd name="connsiteX5-55" fmla="*/ 1912938 w 2590131"/>
                <a:gd name="connsiteY5-56" fmla="*/ 1531930 h 1737108"/>
                <a:gd name="connsiteX6-57" fmla="*/ 1486636 w 2590131"/>
                <a:gd name="connsiteY6-58" fmla="*/ 1737108 h 1737108"/>
                <a:gd name="connsiteX7-59" fmla="*/ 1696726 w 2590131"/>
                <a:gd name="connsiteY7-60" fmla="*/ 1399645 h 1737108"/>
                <a:gd name="connsiteX8-61" fmla="*/ 1687689 w 2590131"/>
                <a:gd name="connsiteY8-62" fmla="*/ 1379027 h 1737108"/>
                <a:gd name="connsiteX9-63" fmla="*/ 1676048 w 2590131"/>
                <a:gd name="connsiteY9-64" fmla="*/ 1382090 h 1737108"/>
                <a:gd name="connsiteX10-65" fmla="*/ 847095 w 2590131"/>
                <a:gd name="connsiteY10-66" fmla="*/ 1357865 h 1737108"/>
                <a:gd name="connsiteX11-67" fmla="*/ 765530 w 2590131"/>
                <a:gd name="connsiteY11-68" fmla="*/ 1295103 h 1737108"/>
                <a:gd name="connsiteX12-69" fmla="*/ 762632 w 2590131"/>
                <a:gd name="connsiteY12-70" fmla="*/ 1296676 h 1737108"/>
                <a:gd name="connsiteX13-71" fmla="*/ 560291 w 2590131"/>
                <a:gd name="connsiteY13-72" fmla="*/ 1337526 h 1737108"/>
                <a:gd name="connsiteX14-73" fmla="*/ 519829 w 2590131"/>
                <a:gd name="connsiteY14-74" fmla="*/ 1337526 h 1737108"/>
                <a:gd name="connsiteX15-75" fmla="*/ 0 w 2590131"/>
                <a:gd name="connsiteY15-76" fmla="*/ 817697 h 1737108"/>
                <a:gd name="connsiteX16-77" fmla="*/ 0 w 2590131"/>
                <a:gd name="connsiteY16-78" fmla="*/ 777235 h 1737108"/>
                <a:gd name="connsiteX17-79" fmla="*/ 519829 w 2590131"/>
                <a:gd name="connsiteY17-80" fmla="*/ 257406 h 1737108"/>
                <a:gd name="connsiteX18-81" fmla="*/ 560291 w 2590131"/>
                <a:gd name="connsiteY18-82" fmla="*/ 257406 h 1737108"/>
                <a:gd name="connsiteX19-83" fmla="*/ 665055 w 2590131"/>
                <a:gd name="connsiteY19-84" fmla="*/ 267967 h 1737108"/>
                <a:gd name="connsiteX20-85" fmla="*/ 760997 w 2590131"/>
                <a:gd name="connsiteY20-86" fmla="*/ 297749 h 1737108"/>
                <a:gd name="connsiteX21-87" fmla="*/ 1331748 w 2590131"/>
                <a:gd name="connsiteY21-88" fmla="*/ 0 h 1737108"/>
                <a:gd name="connsiteX0-89" fmla="*/ 1331748 w 2590131"/>
                <a:gd name="connsiteY0-90" fmla="*/ 3586 h 1740694"/>
                <a:gd name="connsiteX1-91" fmla="*/ 1824329 w 2590131"/>
                <a:gd name="connsiteY1-92" fmla="*/ 273568 h 1740694"/>
                <a:gd name="connsiteX2-93" fmla="*/ 1989086 w 2590131"/>
                <a:gd name="connsiteY2-94" fmla="*/ 1303298 h 1740694"/>
                <a:gd name="connsiteX3-95" fmla="*/ 1981650 w 2590131"/>
                <a:gd name="connsiteY3-96" fmla="*/ 1305255 h 1740694"/>
                <a:gd name="connsiteX4-97" fmla="*/ 1981573 w 2590131"/>
                <a:gd name="connsiteY4-98" fmla="*/ 1306091 h 1740694"/>
                <a:gd name="connsiteX5-99" fmla="*/ 1912938 w 2590131"/>
                <a:gd name="connsiteY5-100" fmla="*/ 1535516 h 1740694"/>
                <a:gd name="connsiteX6-101" fmla="*/ 1486636 w 2590131"/>
                <a:gd name="connsiteY6-102" fmla="*/ 1740694 h 1740694"/>
                <a:gd name="connsiteX7-103" fmla="*/ 1696726 w 2590131"/>
                <a:gd name="connsiteY7-104" fmla="*/ 1403231 h 1740694"/>
                <a:gd name="connsiteX8-105" fmla="*/ 1687689 w 2590131"/>
                <a:gd name="connsiteY8-106" fmla="*/ 1382613 h 1740694"/>
                <a:gd name="connsiteX9-107" fmla="*/ 1676048 w 2590131"/>
                <a:gd name="connsiteY9-108" fmla="*/ 1385676 h 1740694"/>
                <a:gd name="connsiteX10-109" fmla="*/ 847095 w 2590131"/>
                <a:gd name="connsiteY10-110" fmla="*/ 1361451 h 1740694"/>
                <a:gd name="connsiteX11-111" fmla="*/ 765530 w 2590131"/>
                <a:gd name="connsiteY11-112" fmla="*/ 1298689 h 1740694"/>
                <a:gd name="connsiteX12-113" fmla="*/ 762632 w 2590131"/>
                <a:gd name="connsiteY12-114" fmla="*/ 1300262 h 1740694"/>
                <a:gd name="connsiteX13-115" fmla="*/ 560291 w 2590131"/>
                <a:gd name="connsiteY13-116" fmla="*/ 1341112 h 1740694"/>
                <a:gd name="connsiteX14-117" fmla="*/ 519829 w 2590131"/>
                <a:gd name="connsiteY14-118" fmla="*/ 1341112 h 1740694"/>
                <a:gd name="connsiteX15-119" fmla="*/ 0 w 2590131"/>
                <a:gd name="connsiteY15-120" fmla="*/ 821283 h 1740694"/>
                <a:gd name="connsiteX16-121" fmla="*/ 0 w 2590131"/>
                <a:gd name="connsiteY16-122" fmla="*/ 780821 h 1740694"/>
                <a:gd name="connsiteX17-123" fmla="*/ 519829 w 2590131"/>
                <a:gd name="connsiteY17-124" fmla="*/ 260992 h 1740694"/>
                <a:gd name="connsiteX18-125" fmla="*/ 560291 w 2590131"/>
                <a:gd name="connsiteY18-126" fmla="*/ 260992 h 1740694"/>
                <a:gd name="connsiteX19-127" fmla="*/ 665055 w 2590131"/>
                <a:gd name="connsiteY19-128" fmla="*/ 271553 h 1740694"/>
                <a:gd name="connsiteX20-129" fmla="*/ 760997 w 2590131"/>
                <a:gd name="connsiteY20-130" fmla="*/ 301335 h 1740694"/>
                <a:gd name="connsiteX21-131" fmla="*/ 1331748 w 2590131"/>
                <a:gd name="connsiteY21-132" fmla="*/ 3586 h 1740694"/>
                <a:gd name="connsiteX0-133" fmla="*/ 1342153 w 2590131"/>
                <a:gd name="connsiteY0-134" fmla="*/ 0 h 1782197"/>
                <a:gd name="connsiteX1-135" fmla="*/ 1824329 w 2590131"/>
                <a:gd name="connsiteY1-136" fmla="*/ 315071 h 1782197"/>
                <a:gd name="connsiteX2-137" fmla="*/ 1989086 w 2590131"/>
                <a:gd name="connsiteY2-138" fmla="*/ 1344801 h 1782197"/>
                <a:gd name="connsiteX3-139" fmla="*/ 1981650 w 2590131"/>
                <a:gd name="connsiteY3-140" fmla="*/ 1346758 h 1782197"/>
                <a:gd name="connsiteX4-141" fmla="*/ 1981573 w 2590131"/>
                <a:gd name="connsiteY4-142" fmla="*/ 1347594 h 1782197"/>
                <a:gd name="connsiteX5-143" fmla="*/ 1912938 w 2590131"/>
                <a:gd name="connsiteY5-144" fmla="*/ 1577019 h 1782197"/>
                <a:gd name="connsiteX6-145" fmla="*/ 1486636 w 2590131"/>
                <a:gd name="connsiteY6-146" fmla="*/ 1782197 h 1782197"/>
                <a:gd name="connsiteX7-147" fmla="*/ 1696726 w 2590131"/>
                <a:gd name="connsiteY7-148" fmla="*/ 1444734 h 1782197"/>
                <a:gd name="connsiteX8-149" fmla="*/ 1687689 w 2590131"/>
                <a:gd name="connsiteY8-150" fmla="*/ 1424116 h 1782197"/>
                <a:gd name="connsiteX9-151" fmla="*/ 1676048 w 2590131"/>
                <a:gd name="connsiteY9-152" fmla="*/ 1427179 h 1782197"/>
                <a:gd name="connsiteX10-153" fmla="*/ 847095 w 2590131"/>
                <a:gd name="connsiteY10-154" fmla="*/ 1402954 h 1782197"/>
                <a:gd name="connsiteX11-155" fmla="*/ 765530 w 2590131"/>
                <a:gd name="connsiteY11-156" fmla="*/ 1340192 h 1782197"/>
                <a:gd name="connsiteX12-157" fmla="*/ 762632 w 2590131"/>
                <a:gd name="connsiteY12-158" fmla="*/ 1341765 h 1782197"/>
                <a:gd name="connsiteX13-159" fmla="*/ 560291 w 2590131"/>
                <a:gd name="connsiteY13-160" fmla="*/ 1382615 h 1782197"/>
                <a:gd name="connsiteX14-161" fmla="*/ 519829 w 2590131"/>
                <a:gd name="connsiteY14-162" fmla="*/ 1382615 h 1782197"/>
                <a:gd name="connsiteX15-163" fmla="*/ 0 w 2590131"/>
                <a:gd name="connsiteY15-164" fmla="*/ 862786 h 1782197"/>
                <a:gd name="connsiteX16-165" fmla="*/ 0 w 2590131"/>
                <a:gd name="connsiteY16-166" fmla="*/ 822324 h 1782197"/>
                <a:gd name="connsiteX17-167" fmla="*/ 519829 w 2590131"/>
                <a:gd name="connsiteY17-168" fmla="*/ 302495 h 1782197"/>
                <a:gd name="connsiteX18-169" fmla="*/ 560291 w 2590131"/>
                <a:gd name="connsiteY18-170" fmla="*/ 302495 h 1782197"/>
                <a:gd name="connsiteX19-171" fmla="*/ 665055 w 2590131"/>
                <a:gd name="connsiteY19-172" fmla="*/ 313056 h 1782197"/>
                <a:gd name="connsiteX20-173" fmla="*/ 760997 w 2590131"/>
                <a:gd name="connsiteY20-174" fmla="*/ 342838 h 1782197"/>
                <a:gd name="connsiteX21-175" fmla="*/ 1342153 w 2590131"/>
                <a:gd name="connsiteY21-176" fmla="*/ 0 h 1782197"/>
                <a:gd name="connsiteX0-177" fmla="*/ 1342153 w 2590131"/>
                <a:gd name="connsiteY0-178" fmla="*/ 0 h 1782197"/>
                <a:gd name="connsiteX1-179" fmla="*/ 1824329 w 2590131"/>
                <a:gd name="connsiteY1-180" fmla="*/ 315071 h 1782197"/>
                <a:gd name="connsiteX2-181" fmla="*/ 1989086 w 2590131"/>
                <a:gd name="connsiteY2-182" fmla="*/ 1344801 h 1782197"/>
                <a:gd name="connsiteX3-183" fmla="*/ 1981650 w 2590131"/>
                <a:gd name="connsiteY3-184" fmla="*/ 1346758 h 1782197"/>
                <a:gd name="connsiteX4-185" fmla="*/ 1981573 w 2590131"/>
                <a:gd name="connsiteY4-186" fmla="*/ 1347594 h 1782197"/>
                <a:gd name="connsiteX5-187" fmla="*/ 1912938 w 2590131"/>
                <a:gd name="connsiteY5-188" fmla="*/ 1577019 h 1782197"/>
                <a:gd name="connsiteX6-189" fmla="*/ 1486636 w 2590131"/>
                <a:gd name="connsiteY6-190" fmla="*/ 1782197 h 1782197"/>
                <a:gd name="connsiteX7-191" fmla="*/ 1696726 w 2590131"/>
                <a:gd name="connsiteY7-192" fmla="*/ 1444734 h 1782197"/>
                <a:gd name="connsiteX8-193" fmla="*/ 1687689 w 2590131"/>
                <a:gd name="connsiteY8-194" fmla="*/ 1424116 h 1782197"/>
                <a:gd name="connsiteX9-195" fmla="*/ 1676048 w 2590131"/>
                <a:gd name="connsiteY9-196" fmla="*/ 1427179 h 1782197"/>
                <a:gd name="connsiteX10-197" fmla="*/ 847095 w 2590131"/>
                <a:gd name="connsiteY10-198" fmla="*/ 1402954 h 1782197"/>
                <a:gd name="connsiteX11-199" fmla="*/ 765530 w 2590131"/>
                <a:gd name="connsiteY11-200" fmla="*/ 1340192 h 1782197"/>
                <a:gd name="connsiteX12-201" fmla="*/ 762632 w 2590131"/>
                <a:gd name="connsiteY12-202" fmla="*/ 1341765 h 1782197"/>
                <a:gd name="connsiteX13-203" fmla="*/ 560291 w 2590131"/>
                <a:gd name="connsiteY13-204" fmla="*/ 1382615 h 1782197"/>
                <a:gd name="connsiteX14-205" fmla="*/ 519829 w 2590131"/>
                <a:gd name="connsiteY14-206" fmla="*/ 1382615 h 1782197"/>
                <a:gd name="connsiteX15-207" fmla="*/ 0 w 2590131"/>
                <a:gd name="connsiteY15-208" fmla="*/ 862786 h 1782197"/>
                <a:gd name="connsiteX16-209" fmla="*/ 0 w 2590131"/>
                <a:gd name="connsiteY16-210" fmla="*/ 822324 h 1782197"/>
                <a:gd name="connsiteX17-211" fmla="*/ 519829 w 2590131"/>
                <a:gd name="connsiteY17-212" fmla="*/ 302495 h 1782197"/>
                <a:gd name="connsiteX18-213" fmla="*/ 560291 w 2590131"/>
                <a:gd name="connsiteY18-214" fmla="*/ 302495 h 1782197"/>
                <a:gd name="connsiteX19-215" fmla="*/ 665055 w 2590131"/>
                <a:gd name="connsiteY19-216" fmla="*/ 313056 h 1782197"/>
                <a:gd name="connsiteX20-217" fmla="*/ 760997 w 2590131"/>
                <a:gd name="connsiteY20-218" fmla="*/ 342838 h 1782197"/>
                <a:gd name="connsiteX21-219" fmla="*/ 1342153 w 2590131"/>
                <a:gd name="connsiteY21-220" fmla="*/ 0 h 1782197"/>
                <a:gd name="connsiteX0-221" fmla="*/ 1342153 w 2590131"/>
                <a:gd name="connsiteY0-222" fmla="*/ 0 h 1782197"/>
                <a:gd name="connsiteX1-223" fmla="*/ 1824329 w 2590131"/>
                <a:gd name="connsiteY1-224" fmla="*/ 315071 h 1782197"/>
                <a:gd name="connsiteX2-225" fmla="*/ 1989086 w 2590131"/>
                <a:gd name="connsiteY2-226" fmla="*/ 1344801 h 1782197"/>
                <a:gd name="connsiteX3-227" fmla="*/ 1981650 w 2590131"/>
                <a:gd name="connsiteY3-228" fmla="*/ 1346758 h 1782197"/>
                <a:gd name="connsiteX4-229" fmla="*/ 1981573 w 2590131"/>
                <a:gd name="connsiteY4-230" fmla="*/ 1347594 h 1782197"/>
                <a:gd name="connsiteX5-231" fmla="*/ 1912938 w 2590131"/>
                <a:gd name="connsiteY5-232" fmla="*/ 1577019 h 1782197"/>
                <a:gd name="connsiteX6-233" fmla="*/ 1486636 w 2590131"/>
                <a:gd name="connsiteY6-234" fmla="*/ 1782197 h 1782197"/>
                <a:gd name="connsiteX7-235" fmla="*/ 1696726 w 2590131"/>
                <a:gd name="connsiteY7-236" fmla="*/ 1444734 h 1782197"/>
                <a:gd name="connsiteX8-237" fmla="*/ 1687689 w 2590131"/>
                <a:gd name="connsiteY8-238" fmla="*/ 1424116 h 1782197"/>
                <a:gd name="connsiteX9-239" fmla="*/ 1676048 w 2590131"/>
                <a:gd name="connsiteY9-240" fmla="*/ 1427179 h 1782197"/>
                <a:gd name="connsiteX10-241" fmla="*/ 847095 w 2590131"/>
                <a:gd name="connsiteY10-242" fmla="*/ 1402954 h 1782197"/>
                <a:gd name="connsiteX11-243" fmla="*/ 765530 w 2590131"/>
                <a:gd name="connsiteY11-244" fmla="*/ 1340192 h 1782197"/>
                <a:gd name="connsiteX12-245" fmla="*/ 762632 w 2590131"/>
                <a:gd name="connsiteY12-246" fmla="*/ 1341765 h 1782197"/>
                <a:gd name="connsiteX13-247" fmla="*/ 560291 w 2590131"/>
                <a:gd name="connsiteY13-248" fmla="*/ 1382615 h 1782197"/>
                <a:gd name="connsiteX14-249" fmla="*/ 519829 w 2590131"/>
                <a:gd name="connsiteY14-250" fmla="*/ 1382615 h 1782197"/>
                <a:gd name="connsiteX15-251" fmla="*/ 0 w 2590131"/>
                <a:gd name="connsiteY15-252" fmla="*/ 862786 h 1782197"/>
                <a:gd name="connsiteX16-253" fmla="*/ 0 w 2590131"/>
                <a:gd name="connsiteY16-254" fmla="*/ 822324 h 1782197"/>
                <a:gd name="connsiteX17-255" fmla="*/ 519829 w 2590131"/>
                <a:gd name="connsiteY17-256" fmla="*/ 302495 h 1782197"/>
                <a:gd name="connsiteX18-257" fmla="*/ 560291 w 2590131"/>
                <a:gd name="connsiteY18-258" fmla="*/ 302495 h 1782197"/>
                <a:gd name="connsiteX19-259" fmla="*/ 665055 w 2590131"/>
                <a:gd name="connsiteY19-260" fmla="*/ 313056 h 1782197"/>
                <a:gd name="connsiteX20-261" fmla="*/ 760997 w 2590131"/>
                <a:gd name="connsiteY20-262" fmla="*/ 342838 h 1782197"/>
                <a:gd name="connsiteX21-263" fmla="*/ 1342153 w 2590131"/>
                <a:gd name="connsiteY21-264" fmla="*/ 0 h 1782197"/>
                <a:gd name="connsiteX0-265" fmla="*/ 1342153 w 2590131"/>
                <a:gd name="connsiteY0-266" fmla="*/ 0 h 1782197"/>
                <a:gd name="connsiteX1-267" fmla="*/ 1824329 w 2590131"/>
                <a:gd name="connsiteY1-268" fmla="*/ 315071 h 1782197"/>
                <a:gd name="connsiteX2-269" fmla="*/ 1989086 w 2590131"/>
                <a:gd name="connsiteY2-270" fmla="*/ 1344801 h 1782197"/>
                <a:gd name="connsiteX3-271" fmla="*/ 1981650 w 2590131"/>
                <a:gd name="connsiteY3-272" fmla="*/ 1346758 h 1782197"/>
                <a:gd name="connsiteX4-273" fmla="*/ 1981573 w 2590131"/>
                <a:gd name="connsiteY4-274" fmla="*/ 1347594 h 1782197"/>
                <a:gd name="connsiteX5-275" fmla="*/ 1912938 w 2590131"/>
                <a:gd name="connsiteY5-276" fmla="*/ 1577019 h 1782197"/>
                <a:gd name="connsiteX6-277" fmla="*/ 1486636 w 2590131"/>
                <a:gd name="connsiteY6-278" fmla="*/ 1782197 h 1782197"/>
                <a:gd name="connsiteX7-279" fmla="*/ 1696726 w 2590131"/>
                <a:gd name="connsiteY7-280" fmla="*/ 1444734 h 1782197"/>
                <a:gd name="connsiteX8-281" fmla="*/ 1687689 w 2590131"/>
                <a:gd name="connsiteY8-282" fmla="*/ 1424116 h 1782197"/>
                <a:gd name="connsiteX9-283" fmla="*/ 1676048 w 2590131"/>
                <a:gd name="connsiteY9-284" fmla="*/ 1427179 h 1782197"/>
                <a:gd name="connsiteX10-285" fmla="*/ 847095 w 2590131"/>
                <a:gd name="connsiteY10-286" fmla="*/ 1402954 h 1782197"/>
                <a:gd name="connsiteX11-287" fmla="*/ 765530 w 2590131"/>
                <a:gd name="connsiteY11-288" fmla="*/ 1340192 h 1782197"/>
                <a:gd name="connsiteX12-289" fmla="*/ 762632 w 2590131"/>
                <a:gd name="connsiteY12-290" fmla="*/ 1341765 h 1782197"/>
                <a:gd name="connsiteX13-291" fmla="*/ 560291 w 2590131"/>
                <a:gd name="connsiteY13-292" fmla="*/ 1382615 h 1782197"/>
                <a:gd name="connsiteX14-293" fmla="*/ 519829 w 2590131"/>
                <a:gd name="connsiteY14-294" fmla="*/ 1382615 h 1782197"/>
                <a:gd name="connsiteX15-295" fmla="*/ 0 w 2590131"/>
                <a:gd name="connsiteY15-296" fmla="*/ 862786 h 1782197"/>
                <a:gd name="connsiteX16-297" fmla="*/ 0 w 2590131"/>
                <a:gd name="connsiteY16-298" fmla="*/ 822324 h 1782197"/>
                <a:gd name="connsiteX17-299" fmla="*/ 519829 w 2590131"/>
                <a:gd name="connsiteY17-300" fmla="*/ 302495 h 1782197"/>
                <a:gd name="connsiteX18-301" fmla="*/ 560291 w 2590131"/>
                <a:gd name="connsiteY18-302" fmla="*/ 302495 h 1782197"/>
                <a:gd name="connsiteX19-303" fmla="*/ 665055 w 2590131"/>
                <a:gd name="connsiteY19-304" fmla="*/ 313056 h 1782197"/>
                <a:gd name="connsiteX20-305" fmla="*/ 760997 w 2590131"/>
                <a:gd name="connsiteY20-306" fmla="*/ 342838 h 1782197"/>
                <a:gd name="connsiteX21-307" fmla="*/ 1342153 w 2590131"/>
                <a:gd name="connsiteY21-308" fmla="*/ 0 h 1782197"/>
                <a:gd name="connsiteX0-309" fmla="*/ 1286659 w 2590131"/>
                <a:gd name="connsiteY0-310" fmla="*/ 1 h 1750983"/>
                <a:gd name="connsiteX1-311" fmla="*/ 1824329 w 2590131"/>
                <a:gd name="connsiteY1-312" fmla="*/ 283857 h 1750983"/>
                <a:gd name="connsiteX2-313" fmla="*/ 1989086 w 2590131"/>
                <a:gd name="connsiteY2-314" fmla="*/ 1313587 h 1750983"/>
                <a:gd name="connsiteX3-315" fmla="*/ 1981650 w 2590131"/>
                <a:gd name="connsiteY3-316" fmla="*/ 1315544 h 1750983"/>
                <a:gd name="connsiteX4-317" fmla="*/ 1981573 w 2590131"/>
                <a:gd name="connsiteY4-318" fmla="*/ 1316380 h 1750983"/>
                <a:gd name="connsiteX5-319" fmla="*/ 1912938 w 2590131"/>
                <a:gd name="connsiteY5-320" fmla="*/ 1545805 h 1750983"/>
                <a:gd name="connsiteX6-321" fmla="*/ 1486636 w 2590131"/>
                <a:gd name="connsiteY6-322" fmla="*/ 1750983 h 1750983"/>
                <a:gd name="connsiteX7-323" fmla="*/ 1696726 w 2590131"/>
                <a:gd name="connsiteY7-324" fmla="*/ 1413520 h 1750983"/>
                <a:gd name="connsiteX8-325" fmla="*/ 1687689 w 2590131"/>
                <a:gd name="connsiteY8-326" fmla="*/ 1392902 h 1750983"/>
                <a:gd name="connsiteX9-327" fmla="*/ 1676048 w 2590131"/>
                <a:gd name="connsiteY9-328" fmla="*/ 1395965 h 1750983"/>
                <a:gd name="connsiteX10-329" fmla="*/ 847095 w 2590131"/>
                <a:gd name="connsiteY10-330" fmla="*/ 1371740 h 1750983"/>
                <a:gd name="connsiteX11-331" fmla="*/ 765530 w 2590131"/>
                <a:gd name="connsiteY11-332" fmla="*/ 1308978 h 1750983"/>
                <a:gd name="connsiteX12-333" fmla="*/ 762632 w 2590131"/>
                <a:gd name="connsiteY12-334" fmla="*/ 1310551 h 1750983"/>
                <a:gd name="connsiteX13-335" fmla="*/ 560291 w 2590131"/>
                <a:gd name="connsiteY13-336" fmla="*/ 1351401 h 1750983"/>
                <a:gd name="connsiteX14-337" fmla="*/ 519829 w 2590131"/>
                <a:gd name="connsiteY14-338" fmla="*/ 1351401 h 1750983"/>
                <a:gd name="connsiteX15-339" fmla="*/ 0 w 2590131"/>
                <a:gd name="connsiteY15-340" fmla="*/ 831572 h 1750983"/>
                <a:gd name="connsiteX16-341" fmla="*/ 0 w 2590131"/>
                <a:gd name="connsiteY16-342" fmla="*/ 791110 h 1750983"/>
                <a:gd name="connsiteX17-343" fmla="*/ 519829 w 2590131"/>
                <a:gd name="connsiteY17-344" fmla="*/ 271281 h 1750983"/>
                <a:gd name="connsiteX18-345" fmla="*/ 560291 w 2590131"/>
                <a:gd name="connsiteY18-346" fmla="*/ 271281 h 1750983"/>
                <a:gd name="connsiteX19-347" fmla="*/ 665055 w 2590131"/>
                <a:gd name="connsiteY19-348" fmla="*/ 281842 h 1750983"/>
                <a:gd name="connsiteX20-349" fmla="*/ 760997 w 2590131"/>
                <a:gd name="connsiteY20-350" fmla="*/ 311624 h 1750983"/>
                <a:gd name="connsiteX21-351" fmla="*/ 1286659 w 2590131"/>
                <a:gd name="connsiteY21-352" fmla="*/ 1 h 1750983"/>
                <a:gd name="connsiteX0-353" fmla="*/ 1286659 w 2590131"/>
                <a:gd name="connsiteY0-354" fmla="*/ 1 h 1760911"/>
                <a:gd name="connsiteX1-355" fmla="*/ 1824329 w 2590131"/>
                <a:gd name="connsiteY1-356" fmla="*/ 283857 h 1760911"/>
                <a:gd name="connsiteX2-357" fmla="*/ 1989086 w 2590131"/>
                <a:gd name="connsiteY2-358" fmla="*/ 1313587 h 1760911"/>
                <a:gd name="connsiteX3-359" fmla="*/ 1981650 w 2590131"/>
                <a:gd name="connsiteY3-360" fmla="*/ 1315544 h 1760911"/>
                <a:gd name="connsiteX4-361" fmla="*/ 1981573 w 2590131"/>
                <a:gd name="connsiteY4-362" fmla="*/ 1316380 h 1760911"/>
                <a:gd name="connsiteX5-363" fmla="*/ 1912938 w 2590131"/>
                <a:gd name="connsiteY5-364" fmla="*/ 1545805 h 1760911"/>
                <a:gd name="connsiteX6-365" fmla="*/ 1517453 w 2590131"/>
                <a:gd name="connsiteY6-366" fmla="*/ 1760911 h 1760911"/>
                <a:gd name="connsiteX7-367" fmla="*/ 1696726 w 2590131"/>
                <a:gd name="connsiteY7-368" fmla="*/ 1413520 h 1760911"/>
                <a:gd name="connsiteX8-369" fmla="*/ 1687689 w 2590131"/>
                <a:gd name="connsiteY8-370" fmla="*/ 1392902 h 1760911"/>
                <a:gd name="connsiteX9-371" fmla="*/ 1676048 w 2590131"/>
                <a:gd name="connsiteY9-372" fmla="*/ 1395965 h 1760911"/>
                <a:gd name="connsiteX10-373" fmla="*/ 847095 w 2590131"/>
                <a:gd name="connsiteY10-374" fmla="*/ 1371740 h 1760911"/>
                <a:gd name="connsiteX11-375" fmla="*/ 765530 w 2590131"/>
                <a:gd name="connsiteY11-376" fmla="*/ 1308978 h 1760911"/>
                <a:gd name="connsiteX12-377" fmla="*/ 762632 w 2590131"/>
                <a:gd name="connsiteY12-378" fmla="*/ 1310551 h 1760911"/>
                <a:gd name="connsiteX13-379" fmla="*/ 560291 w 2590131"/>
                <a:gd name="connsiteY13-380" fmla="*/ 1351401 h 1760911"/>
                <a:gd name="connsiteX14-381" fmla="*/ 519829 w 2590131"/>
                <a:gd name="connsiteY14-382" fmla="*/ 1351401 h 1760911"/>
                <a:gd name="connsiteX15-383" fmla="*/ 0 w 2590131"/>
                <a:gd name="connsiteY15-384" fmla="*/ 831572 h 1760911"/>
                <a:gd name="connsiteX16-385" fmla="*/ 0 w 2590131"/>
                <a:gd name="connsiteY16-386" fmla="*/ 791110 h 1760911"/>
                <a:gd name="connsiteX17-387" fmla="*/ 519829 w 2590131"/>
                <a:gd name="connsiteY17-388" fmla="*/ 271281 h 1760911"/>
                <a:gd name="connsiteX18-389" fmla="*/ 560291 w 2590131"/>
                <a:gd name="connsiteY18-390" fmla="*/ 271281 h 1760911"/>
                <a:gd name="connsiteX19-391" fmla="*/ 665055 w 2590131"/>
                <a:gd name="connsiteY19-392" fmla="*/ 281842 h 1760911"/>
                <a:gd name="connsiteX20-393" fmla="*/ 760997 w 2590131"/>
                <a:gd name="connsiteY20-394" fmla="*/ 311624 h 1760911"/>
                <a:gd name="connsiteX21-395" fmla="*/ 1286659 w 2590131"/>
                <a:gd name="connsiteY21-396" fmla="*/ 1 h 1760911"/>
                <a:gd name="connsiteX0-397" fmla="*/ 1286659 w 2590131"/>
                <a:gd name="connsiteY0-398" fmla="*/ 1 h 1760911"/>
                <a:gd name="connsiteX1-399" fmla="*/ 1824329 w 2590131"/>
                <a:gd name="connsiteY1-400" fmla="*/ 283857 h 1760911"/>
                <a:gd name="connsiteX2-401" fmla="*/ 1989086 w 2590131"/>
                <a:gd name="connsiteY2-402" fmla="*/ 1313587 h 1760911"/>
                <a:gd name="connsiteX3-403" fmla="*/ 1981650 w 2590131"/>
                <a:gd name="connsiteY3-404" fmla="*/ 1315544 h 1760911"/>
                <a:gd name="connsiteX4-405" fmla="*/ 1981573 w 2590131"/>
                <a:gd name="connsiteY4-406" fmla="*/ 1316380 h 1760911"/>
                <a:gd name="connsiteX5-407" fmla="*/ 1912938 w 2590131"/>
                <a:gd name="connsiteY5-408" fmla="*/ 1545805 h 1760911"/>
                <a:gd name="connsiteX6-409" fmla="*/ 1517453 w 2590131"/>
                <a:gd name="connsiteY6-410" fmla="*/ 1760911 h 1760911"/>
                <a:gd name="connsiteX7-411" fmla="*/ 1696726 w 2590131"/>
                <a:gd name="connsiteY7-412" fmla="*/ 1413520 h 1760911"/>
                <a:gd name="connsiteX8-413" fmla="*/ 1687689 w 2590131"/>
                <a:gd name="connsiteY8-414" fmla="*/ 1392902 h 1760911"/>
                <a:gd name="connsiteX9-415" fmla="*/ 1676048 w 2590131"/>
                <a:gd name="connsiteY9-416" fmla="*/ 1395965 h 1760911"/>
                <a:gd name="connsiteX10-417" fmla="*/ 847095 w 2590131"/>
                <a:gd name="connsiteY10-418" fmla="*/ 1371740 h 1760911"/>
                <a:gd name="connsiteX11-419" fmla="*/ 765530 w 2590131"/>
                <a:gd name="connsiteY11-420" fmla="*/ 1308978 h 1760911"/>
                <a:gd name="connsiteX12-421" fmla="*/ 762632 w 2590131"/>
                <a:gd name="connsiteY12-422" fmla="*/ 1310551 h 1760911"/>
                <a:gd name="connsiteX13-423" fmla="*/ 560291 w 2590131"/>
                <a:gd name="connsiteY13-424" fmla="*/ 1351401 h 1760911"/>
                <a:gd name="connsiteX14-425" fmla="*/ 519829 w 2590131"/>
                <a:gd name="connsiteY14-426" fmla="*/ 1351401 h 1760911"/>
                <a:gd name="connsiteX15-427" fmla="*/ 0 w 2590131"/>
                <a:gd name="connsiteY15-428" fmla="*/ 831572 h 1760911"/>
                <a:gd name="connsiteX16-429" fmla="*/ 0 w 2590131"/>
                <a:gd name="connsiteY16-430" fmla="*/ 791110 h 1760911"/>
                <a:gd name="connsiteX17-431" fmla="*/ 519829 w 2590131"/>
                <a:gd name="connsiteY17-432" fmla="*/ 271281 h 1760911"/>
                <a:gd name="connsiteX18-433" fmla="*/ 560291 w 2590131"/>
                <a:gd name="connsiteY18-434" fmla="*/ 271281 h 1760911"/>
                <a:gd name="connsiteX19-435" fmla="*/ 665055 w 2590131"/>
                <a:gd name="connsiteY19-436" fmla="*/ 281842 h 1760911"/>
                <a:gd name="connsiteX20-437" fmla="*/ 760997 w 2590131"/>
                <a:gd name="connsiteY20-438" fmla="*/ 311624 h 1760911"/>
                <a:gd name="connsiteX21-439" fmla="*/ 1286659 w 2590131"/>
                <a:gd name="connsiteY21-440" fmla="*/ 1 h 1760911"/>
                <a:gd name="connsiteX0-441" fmla="*/ 1286659 w 2590131"/>
                <a:gd name="connsiteY0-442" fmla="*/ 1 h 1760911"/>
                <a:gd name="connsiteX1-443" fmla="*/ 1824329 w 2590131"/>
                <a:gd name="connsiteY1-444" fmla="*/ 283857 h 1760911"/>
                <a:gd name="connsiteX2-445" fmla="*/ 1989086 w 2590131"/>
                <a:gd name="connsiteY2-446" fmla="*/ 1313587 h 1760911"/>
                <a:gd name="connsiteX3-447" fmla="*/ 1981650 w 2590131"/>
                <a:gd name="connsiteY3-448" fmla="*/ 1315544 h 1760911"/>
                <a:gd name="connsiteX4-449" fmla="*/ 1981573 w 2590131"/>
                <a:gd name="connsiteY4-450" fmla="*/ 1316380 h 1760911"/>
                <a:gd name="connsiteX5-451" fmla="*/ 1912938 w 2590131"/>
                <a:gd name="connsiteY5-452" fmla="*/ 1545805 h 1760911"/>
                <a:gd name="connsiteX6-453" fmla="*/ 1517453 w 2590131"/>
                <a:gd name="connsiteY6-454" fmla="*/ 1760911 h 1760911"/>
                <a:gd name="connsiteX7-455" fmla="*/ 1696726 w 2590131"/>
                <a:gd name="connsiteY7-456" fmla="*/ 1413520 h 1760911"/>
                <a:gd name="connsiteX8-457" fmla="*/ 1687689 w 2590131"/>
                <a:gd name="connsiteY8-458" fmla="*/ 1392902 h 1760911"/>
                <a:gd name="connsiteX9-459" fmla="*/ 1676048 w 2590131"/>
                <a:gd name="connsiteY9-460" fmla="*/ 1395965 h 1760911"/>
                <a:gd name="connsiteX10-461" fmla="*/ 847095 w 2590131"/>
                <a:gd name="connsiteY10-462" fmla="*/ 1371740 h 1760911"/>
                <a:gd name="connsiteX11-463" fmla="*/ 765530 w 2590131"/>
                <a:gd name="connsiteY11-464" fmla="*/ 1308978 h 1760911"/>
                <a:gd name="connsiteX12-465" fmla="*/ 762632 w 2590131"/>
                <a:gd name="connsiteY12-466" fmla="*/ 1310551 h 1760911"/>
                <a:gd name="connsiteX13-467" fmla="*/ 560291 w 2590131"/>
                <a:gd name="connsiteY13-468" fmla="*/ 1351401 h 1760911"/>
                <a:gd name="connsiteX14-469" fmla="*/ 519829 w 2590131"/>
                <a:gd name="connsiteY14-470" fmla="*/ 1351401 h 1760911"/>
                <a:gd name="connsiteX15-471" fmla="*/ 0 w 2590131"/>
                <a:gd name="connsiteY15-472" fmla="*/ 831572 h 1760911"/>
                <a:gd name="connsiteX16-473" fmla="*/ 0 w 2590131"/>
                <a:gd name="connsiteY16-474" fmla="*/ 791110 h 1760911"/>
                <a:gd name="connsiteX17-475" fmla="*/ 519829 w 2590131"/>
                <a:gd name="connsiteY17-476" fmla="*/ 271281 h 1760911"/>
                <a:gd name="connsiteX18-477" fmla="*/ 560291 w 2590131"/>
                <a:gd name="connsiteY18-478" fmla="*/ 271281 h 1760911"/>
                <a:gd name="connsiteX19-479" fmla="*/ 665055 w 2590131"/>
                <a:gd name="connsiteY19-480" fmla="*/ 281842 h 1760911"/>
                <a:gd name="connsiteX20-481" fmla="*/ 760997 w 2590131"/>
                <a:gd name="connsiteY20-482" fmla="*/ 311624 h 1760911"/>
                <a:gd name="connsiteX21-483" fmla="*/ 1286659 w 2590131"/>
                <a:gd name="connsiteY21-484" fmla="*/ 1 h 1760911"/>
                <a:gd name="connsiteX0-485" fmla="*/ 1286659 w 2590131"/>
                <a:gd name="connsiteY0-486" fmla="*/ 1 h 1760911"/>
                <a:gd name="connsiteX1-487" fmla="*/ 1824329 w 2590131"/>
                <a:gd name="connsiteY1-488" fmla="*/ 283857 h 1760911"/>
                <a:gd name="connsiteX2-489" fmla="*/ 1989086 w 2590131"/>
                <a:gd name="connsiteY2-490" fmla="*/ 1313587 h 1760911"/>
                <a:gd name="connsiteX3-491" fmla="*/ 1981650 w 2590131"/>
                <a:gd name="connsiteY3-492" fmla="*/ 1315544 h 1760911"/>
                <a:gd name="connsiteX4-493" fmla="*/ 1981573 w 2590131"/>
                <a:gd name="connsiteY4-494" fmla="*/ 1316380 h 1760911"/>
                <a:gd name="connsiteX5-495" fmla="*/ 1912938 w 2590131"/>
                <a:gd name="connsiteY5-496" fmla="*/ 1545805 h 1760911"/>
                <a:gd name="connsiteX6-497" fmla="*/ 1517453 w 2590131"/>
                <a:gd name="connsiteY6-498" fmla="*/ 1760911 h 1760911"/>
                <a:gd name="connsiteX7-499" fmla="*/ 1696726 w 2590131"/>
                <a:gd name="connsiteY7-500" fmla="*/ 1413520 h 1760911"/>
                <a:gd name="connsiteX8-501" fmla="*/ 1687689 w 2590131"/>
                <a:gd name="connsiteY8-502" fmla="*/ 1392902 h 1760911"/>
                <a:gd name="connsiteX9-503" fmla="*/ 1676048 w 2590131"/>
                <a:gd name="connsiteY9-504" fmla="*/ 1395965 h 1760911"/>
                <a:gd name="connsiteX10-505" fmla="*/ 854235 w 2590131"/>
                <a:gd name="connsiteY10-506" fmla="*/ 1368430 h 1760911"/>
                <a:gd name="connsiteX11-507" fmla="*/ 765530 w 2590131"/>
                <a:gd name="connsiteY11-508" fmla="*/ 1308978 h 1760911"/>
                <a:gd name="connsiteX12-509" fmla="*/ 762632 w 2590131"/>
                <a:gd name="connsiteY12-510" fmla="*/ 1310551 h 1760911"/>
                <a:gd name="connsiteX13-511" fmla="*/ 560291 w 2590131"/>
                <a:gd name="connsiteY13-512" fmla="*/ 1351401 h 1760911"/>
                <a:gd name="connsiteX14-513" fmla="*/ 519829 w 2590131"/>
                <a:gd name="connsiteY14-514" fmla="*/ 1351401 h 1760911"/>
                <a:gd name="connsiteX15-515" fmla="*/ 0 w 2590131"/>
                <a:gd name="connsiteY15-516" fmla="*/ 831572 h 1760911"/>
                <a:gd name="connsiteX16-517" fmla="*/ 0 w 2590131"/>
                <a:gd name="connsiteY16-518" fmla="*/ 791110 h 1760911"/>
                <a:gd name="connsiteX17-519" fmla="*/ 519829 w 2590131"/>
                <a:gd name="connsiteY17-520" fmla="*/ 271281 h 1760911"/>
                <a:gd name="connsiteX18-521" fmla="*/ 560291 w 2590131"/>
                <a:gd name="connsiteY18-522" fmla="*/ 271281 h 1760911"/>
                <a:gd name="connsiteX19-523" fmla="*/ 665055 w 2590131"/>
                <a:gd name="connsiteY19-524" fmla="*/ 281842 h 1760911"/>
                <a:gd name="connsiteX20-525" fmla="*/ 760997 w 2590131"/>
                <a:gd name="connsiteY20-526" fmla="*/ 311624 h 1760911"/>
                <a:gd name="connsiteX21-527" fmla="*/ 1286659 w 2590131"/>
                <a:gd name="connsiteY21-528" fmla="*/ 1 h 1760911"/>
                <a:gd name="connsiteX0-529" fmla="*/ 1279519 w 2590131"/>
                <a:gd name="connsiteY0-530" fmla="*/ 1 h 1717890"/>
                <a:gd name="connsiteX1-531" fmla="*/ 1824329 w 2590131"/>
                <a:gd name="connsiteY1-532" fmla="*/ 240836 h 1717890"/>
                <a:gd name="connsiteX2-533" fmla="*/ 1989086 w 2590131"/>
                <a:gd name="connsiteY2-534" fmla="*/ 1270566 h 1717890"/>
                <a:gd name="connsiteX3-535" fmla="*/ 1981650 w 2590131"/>
                <a:gd name="connsiteY3-536" fmla="*/ 1272523 h 1717890"/>
                <a:gd name="connsiteX4-537" fmla="*/ 1981573 w 2590131"/>
                <a:gd name="connsiteY4-538" fmla="*/ 1273359 h 1717890"/>
                <a:gd name="connsiteX5-539" fmla="*/ 1912938 w 2590131"/>
                <a:gd name="connsiteY5-540" fmla="*/ 1502784 h 1717890"/>
                <a:gd name="connsiteX6-541" fmla="*/ 1517453 w 2590131"/>
                <a:gd name="connsiteY6-542" fmla="*/ 1717890 h 1717890"/>
                <a:gd name="connsiteX7-543" fmla="*/ 1696726 w 2590131"/>
                <a:gd name="connsiteY7-544" fmla="*/ 1370499 h 1717890"/>
                <a:gd name="connsiteX8-545" fmla="*/ 1687689 w 2590131"/>
                <a:gd name="connsiteY8-546" fmla="*/ 1349881 h 1717890"/>
                <a:gd name="connsiteX9-547" fmla="*/ 1676048 w 2590131"/>
                <a:gd name="connsiteY9-548" fmla="*/ 1352944 h 1717890"/>
                <a:gd name="connsiteX10-549" fmla="*/ 854235 w 2590131"/>
                <a:gd name="connsiteY10-550" fmla="*/ 1325409 h 1717890"/>
                <a:gd name="connsiteX11-551" fmla="*/ 765530 w 2590131"/>
                <a:gd name="connsiteY11-552" fmla="*/ 1265957 h 1717890"/>
                <a:gd name="connsiteX12-553" fmla="*/ 762632 w 2590131"/>
                <a:gd name="connsiteY12-554" fmla="*/ 1267530 h 1717890"/>
                <a:gd name="connsiteX13-555" fmla="*/ 560291 w 2590131"/>
                <a:gd name="connsiteY13-556" fmla="*/ 1308380 h 1717890"/>
                <a:gd name="connsiteX14-557" fmla="*/ 519829 w 2590131"/>
                <a:gd name="connsiteY14-558" fmla="*/ 1308380 h 1717890"/>
                <a:gd name="connsiteX15-559" fmla="*/ 0 w 2590131"/>
                <a:gd name="connsiteY15-560" fmla="*/ 788551 h 1717890"/>
                <a:gd name="connsiteX16-561" fmla="*/ 0 w 2590131"/>
                <a:gd name="connsiteY16-562" fmla="*/ 748089 h 1717890"/>
                <a:gd name="connsiteX17-563" fmla="*/ 519829 w 2590131"/>
                <a:gd name="connsiteY17-564" fmla="*/ 228260 h 1717890"/>
                <a:gd name="connsiteX18-565" fmla="*/ 560291 w 2590131"/>
                <a:gd name="connsiteY18-566" fmla="*/ 228260 h 1717890"/>
                <a:gd name="connsiteX19-567" fmla="*/ 665055 w 2590131"/>
                <a:gd name="connsiteY19-568" fmla="*/ 238821 h 1717890"/>
                <a:gd name="connsiteX20-569" fmla="*/ 760997 w 2590131"/>
                <a:gd name="connsiteY20-570" fmla="*/ 268603 h 1717890"/>
                <a:gd name="connsiteX21-571" fmla="*/ 1279519 w 2590131"/>
                <a:gd name="connsiteY21-572" fmla="*/ 1 h 1717890"/>
                <a:gd name="connsiteX0-573" fmla="*/ 1308079 w 2590131"/>
                <a:gd name="connsiteY0-574" fmla="*/ 1 h 1711271"/>
                <a:gd name="connsiteX1-575" fmla="*/ 1824329 w 2590131"/>
                <a:gd name="connsiteY1-576" fmla="*/ 234217 h 1711271"/>
                <a:gd name="connsiteX2-577" fmla="*/ 1989086 w 2590131"/>
                <a:gd name="connsiteY2-578" fmla="*/ 1263947 h 1711271"/>
                <a:gd name="connsiteX3-579" fmla="*/ 1981650 w 2590131"/>
                <a:gd name="connsiteY3-580" fmla="*/ 1265904 h 1711271"/>
                <a:gd name="connsiteX4-581" fmla="*/ 1981573 w 2590131"/>
                <a:gd name="connsiteY4-582" fmla="*/ 1266740 h 1711271"/>
                <a:gd name="connsiteX5-583" fmla="*/ 1912938 w 2590131"/>
                <a:gd name="connsiteY5-584" fmla="*/ 1496165 h 1711271"/>
                <a:gd name="connsiteX6-585" fmla="*/ 1517453 w 2590131"/>
                <a:gd name="connsiteY6-586" fmla="*/ 1711271 h 1711271"/>
                <a:gd name="connsiteX7-587" fmla="*/ 1696726 w 2590131"/>
                <a:gd name="connsiteY7-588" fmla="*/ 1363880 h 1711271"/>
                <a:gd name="connsiteX8-589" fmla="*/ 1687689 w 2590131"/>
                <a:gd name="connsiteY8-590" fmla="*/ 1343262 h 1711271"/>
                <a:gd name="connsiteX9-591" fmla="*/ 1676048 w 2590131"/>
                <a:gd name="connsiteY9-592" fmla="*/ 1346325 h 1711271"/>
                <a:gd name="connsiteX10-593" fmla="*/ 854235 w 2590131"/>
                <a:gd name="connsiteY10-594" fmla="*/ 1318790 h 1711271"/>
                <a:gd name="connsiteX11-595" fmla="*/ 765530 w 2590131"/>
                <a:gd name="connsiteY11-596" fmla="*/ 1259338 h 1711271"/>
                <a:gd name="connsiteX12-597" fmla="*/ 762632 w 2590131"/>
                <a:gd name="connsiteY12-598" fmla="*/ 1260911 h 1711271"/>
                <a:gd name="connsiteX13-599" fmla="*/ 560291 w 2590131"/>
                <a:gd name="connsiteY13-600" fmla="*/ 1301761 h 1711271"/>
                <a:gd name="connsiteX14-601" fmla="*/ 519829 w 2590131"/>
                <a:gd name="connsiteY14-602" fmla="*/ 1301761 h 1711271"/>
                <a:gd name="connsiteX15-603" fmla="*/ 0 w 2590131"/>
                <a:gd name="connsiteY15-604" fmla="*/ 781932 h 1711271"/>
                <a:gd name="connsiteX16-605" fmla="*/ 0 w 2590131"/>
                <a:gd name="connsiteY16-606" fmla="*/ 741470 h 1711271"/>
                <a:gd name="connsiteX17-607" fmla="*/ 519829 w 2590131"/>
                <a:gd name="connsiteY17-608" fmla="*/ 221641 h 1711271"/>
                <a:gd name="connsiteX18-609" fmla="*/ 560291 w 2590131"/>
                <a:gd name="connsiteY18-610" fmla="*/ 221641 h 1711271"/>
                <a:gd name="connsiteX19-611" fmla="*/ 665055 w 2590131"/>
                <a:gd name="connsiteY19-612" fmla="*/ 232202 h 1711271"/>
                <a:gd name="connsiteX20-613" fmla="*/ 760997 w 2590131"/>
                <a:gd name="connsiteY20-614" fmla="*/ 261984 h 1711271"/>
                <a:gd name="connsiteX21-615" fmla="*/ 1308079 w 2590131"/>
                <a:gd name="connsiteY21-616" fmla="*/ 1 h 1711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2590131" h="1711271">
                  <a:moveTo>
                    <a:pt x="1308079" y="1"/>
                  </a:moveTo>
                  <a:cubicBezTo>
                    <a:pt x="1566396" y="-107"/>
                    <a:pt x="1752248" y="158703"/>
                    <a:pt x="1824329" y="234217"/>
                  </a:cubicBezTo>
                  <a:cubicBezTo>
                    <a:pt x="2958405" y="74951"/>
                    <a:pt x="2675572" y="1414975"/>
                    <a:pt x="1989086" y="1263947"/>
                  </a:cubicBezTo>
                  <a:lnTo>
                    <a:pt x="1981650" y="1265904"/>
                  </a:lnTo>
                  <a:cubicBezTo>
                    <a:pt x="1981624" y="1266183"/>
                    <a:pt x="1981599" y="1266461"/>
                    <a:pt x="1981573" y="1266740"/>
                  </a:cubicBezTo>
                  <a:cubicBezTo>
                    <a:pt x="1969032" y="1345227"/>
                    <a:pt x="1945334" y="1429962"/>
                    <a:pt x="1912938" y="1496165"/>
                  </a:cubicBezTo>
                  <a:cubicBezTo>
                    <a:pt x="1870183" y="1579875"/>
                    <a:pt x="1838329" y="1707330"/>
                    <a:pt x="1517453" y="1711271"/>
                  </a:cubicBezTo>
                  <a:cubicBezTo>
                    <a:pt x="1626176" y="1677603"/>
                    <a:pt x="1749492" y="1546894"/>
                    <a:pt x="1696726" y="1363880"/>
                  </a:cubicBezTo>
                  <a:lnTo>
                    <a:pt x="1687689" y="1343262"/>
                  </a:lnTo>
                  <a:lnTo>
                    <a:pt x="1676048" y="1346325"/>
                  </a:lnTo>
                  <a:cubicBezTo>
                    <a:pt x="1501091" y="1409580"/>
                    <a:pt x="1382653" y="1608349"/>
                    <a:pt x="854235" y="1318790"/>
                  </a:cubicBezTo>
                  <a:lnTo>
                    <a:pt x="765530" y="1259338"/>
                  </a:lnTo>
                  <a:lnTo>
                    <a:pt x="762632" y="1260911"/>
                  </a:lnTo>
                  <a:cubicBezTo>
                    <a:pt x="700440" y="1287215"/>
                    <a:pt x="632064" y="1301761"/>
                    <a:pt x="560291" y="1301761"/>
                  </a:cubicBezTo>
                  <a:lnTo>
                    <a:pt x="519829" y="1301761"/>
                  </a:lnTo>
                  <a:cubicBezTo>
                    <a:pt x="232735" y="1301761"/>
                    <a:pt x="0" y="1069026"/>
                    <a:pt x="0" y="781932"/>
                  </a:cubicBezTo>
                  <a:lnTo>
                    <a:pt x="0" y="741470"/>
                  </a:lnTo>
                  <a:cubicBezTo>
                    <a:pt x="0" y="454376"/>
                    <a:pt x="232735" y="221641"/>
                    <a:pt x="519829" y="221641"/>
                  </a:cubicBezTo>
                  <a:lnTo>
                    <a:pt x="560291" y="221641"/>
                  </a:lnTo>
                  <a:cubicBezTo>
                    <a:pt x="596178" y="221641"/>
                    <a:pt x="631215" y="225278"/>
                    <a:pt x="665055" y="232202"/>
                  </a:cubicBezTo>
                  <a:lnTo>
                    <a:pt x="760997" y="261984"/>
                  </a:lnTo>
                  <a:cubicBezTo>
                    <a:pt x="873847" y="209808"/>
                    <a:pt x="1049762" y="109"/>
                    <a:pt x="130807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26" name="稻壳儿花儿小姐"/>
            <p:cNvSpPr txBox="1">
              <a:spLocks noChangeArrowheads="1"/>
            </p:cNvSpPr>
            <p:nvPr/>
          </p:nvSpPr>
          <p:spPr bwMode="auto">
            <a:xfrm>
              <a:off x="1359494" y="1702020"/>
              <a:ext cx="1757138" cy="500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800" spc="200" dirty="0" smtClean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Arial" panose="020B0604020202020204"/>
                </a:rPr>
                <a:t>添加文字</a:t>
              </a:r>
              <a:endParaRPr lang="zh-CN" sz="1800" spc="2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Arial" panose="020B0604020202020204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8424619" y="2409279"/>
            <a:ext cx="3096896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66922" y="3913393"/>
            <a:ext cx="1351639" cy="937682"/>
            <a:chOff x="1285562" y="1340487"/>
            <a:chExt cx="1831070" cy="1270280"/>
          </a:xfrm>
        </p:grpSpPr>
        <p:sp>
          <p:nvSpPr>
            <p:cNvPr id="29" name="稻壳儿花儿小姐"/>
            <p:cNvSpPr/>
            <p:nvPr/>
          </p:nvSpPr>
          <p:spPr>
            <a:xfrm>
              <a:off x="1285562" y="1340487"/>
              <a:ext cx="1831069" cy="1270280"/>
            </a:xfrm>
            <a:custGeom>
              <a:avLst/>
              <a:gdLst>
                <a:gd name="connsiteX0" fmla="*/ 1331748 w 2590131"/>
                <a:gd name="connsiteY0" fmla="*/ 0 h 1737108"/>
                <a:gd name="connsiteX1" fmla="*/ 1824329 w 2590131"/>
                <a:gd name="connsiteY1" fmla="*/ 269982 h 1737108"/>
                <a:gd name="connsiteX2" fmla="*/ 1989086 w 2590131"/>
                <a:gd name="connsiteY2" fmla="*/ 1299712 h 1737108"/>
                <a:gd name="connsiteX3" fmla="*/ 1981650 w 2590131"/>
                <a:gd name="connsiteY3" fmla="*/ 1301669 h 1737108"/>
                <a:gd name="connsiteX4" fmla="*/ 1981573 w 2590131"/>
                <a:gd name="connsiteY4" fmla="*/ 1302505 h 1737108"/>
                <a:gd name="connsiteX5" fmla="*/ 1912938 w 2590131"/>
                <a:gd name="connsiteY5" fmla="*/ 1531930 h 1737108"/>
                <a:gd name="connsiteX6" fmla="*/ 1486636 w 2590131"/>
                <a:gd name="connsiteY6" fmla="*/ 1737108 h 1737108"/>
                <a:gd name="connsiteX7" fmla="*/ 1696726 w 2590131"/>
                <a:gd name="connsiteY7" fmla="*/ 1399645 h 1737108"/>
                <a:gd name="connsiteX8" fmla="*/ 1687689 w 2590131"/>
                <a:gd name="connsiteY8" fmla="*/ 1379027 h 1737108"/>
                <a:gd name="connsiteX9" fmla="*/ 1676048 w 2590131"/>
                <a:gd name="connsiteY9" fmla="*/ 1382090 h 1737108"/>
                <a:gd name="connsiteX10" fmla="*/ 847095 w 2590131"/>
                <a:gd name="connsiteY10" fmla="*/ 1357865 h 1737108"/>
                <a:gd name="connsiteX11" fmla="*/ 765530 w 2590131"/>
                <a:gd name="connsiteY11" fmla="*/ 1295103 h 1737108"/>
                <a:gd name="connsiteX12" fmla="*/ 762632 w 2590131"/>
                <a:gd name="connsiteY12" fmla="*/ 1296676 h 1737108"/>
                <a:gd name="connsiteX13" fmla="*/ 560291 w 2590131"/>
                <a:gd name="connsiteY13" fmla="*/ 1337526 h 1737108"/>
                <a:gd name="connsiteX14" fmla="*/ 519829 w 2590131"/>
                <a:gd name="connsiteY14" fmla="*/ 1337526 h 1737108"/>
                <a:gd name="connsiteX15" fmla="*/ 0 w 2590131"/>
                <a:gd name="connsiteY15" fmla="*/ 817697 h 1737108"/>
                <a:gd name="connsiteX16" fmla="*/ 0 w 2590131"/>
                <a:gd name="connsiteY16" fmla="*/ 777235 h 1737108"/>
                <a:gd name="connsiteX17" fmla="*/ 519829 w 2590131"/>
                <a:gd name="connsiteY17" fmla="*/ 257406 h 1737108"/>
                <a:gd name="connsiteX18" fmla="*/ 560291 w 2590131"/>
                <a:gd name="connsiteY18" fmla="*/ 257406 h 1737108"/>
                <a:gd name="connsiteX19" fmla="*/ 665055 w 2590131"/>
                <a:gd name="connsiteY19" fmla="*/ 267967 h 1737108"/>
                <a:gd name="connsiteX20" fmla="*/ 760997 w 2590131"/>
                <a:gd name="connsiteY20" fmla="*/ 297749 h 1737108"/>
                <a:gd name="connsiteX21" fmla="*/ 761648 w 2590131"/>
                <a:gd name="connsiteY21" fmla="*/ 278220 h 1737108"/>
                <a:gd name="connsiteX22" fmla="*/ 1331748 w 2590131"/>
                <a:gd name="connsiteY22" fmla="*/ 0 h 1737108"/>
                <a:gd name="connsiteX0-1" fmla="*/ 1331748 w 2590131"/>
                <a:gd name="connsiteY0-2" fmla="*/ 0 h 1737108"/>
                <a:gd name="connsiteX1-3" fmla="*/ 1824329 w 2590131"/>
                <a:gd name="connsiteY1-4" fmla="*/ 269982 h 1737108"/>
                <a:gd name="connsiteX2-5" fmla="*/ 1989086 w 2590131"/>
                <a:gd name="connsiteY2-6" fmla="*/ 1299712 h 1737108"/>
                <a:gd name="connsiteX3-7" fmla="*/ 1981650 w 2590131"/>
                <a:gd name="connsiteY3-8" fmla="*/ 1301669 h 1737108"/>
                <a:gd name="connsiteX4-9" fmla="*/ 1981573 w 2590131"/>
                <a:gd name="connsiteY4-10" fmla="*/ 1302505 h 1737108"/>
                <a:gd name="connsiteX5-11" fmla="*/ 1912938 w 2590131"/>
                <a:gd name="connsiteY5-12" fmla="*/ 1531930 h 1737108"/>
                <a:gd name="connsiteX6-13" fmla="*/ 1486636 w 2590131"/>
                <a:gd name="connsiteY6-14" fmla="*/ 1737108 h 1737108"/>
                <a:gd name="connsiteX7-15" fmla="*/ 1696726 w 2590131"/>
                <a:gd name="connsiteY7-16" fmla="*/ 1399645 h 1737108"/>
                <a:gd name="connsiteX8-17" fmla="*/ 1687689 w 2590131"/>
                <a:gd name="connsiteY8-18" fmla="*/ 1379027 h 1737108"/>
                <a:gd name="connsiteX9-19" fmla="*/ 1676048 w 2590131"/>
                <a:gd name="connsiteY9-20" fmla="*/ 1382090 h 1737108"/>
                <a:gd name="connsiteX10-21" fmla="*/ 847095 w 2590131"/>
                <a:gd name="connsiteY10-22" fmla="*/ 1357865 h 1737108"/>
                <a:gd name="connsiteX11-23" fmla="*/ 765530 w 2590131"/>
                <a:gd name="connsiteY11-24" fmla="*/ 1295103 h 1737108"/>
                <a:gd name="connsiteX12-25" fmla="*/ 762632 w 2590131"/>
                <a:gd name="connsiteY12-26" fmla="*/ 1296676 h 1737108"/>
                <a:gd name="connsiteX13-27" fmla="*/ 560291 w 2590131"/>
                <a:gd name="connsiteY13-28" fmla="*/ 1337526 h 1737108"/>
                <a:gd name="connsiteX14-29" fmla="*/ 519829 w 2590131"/>
                <a:gd name="connsiteY14-30" fmla="*/ 1337526 h 1737108"/>
                <a:gd name="connsiteX15-31" fmla="*/ 0 w 2590131"/>
                <a:gd name="connsiteY15-32" fmla="*/ 817697 h 1737108"/>
                <a:gd name="connsiteX16-33" fmla="*/ 0 w 2590131"/>
                <a:gd name="connsiteY16-34" fmla="*/ 777235 h 1737108"/>
                <a:gd name="connsiteX17-35" fmla="*/ 519829 w 2590131"/>
                <a:gd name="connsiteY17-36" fmla="*/ 257406 h 1737108"/>
                <a:gd name="connsiteX18-37" fmla="*/ 560291 w 2590131"/>
                <a:gd name="connsiteY18-38" fmla="*/ 257406 h 1737108"/>
                <a:gd name="connsiteX19-39" fmla="*/ 665055 w 2590131"/>
                <a:gd name="connsiteY19-40" fmla="*/ 267967 h 1737108"/>
                <a:gd name="connsiteX20-41" fmla="*/ 760997 w 2590131"/>
                <a:gd name="connsiteY20-42" fmla="*/ 297749 h 1737108"/>
                <a:gd name="connsiteX21-43" fmla="*/ 1331748 w 2590131"/>
                <a:gd name="connsiteY21-44" fmla="*/ 0 h 1737108"/>
                <a:gd name="connsiteX0-45" fmla="*/ 1331748 w 2590131"/>
                <a:gd name="connsiteY0-46" fmla="*/ 0 h 1737108"/>
                <a:gd name="connsiteX1-47" fmla="*/ 1824329 w 2590131"/>
                <a:gd name="connsiteY1-48" fmla="*/ 269982 h 1737108"/>
                <a:gd name="connsiteX2-49" fmla="*/ 1989086 w 2590131"/>
                <a:gd name="connsiteY2-50" fmla="*/ 1299712 h 1737108"/>
                <a:gd name="connsiteX3-51" fmla="*/ 1981650 w 2590131"/>
                <a:gd name="connsiteY3-52" fmla="*/ 1301669 h 1737108"/>
                <a:gd name="connsiteX4-53" fmla="*/ 1981573 w 2590131"/>
                <a:gd name="connsiteY4-54" fmla="*/ 1302505 h 1737108"/>
                <a:gd name="connsiteX5-55" fmla="*/ 1912938 w 2590131"/>
                <a:gd name="connsiteY5-56" fmla="*/ 1531930 h 1737108"/>
                <a:gd name="connsiteX6-57" fmla="*/ 1486636 w 2590131"/>
                <a:gd name="connsiteY6-58" fmla="*/ 1737108 h 1737108"/>
                <a:gd name="connsiteX7-59" fmla="*/ 1696726 w 2590131"/>
                <a:gd name="connsiteY7-60" fmla="*/ 1399645 h 1737108"/>
                <a:gd name="connsiteX8-61" fmla="*/ 1687689 w 2590131"/>
                <a:gd name="connsiteY8-62" fmla="*/ 1379027 h 1737108"/>
                <a:gd name="connsiteX9-63" fmla="*/ 1676048 w 2590131"/>
                <a:gd name="connsiteY9-64" fmla="*/ 1382090 h 1737108"/>
                <a:gd name="connsiteX10-65" fmla="*/ 847095 w 2590131"/>
                <a:gd name="connsiteY10-66" fmla="*/ 1357865 h 1737108"/>
                <a:gd name="connsiteX11-67" fmla="*/ 765530 w 2590131"/>
                <a:gd name="connsiteY11-68" fmla="*/ 1295103 h 1737108"/>
                <a:gd name="connsiteX12-69" fmla="*/ 762632 w 2590131"/>
                <a:gd name="connsiteY12-70" fmla="*/ 1296676 h 1737108"/>
                <a:gd name="connsiteX13-71" fmla="*/ 560291 w 2590131"/>
                <a:gd name="connsiteY13-72" fmla="*/ 1337526 h 1737108"/>
                <a:gd name="connsiteX14-73" fmla="*/ 519829 w 2590131"/>
                <a:gd name="connsiteY14-74" fmla="*/ 1337526 h 1737108"/>
                <a:gd name="connsiteX15-75" fmla="*/ 0 w 2590131"/>
                <a:gd name="connsiteY15-76" fmla="*/ 817697 h 1737108"/>
                <a:gd name="connsiteX16-77" fmla="*/ 0 w 2590131"/>
                <a:gd name="connsiteY16-78" fmla="*/ 777235 h 1737108"/>
                <a:gd name="connsiteX17-79" fmla="*/ 519829 w 2590131"/>
                <a:gd name="connsiteY17-80" fmla="*/ 257406 h 1737108"/>
                <a:gd name="connsiteX18-81" fmla="*/ 560291 w 2590131"/>
                <a:gd name="connsiteY18-82" fmla="*/ 257406 h 1737108"/>
                <a:gd name="connsiteX19-83" fmla="*/ 665055 w 2590131"/>
                <a:gd name="connsiteY19-84" fmla="*/ 267967 h 1737108"/>
                <a:gd name="connsiteX20-85" fmla="*/ 760997 w 2590131"/>
                <a:gd name="connsiteY20-86" fmla="*/ 297749 h 1737108"/>
                <a:gd name="connsiteX21-87" fmla="*/ 1331748 w 2590131"/>
                <a:gd name="connsiteY21-88" fmla="*/ 0 h 1737108"/>
                <a:gd name="connsiteX0-89" fmla="*/ 1331748 w 2590131"/>
                <a:gd name="connsiteY0-90" fmla="*/ 3586 h 1740694"/>
                <a:gd name="connsiteX1-91" fmla="*/ 1824329 w 2590131"/>
                <a:gd name="connsiteY1-92" fmla="*/ 273568 h 1740694"/>
                <a:gd name="connsiteX2-93" fmla="*/ 1989086 w 2590131"/>
                <a:gd name="connsiteY2-94" fmla="*/ 1303298 h 1740694"/>
                <a:gd name="connsiteX3-95" fmla="*/ 1981650 w 2590131"/>
                <a:gd name="connsiteY3-96" fmla="*/ 1305255 h 1740694"/>
                <a:gd name="connsiteX4-97" fmla="*/ 1981573 w 2590131"/>
                <a:gd name="connsiteY4-98" fmla="*/ 1306091 h 1740694"/>
                <a:gd name="connsiteX5-99" fmla="*/ 1912938 w 2590131"/>
                <a:gd name="connsiteY5-100" fmla="*/ 1535516 h 1740694"/>
                <a:gd name="connsiteX6-101" fmla="*/ 1486636 w 2590131"/>
                <a:gd name="connsiteY6-102" fmla="*/ 1740694 h 1740694"/>
                <a:gd name="connsiteX7-103" fmla="*/ 1696726 w 2590131"/>
                <a:gd name="connsiteY7-104" fmla="*/ 1403231 h 1740694"/>
                <a:gd name="connsiteX8-105" fmla="*/ 1687689 w 2590131"/>
                <a:gd name="connsiteY8-106" fmla="*/ 1382613 h 1740694"/>
                <a:gd name="connsiteX9-107" fmla="*/ 1676048 w 2590131"/>
                <a:gd name="connsiteY9-108" fmla="*/ 1385676 h 1740694"/>
                <a:gd name="connsiteX10-109" fmla="*/ 847095 w 2590131"/>
                <a:gd name="connsiteY10-110" fmla="*/ 1361451 h 1740694"/>
                <a:gd name="connsiteX11-111" fmla="*/ 765530 w 2590131"/>
                <a:gd name="connsiteY11-112" fmla="*/ 1298689 h 1740694"/>
                <a:gd name="connsiteX12-113" fmla="*/ 762632 w 2590131"/>
                <a:gd name="connsiteY12-114" fmla="*/ 1300262 h 1740694"/>
                <a:gd name="connsiteX13-115" fmla="*/ 560291 w 2590131"/>
                <a:gd name="connsiteY13-116" fmla="*/ 1341112 h 1740694"/>
                <a:gd name="connsiteX14-117" fmla="*/ 519829 w 2590131"/>
                <a:gd name="connsiteY14-118" fmla="*/ 1341112 h 1740694"/>
                <a:gd name="connsiteX15-119" fmla="*/ 0 w 2590131"/>
                <a:gd name="connsiteY15-120" fmla="*/ 821283 h 1740694"/>
                <a:gd name="connsiteX16-121" fmla="*/ 0 w 2590131"/>
                <a:gd name="connsiteY16-122" fmla="*/ 780821 h 1740694"/>
                <a:gd name="connsiteX17-123" fmla="*/ 519829 w 2590131"/>
                <a:gd name="connsiteY17-124" fmla="*/ 260992 h 1740694"/>
                <a:gd name="connsiteX18-125" fmla="*/ 560291 w 2590131"/>
                <a:gd name="connsiteY18-126" fmla="*/ 260992 h 1740694"/>
                <a:gd name="connsiteX19-127" fmla="*/ 665055 w 2590131"/>
                <a:gd name="connsiteY19-128" fmla="*/ 271553 h 1740694"/>
                <a:gd name="connsiteX20-129" fmla="*/ 760997 w 2590131"/>
                <a:gd name="connsiteY20-130" fmla="*/ 301335 h 1740694"/>
                <a:gd name="connsiteX21-131" fmla="*/ 1331748 w 2590131"/>
                <a:gd name="connsiteY21-132" fmla="*/ 3586 h 1740694"/>
                <a:gd name="connsiteX0-133" fmla="*/ 1342153 w 2590131"/>
                <a:gd name="connsiteY0-134" fmla="*/ 0 h 1782197"/>
                <a:gd name="connsiteX1-135" fmla="*/ 1824329 w 2590131"/>
                <a:gd name="connsiteY1-136" fmla="*/ 315071 h 1782197"/>
                <a:gd name="connsiteX2-137" fmla="*/ 1989086 w 2590131"/>
                <a:gd name="connsiteY2-138" fmla="*/ 1344801 h 1782197"/>
                <a:gd name="connsiteX3-139" fmla="*/ 1981650 w 2590131"/>
                <a:gd name="connsiteY3-140" fmla="*/ 1346758 h 1782197"/>
                <a:gd name="connsiteX4-141" fmla="*/ 1981573 w 2590131"/>
                <a:gd name="connsiteY4-142" fmla="*/ 1347594 h 1782197"/>
                <a:gd name="connsiteX5-143" fmla="*/ 1912938 w 2590131"/>
                <a:gd name="connsiteY5-144" fmla="*/ 1577019 h 1782197"/>
                <a:gd name="connsiteX6-145" fmla="*/ 1486636 w 2590131"/>
                <a:gd name="connsiteY6-146" fmla="*/ 1782197 h 1782197"/>
                <a:gd name="connsiteX7-147" fmla="*/ 1696726 w 2590131"/>
                <a:gd name="connsiteY7-148" fmla="*/ 1444734 h 1782197"/>
                <a:gd name="connsiteX8-149" fmla="*/ 1687689 w 2590131"/>
                <a:gd name="connsiteY8-150" fmla="*/ 1424116 h 1782197"/>
                <a:gd name="connsiteX9-151" fmla="*/ 1676048 w 2590131"/>
                <a:gd name="connsiteY9-152" fmla="*/ 1427179 h 1782197"/>
                <a:gd name="connsiteX10-153" fmla="*/ 847095 w 2590131"/>
                <a:gd name="connsiteY10-154" fmla="*/ 1402954 h 1782197"/>
                <a:gd name="connsiteX11-155" fmla="*/ 765530 w 2590131"/>
                <a:gd name="connsiteY11-156" fmla="*/ 1340192 h 1782197"/>
                <a:gd name="connsiteX12-157" fmla="*/ 762632 w 2590131"/>
                <a:gd name="connsiteY12-158" fmla="*/ 1341765 h 1782197"/>
                <a:gd name="connsiteX13-159" fmla="*/ 560291 w 2590131"/>
                <a:gd name="connsiteY13-160" fmla="*/ 1382615 h 1782197"/>
                <a:gd name="connsiteX14-161" fmla="*/ 519829 w 2590131"/>
                <a:gd name="connsiteY14-162" fmla="*/ 1382615 h 1782197"/>
                <a:gd name="connsiteX15-163" fmla="*/ 0 w 2590131"/>
                <a:gd name="connsiteY15-164" fmla="*/ 862786 h 1782197"/>
                <a:gd name="connsiteX16-165" fmla="*/ 0 w 2590131"/>
                <a:gd name="connsiteY16-166" fmla="*/ 822324 h 1782197"/>
                <a:gd name="connsiteX17-167" fmla="*/ 519829 w 2590131"/>
                <a:gd name="connsiteY17-168" fmla="*/ 302495 h 1782197"/>
                <a:gd name="connsiteX18-169" fmla="*/ 560291 w 2590131"/>
                <a:gd name="connsiteY18-170" fmla="*/ 302495 h 1782197"/>
                <a:gd name="connsiteX19-171" fmla="*/ 665055 w 2590131"/>
                <a:gd name="connsiteY19-172" fmla="*/ 313056 h 1782197"/>
                <a:gd name="connsiteX20-173" fmla="*/ 760997 w 2590131"/>
                <a:gd name="connsiteY20-174" fmla="*/ 342838 h 1782197"/>
                <a:gd name="connsiteX21-175" fmla="*/ 1342153 w 2590131"/>
                <a:gd name="connsiteY21-176" fmla="*/ 0 h 1782197"/>
                <a:gd name="connsiteX0-177" fmla="*/ 1342153 w 2590131"/>
                <a:gd name="connsiteY0-178" fmla="*/ 0 h 1782197"/>
                <a:gd name="connsiteX1-179" fmla="*/ 1824329 w 2590131"/>
                <a:gd name="connsiteY1-180" fmla="*/ 315071 h 1782197"/>
                <a:gd name="connsiteX2-181" fmla="*/ 1989086 w 2590131"/>
                <a:gd name="connsiteY2-182" fmla="*/ 1344801 h 1782197"/>
                <a:gd name="connsiteX3-183" fmla="*/ 1981650 w 2590131"/>
                <a:gd name="connsiteY3-184" fmla="*/ 1346758 h 1782197"/>
                <a:gd name="connsiteX4-185" fmla="*/ 1981573 w 2590131"/>
                <a:gd name="connsiteY4-186" fmla="*/ 1347594 h 1782197"/>
                <a:gd name="connsiteX5-187" fmla="*/ 1912938 w 2590131"/>
                <a:gd name="connsiteY5-188" fmla="*/ 1577019 h 1782197"/>
                <a:gd name="connsiteX6-189" fmla="*/ 1486636 w 2590131"/>
                <a:gd name="connsiteY6-190" fmla="*/ 1782197 h 1782197"/>
                <a:gd name="connsiteX7-191" fmla="*/ 1696726 w 2590131"/>
                <a:gd name="connsiteY7-192" fmla="*/ 1444734 h 1782197"/>
                <a:gd name="connsiteX8-193" fmla="*/ 1687689 w 2590131"/>
                <a:gd name="connsiteY8-194" fmla="*/ 1424116 h 1782197"/>
                <a:gd name="connsiteX9-195" fmla="*/ 1676048 w 2590131"/>
                <a:gd name="connsiteY9-196" fmla="*/ 1427179 h 1782197"/>
                <a:gd name="connsiteX10-197" fmla="*/ 847095 w 2590131"/>
                <a:gd name="connsiteY10-198" fmla="*/ 1402954 h 1782197"/>
                <a:gd name="connsiteX11-199" fmla="*/ 765530 w 2590131"/>
                <a:gd name="connsiteY11-200" fmla="*/ 1340192 h 1782197"/>
                <a:gd name="connsiteX12-201" fmla="*/ 762632 w 2590131"/>
                <a:gd name="connsiteY12-202" fmla="*/ 1341765 h 1782197"/>
                <a:gd name="connsiteX13-203" fmla="*/ 560291 w 2590131"/>
                <a:gd name="connsiteY13-204" fmla="*/ 1382615 h 1782197"/>
                <a:gd name="connsiteX14-205" fmla="*/ 519829 w 2590131"/>
                <a:gd name="connsiteY14-206" fmla="*/ 1382615 h 1782197"/>
                <a:gd name="connsiteX15-207" fmla="*/ 0 w 2590131"/>
                <a:gd name="connsiteY15-208" fmla="*/ 862786 h 1782197"/>
                <a:gd name="connsiteX16-209" fmla="*/ 0 w 2590131"/>
                <a:gd name="connsiteY16-210" fmla="*/ 822324 h 1782197"/>
                <a:gd name="connsiteX17-211" fmla="*/ 519829 w 2590131"/>
                <a:gd name="connsiteY17-212" fmla="*/ 302495 h 1782197"/>
                <a:gd name="connsiteX18-213" fmla="*/ 560291 w 2590131"/>
                <a:gd name="connsiteY18-214" fmla="*/ 302495 h 1782197"/>
                <a:gd name="connsiteX19-215" fmla="*/ 665055 w 2590131"/>
                <a:gd name="connsiteY19-216" fmla="*/ 313056 h 1782197"/>
                <a:gd name="connsiteX20-217" fmla="*/ 760997 w 2590131"/>
                <a:gd name="connsiteY20-218" fmla="*/ 342838 h 1782197"/>
                <a:gd name="connsiteX21-219" fmla="*/ 1342153 w 2590131"/>
                <a:gd name="connsiteY21-220" fmla="*/ 0 h 1782197"/>
                <a:gd name="connsiteX0-221" fmla="*/ 1342153 w 2590131"/>
                <a:gd name="connsiteY0-222" fmla="*/ 0 h 1782197"/>
                <a:gd name="connsiteX1-223" fmla="*/ 1824329 w 2590131"/>
                <a:gd name="connsiteY1-224" fmla="*/ 315071 h 1782197"/>
                <a:gd name="connsiteX2-225" fmla="*/ 1989086 w 2590131"/>
                <a:gd name="connsiteY2-226" fmla="*/ 1344801 h 1782197"/>
                <a:gd name="connsiteX3-227" fmla="*/ 1981650 w 2590131"/>
                <a:gd name="connsiteY3-228" fmla="*/ 1346758 h 1782197"/>
                <a:gd name="connsiteX4-229" fmla="*/ 1981573 w 2590131"/>
                <a:gd name="connsiteY4-230" fmla="*/ 1347594 h 1782197"/>
                <a:gd name="connsiteX5-231" fmla="*/ 1912938 w 2590131"/>
                <a:gd name="connsiteY5-232" fmla="*/ 1577019 h 1782197"/>
                <a:gd name="connsiteX6-233" fmla="*/ 1486636 w 2590131"/>
                <a:gd name="connsiteY6-234" fmla="*/ 1782197 h 1782197"/>
                <a:gd name="connsiteX7-235" fmla="*/ 1696726 w 2590131"/>
                <a:gd name="connsiteY7-236" fmla="*/ 1444734 h 1782197"/>
                <a:gd name="connsiteX8-237" fmla="*/ 1687689 w 2590131"/>
                <a:gd name="connsiteY8-238" fmla="*/ 1424116 h 1782197"/>
                <a:gd name="connsiteX9-239" fmla="*/ 1676048 w 2590131"/>
                <a:gd name="connsiteY9-240" fmla="*/ 1427179 h 1782197"/>
                <a:gd name="connsiteX10-241" fmla="*/ 847095 w 2590131"/>
                <a:gd name="connsiteY10-242" fmla="*/ 1402954 h 1782197"/>
                <a:gd name="connsiteX11-243" fmla="*/ 765530 w 2590131"/>
                <a:gd name="connsiteY11-244" fmla="*/ 1340192 h 1782197"/>
                <a:gd name="connsiteX12-245" fmla="*/ 762632 w 2590131"/>
                <a:gd name="connsiteY12-246" fmla="*/ 1341765 h 1782197"/>
                <a:gd name="connsiteX13-247" fmla="*/ 560291 w 2590131"/>
                <a:gd name="connsiteY13-248" fmla="*/ 1382615 h 1782197"/>
                <a:gd name="connsiteX14-249" fmla="*/ 519829 w 2590131"/>
                <a:gd name="connsiteY14-250" fmla="*/ 1382615 h 1782197"/>
                <a:gd name="connsiteX15-251" fmla="*/ 0 w 2590131"/>
                <a:gd name="connsiteY15-252" fmla="*/ 862786 h 1782197"/>
                <a:gd name="connsiteX16-253" fmla="*/ 0 w 2590131"/>
                <a:gd name="connsiteY16-254" fmla="*/ 822324 h 1782197"/>
                <a:gd name="connsiteX17-255" fmla="*/ 519829 w 2590131"/>
                <a:gd name="connsiteY17-256" fmla="*/ 302495 h 1782197"/>
                <a:gd name="connsiteX18-257" fmla="*/ 560291 w 2590131"/>
                <a:gd name="connsiteY18-258" fmla="*/ 302495 h 1782197"/>
                <a:gd name="connsiteX19-259" fmla="*/ 665055 w 2590131"/>
                <a:gd name="connsiteY19-260" fmla="*/ 313056 h 1782197"/>
                <a:gd name="connsiteX20-261" fmla="*/ 760997 w 2590131"/>
                <a:gd name="connsiteY20-262" fmla="*/ 342838 h 1782197"/>
                <a:gd name="connsiteX21-263" fmla="*/ 1342153 w 2590131"/>
                <a:gd name="connsiteY21-264" fmla="*/ 0 h 1782197"/>
                <a:gd name="connsiteX0-265" fmla="*/ 1342153 w 2590131"/>
                <a:gd name="connsiteY0-266" fmla="*/ 0 h 1782197"/>
                <a:gd name="connsiteX1-267" fmla="*/ 1824329 w 2590131"/>
                <a:gd name="connsiteY1-268" fmla="*/ 315071 h 1782197"/>
                <a:gd name="connsiteX2-269" fmla="*/ 1989086 w 2590131"/>
                <a:gd name="connsiteY2-270" fmla="*/ 1344801 h 1782197"/>
                <a:gd name="connsiteX3-271" fmla="*/ 1981650 w 2590131"/>
                <a:gd name="connsiteY3-272" fmla="*/ 1346758 h 1782197"/>
                <a:gd name="connsiteX4-273" fmla="*/ 1981573 w 2590131"/>
                <a:gd name="connsiteY4-274" fmla="*/ 1347594 h 1782197"/>
                <a:gd name="connsiteX5-275" fmla="*/ 1912938 w 2590131"/>
                <a:gd name="connsiteY5-276" fmla="*/ 1577019 h 1782197"/>
                <a:gd name="connsiteX6-277" fmla="*/ 1486636 w 2590131"/>
                <a:gd name="connsiteY6-278" fmla="*/ 1782197 h 1782197"/>
                <a:gd name="connsiteX7-279" fmla="*/ 1696726 w 2590131"/>
                <a:gd name="connsiteY7-280" fmla="*/ 1444734 h 1782197"/>
                <a:gd name="connsiteX8-281" fmla="*/ 1687689 w 2590131"/>
                <a:gd name="connsiteY8-282" fmla="*/ 1424116 h 1782197"/>
                <a:gd name="connsiteX9-283" fmla="*/ 1676048 w 2590131"/>
                <a:gd name="connsiteY9-284" fmla="*/ 1427179 h 1782197"/>
                <a:gd name="connsiteX10-285" fmla="*/ 847095 w 2590131"/>
                <a:gd name="connsiteY10-286" fmla="*/ 1402954 h 1782197"/>
                <a:gd name="connsiteX11-287" fmla="*/ 765530 w 2590131"/>
                <a:gd name="connsiteY11-288" fmla="*/ 1340192 h 1782197"/>
                <a:gd name="connsiteX12-289" fmla="*/ 762632 w 2590131"/>
                <a:gd name="connsiteY12-290" fmla="*/ 1341765 h 1782197"/>
                <a:gd name="connsiteX13-291" fmla="*/ 560291 w 2590131"/>
                <a:gd name="connsiteY13-292" fmla="*/ 1382615 h 1782197"/>
                <a:gd name="connsiteX14-293" fmla="*/ 519829 w 2590131"/>
                <a:gd name="connsiteY14-294" fmla="*/ 1382615 h 1782197"/>
                <a:gd name="connsiteX15-295" fmla="*/ 0 w 2590131"/>
                <a:gd name="connsiteY15-296" fmla="*/ 862786 h 1782197"/>
                <a:gd name="connsiteX16-297" fmla="*/ 0 w 2590131"/>
                <a:gd name="connsiteY16-298" fmla="*/ 822324 h 1782197"/>
                <a:gd name="connsiteX17-299" fmla="*/ 519829 w 2590131"/>
                <a:gd name="connsiteY17-300" fmla="*/ 302495 h 1782197"/>
                <a:gd name="connsiteX18-301" fmla="*/ 560291 w 2590131"/>
                <a:gd name="connsiteY18-302" fmla="*/ 302495 h 1782197"/>
                <a:gd name="connsiteX19-303" fmla="*/ 665055 w 2590131"/>
                <a:gd name="connsiteY19-304" fmla="*/ 313056 h 1782197"/>
                <a:gd name="connsiteX20-305" fmla="*/ 760997 w 2590131"/>
                <a:gd name="connsiteY20-306" fmla="*/ 342838 h 1782197"/>
                <a:gd name="connsiteX21-307" fmla="*/ 1342153 w 2590131"/>
                <a:gd name="connsiteY21-308" fmla="*/ 0 h 1782197"/>
                <a:gd name="connsiteX0-309" fmla="*/ 1286659 w 2590131"/>
                <a:gd name="connsiteY0-310" fmla="*/ 1 h 1750983"/>
                <a:gd name="connsiteX1-311" fmla="*/ 1824329 w 2590131"/>
                <a:gd name="connsiteY1-312" fmla="*/ 283857 h 1750983"/>
                <a:gd name="connsiteX2-313" fmla="*/ 1989086 w 2590131"/>
                <a:gd name="connsiteY2-314" fmla="*/ 1313587 h 1750983"/>
                <a:gd name="connsiteX3-315" fmla="*/ 1981650 w 2590131"/>
                <a:gd name="connsiteY3-316" fmla="*/ 1315544 h 1750983"/>
                <a:gd name="connsiteX4-317" fmla="*/ 1981573 w 2590131"/>
                <a:gd name="connsiteY4-318" fmla="*/ 1316380 h 1750983"/>
                <a:gd name="connsiteX5-319" fmla="*/ 1912938 w 2590131"/>
                <a:gd name="connsiteY5-320" fmla="*/ 1545805 h 1750983"/>
                <a:gd name="connsiteX6-321" fmla="*/ 1486636 w 2590131"/>
                <a:gd name="connsiteY6-322" fmla="*/ 1750983 h 1750983"/>
                <a:gd name="connsiteX7-323" fmla="*/ 1696726 w 2590131"/>
                <a:gd name="connsiteY7-324" fmla="*/ 1413520 h 1750983"/>
                <a:gd name="connsiteX8-325" fmla="*/ 1687689 w 2590131"/>
                <a:gd name="connsiteY8-326" fmla="*/ 1392902 h 1750983"/>
                <a:gd name="connsiteX9-327" fmla="*/ 1676048 w 2590131"/>
                <a:gd name="connsiteY9-328" fmla="*/ 1395965 h 1750983"/>
                <a:gd name="connsiteX10-329" fmla="*/ 847095 w 2590131"/>
                <a:gd name="connsiteY10-330" fmla="*/ 1371740 h 1750983"/>
                <a:gd name="connsiteX11-331" fmla="*/ 765530 w 2590131"/>
                <a:gd name="connsiteY11-332" fmla="*/ 1308978 h 1750983"/>
                <a:gd name="connsiteX12-333" fmla="*/ 762632 w 2590131"/>
                <a:gd name="connsiteY12-334" fmla="*/ 1310551 h 1750983"/>
                <a:gd name="connsiteX13-335" fmla="*/ 560291 w 2590131"/>
                <a:gd name="connsiteY13-336" fmla="*/ 1351401 h 1750983"/>
                <a:gd name="connsiteX14-337" fmla="*/ 519829 w 2590131"/>
                <a:gd name="connsiteY14-338" fmla="*/ 1351401 h 1750983"/>
                <a:gd name="connsiteX15-339" fmla="*/ 0 w 2590131"/>
                <a:gd name="connsiteY15-340" fmla="*/ 831572 h 1750983"/>
                <a:gd name="connsiteX16-341" fmla="*/ 0 w 2590131"/>
                <a:gd name="connsiteY16-342" fmla="*/ 791110 h 1750983"/>
                <a:gd name="connsiteX17-343" fmla="*/ 519829 w 2590131"/>
                <a:gd name="connsiteY17-344" fmla="*/ 271281 h 1750983"/>
                <a:gd name="connsiteX18-345" fmla="*/ 560291 w 2590131"/>
                <a:gd name="connsiteY18-346" fmla="*/ 271281 h 1750983"/>
                <a:gd name="connsiteX19-347" fmla="*/ 665055 w 2590131"/>
                <a:gd name="connsiteY19-348" fmla="*/ 281842 h 1750983"/>
                <a:gd name="connsiteX20-349" fmla="*/ 760997 w 2590131"/>
                <a:gd name="connsiteY20-350" fmla="*/ 311624 h 1750983"/>
                <a:gd name="connsiteX21-351" fmla="*/ 1286659 w 2590131"/>
                <a:gd name="connsiteY21-352" fmla="*/ 1 h 1750983"/>
                <a:gd name="connsiteX0-353" fmla="*/ 1286659 w 2590131"/>
                <a:gd name="connsiteY0-354" fmla="*/ 1 h 1760911"/>
                <a:gd name="connsiteX1-355" fmla="*/ 1824329 w 2590131"/>
                <a:gd name="connsiteY1-356" fmla="*/ 283857 h 1760911"/>
                <a:gd name="connsiteX2-357" fmla="*/ 1989086 w 2590131"/>
                <a:gd name="connsiteY2-358" fmla="*/ 1313587 h 1760911"/>
                <a:gd name="connsiteX3-359" fmla="*/ 1981650 w 2590131"/>
                <a:gd name="connsiteY3-360" fmla="*/ 1315544 h 1760911"/>
                <a:gd name="connsiteX4-361" fmla="*/ 1981573 w 2590131"/>
                <a:gd name="connsiteY4-362" fmla="*/ 1316380 h 1760911"/>
                <a:gd name="connsiteX5-363" fmla="*/ 1912938 w 2590131"/>
                <a:gd name="connsiteY5-364" fmla="*/ 1545805 h 1760911"/>
                <a:gd name="connsiteX6-365" fmla="*/ 1517453 w 2590131"/>
                <a:gd name="connsiteY6-366" fmla="*/ 1760911 h 1760911"/>
                <a:gd name="connsiteX7-367" fmla="*/ 1696726 w 2590131"/>
                <a:gd name="connsiteY7-368" fmla="*/ 1413520 h 1760911"/>
                <a:gd name="connsiteX8-369" fmla="*/ 1687689 w 2590131"/>
                <a:gd name="connsiteY8-370" fmla="*/ 1392902 h 1760911"/>
                <a:gd name="connsiteX9-371" fmla="*/ 1676048 w 2590131"/>
                <a:gd name="connsiteY9-372" fmla="*/ 1395965 h 1760911"/>
                <a:gd name="connsiteX10-373" fmla="*/ 847095 w 2590131"/>
                <a:gd name="connsiteY10-374" fmla="*/ 1371740 h 1760911"/>
                <a:gd name="connsiteX11-375" fmla="*/ 765530 w 2590131"/>
                <a:gd name="connsiteY11-376" fmla="*/ 1308978 h 1760911"/>
                <a:gd name="connsiteX12-377" fmla="*/ 762632 w 2590131"/>
                <a:gd name="connsiteY12-378" fmla="*/ 1310551 h 1760911"/>
                <a:gd name="connsiteX13-379" fmla="*/ 560291 w 2590131"/>
                <a:gd name="connsiteY13-380" fmla="*/ 1351401 h 1760911"/>
                <a:gd name="connsiteX14-381" fmla="*/ 519829 w 2590131"/>
                <a:gd name="connsiteY14-382" fmla="*/ 1351401 h 1760911"/>
                <a:gd name="connsiteX15-383" fmla="*/ 0 w 2590131"/>
                <a:gd name="connsiteY15-384" fmla="*/ 831572 h 1760911"/>
                <a:gd name="connsiteX16-385" fmla="*/ 0 w 2590131"/>
                <a:gd name="connsiteY16-386" fmla="*/ 791110 h 1760911"/>
                <a:gd name="connsiteX17-387" fmla="*/ 519829 w 2590131"/>
                <a:gd name="connsiteY17-388" fmla="*/ 271281 h 1760911"/>
                <a:gd name="connsiteX18-389" fmla="*/ 560291 w 2590131"/>
                <a:gd name="connsiteY18-390" fmla="*/ 271281 h 1760911"/>
                <a:gd name="connsiteX19-391" fmla="*/ 665055 w 2590131"/>
                <a:gd name="connsiteY19-392" fmla="*/ 281842 h 1760911"/>
                <a:gd name="connsiteX20-393" fmla="*/ 760997 w 2590131"/>
                <a:gd name="connsiteY20-394" fmla="*/ 311624 h 1760911"/>
                <a:gd name="connsiteX21-395" fmla="*/ 1286659 w 2590131"/>
                <a:gd name="connsiteY21-396" fmla="*/ 1 h 1760911"/>
                <a:gd name="connsiteX0-397" fmla="*/ 1286659 w 2590131"/>
                <a:gd name="connsiteY0-398" fmla="*/ 1 h 1760911"/>
                <a:gd name="connsiteX1-399" fmla="*/ 1824329 w 2590131"/>
                <a:gd name="connsiteY1-400" fmla="*/ 283857 h 1760911"/>
                <a:gd name="connsiteX2-401" fmla="*/ 1989086 w 2590131"/>
                <a:gd name="connsiteY2-402" fmla="*/ 1313587 h 1760911"/>
                <a:gd name="connsiteX3-403" fmla="*/ 1981650 w 2590131"/>
                <a:gd name="connsiteY3-404" fmla="*/ 1315544 h 1760911"/>
                <a:gd name="connsiteX4-405" fmla="*/ 1981573 w 2590131"/>
                <a:gd name="connsiteY4-406" fmla="*/ 1316380 h 1760911"/>
                <a:gd name="connsiteX5-407" fmla="*/ 1912938 w 2590131"/>
                <a:gd name="connsiteY5-408" fmla="*/ 1545805 h 1760911"/>
                <a:gd name="connsiteX6-409" fmla="*/ 1517453 w 2590131"/>
                <a:gd name="connsiteY6-410" fmla="*/ 1760911 h 1760911"/>
                <a:gd name="connsiteX7-411" fmla="*/ 1696726 w 2590131"/>
                <a:gd name="connsiteY7-412" fmla="*/ 1413520 h 1760911"/>
                <a:gd name="connsiteX8-413" fmla="*/ 1687689 w 2590131"/>
                <a:gd name="connsiteY8-414" fmla="*/ 1392902 h 1760911"/>
                <a:gd name="connsiteX9-415" fmla="*/ 1676048 w 2590131"/>
                <a:gd name="connsiteY9-416" fmla="*/ 1395965 h 1760911"/>
                <a:gd name="connsiteX10-417" fmla="*/ 847095 w 2590131"/>
                <a:gd name="connsiteY10-418" fmla="*/ 1371740 h 1760911"/>
                <a:gd name="connsiteX11-419" fmla="*/ 765530 w 2590131"/>
                <a:gd name="connsiteY11-420" fmla="*/ 1308978 h 1760911"/>
                <a:gd name="connsiteX12-421" fmla="*/ 762632 w 2590131"/>
                <a:gd name="connsiteY12-422" fmla="*/ 1310551 h 1760911"/>
                <a:gd name="connsiteX13-423" fmla="*/ 560291 w 2590131"/>
                <a:gd name="connsiteY13-424" fmla="*/ 1351401 h 1760911"/>
                <a:gd name="connsiteX14-425" fmla="*/ 519829 w 2590131"/>
                <a:gd name="connsiteY14-426" fmla="*/ 1351401 h 1760911"/>
                <a:gd name="connsiteX15-427" fmla="*/ 0 w 2590131"/>
                <a:gd name="connsiteY15-428" fmla="*/ 831572 h 1760911"/>
                <a:gd name="connsiteX16-429" fmla="*/ 0 w 2590131"/>
                <a:gd name="connsiteY16-430" fmla="*/ 791110 h 1760911"/>
                <a:gd name="connsiteX17-431" fmla="*/ 519829 w 2590131"/>
                <a:gd name="connsiteY17-432" fmla="*/ 271281 h 1760911"/>
                <a:gd name="connsiteX18-433" fmla="*/ 560291 w 2590131"/>
                <a:gd name="connsiteY18-434" fmla="*/ 271281 h 1760911"/>
                <a:gd name="connsiteX19-435" fmla="*/ 665055 w 2590131"/>
                <a:gd name="connsiteY19-436" fmla="*/ 281842 h 1760911"/>
                <a:gd name="connsiteX20-437" fmla="*/ 760997 w 2590131"/>
                <a:gd name="connsiteY20-438" fmla="*/ 311624 h 1760911"/>
                <a:gd name="connsiteX21-439" fmla="*/ 1286659 w 2590131"/>
                <a:gd name="connsiteY21-440" fmla="*/ 1 h 1760911"/>
                <a:gd name="connsiteX0-441" fmla="*/ 1286659 w 2590131"/>
                <a:gd name="connsiteY0-442" fmla="*/ 1 h 1760911"/>
                <a:gd name="connsiteX1-443" fmla="*/ 1824329 w 2590131"/>
                <a:gd name="connsiteY1-444" fmla="*/ 283857 h 1760911"/>
                <a:gd name="connsiteX2-445" fmla="*/ 1989086 w 2590131"/>
                <a:gd name="connsiteY2-446" fmla="*/ 1313587 h 1760911"/>
                <a:gd name="connsiteX3-447" fmla="*/ 1981650 w 2590131"/>
                <a:gd name="connsiteY3-448" fmla="*/ 1315544 h 1760911"/>
                <a:gd name="connsiteX4-449" fmla="*/ 1981573 w 2590131"/>
                <a:gd name="connsiteY4-450" fmla="*/ 1316380 h 1760911"/>
                <a:gd name="connsiteX5-451" fmla="*/ 1912938 w 2590131"/>
                <a:gd name="connsiteY5-452" fmla="*/ 1545805 h 1760911"/>
                <a:gd name="connsiteX6-453" fmla="*/ 1517453 w 2590131"/>
                <a:gd name="connsiteY6-454" fmla="*/ 1760911 h 1760911"/>
                <a:gd name="connsiteX7-455" fmla="*/ 1696726 w 2590131"/>
                <a:gd name="connsiteY7-456" fmla="*/ 1413520 h 1760911"/>
                <a:gd name="connsiteX8-457" fmla="*/ 1687689 w 2590131"/>
                <a:gd name="connsiteY8-458" fmla="*/ 1392902 h 1760911"/>
                <a:gd name="connsiteX9-459" fmla="*/ 1676048 w 2590131"/>
                <a:gd name="connsiteY9-460" fmla="*/ 1395965 h 1760911"/>
                <a:gd name="connsiteX10-461" fmla="*/ 847095 w 2590131"/>
                <a:gd name="connsiteY10-462" fmla="*/ 1371740 h 1760911"/>
                <a:gd name="connsiteX11-463" fmla="*/ 765530 w 2590131"/>
                <a:gd name="connsiteY11-464" fmla="*/ 1308978 h 1760911"/>
                <a:gd name="connsiteX12-465" fmla="*/ 762632 w 2590131"/>
                <a:gd name="connsiteY12-466" fmla="*/ 1310551 h 1760911"/>
                <a:gd name="connsiteX13-467" fmla="*/ 560291 w 2590131"/>
                <a:gd name="connsiteY13-468" fmla="*/ 1351401 h 1760911"/>
                <a:gd name="connsiteX14-469" fmla="*/ 519829 w 2590131"/>
                <a:gd name="connsiteY14-470" fmla="*/ 1351401 h 1760911"/>
                <a:gd name="connsiteX15-471" fmla="*/ 0 w 2590131"/>
                <a:gd name="connsiteY15-472" fmla="*/ 831572 h 1760911"/>
                <a:gd name="connsiteX16-473" fmla="*/ 0 w 2590131"/>
                <a:gd name="connsiteY16-474" fmla="*/ 791110 h 1760911"/>
                <a:gd name="connsiteX17-475" fmla="*/ 519829 w 2590131"/>
                <a:gd name="connsiteY17-476" fmla="*/ 271281 h 1760911"/>
                <a:gd name="connsiteX18-477" fmla="*/ 560291 w 2590131"/>
                <a:gd name="connsiteY18-478" fmla="*/ 271281 h 1760911"/>
                <a:gd name="connsiteX19-479" fmla="*/ 665055 w 2590131"/>
                <a:gd name="connsiteY19-480" fmla="*/ 281842 h 1760911"/>
                <a:gd name="connsiteX20-481" fmla="*/ 760997 w 2590131"/>
                <a:gd name="connsiteY20-482" fmla="*/ 311624 h 1760911"/>
                <a:gd name="connsiteX21-483" fmla="*/ 1286659 w 2590131"/>
                <a:gd name="connsiteY21-484" fmla="*/ 1 h 1760911"/>
                <a:gd name="connsiteX0-485" fmla="*/ 1286659 w 2590131"/>
                <a:gd name="connsiteY0-486" fmla="*/ 1 h 1760911"/>
                <a:gd name="connsiteX1-487" fmla="*/ 1824329 w 2590131"/>
                <a:gd name="connsiteY1-488" fmla="*/ 283857 h 1760911"/>
                <a:gd name="connsiteX2-489" fmla="*/ 1989086 w 2590131"/>
                <a:gd name="connsiteY2-490" fmla="*/ 1313587 h 1760911"/>
                <a:gd name="connsiteX3-491" fmla="*/ 1981650 w 2590131"/>
                <a:gd name="connsiteY3-492" fmla="*/ 1315544 h 1760911"/>
                <a:gd name="connsiteX4-493" fmla="*/ 1981573 w 2590131"/>
                <a:gd name="connsiteY4-494" fmla="*/ 1316380 h 1760911"/>
                <a:gd name="connsiteX5-495" fmla="*/ 1912938 w 2590131"/>
                <a:gd name="connsiteY5-496" fmla="*/ 1545805 h 1760911"/>
                <a:gd name="connsiteX6-497" fmla="*/ 1517453 w 2590131"/>
                <a:gd name="connsiteY6-498" fmla="*/ 1760911 h 1760911"/>
                <a:gd name="connsiteX7-499" fmla="*/ 1696726 w 2590131"/>
                <a:gd name="connsiteY7-500" fmla="*/ 1413520 h 1760911"/>
                <a:gd name="connsiteX8-501" fmla="*/ 1687689 w 2590131"/>
                <a:gd name="connsiteY8-502" fmla="*/ 1392902 h 1760911"/>
                <a:gd name="connsiteX9-503" fmla="*/ 1676048 w 2590131"/>
                <a:gd name="connsiteY9-504" fmla="*/ 1395965 h 1760911"/>
                <a:gd name="connsiteX10-505" fmla="*/ 854235 w 2590131"/>
                <a:gd name="connsiteY10-506" fmla="*/ 1368430 h 1760911"/>
                <a:gd name="connsiteX11-507" fmla="*/ 765530 w 2590131"/>
                <a:gd name="connsiteY11-508" fmla="*/ 1308978 h 1760911"/>
                <a:gd name="connsiteX12-509" fmla="*/ 762632 w 2590131"/>
                <a:gd name="connsiteY12-510" fmla="*/ 1310551 h 1760911"/>
                <a:gd name="connsiteX13-511" fmla="*/ 560291 w 2590131"/>
                <a:gd name="connsiteY13-512" fmla="*/ 1351401 h 1760911"/>
                <a:gd name="connsiteX14-513" fmla="*/ 519829 w 2590131"/>
                <a:gd name="connsiteY14-514" fmla="*/ 1351401 h 1760911"/>
                <a:gd name="connsiteX15-515" fmla="*/ 0 w 2590131"/>
                <a:gd name="connsiteY15-516" fmla="*/ 831572 h 1760911"/>
                <a:gd name="connsiteX16-517" fmla="*/ 0 w 2590131"/>
                <a:gd name="connsiteY16-518" fmla="*/ 791110 h 1760911"/>
                <a:gd name="connsiteX17-519" fmla="*/ 519829 w 2590131"/>
                <a:gd name="connsiteY17-520" fmla="*/ 271281 h 1760911"/>
                <a:gd name="connsiteX18-521" fmla="*/ 560291 w 2590131"/>
                <a:gd name="connsiteY18-522" fmla="*/ 271281 h 1760911"/>
                <a:gd name="connsiteX19-523" fmla="*/ 665055 w 2590131"/>
                <a:gd name="connsiteY19-524" fmla="*/ 281842 h 1760911"/>
                <a:gd name="connsiteX20-525" fmla="*/ 760997 w 2590131"/>
                <a:gd name="connsiteY20-526" fmla="*/ 311624 h 1760911"/>
                <a:gd name="connsiteX21-527" fmla="*/ 1286659 w 2590131"/>
                <a:gd name="connsiteY21-528" fmla="*/ 1 h 1760911"/>
                <a:gd name="connsiteX0-529" fmla="*/ 1279519 w 2590131"/>
                <a:gd name="connsiteY0-530" fmla="*/ 1 h 1717890"/>
                <a:gd name="connsiteX1-531" fmla="*/ 1824329 w 2590131"/>
                <a:gd name="connsiteY1-532" fmla="*/ 240836 h 1717890"/>
                <a:gd name="connsiteX2-533" fmla="*/ 1989086 w 2590131"/>
                <a:gd name="connsiteY2-534" fmla="*/ 1270566 h 1717890"/>
                <a:gd name="connsiteX3-535" fmla="*/ 1981650 w 2590131"/>
                <a:gd name="connsiteY3-536" fmla="*/ 1272523 h 1717890"/>
                <a:gd name="connsiteX4-537" fmla="*/ 1981573 w 2590131"/>
                <a:gd name="connsiteY4-538" fmla="*/ 1273359 h 1717890"/>
                <a:gd name="connsiteX5-539" fmla="*/ 1912938 w 2590131"/>
                <a:gd name="connsiteY5-540" fmla="*/ 1502784 h 1717890"/>
                <a:gd name="connsiteX6-541" fmla="*/ 1517453 w 2590131"/>
                <a:gd name="connsiteY6-542" fmla="*/ 1717890 h 1717890"/>
                <a:gd name="connsiteX7-543" fmla="*/ 1696726 w 2590131"/>
                <a:gd name="connsiteY7-544" fmla="*/ 1370499 h 1717890"/>
                <a:gd name="connsiteX8-545" fmla="*/ 1687689 w 2590131"/>
                <a:gd name="connsiteY8-546" fmla="*/ 1349881 h 1717890"/>
                <a:gd name="connsiteX9-547" fmla="*/ 1676048 w 2590131"/>
                <a:gd name="connsiteY9-548" fmla="*/ 1352944 h 1717890"/>
                <a:gd name="connsiteX10-549" fmla="*/ 854235 w 2590131"/>
                <a:gd name="connsiteY10-550" fmla="*/ 1325409 h 1717890"/>
                <a:gd name="connsiteX11-551" fmla="*/ 765530 w 2590131"/>
                <a:gd name="connsiteY11-552" fmla="*/ 1265957 h 1717890"/>
                <a:gd name="connsiteX12-553" fmla="*/ 762632 w 2590131"/>
                <a:gd name="connsiteY12-554" fmla="*/ 1267530 h 1717890"/>
                <a:gd name="connsiteX13-555" fmla="*/ 560291 w 2590131"/>
                <a:gd name="connsiteY13-556" fmla="*/ 1308380 h 1717890"/>
                <a:gd name="connsiteX14-557" fmla="*/ 519829 w 2590131"/>
                <a:gd name="connsiteY14-558" fmla="*/ 1308380 h 1717890"/>
                <a:gd name="connsiteX15-559" fmla="*/ 0 w 2590131"/>
                <a:gd name="connsiteY15-560" fmla="*/ 788551 h 1717890"/>
                <a:gd name="connsiteX16-561" fmla="*/ 0 w 2590131"/>
                <a:gd name="connsiteY16-562" fmla="*/ 748089 h 1717890"/>
                <a:gd name="connsiteX17-563" fmla="*/ 519829 w 2590131"/>
                <a:gd name="connsiteY17-564" fmla="*/ 228260 h 1717890"/>
                <a:gd name="connsiteX18-565" fmla="*/ 560291 w 2590131"/>
                <a:gd name="connsiteY18-566" fmla="*/ 228260 h 1717890"/>
                <a:gd name="connsiteX19-567" fmla="*/ 665055 w 2590131"/>
                <a:gd name="connsiteY19-568" fmla="*/ 238821 h 1717890"/>
                <a:gd name="connsiteX20-569" fmla="*/ 760997 w 2590131"/>
                <a:gd name="connsiteY20-570" fmla="*/ 268603 h 1717890"/>
                <a:gd name="connsiteX21-571" fmla="*/ 1279519 w 2590131"/>
                <a:gd name="connsiteY21-572" fmla="*/ 1 h 1717890"/>
                <a:gd name="connsiteX0-573" fmla="*/ 1308079 w 2590131"/>
                <a:gd name="connsiteY0-574" fmla="*/ 1 h 1711271"/>
                <a:gd name="connsiteX1-575" fmla="*/ 1824329 w 2590131"/>
                <a:gd name="connsiteY1-576" fmla="*/ 234217 h 1711271"/>
                <a:gd name="connsiteX2-577" fmla="*/ 1989086 w 2590131"/>
                <a:gd name="connsiteY2-578" fmla="*/ 1263947 h 1711271"/>
                <a:gd name="connsiteX3-579" fmla="*/ 1981650 w 2590131"/>
                <a:gd name="connsiteY3-580" fmla="*/ 1265904 h 1711271"/>
                <a:gd name="connsiteX4-581" fmla="*/ 1981573 w 2590131"/>
                <a:gd name="connsiteY4-582" fmla="*/ 1266740 h 1711271"/>
                <a:gd name="connsiteX5-583" fmla="*/ 1912938 w 2590131"/>
                <a:gd name="connsiteY5-584" fmla="*/ 1496165 h 1711271"/>
                <a:gd name="connsiteX6-585" fmla="*/ 1517453 w 2590131"/>
                <a:gd name="connsiteY6-586" fmla="*/ 1711271 h 1711271"/>
                <a:gd name="connsiteX7-587" fmla="*/ 1696726 w 2590131"/>
                <a:gd name="connsiteY7-588" fmla="*/ 1363880 h 1711271"/>
                <a:gd name="connsiteX8-589" fmla="*/ 1687689 w 2590131"/>
                <a:gd name="connsiteY8-590" fmla="*/ 1343262 h 1711271"/>
                <a:gd name="connsiteX9-591" fmla="*/ 1676048 w 2590131"/>
                <a:gd name="connsiteY9-592" fmla="*/ 1346325 h 1711271"/>
                <a:gd name="connsiteX10-593" fmla="*/ 854235 w 2590131"/>
                <a:gd name="connsiteY10-594" fmla="*/ 1318790 h 1711271"/>
                <a:gd name="connsiteX11-595" fmla="*/ 765530 w 2590131"/>
                <a:gd name="connsiteY11-596" fmla="*/ 1259338 h 1711271"/>
                <a:gd name="connsiteX12-597" fmla="*/ 762632 w 2590131"/>
                <a:gd name="connsiteY12-598" fmla="*/ 1260911 h 1711271"/>
                <a:gd name="connsiteX13-599" fmla="*/ 560291 w 2590131"/>
                <a:gd name="connsiteY13-600" fmla="*/ 1301761 h 1711271"/>
                <a:gd name="connsiteX14-601" fmla="*/ 519829 w 2590131"/>
                <a:gd name="connsiteY14-602" fmla="*/ 1301761 h 1711271"/>
                <a:gd name="connsiteX15-603" fmla="*/ 0 w 2590131"/>
                <a:gd name="connsiteY15-604" fmla="*/ 781932 h 1711271"/>
                <a:gd name="connsiteX16-605" fmla="*/ 0 w 2590131"/>
                <a:gd name="connsiteY16-606" fmla="*/ 741470 h 1711271"/>
                <a:gd name="connsiteX17-607" fmla="*/ 519829 w 2590131"/>
                <a:gd name="connsiteY17-608" fmla="*/ 221641 h 1711271"/>
                <a:gd name="connsiteX18-609" fmla="*/ 560291 w 2590131"/>
                <a:gd name="connsiteY18-610" fmla="*/ 221641 h 1711271"/>
                <a:gd name="connsiteX19-611" fmla="*/ 665055 w 2590131"/>
                <a:gd name="connsiteY19-612" fmla="*/ 232202 h 1711271"/>
                <a:gd name="connsiteX20-613" fmla="*/ 760997 w 2590131"/>
                <a:gd name="connsiteY20-614" fmla="*/ 261984 h 1711271"/>
                <a:gd name="connsiteX21-615" fmla="*/ 1308079 w 2590131"/>
                <a:gd name="connsiteY21-616" fmla="*/ 1 h 1711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2590131" h="1711271">
                  <a:moveTo>
                    <a:pt x="1308079" y="1"/>
                  </a:moveTo>
                  <a:cubicBezTo>
                    <a:pt x="1566396" y="-107"/>
                    <a:pt x="1752248" y="158703"/>
                    <a:pt x="1824329" y="234217"/>
                  </a:cubicBezTo>
                  <a:cubicBezTo>
                    <a:pt x="2958405" y="74951"/>
                    <a:pt x="2675572" y="1414975"/>
                    <a:pt x="1989086" y="1263947"/>
                  </a:cubicBezTo>
                  <a:lnTo>
                    <a:pt x="1981650" y="1265904"/>
                  </a:lnTo>
                  <a:cubicBezTo>
                    <a:pt x="1981624" y="1266183"/>
                    <a:pt x="1981599" y="1266461"/>
                    <a:pt x="1981573" y="1266740"/>
                  </a:cubicBezTo>
                  <a:cubicBezTo>
                    <a:pt x="1969032" y="1345227"/>
                    <a:pt x="1945334" y="1429962"/>
                    <a:pt x="1912938" y="1496165"/>
                  </a:cubicBezTo>
                  <a:cubicBezTo>
                    <a:pt x="1870183" y="1579875"/>
                    <a:pt x="1838329" y="1707330"/>
                    <a:pt x="1517453" y="1711271"/>
                  </a:cubicBezTo>
                  <a:cubicBezTo>
                    <a:pt x="1626176" y="1677603"/>
                    <a:pt x="1749492" y="1546894"/>
                    <a:pt x="1696726" y="1363880"/>
                  </a:cubicBezTo>
                  <a:lnTo>
                    <a:pt x="1687689" y="1343262"/>
                  </a:lnTo>
                  <a:lnTo>
                    <a:pt x="1676048" y="1346325"/>
                  </a:lnTo>
                  <a:cubicBezTo>
                    <a:pt x="1501091" y="1409580"/>
                    <a:pt x="1382653" y="1608349"/>
                    <a:pt x="854235" y="1318790"/>
                  </a:cubicBezTo>
                  <a:lnTo>
                    <a:pt x="765530" y="1259338"/>
                  </a:lnTo>
                  <a:lnTo>
                    <a:pt x="762632" y="1260911"/>
                  </a:lnTo>
                  <a:cubicBezTo>
                    <a:pt x="700440" y="1287215"/>
                    <a:pt x="632064" y="1301761"/>
                    <a:pt x="560291" y="1301761"/>
                  </a:cubicBezTo>
                  <a:lnTo>
                    <a:pt x="519829" y="1301761"/>
                  </a:lnTo>
                  <a:cubicBezTo>
                    <a:pt x="232735" y="1301761"/>
                    <a:pt x="0" y="1069026"/>
                    <a:pt x="0" y="781932"/>
                  </a:cubicBezTo>
                  <a:lnTo>
                    <a:pt x="0" y="741470"/>
                  </a:lnTo>
                  <a:cubicBezTo>
                    <a:pt x="0" y="454376"/>
                    <a:pt x="232735" y="221641"/>
                    <a:pt x="519829" y="221641"/>
                  </a:cubicBezTo>
                  <a:lnTo>
                    <a:pt x="560291" y="221641"/>
                  </a:lnTo>
                  <a:cubicBezTo>
                    <a:pt x="596178" y="221641"/>
                    <a:pt x="631215" y="225278"/>
                    <a:pt x="665055" y="232202"/>
                  </a:cubicBezTo>
                  <a:lnTo>
                    <a:pt x="760997" y="261984"/>
                  </a:lnTo>
                  <a:cubicBezTo>
                    <a:pt x="873847" y="209808"/>
                    <a:pt x="1049762" y="109"/>
                    <a:pt x="13080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30" name="稻壳儿花儿小姐"/>
            <p:cNvSpPr txBox="1">
              <a:spLocks noChangeArrowheads="1"/>
            </p:cNvSpPr>
            <p:nvPr/>
          </p:nvSpPr>
          <p:spPr bwMode="auto">
            <a:xfrm>
              <a:off x="1359494" y="1702020"/>
              <a:ext cx="1757138" cy="500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800" spc="200" dirty="0" smtClean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Arial" panose="020B0604020202020204"/>
                </a:rPr>
                <a:t>添加文字</a:t>
              </a:r>
              <a:endParaRPr lang="zh-CN" sz="1800" spc="2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Arial" panose="020B0604020202020204"/>
              </a:endParaRPr>
            </a:p>
          </p:txBody>
        </p:sp>
      </p:grpSp>
      <p:sp>
        <p:nvSpPr>
          <p:cNvPr id="31" name="稻壳儿花儿小姐"/>
          <p:cNvSpPr/>
          <p:nvPr/>
        </p:nvSpPr>
        <p:spPr>
          <a:xfrm>
            <a:off x="872706" y="4833234"/>
            <a:ext cx="3096896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818835" y="3913393"/>
            <a:ext cx="1351639" cy="937682"/>
            <a:chOff x="1285562" y="1340487"/>
            <a:chExt cx="1831070" cy="1270280"/>
          </a:xfrm>
        </p:grpSpPr>
        <p:sp>
          <p:nvSpPr>
            <p:cNvPr id="33" name="稻壳儿花儿小姐"/>
            <p:cNvSpPr/>
            <p:nvPr/>
          </p:nvSpPr>
          <p:spPr>
            <a:xfrm>
              <a:off x="1285562" y="1340487"/>
              <a:ext cx="1831069" cy="1270280"/>
            </a:xfrm>
            <a:custGeom>
              <a:avLst/>
              <a:gdLst>
                <a:gd name="connsiteX0" fmla="*/ 1331748 w 2590131"/>
                <a:gd name="connsiteY0" fmla="*/ 0 h 1737108"/>
                <a:gd name="connsiteX1" fmla="*/ 1824329 w 2590131"/>
                <a:gd name="connsiteY1" fmla="*/ 269982 h 1737108"/>
                <a:gd name="connsiteX2" fmla="*/ 1989086 w 2590131"/>
                <a:gd name="connsiteY2" fmla="*/ 1299712 h 1737108"/>
                <a:gd name="connsiteX3" fmla="*/ 1981650 w 2590131"/>
                <a:gd name="connsiteY3" fmla="*/ 1301669 h 1737108"/>
                <a:gd name="connsiteX4" fmla="*/ 1981573 w 2590131"/>
                <a:gd name="connsiteY4" fmla="*/ 1302505 h 1737108"/>
                <a:gd name="connsiteX5" fmla="*/ 1912938 w 2590131"/>
                <a:gd name="connsiteY5" fmla="*/ 1531930 h 1737108"/>
                <a:gd name="connsiteX6" fmla="*/ 1486636 w 2590131"/>
                <a:gd name="connsiteY6" fmla="*/ 1737108 h 1737108"/>
                <a:gd name="connsiteX7" fmla="*/ 1696726 w 2590131"/>
                <a:gd name="connsiteY7" fmla="*/ 1399645 h 1737108"/>
                <a:gd name="connsiteX8" fmla="*/ 1687689 w 2590131"/>
                <a:gd name="connsiteY8" fmla="*/ 1379027 h 1737108"/>
                <a:gd name="connsiteX9" fmla="*/ 1676048 w 2590131"/>
                <a:gd name="connsiteY9" fmla="*/ 1382090 h 1737108"/>
                <a:gd name="connsiteX10" fmla="*/ 847095 w 2590131"/>
                <a:gd name="connsiteY10" fmla="*/ 1357865 h 1737108"/>
                <a:gd name="connsiteX11" fmla="*/ 765530 w 2590131"/>
                <a:gd name="connsiteY11" fmla="*/ 1295103 h 1737108"/>
                <a:gd name="connsiteX12" fmla="*/ 762632 w 2590131"/>
                <a:gd name="connsiteY12" fmla="*/ 1296676 h 1737108"/>
                <a:gd name="connsiteX13" fmla="*/ 560291 w 2590131"/>
                <a:gd name="connsiteY13" fmla="*/ 1337526 h 1737108"/>
                <a:gd name="connsiteX14" fmla="*/ 519829 w 2590131"/>
                <a:gd name="connsiteY14" fmla="*/ 1337526 h 1737108"/>
                <a:gd name="connsiteX15" fmla="*/ 0 w 2590131"/>
                <a:gd name="connsiteY15" fmla="*/ 817697 h 1737108"/>
                <a:gd name="connsiteX16" fmla="*/ 0 w 2590131"/>
                <a:gd name="connsiteY16" fmla="*/ 777235 h 1737108"/>
                <a:gd name="connsiteX17" fmla="*/ 519829 w 2590131"/>
                <a:gd name="connsiteY17" fmla="*/ 257406 h 1737108"/>
                <a:gd name="connsiteX18" fmla="*/ 560291 w 2590131"/>
                <a:gd name="connsiteY18" fmla="*/ 257406 h 1737108"/>
                <a:gd name="connsiteX19" fmla="*/ 665055 w 2590131"/>
                <a:gd name="connsiteY19" fmla="*/ 267967 h 1737108"/>
                <a:gd name="connsiteX20" fmla="*/ 760997 w 2590131"/>
                <a:gd name="connsiteY20" fmla="*/ 297749 h 1737108"/>
                <a:gd name="connsiteX21" fmla="*/ 761648 w 2590131"/>
                <a:gd name="connsiteY21" fmla="*/ 278220 h 1737108"/>
                <a:gd name="connsiteX22" fmla="*/ 1331748 w 2590131"/>
                <a:gd name="connsiteY22" fmla="*/ 0 h 1737108"/>
                <a:gd name="connsiteX0-1" fmla="*/ 1331748 w 2590131"/>
                <a:gd name="connsiteY0-2" fmla="*/ 0 h 1737108"/>
                <a:gd name="connsiteX1-3" fmla="*/ 1824329 w 2590131"/>
                <a:gd name="connsiteY1-4" fmla="*/ 269982 h 1737108"/>
                <a:gd name="connsiteX2-5" fmla="*/ 1989086 w 2590131"/>
                <a:gd name="connsiteY2-6" fmla="*/ 1299712 h 1737108"/>
                <a:gd name="connsiteX3-7" fmla="*/ 1981650 w 2590131"/>
                <a:gd name="connsiteY3-8" fmla="*/ 1301669 h 1737108"/>
                <a:gd name="connsiteX4-9" fmla="*/ 1981573 w 2590131"/>
                <a:gd name="connsiteY4-10" fmla="*/ 1302505 h 1737108"/>
                <a:gd name="connsiteX5-11" fmla="*/ 1912938 w 2590131"/>
                <a:gd name="connsiteY5-12" fmla="*/ 1531930 h 1737108"/>
                <a:gd name="connsiteX6-13" fmla="*/ 1486636 w 2590131"/>
                <a:gd name="connsiteY6-14" fmla="*/ 1737108 h 1737108"/>
                <a:gd name="connsiteX7-15" fmla="*/ 1696726 w 2590131"/>
                <a:gd name="connsiteY7-16" fmla="*/ 1399645 h 1737108"/>
                <a:gd name="connsiteX8-17" fmla="*/ 1687689 w 2590131"/>
                <a:gd name="connsiteY8-18" fmla="*/ 1379027 h 1737108"/>
                <a:gd name="connsiteX9-19" fmla="*/ 1676048 w 2590131"/>
                <a:gd name="connsiteY9-20" fmla="*/ 1382090 h 1737108"/>
                <a:gd name="connsiteX10-21" fmla="*/ 847095 w 2590131"/>
                <a:gd name="connsiteY10-22" fmla="*/ 1357865 h 1737108"/>
                <a:gd name="connsiteX11-23" fmla="*/ 765530 w 2590131"/>
                <a:gd name="connsiteY11-24" fmla="*/ 1295103 h 1737108"/>
                <a:gd name="connsiteX12-25" fmla="*/ 762632 w 2590131"/>
                <a:gd name="connsiteY12-26" fmla="*/ 1296676 h 1737108"/>
                <a:gd name="connsiteX13-27" fmla="*/ 560291 w 2590131"/>
                <a:gd name="connsiteY13-28" fmla="*/ 1337526 h 1737108"/>
                <a:gd name="connsiteX14-29" fmla="*/ 519829 w 2590131"/>
                <a:gd name="connsiteY14-30" fmla="*/ 1337526 h 1737108"/>
                <a:gd name="connsiteX15-31" fmla="*/ 0 w 2590131"/>
                <a:gd name="connsiteY15-32" fmla="*/ 817697 h 1737108"/>
                <a:gd name="connsiteX16-33" fmla="*/ 0 w 2590131"/>
                <a:gd name="connsiteY16-34" fmla="*/ 777235 h 1737108"/>
                <a:gd name="connsiteX17-35" fmla="*/ 519829 w 2590131"/>
                <a:gd name="connsiteY17-36" fmla="*/ 257406 h 1737108"/>
                <a:gd name="connsiteX18-37" fmla="*/ 560291 w 2590131"/>
                <a:gd name="connsiteY18-38" fmla="*/ 257406 h 1737108"/>
                <a:gd name="connsiteX19-39" fmla="*/ 665055 w 2590131"/>
                <a:gd name="connsiteY19-40" fmla="*/ 267967 h 1737108"/>
                <a:gd name="connsiteX20-41" fmla="*/ 760997 w 2590131"/>
                <a:gd name="connsiteY20-42" fmla="*/ 297749 h 1737108"/>
                <a:gd name="connsiteX21-43" fmla="*/ 1331748 w 2590131"/>
                <a:gd name="connsiteY21-44" fmla="*/ 0 h 1737108"/>
                <a:gd name="connsiteX0-45" fmla="*/ 1331748 w 2590131"/>
                <a:gd name="connsiteY0-46" fmla="*/ 0 h 1737108"/>
                <a:gd name="connsiteX1-47" fmla="*/ 1824329 w 2590131"/>
                <a:gd name="connsiteY1-48" fmla="*/ 269982 h 1737108"/>
                <a:gd name="connsiteX2-49" fmla="*/ 1989086 w 2590131"/>
                <a:gd name="connsiteY2-50" fmla="*/ 1299712 h 1737108"/>
                <a:gd name="connsiteX3-51" fmla="*/ 1981650 w 2590131"/>
                <a:gd name="connsiteY3-52" fmla="*/ 1301669 h 1737108"/>
                <a:gd name="connsiteX4-53" fmla="*/ 1981573 w 2590131"/>
                <a:gd name="connsiteY4-54" fmla="*/ 1302505 h 1737108"/>
                <a:gd name="connsiteX5-55" fmla="*/ 1912938 w 2590131"/>
                <a:gd name="connsiteY5-56" fmla="*/ 1531930 h 1737108"/>
                <a:gd name="connsiteX6-57" fmla="*/ 1486636 w 2590131"/>
                <a:gd name="connsiteY6-58" fmla="*/ 1737108 h 1737108"/>
                <a:gd name="connsiteX7-59" fmla="*/ 1696726 w 2590131"/>
                <a:gd name="connsiteY7-60" fmla="*/ 1399645 h 1737108"/>
                <a:gd name="connsiteX8-61" fmla="*/ 1687689 w 2590131"/>
                <a:gd name="connsiteY8-62" fmla="*/ 1379027 h 1737108"/>
                <a:gd name="connsiteX9-63" fmla="*/ 1676048 w 2590131"/>
                <a:gd name="connsiteY9-64" fmla="*/ 1382090 h 1737108"/>
                <a:gd name="connsiteX10-65" fmla="*/ 847095 w 2590131"/>
                <a:gd name="connsiteY10-66" fmla="*/ 1357865 h 1737108"/>
                <a:gd name="connsiteX11-67" fmla="*/ 765530 w 2590131"/>
                <a:gd name="connsiteY11-68" fmla="*/ 1295103 h 1737108"/>
                <a:gd name="connsiteX12-69" fmla="*/ 762632 w 2590131"/>
                <a:gd name="connsiteY12-70" fmla="*/ 1296676 h 1737108"/>
                <a:gd name="connsiteX13-71" fmla="*/ 560291 w 2590131"/>
                <a:gd name="connsiteY13-72" fmla="*/ 1337526 h 1737108"/>
                <a:gd name="connsiteX14-73" fmla="*/ 519829 w 2590131"/>
                <a:gd name="connsiteY14-74" fmla="*/ 1337526 h 1737108"/>
                <a:gd name="connsiteX15-75" fmla="*/ 0 w 2590131"/>
                <a:gd name="connsiteY15-76" fmla="*/ 817697 h 1737108"/>
                <a:gd name="connsiteX16-77" fmla="*/ 0 w 2590131"/>
                <a:gd name="connsiteY16-78" fmla="*/ 777235 h 1737108"/>
                <a:gd name="connsiteX17-79" fmla="*/ 519829 w 2590131"/>
                <a:gd name="connsiteY17-80" fmla="*/ 257406 h 1737108"/>
                <a:gd name="connsiteX18-81" fmla="*/ 560291 w 2590131"/>
                <a:gd name="connsiteY18-82" fmla="*/ 257406 h 1737108"/>
                <a:gd name="connsiteX19-83" fmla="*/ 665055 w 2590131"/>
                <a:gd name="connsiteY19-84" fmla="*/ 267967 h 1737108"/>
                <a:gd name="connsiteX20-85" fmla="*/ 760997 w 2590131"/>
                <a:gd name="connsiteY20-86" fmla="*/ 297749 h 1737108"/>
                <a:gd name="connsiteX21-87" fmla="*/ 1331748 w 2590131"/>
                <a:gd name="connsiteY21-88" fmla="*/ 0 h 1737108"/>
                <a:gd name="connsiteX0-89" fmla="*/ 1331748 w 2590131"/>
                <a:gd name="connsiteY0-90" fmla="*/ 3586 h 1740694"/>
                <a:gd name="connsiteX1-91" fmla="*/ 1824329 w 2590131"/>
                <a:gd name="connsiteY1-92" fmla="*/ 273568 h 1740694"/>
                <a:gd name="connsiteX2-93" fmla="*/ 1989086 w 2590131"/>
                <a:gd name="connsiteY2-94" fmla="*/ 1303298 h 1740694"/>
                <a:gd name="connsiteX3-95" fmla="*/ 1981650 w 2590131"/>
                <a:gd name="connsiteY3-96" fmla="*/ 1305255 h 1740694"/>
                <a:gd name="connsiteX4-97" fmla="*/ 1981573 w 2590131"/>
                <a:gd name="connsiteY4-98" fmla="*/ 1306091 h 1740694"/>
                <a:gd name="connsiteX5-99" fmla="*/ 1912938 w 2590131"/>
                <a:gd name="connsiteY5-100" fmla="*/ 1535516 h 1740694"/>
                <a:gd name="connsiteX6-101" fmla="*/ 1486636 w 2590131"/>
                <a:gd name="connsiteY6-102" fmla="*/ 1740694 h 1740694"/>
                <a:gd name="connsiteX7-103" fmla="*/ 1696726 w 2590131"/>
                <a:gd name="connsiteY7-104" fmla="*/ 1403231 h 1740694"/>
                <a:gd name="connsiteX8-105" fmla="*/ 1687689 w 2590131"/>
                <a:gd name="connsiteY8-106" fmla="*/ 1382613 h 1740694"/>
                <a:gd name="connsiteX9-107" fmla="*/ 1676048 w 2590131"/>
                <a:gd name="connsiteY9-108" fmla="*/ 1385676 h 1740694"/>
                <a:gd name="connsiteX10-109" fmla="*/ 847095 w 2590131"/>
                <a:gd name="connsiteY10-110" fmla="*/ 1361451 h 1740694"/>
                <a:gd name="connsiteX11-111" fmla="*/ 765530 w 2590131"/>
                <a:gd name="connsiteY11-112" fmla="*/ 1298689 h 1740694"/>
                <a:gd name="connsiteX12-113" fmla="*/ 762632 w 2590131"/>
                <a:gd name="connsiteY12-114" fmla="*/ 1300262 h 1740694"/>
                <a:gd name="connsiteX13-115" fmla="*/ 560291 w 2590131"/>
                <a:gd name="connsiteY13-116" fmla="*/ 1341112 h 1740694"/>
                <a:gd name="connsiteX14-117" fmla="*/ 519829 w 2590131"/>
                <a:gd name="connsiteY14-118" fmla="*/ 1341112 h 1740694"/>
                <a:gd name="connsiteX15-119" fmla="*/ 0 w 2590131"/>
                <a:gd name="connsiteY15-120" fmla="*/ 821283 h 1740694"/>
                <a:gd name="connsiteX16-121" fmla="*/ 0 w 2590131"/>
                <a:gd name="connsiteY16-122" fmla="*/ 780821 h 1740694"/>
                <a:gd name="connsiteX17-123" fmla="*/ 519829 w 2590131"/>
                <a:gd name="connsiteY17-124" fmla="*/ 260992 h 1740694"/>
                <a:gd name="connsiteX18-125" fmla="*/ 560291 w 2590131"/>
                <a:gd name="connsiteY18-126" fmla="*/ 260992 h 1740694"/>
                <a:gd name="connsiteX19-127" fmla="*/ 665055 w 2590131"/>
                <a:gd name="connsiteY19-128" fmla="*/ 271553 h 1740694"/>
                <a:gd name="connsiteX20-129" fmla="*/ 760997 w 2590131"/>
                <a:gd name="connsiteY20-130" fmla="*/ 301335 h 1740694"/>
                <a:gd name="connsiteX21-131" fmla="*/ 1331748 w 2590131"/>
                <a:gd name="connsiteY21-132" fmla="*/ 3586 h 1740694"/>
                <a:gd name="connsiteX0-133" fmla="*/ 1342153 w 2590131"/>
                <a:gd name="connsiteY0-134" fmla="*/ 0 h 1782197"/>
                <a:gd name="connsiteX1-135" fmla="*/ 1824329 w 2590131"/>
                <a:gd name="connsiteY1-136" fmla="*/ 315071 h 1782197"/>
                <a:gd name="connsiteX2-137" fmla="*/ 1989086 w 2590131"/>
                <a:gd name="connsiteY2-138" fmla="*/ 1344801 h 1782197"/>
                <a:gd name="connsiteX3-139" fmla="*/ 1981650 w 2590131"/>
                <a:gd name="connsiteY3-140" fmla="*/ 1346758 h 1782197"/>
                <a:gd name="connsiteX4-141" fmla="*/ 1981573 w 2590131"/>
                <a:gd name="connsiteY4-142" fmla="*/ 1347594 h 1782197"/>
                <a:gd name="connsiteX5-143" fmla="*/ 1912938 w 2590131"/>
                <a:gd name="connsiteY5-144" fmla="*/ 1577019 h 1782197"/>
                <a:gd name="connsiteX6-145" fmla="*/ 1486636 w 2590131"/>
                <a:gd name="connsiteY6-146" fmla="*/ 1782197 h 1782197"/>
                <a:gd name="connsiteX7-147" fmla="*/ 1696726 w 2590131"/>
                <a:gd name="connsiteY7-148" fmla="*/ 1444734 h 1782197"/>
                <a:gd name="connsiteX8-149" fmla="*/ 1687689 w 2590131"/>
                <a:gd name="connsiteY8-150" fmla="*/ 1424116 h 1782197"/>
                <a:gd name="connsiteX9-151" fmla="*/ 1676048 w 2590131"/>
                <a:gd name="connsiteY9-152" fmla="*/ 1427179 h 1782197"/>
                <a:gd name="connsiteX10-153" fmla="*/ 847095 w 2590131"/>
                <a:gd name="connsiteY10-154" fmla="*/ 1402954 h 1782197"/>
                <a:gd name="connsiteX11-155" fmla="*/ 765530 w 2590131"/>
                <a:gd name="connsiteY11-156" fmla="*/ 1340192 h 1782197"/>
                <a:gd name="connsiteX12-157" fmla="*/ 762632 w 2590131"/>
                <a:gd name="connsiteY12-158" fmla="*/ 1341765 h 1782197"/>
                <a:gd name="connsiteX13-159" fmla="*/ 560291 w 2590131"/>
                <a:gd name="connsiteY13-160" fmla="*/ 1382615 h 1782197"/>
                <a:gd name="connsiteX14-161" fmla="*/ 519829 w 2590131"/>
                <a:gd name="connsiteY14-162" fmla="*/ 1382615 h 1782197"/>
                <a:gd name="connsiteX15-163" fmla="*/ 0 w 2590131"/>
                <a:gd name="connsiteY15-164" fmla="*/ 862786 h 1782197"/>
                <a:gd name="connsiteX16-165" fmla="*/ 0 w 2590131"/>
                <a:gd name="connsiteY16-166" fmla="*/ 822324 h 1782197"/>
                <a:gd name="connsiteX17-167" fmla="*/ 519829 w 2590131"/>
                <a:gd name="connsiteY17-168" fmla="*/ 302495 h 1782197"/>
                <a:gd name="connsiteX18-169" fmla="*/ 560291 w 2590131"/>
                <a:gd name="connsiteY18-170" fmla="*/ 302495 h 1782197"/>
                <a:gd name="connsiteX19-171" fmla="*/ 665055 w 2590131"/>
                <a:gd name="connsiteY19-172" fmla="*/ 313056 h 1782197"/>
                <a:gd name="connsiteX20-173" fmla="*/ 760997 w 2590131"/>
                <a:gd name="connsiteY20-174" fmla="*/ 342838 h 1782197"/>
                <a:gd name="connsiteX21-175" fmla="*/ 1342153 w 2590131"/>
                <a:gd name="connsiteY21-176" fmla="*/ 0 h 1782197"/>
                <a:gd name="connsiteX0-177" fmla="*/ 1342153 w 2590131"/>
                <a:gd name="connsiteY0-178" fmla="*/ 0 h 1782197"/>
                <a:gd name="connsiteX1-179" fmla="*/ 1824329 w 2590131"/>
                <a:gd name="connsiteY1-180" fmla="*/ 315071 h 1782197"/>
                <a:gd name="connsiteX2-181" fmla="*/ 1989086 w 2590131"/>
                <a:gd name="connsiteY2-182" fmla="*/ 1344801 h 1782197"/>
                <a:gd name="connsiteX3-183" fmla="*/ 1981650 w 2590131"/>
                <a:gd name="connsiteY3-184" fmla="*/ 1346758 h 1782197"/>
                <a:gd name="connsiteX4-185" fmla="*/ 1981573 w 2590131"/>
                <a:gd name="connsiteY4-186" fmla="*/ 1347594 h 1782197"/>
                <a:gd name="connsiteX5-187" fmla="*/ 1912938 w 2590131"/>
                <a:gd name="connsiteY5-188" fmla="*/ 1577019 h 1782197"/>
                <a:gd name="connsiteX6-189" fmla="*/ 1486636 w 2590131"/>
                <a:gd name="connsiteY6-190" fmla="*/ 1782197 h 1782197"/>
                <a:gd name="connsiteX7-191" fmla="*/ 1696726 w 2590131"/>
                <a:gd name="connsiteY7-192" fmla="*/ 1444734 h 1782197"/>
                <a:gd name="connsiteX8-193" fmla="*/ 1687689 w 2590131"/>
                <a:gd name="connsiteY8-194" fmla="*/ 1424116 h 1782197"/>
                <a:gd name="connsiteX9-195" fmla="*/ 1676048 w 2590131"/>
                <a:gd name="connsiteY9-196" fmla="*/ 1427179 h 1782197"/>
                <a:gd name="connsiteX10-197" fmla="*/ 847095 w 2590131"/>
                <a:gd name="connsiteY10-198" fmla="*/ 1402954 h 1782197"/>
                <a:gd name="connsiteX11-199" fmla="*/ 765530 w 2590131"/>
                <a:gd name="connsiteY11-200" fmla="*/ 1340192 h 1782197"/>
                <a:gd name="connsiteX12-201" fmla="*/ 762632 w 2590131"/>
                <a:gd name="connsiteY12-202" fmla="*/ 1341765 h 1782197"/>
                <a:gd name="connsiteX13-203" fmla="*/ 560291 w 2590131"/>
                <a:gd name="connsiteY13-204" fmla="*/ 1382615 h 1782197"/>
                <a:gd name="connsiteX14-205" fmla="*/ 519829 w 2590131"/>
                <a:gd name="connsiteY14-206" fmla="*/ 1382615 h 1782197"/>
                <a:gd name="connsiteX15-207" fmla="*/ 0 w 2590131"/>
                <a:gd name="connsiteY15-208" fmla="*/ 862786 h 1782197"/>
                <a:gd name="connsiteX16-209" fmla="*/ 0 w 2590131"/>
                <a:gd name="connsiteY16-210" fmla="*/ 822324 h 1782197"/>
                <a:gd name="connsiteX17-211" fmla="*/ 519829 w 2590131"/>
                <a:gd name="connsiteY17-212" fmla="*/ 302495 h 1782197"/>
                <a:gd name="connsiteX18-213" fmla="*/ 560291 w 2590131"/>
                <a:gd name="connsiteY18-214" fmla="*/ 302495 h 1782197"/>
                <a:gd name="connsiteX19-215" fmla="*/ 665055 w 2590131"/>
                <a:gd name="connsiteY19-216" fmla="*/ 313056 h 1782197"/>
                <a:gd name="connsiteX20-217" fmla="*/ 760997 w 2590131"/>
                <a:gd name="connsiteY20-218" fmla="*/ 342838 h 1782197"/>
                <a:gd name="connsiteX21-219" fmla="*/ 1342153 w 2590131"/>
                <a:gd name="connsiteY21-220" fmla="*/ 0 h 1782197"/>
                <a:gd name="connsiteX0-221" fmla="*/ 1342153 w 2590131"/>
                <a:gd name="connsiteY0-222" fmla="*/ 0 h 1782197"/>
                <a:gd name="connsiteX1-223" fmla="*/ 1824329 w 2590131"/>
                <a:gd name="connsiteY1-224" fmla="*/ 315071 h 1782197"/>
                <a:gd name="connsiteX2-225" fmla="*/ 1989086 w 2590131"/>
                <a:gd name="connsiteY2-226" fmla="*/ 1344801 h 1782197"/>
                <a:gd name="connsiteX3-227" fmla="*/ 1981650 w 2590131"/>
                <a:gd name="connsiteY3-228" fmla="*/ 1346758 h 1782197"/>
                <a:gd name="connsiteX4-229" fmla="*/ 1981573 w 2590131"/>
                <a:gd name="connsiteY4-230" fmla="*/ 1347594 h 1782197"/>
                <a:gd name="connsiteX5-231" fmla="*/ 1912938 w 2590131"/>
                <a:gd name="connsiteY5-232" fmla="*/ 1577019 h 1782197"/>
                <a:gd name="connsiteX6-233" fmla="*/ 1486636 w 2590131"/>
                <a:gd name="connsiteY6-234" fmla="*/ 1782197 h 1782197"/>
                <a:gd name="connsiteX7-235" fmla="*/ 1696726 w 2590131"/>
                <a:gd name="connsiteY7-236" fmla="*/ 1444734 h 1782197"/>
                <a:gd name="connsiteX8-237" fmla="*/ 1687689 w 2590131"/>
                <a:gd name="connsiteY8-238" fmla="*/ 1424116 h 1782197"/>
                <a:gd name="connsiteX9-239" fmla="*/ 1676048 w 2590131"/>
                <a:gd name="connsiteY9-240" fmla="*/ 1427179 h 1782197"/>
                <a:gd name="connsiteX10-241" fmla="*/ 847095 w 2590131"/>
                <a:gd name="connsiteY10-242" fmla="*/ 1402954 h 1782197"/>
                <a:gd name="connsiteX11-243" fmla="*/ 765530 w 2590131"/>
                <a:gd name="connsiteY11-244" fmla="*/ 1340192 h 1782197"/>
                <a:gd name="connsiteX12-245" fmla="*/ 762632 w 2590131"/>
                <a:gd name="connsiteY12-246" fmla="*/ 1341765 h 1782197"/>
                <a:gd name="connsiteX13-247" fmla="*/ 560291 w 2590131"/>
                <a:gd name="connsiteY13-248" fmla="*/ 1382615 h 1782197"/>
                <a:gd name="connsiteX14-249" fmla="*/ 519829 w 2590131"/>
                <a:gd name="connsiteY14-250" fmla="*/ 1382615 h 1782197"/>
                <a:gd name="connsiteX15-251" fmla="*/ 0 w 2590131"/>
                <a:gd name="connsiteY15-252" fmla="*/ 862786 h 1782197"/>
                <a:gd name="connsiteX16-253" fmla="*/ 0 w 2590131"/>
                <a:gd name="connsiteY16-254" fmla="*/ 822324 h 1782197"/>
                <a:gd name="connsiteX17-255" fmla="*/ 519829 w 2590131"/>
                <a:gd name="connsiteY17-256" fmla="*/ 302495 h 1782197"/>
                <a:gd name="connsiteX18-257" fmla="*/ 560291 w 2590131"/>
                <a:gd name="connsiteY18-258" fmla="*/ 302495 h 1782197"/>
                <a:gd name="connsiteX19-259" fmla="*/ 665055 w 2590131"/>
                <a:gd name="connsiteY19-260" fmla="*/ 313056 h 1782197"/>
                <a:gd name="connsiteX20-261" fmla="*/ 760997 w 2590131"/>
                <a:gd name="connsiteY20-262" fmla="*/ 342838 h 1782197"/>
                <a:gd name="connsiteX21-263" fmla="*/ 1342153 w 2590131"/>
                <a:gd name="connsiteY21-264" fmla="*/ 0 h 1782197"/>
                <a:gd name="connsiteX0-265" fmla="*/ 1342153 w 2590131"/>
                <a:gd name="connsiteY0-266" fmla="*/ 0 h 1782197"/>
                <a:gd name="connsiteX1-267" fmla="*/ 1824329 w 2590131"/>
                <a:gd name="connsiteY1-268" fmla="*/ 315071 h 1782197"/>
                <a:gd name="connsiteX2-269" fmla="*/ 1989086 w 2590131"/>
                <a:gd name="connsiteY2-270" fmla="*/ 1344801 h 1782197"/>
                <a:gd name="connsiteX3-271" fmla="*/ 1981650 w 2590131"/>
                <a:gd name="connsiteY3-272" fmla="*/ 1346758 h 1782197"/>
                <a:gd name="connsiteX4-273" fmla="*/ 1981573 w 2590131"/>
                <a:gd name="connsiteY4-274" fmla="*/ 1347594 h 1782197"/>
                <a:gd name="connsiteX5-275" fmla="*/ 1912938 w 2590131"/>
                <a:gd name="connsiteY5-276" fmla="*/ 1577019 h 1782197"/>
                <a:gd name="connsiteX6-277" fmla="*/ 1486636 w 2590131"/>
                <a:gd name="connsiteY6-278" fmla="*/ 1782197 h 1782197"/>
                <a:gd name="connsiteX7-279" fmla="*/ 1696726 w 2590131"/>
                <a:gd name="connsiteY7-280" fmla="*/ 1444734 h 1782197"/>
                <a:gd name="connsiteX8-281" fmla="*/ 1687689 w 2590131"/>
                <a:gd name="connsiteY8-282" fmla="*/ 1424116 h 1782197"/>
                <a:gd name="connsiteX9-283" fmla="*/ 1676048 w 2590131"/>
                <a:gd name="connsiteY9-284" fmla="*/ 1427179 h 1782197"/>
                <a:gd name="connsiteX10-285" fmla="*/ 847095 w 2590131"/>
                <a:gd name="connsiteY10-286" fmla="*/ 1402954 h 1782197"/>
                <a:gd name="connsiteX11-287" fmla="*/ 765530 w 2590131"/>
                <a:gd name="connsiteY11-288" fmla="*/ 1340192 h 1782197"/>
                <a:gd name="connsiteX12-289" fmla="*/ 762632 w 2590131"/>
                <a:gd name="connsiteY12-290" fmla="*/ 1341765 h 1782197"/>
                <a:gd name="connsiteX13-291" fmla="*/ 560291 w 2590131"/>
                <a:gd name="connsiteY13-292" fmla="*/ 1382615 h 1782197"/>
                <a:gd name="connsiteX14-293" fmla="*/ 519829 w 2590131"/>
                <a:gd name="connsiteY14-294" fmla="*/ 1382615 h 1782197"/>
                <a:gd name="connsiteX15-295" fmla="*/ 0 w 2590131"/>
                <a:gd name="connsiteY15-296" fmla="*/ 862786 h 1782197"/>
                <a:gd name="connsiteX16-297" fmla="*/ 0 w 2590131"/>
                <a:gd name="connsiteY16-298" fmla="*/ 822324 h 1782197"/>
                <a:gd name="connsiteX17-299" fmla="*/ 519829 w 2590131"/>
                <a:gd name="connsiteY17-300" fmla="*/ 302495 h 1782197"/>
                <a:gd name="connsiteX18-301" fmla="*/ 560291 w 2590131"/>
                <a:gd name="connsiteY18-302" fmla="*/ 302495 h 1782197"/>
                <a:gd name="connsiteX19-303" fmla="*/ 665055 w 2590131"/>
                <a:gd name="connsiteY19-304" fmla="*/ 313056 h 1782197"/>
                <a:gd name="connsiteX20-305" fmla="*/ 760997 w 2590131"/>
                <a:gd name="connsiteY20-306" fmla="*/ 342838 h 1782197"/>
                <a:gd name="connsiteX21-307" fmla="*/ 1342153 w 2590131"/>
                <a:gd name="connsiteY21-308" fmla="*/ 0 h 1782197"/>
                <a:gd name="connsiteX0-309" fmla="*/ 1286659 w 2590131"/>
                <a:gd name="connsiteY0-310" fmla="*/ 1 h 1750983"/>
                <a:gd name="connsiteX1-311" fmla="*/ 1824329 w 2590131"/>
                <a:gd name="connsiteY1-312" fmla="*/ 283857 h 1750983"/>
                <a:gd name="connsiteX2-313" fmla="*/ 1989086 w 2590131"/>
                <a:gd name="connsiteY2-314" fmla="*/ 1313587 h 1750983"/>
                <a:gd name="connsiteX3-315" fmla="*/ 1981650 w 2590131"/>
                <a:gd name="connsiteY3-316" fmla="*/ 1315544 h 1750983"/>
                <a:gd name="connsiteX4-317" fmla="*/ 1981573 w 2590131"/>
                <a:gd name="connsiteY4-318" fmla="*/ 1316380 h 1750983"/>
                <a:gd name="connsiteX5-319" fmla="*/ 1912938 w 2590131"/>
                <a:gd name="connsiteY5-320" fmla="*/ 1545805 h 1750983"/>
                <a:gd name="connsiteX6-321" fmla="*/ 1486636 w 2590131"/>
                <a:gd name="connsiteY6-322" fmla="*/ 1750983 h 1750983"/>
                <a:gd name="connsiteX7-323" fmla="*/ 1696726 w 2590131"/>
                <a:gd name="connsiteY7-324" fmla="*/ 1413520 h 1750983"/>
                <a:gd name="connsiteX8-325" fmla="*/ 1687689 w 2590131"/>
                <a:gd name="connsiteY8-326" fmla="*/ 1392902 h 1750983"/>
                <a:gd name="connsiteX9-327" fmla="*/ 1676048 w 2590131"/>
                <a:gd name="connsiteY9-328" fmla="*/ 1395965 h 1750983"/>
                <a:gd name="connsiteX10-329" fmla="*/ 847095 w 2590131"/>
                <a:gd name="connsiteY10-330" fmla="*/ 1371740 h 1750983"/>
                <a:gd name="connsiteX11-331" fmla="*/ 765530 w 2590131"/>
                <a:gd name="connsiteY11-332" fmla="*/ 1308978 h 1750983"/>
                <a:gd name="connsiteX12-333" fmla="*/ 762632 w 2590131"/>
                <a:gd name="connsiteY12-334" fmla="*/ 1310551 h 1750983"/>
                <a:gd name="connsiteX13-335" fmla="*/ 560291 w 2590131"/>
                <a:gd name="connsiteY13-336" fmla="*/ 1351401 h 1750983"/>
                <a:gd name="connsiteX14-337" fmla="*/ 519829 w 2590131"/>
                <a:gd name="connsiteY14-338" fmla="*/ 1351401 h 1750983"/>
                <a:gd name="connsiteX15-339" fmla="*/ 0 w 2590131"/>
                <a:gd name="connsiteY15-340" fmla="*/ 831572 h 1750983"/>
                <a:gd name="connsiteX16-341" fmla="*/ 0 w 2590131"/>
                <a:gd name="connsiteY16-342" fmla="*/ 791110 h 1750983"/>
                <a:gd name="connsiteX17-343" fmla="*/ 519829 w 2590131"/>
                <a:gd name="connsiteY17-344" fmla="*/ 271281 h 1750983"/>
                <a:gd name="connsiteX18-345" fmla="*/ 560291 w 2590131"/>
                <a:gd name="connsiteY18-346" fmla="*/ 271281 h 1750983"/>
                <a:gd name="connsiteX19-347" fmla="*/ 665055 w 2590131"/>
                <a:gd name="connsiteY19-348" fmla="*/ 281842 h 1750983"/>
                <a:gd name="connsiteX20-349" fmla="*/ 760997 w 2590131"/>
                <a:gd name="connsiteY20-350" fmla="*/ 311624 h 1750983"/>
                <a:gd name="connsiteX21-351" fmla="*/ 1286659 w 2590131"/>
                <a:gd name="connsiteY21-352" fmla="*/ 1 h 1750983"/>
                <a:gd name="connsiteX0-353" fmla="*/ 1286659 w 2590131"/>
                <a:gd name="connsiteY0-354" fmla="*/ 1 h 1760911"/>
                <a:gd name="connsiteX1-355" fmla="*/ 1824329 w 2590131"/>
                <a:gd name="connsiteY1-356" fmla="*/ 283857 h 1760911"/>
                <a:gd name="connsiteX2-357" fmla="*/ 1989086 w 2590131"/>
                <a:gd name="connsiteY2-358" fmla="*/ 1313587 h 1760911"/>
                <a:gd name="connsiteX3-359" fmla="*/ 1981650 w 2590131"/>
                <a:gd name="connsiteY3-360" fmla="*/ 1315544 h 1760911"/>
                <a:gd name="connsiteX4-361" fmla="*/ 1981573 w 2590131"/>
                <a:gd name="connsiteY4-362" fmla="*/ 1316380 h 1760911"/>
                <a:gd name="connsiteX5-363" fmla="*/ 1912938 w 2590131"/>
                <a:gd name="connsiteY5-364" fmla="*/ 1545805 h 1760911"/>
                <a:gd name="connsiteX6-365" fmla="*/ 1517453 w 2590131"/>
                <a:gd name="connsiteY6-366" fmla="*/ 1760911 h 1760911"/>
                <a:gd name="connsiteX7-367" fmla="*/ 1696726 w 2590131"/>
                <a:gd name="connsiteY7-368" fmla="*/ 1413520 h 1760911"/>
                <a:gd name="connsiteX8-369" fmla="*/ 1687689 w 2590131"/>
                <a:gd name="connsiteY8-370" fmla="*/ 1392902 h 1760911"/>
                <a:gd name="connsiteX9-371" fmla="*/ 1676048 w 2590131"/>
                <a:gd name="connsiteY9-372" fmla="*/ 1395965 h 1760911"/>
                <a:gd name="connsiteX10-373" fmla="*/ 847095 w 2590131"/>
                <a:gd name="connsiteY10-374" fmla="*/ 1371740 h 1760911"/>
                <a:gd name="connsiteX11-375" fmla="*/ 765530 w 2590131"/>
                <a:gd name="connsiteY11-376" fmla="*/ 1308978 h 1760911"/>
                <a:gd name="connsiteX12-377" fmla="*/ 762632 w 2590131"/>
                <a:gd name="connsiteY12-378" fmla="*/ 1310551 h 1760911"/>
                <a:gd name="connsiteX13-379" fmla="*/ 560291 w 2590131"/>
                <a:gd name="connsiteY13-380" fmla="*/ 1351401 h 1760911"/>
                <a:gd name="connsiteX14-381" fmla="*/ 519829 w 2590131"/>
                <a:gd name="connsiteY14-382" fmla="*/ 1351401 h 1760911"/>
                <a:gd name="connsiteX15-383" fmla="*/ 0 w 2590131"/>
                <a:gd name="connsiteY15-384" fmla="*/ 831572 h 1760911"/>
                <a:gd name="connsiteX16-385" fmla="*/ 0 w 2590131"/>
                <a:gd name="connsiteY16-386" fmla="*/ 791110 h 1760911"/>
                <a:gd name="connsiteX17-387" fmla="*/ 519829 w 2590131"/>
                <a:gd name="connsiteY17-388" fmla="*/ 271281 h 1760911"/>
                <a:gd name="connsiteX18-389" fmla="*/ 560291 w 2590131"/>
                <a:gd name="connsiteY18-390" fmla="*/ 271281 h 1760911"/>
                <a:gd name="connsiteX19-391" fmla="*/ 665055 w 2590131"/>
                <a:gd name="connsiteY19-392" fmla="*/ 281842 h 1760911"/>
                <a:gd name="connsiteX20-393" fmla="*/ 760997 w 2590131"/>
                <a:gd name="connsiteY20-394" fmla="*/ 311624 h 1760911"/>
                <a:gd name="connsiteX21-395" fmla="*/ 1286659 w 2590131"/>
                <a:gd name="connsiteY21-396" fmla="*/ 1 h 1760911"/>
                <a:gd name="connsiteX0-397" fmla="*/ 1286659 w 2590131"/>
                <a:gd name="connsiteY0-398" fmla="*/ 1 h 1760911"/>
                <a:gd name="connsiteX1-399" fmla="*/ 1824329 w 2590131"/>
                <a:gd name="connsiteY1-400" fmla="*/ 283857 h 1760911"/>
                <a:gd name="connsiteX2-401" fmla="*/ 1989086 w 2590131"/>
                <a:gd name="connsiteY2-402" fmla="*/ 1313587 h 1760911"/>
                <a:gd name="connsiteX3-403" fmla="*/ 1981650 w 2590131"/>
                <a:gd name="connsiteY3-404" fmla="*/ 1315544 h 1760911"/>
                <a:gd name="connsiteX4-405" fmla="*/ 1981573 w 2590131"/>
                <a:gd name="connsiteY4-406" fmla="*/ 1316380 h 1760911"/>
                <a:gd name="connsiteX5-407" fmla="*/ 1912938 w 2590131"/>
                <a:gd name="connsiteY5-408" fmla="*/ 1545805 h 1760911"/>
                <a:gd name="connsiteX6-409" fmla="*/ 1517453 w 2590131"/>
                <a:gd name="connsiteY6-410" fmla="*/ 1760911 h 1760911"/>
                <a:gd name="connsiteX7-411" fmla="*/ 1696726 w 2590131"/>
                <a:gd name="connsiteY7-412" fmla="*/ 1413520 h 1760911"/>
                <a:gd name="connsiteX8-413" fmla="*/ 1687689 w 2590131"/>
                <a:gd name="connsiteY8-414" fmla="*/ 1392902 h 1760911"/>
                <a:gd name="connsiteX9-415" fmla="*/ 1676048 w 2590131"/>
                <a:gd name="connsiteY9-416" fmla="*/ 1395965 h 1760911"/>
                <a:gd name="connsiteX10-417" fmla="*/ 847095 w 2590131"/>
                <a:gd name="connsiteY10-418" fmla="*/ 1371740 h 1760911"/>
                <a:gd name="connsiteX11-419" fmla="*/ 765530 w 2590131"/>
                <a:gd name="connsiteY11-420" fmla="*/ 1308978 h 1760911"/>
                <a:gd name="connsiteX12-421" fmla="*/ 762632 w 2590131"/>
                <a:gd name="connsiteY12-422" fmla="*/ 1310551 h 1760911"/>
                <a:gd name="connsiteX13-423" fmla="*/ 560291 w 2590131"/>
                <a:gd name="connsiteY13-424" fmla="*/ 1351401 h 1760911"/>
                <a:gd name="connsiteX14-425" fmla="*/ 519829 w 2590131"/>
                <a:gd name="connsiteY14-426" fmla="*/ 1351401 h 1760911"/>
                <a:gd name="connsiteX15-427" fmla="*/ 0 w 2590131"/>
                <a:gd name="connsiteY15-428" fmla="*/ 831572 h 1760911"/>
                <a:gd name="connsiteX16-429" fmla="*/ 0 w 2590131"/>
                <a:gd name="connsiteY16-430" fmla="*/ 791110 h 1760911"/>
                <a:gd name="connsiteX17-431" fmla="*/ 519829 w 2590131"/>
                <a:gd name="connsiteY17-432" fmla="*/ 271281 h 1760911"/>
                <a:gd name="connsiteX18-433" fmla="*/ 560291 w 2590131"/>
                <a:gd name="connsiteY18-434" fmla="*/ 271281 h 1760911"/>
                <a:gd name="connsiteX19-435" fmla="*/ 665055 w 2590131"/>
                <a:gd name="connsiteY19-436" fmla="*/ 281842 h 1760911"/>
                <a:gd name="connsiteX20-437" fmla="*/ 760997 w 2590131"/>
                <a:gd name="connsiteY20-438" fmla="*/ 311624 h 1760911"/>
                <a:gd name="connsiteX21-439" fmla="*/ 1286659 w 2590131"/>
                <a:gd name="connsiteY21-440" fmla="*/ 1 h 1760911"/>
                <a:gd name="connsiteX0-441" fmla="*/ 1286659 w 2590131"/>
                <a:gd name="connsiteY0-442" fmla="*/ 1 h 1760911"/>
                <a:gd name="connsiteX1-443" fmla="*/ 1824329 w 2590131"/>
                <a:gd name="connsiteY1-444" fmla="*/ 283857 h 1760911"/>
                <a:gd name="connsiteX2-445" fmla="*/ 1989086 w 2590131"/>
                <a:gd name="connsiteY2-446" fmla="*/ 1313587 h 1760911"/>
                <a:gd name="connsiteX3-447" fmla="*/ 1981650 w 2590131"/>
                <a:gd name="connsiteY3-448" fmla="*/ 1315544 h 1760911"/>
                <a:gd name="connsiteX4-449" fmla="*/ 1981573 w 2590131"/>
                <a:gd name="connsiteY4-450" fmla="*/ 1316380 h 1760911"/>
                <a:gd name="connsiteX5-451" fmla="*/ 1912938 w 2590131"/>
                <a:gd name="connsiteY5-452" fmla="*/ 1545805 h 1760911"/>
                <a:gd name="connsiteX6-453" fmla="*/ 1517453 w 2590131"/>
                <a:gd name="connsiteY6-454" fmla="*/ 1760911 h 1760911"/>
                <a:gd name="connsiteX7-455" fmla="*/ 1696726 w 2590131"/>
                <a:gd name="connsiteY7-456" fmla="*/ 1413520 h 1760911"/>
                <a:gd name="connsiteX8-457" fmla="*/ 1687689 w 2590131"/>
                <a:gd name="connsiteY8-458" fmla="*/ 1392902 h 1760911"/>
                <a:gd name="connsiteX9-459" fmla="*/ 1676048 w 2590131"/>
                <a:gd name="connsiteY9-460" fmla="*/ 1395965 h 1760911"/>
                <a:gd name="connsiteX10-461" fmla="*/ 847095 w 2590131"/>
                <a:gd name="connsiteY10-462" fmla="*/ 1371740 h 1760911"/>
                <a:gd name="connsiteX11-463" fmla="*/ 765530 w 2590131"/>
                <a:gd name="connsiteY11-464" fmla="*/ 1308978 h 1760911"/>
                <a:gd name="connsiteX12-465" fmla="*/ 762632 w 2590131"/>
                <a:gd name="connsiteY12-466" fmla="*/ 1310551 h 1760911"/>
                <a:gd name="connsiteX13-467" fmla="*/ 560291 w 2590131"/>
                <a:gd name="connsiteY13-468" fmla="*/ 1351401 h 1760911"/>
                <a:gd name="connsiteX14-469" fmla="*/ 519829 w 2590131"/>
                <a:gd name="connsiteY14-470" fmla="*/ 1351401 h 1760911"/>
                <a:gd name="connsiteX15-471" fmla="*/ 0 w 2590131"/>
                <a:gd name="connsiteY15-472" fmla="*/ 831572 h 1760911"/>
                <a:gd name="connsiteX16-473" fmla="*/ 0 w 2590131"/>
                <a:gd name="connsiteY16-474" fmla="*/ 791110 h 1760911"/>
                <a:gd name="connsiteX17-475" fmla="*/ 519829 w 2590131"/>
                <a:gd name="connsiteY17-476" fmla="*/ 271281 h 1760911"/>
                <a:gd name="connsiteX18-477" fmla="*/ 560291 w 2590131"/>
                <a:gd name="connsiteY18-478" fmla="*/ 271281 h 1760911"/>
                <a:gd name="connsiteX19-479" fmla="*/ 665055 w 2590131"/>
                <a:gd name="connsiteY19-480" fmla="*/ 281842 h 1760911"/>
                <a:gd name="connsiteX20-481" fmla="*/ 760997 w 2590131"/>
                <a:gd name="connsiteY20-482" fmla="*/ 311624 h 1760911"/>
                <a:gd name="connsiteX21-483" fmla="*/ 1286659 w 2590131"/>
                <a:gd name="connsiteY21-484" fmla="*/ 1 h 1760911"/>
                <a:gd name="connsiteX0-485" fmla="*/ 1286659 w 2590131"/>
                <a:gd name="connsiteY0-486" fmla="*/ 1 h 1760911"/>
                <a:gd name="connsiteX1-487" fmla="*/ 1824329 w 2590131"/>
                <a:gd name="connsiteY1-488" fmla="*/ 283857 h 1760911"/>
                <a:gd name="connsiteX2-489" fmla="*/ 1989086 w 2590131"/>
                <a:gd name="connsiteY2-490" fmla="*/ 1313587 h 1760911"/>
                <a:gd name="connsiteX3-491" fmla="*/ 1981650 w 2590131"/>
                <a:gd name="connsiteY3-492" fmla="*/ 1315544 h 1760911"/>
                <a:gd name="connsiteX4-493" fmla="*/ 1981573 w 2590131"/>
                <a:gd name="connsiteY4-494" fmla="*/ 1316380 h 1760911"/>
                <a:gd name="connsiteX5-495" fmla="*/ 1912938 w 2590131"/>
                <a:gd name="connsiteY5-496" fmla="*/ 1545805 h 1760911"/>
                <a:gd name="connsiteX6-497" fmla="*/ 1517453 w 2590131"/>
                <a:gd name="connsiteY6-498" fmla="*/ 1760911 h 1760911"/>
                <a:gd name="connsiteX7-499" fmla="*/ 1696726 w 2590131"/>
                <a:gd name="connsiteY7-500" fmla="*/ 1413520 h 1760911"/>
                <a:gd name="connsiteX8-501" fmla="*/ 1687689 w 2590131"/>
                <a:gd name="connsiteY8-502" fmla="*/ 1392902 h 1760911"/>
                <a:gd name="connsiteX9-503" fmla="*/ 1676048 w 2590131"/>
                <a:gd name="connsiteY9-504" fmla="*/ 1395965 h 1760911"/>
                <a:gd name="connsiteX10-505" fmla="*/ 854235 w 2590131"/>
                <a:gd name="connsiteY10-506" fmla="*/ 1368430 h 1760911"/>
                <a:gd name="connsiteX11-507" fmla="*/ 765530 w 2590131"/>
                <a:gd name="connsiteY11-508" fmla="*/ 1308978 h 1760911"/>
                <a:gd name="connsiteX12-509" fmla="*/ 762632 w 2590131"/>
                <a:gd name="connsiteY12-510" fmla="*/ 1310551 h 1760911"/>
                <a:gd name="connsiteX13-511" fmla="*/ 560291 w 2590131"/>
                <a:gd name="connsiteY13-512" fmla="*/ 1351401 h 1760911"/>
                <a:gd name="connsiteX14-513" fmla="*/ 519829 w 2590131"/>
                <a:gd name="connsiteY14-514" fmla="*/ 1351401 h 1760911"/>
                <a:gd name="connsiteX15-515" fmla="*/ 0 w 2590131"/>
                <a:gd name="connsiteY15-516" fmla="*/ 831572 h 1760911"/>
                <a:gd name="connsiteX16-517" fmla="*/ 0 w 2590131"/>
                <a:gd name="connsiteY16-518" fmla="*/ 791110 h 1760911"/>
                <a:gd name="connsiteX17-519" fmla="*/ 519829 w 2590131"/>
                <a:gd name="connsiteY17-520" fmla="*/ 271281 h 1760911"/>
                <a:gd name="connsiteX18-521" fmla="*/ 560291 w 2590131"/>
                <a:gd name="connsiteY18-522" fmla="*/ 271281 h 1760911"/>
                <a:gd name="connsiteX19-523" fmla="*/ 665055 w 2590131"/>
                <a:gd name="connsiteY19-524" fmla="*/ 281842 h 1760911"/>
                <a:gd name="connsiteX20-525" fmla="*/ 760997 w 2590131"/>
                <a:gd name="connsiteY20-526" fmla="*/ 311624 h 1760911"/>
                <a:gd name="connsiteX21-527" fmla="*/ 1286659 w 2590131"/>
                <a:gd name="connsiteY21-528" fmla="*/ 1 h 1760911"/>
                <a:gd name="connsiteX0-529" fmla="*/ 1279519 w 2590131"/>
                <a:gd name="connsiteY0-530" fmla="*/ 1 h 1717890"/>
                <a:gd name="connsiteX1-531" fmla="*/ 1824329 w 2590131"/>
                <a:gd name="connsiteY1-532" fmla="*/ 240836 h 1717890"/>
                <a:gd name="connsiteX2-533" fmla="*/ 1989086 w 2590131"/>
                <a:gd name="connsiteY2-534" fmla="*/ 1270566 h 1717890"/>
                <a:gd name="connsiteX3-535" fmla="*/ 1981650 w 2590131"/>
                <a:gd name="connsiteY3-536" fmla="*/ 1272523 h 1717890"/>
                <a:gd name="connsiteX4-537" fmla="*/ 1981573 w 2590131"/>
                <a:gd name="connsiteY4-538" fmla="*/ 1273359 h 1717890"/>
                <a:gd name="connsiteX5-539" fmla="*/ 1912938 w 2590131"/>
                <a:gd name="connsiteY5-540" fmla="*/ 1502784 h 1717890"/>
                <a:gd name="connsiteX6-541" fmla="*/ 1517453 w 2590131"/>
                <a:gd name="connsiteY6-542" fmla="*/ 1717890 h 1717890"/>
                <a:gd name="connsiteX7-543" fmla="*/ 1696726 w 2590131"/>
                <a:gd name="connsiteY7-544" fmla="*/ 1370499 h 1717890"/>
                <a:gd name="connsiteX8-545" fmla="*/ 1687689 w 2590131"/>
                <a:gd name="connsiteY8-546" fmla="*/ 1349881 h 1717890"/>
                <a:gd name="connsiteX9-547" fmla="*/ 1676048 w 2590131"/>
                <a:gd name="connsiteY9-548" fmla="*/ 1352944 h 1717890"/>
                <a:gd name="connsiteX10-549" fmla="*/ 854235 w 2590131"/>
                <a:gd name="connsiteY10-550" fmla="*/ 1325409 h 1717890"/>
                <a:gd name="connsiteX11-551" fmla="*/ 765530 w 2590131"/>
                <a:gd name="connsiteY11-552" fmla="*/ 1265957 h 1717890"/>
                <a:gd name="connsiteX12-553" fmla="*/ 762632 w 2590131"/>
                <a:gd name="connsiteY12-554" fmla="*/ 1267530 h 1717890"/>
                <a:gd name="connsiteX13-555" fmla="*/ 560291 w 2590131"/>
                <a:gd name="connsiteY13-556" fmla="*/ 1308380 h 1717890"/>
                <a:gd name="connsiteX14-557" fmla="*/ 519829 w 2590131"/>
                <a:gd name="connsiteY14-558" fmla="*/ 1308380 h 1717890"/>
                <a:gd name="connsiteX15-559" fmla="*/ 0 w 2590131"/>
                <a:gd name="connsiteY15-560" fmla="*/ 788551 h 1717890"/>
                <a:gd name="connsiteX16-561" fmla="*/ 0 w 2590131"/>
                <a:gd name="connsiteY16-562" fmla="*/ 748089 h 1717890"/>
                <a:gd name="connsiteX17-563" fmla="*/ 519829 w 2590131"/>
                <a:gd name="connsiteY17-564" fmla="*/ 228260 h 1717890"/>
                <a:gd name="connsiteX18-565" fmla="*/ 560291 w 2590131"/>
                <a:gd name="connsiteY18-566" fmla="*/ 228260 h 1717890"/>
                <a:gd name="connsiteX19-567" fmla="*/ 665055 w 2590131"/>
                <a:gd name="connsiteY19-568" fmla="*/ 238821 h 1717890"/>
                <a:gd name="connsiteX20-569" fmla="*/ 760997 w 2590131"/>
                <a:gd name="connsiteY20-570" fmla="*/ 268603 h 1717890"/>
                <a:gd name="connsiteX21-571" fmla="*/ 1279519 w 2590131"/>
                <a:gd name="connsiteY21-572" fmla="*/ 1 h 1717890"/>
                <a:gd name="connsiteX0-573" fmla="*/ 1308079 w 2590131"/>
                <a:gd name="connsiteY0-574" fmla="*/ 1 h 1711271"/>
                <a:gd name="connsiteX1-575" fmla="*/ 1824329 w 2590131"/>
                <a:gd name="connsiteY1-576" fmla="*/ 234217 h 1711271"/>
                <a:gd name="connsiteX2-577" fmla="*/ 1989086 w 2590131"/>
                <a:gd name="connsiteY2-578" fmla="*/ 1263947 h 1711271"/>
                <a:gd name="connsiteX3-579" fmla="*/ 1981650 w 2590131"/>
                <a:gd name="connsiteY3-580" fmla="*/ 1265904 h 1711271"/>
                <a:gd name="connsiteX4-581" fmla="*/ 1981573 w 2590131"/>
                <a:gd name="connsiteY4-582" fmla="*/ 1266740 h 1711271"/>
                <a:gd name="connsiteX5-583" fmla="*/ 1912938 w 2590131"/>
                <a:gd name="connsiteY5-584" fmla="*/ 1496165 h 1711271"/>
                <a:gd name="connsiteX6-585" fmla="*/ 1517453 w 2590131"/>
                <a:gd name="connsiteY6-586" fmla="*/ 1711271 h 1711271"/>
                <a:gd name="connsiteX7-587" fmla="*/ 1696726 w 2590131"/>
                <a:gd name="connsiteY7-588" fmla="*/ 1363880 h 1711271"/>
                <a:gd name="connsiteX8-589" fmla="*/ 1687689 w 2590131"/>
                <a:gd name="connsiteY8-590" fmla="*/ 1343262 h 1711271"/>
                <a:gd name="connsiteX9-591" fmla="*/ 1676048 w 2590131"/>
                <a:gd name="connsiteY9-592" fmla="*/ 1346325 h 1711271"/>
                <a:gd name="connsiteX10-593" fmla="*/ 854235 w 2590131"/>
                <a:gd name="connsiteY10-594" fmla="*/ 1318790 h 1711271"/>
                <a:gd name="connsiteX11-595" fmla="*/ 765530 w 2590131"/>
                <a:gd name="connsiteY11-596" fmla="*/ 1259338 h 1711271"/>
                <a:gd name="connsiteX12-597" fmla="*/ 762632 w 2590131"/>
                <a:gd name="connsiteY12-598" fmla="*/ 1260911 h 1711271"/>
                <a:gd name="connsiteX13-599" fmla="*/ 560291 w 2590131"/>
                <a:gd name="connsiteY13-600" fmla="*/ 1301761 h 1711271"/>
                <a:gd name="connsiteX14-601" fmla="*/ 519829 w 2590131"/>
                <a:gd name="connsiteY14-602" fmla="*/ 1301761 h 1711271"/>
                <a:gd name="connsiteX15-603" fmla="*/ 0 w 2590131"/>
                <a:gd name="connsiteY15-604" fmla="*/ 781932 h 1711271"/>
                <a:gd name="connsiteX16-605" fmla="*/ 0 w 2590131"/>
                <a:gd name="connsiteY16-606" fmla="*/ 741470 h 1711271"/>
                <a:gd name="connsiteX17-607" fmla="*/ 519829 w 2590131"/>
                <a:gd name="connsiteY17-608" fmla="*/ 221641 h 1711271"/>
                <a:gd name="connsiteX18-609" fmla="*/ 560291 w 2590131"/>
                <a:gd name="connsiteY18-610" fmla="*/ 221641 h 1711271"/>
                <a:gd name="connsiteX19-611" fmla="*/ 665055 w 2590131"/>
                <a:gd name="connsiteY19-612" fmla="*/ 232202 h 1711271"/>
                <a:gd name="connsiteX20-613" fmla="*/ 760997 w 2590131"/>
                <a:gd name="connsiteY20-614" fmla="*/ 261984 h 1711271"/>
                <a:gd name="connsiteX21-615" fmla="*/ 1308079 w 2590131"/>
                <a:gd name="connsiteY21-616" fmla="*/ 1 h 1711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2590131" h="1711271">
                  <a:moveTo>
                    <a:pt x="1308079" y="1"/>
                  </a:moveTo>
                  <a:cubicBezTo>
                    <a:pt x="1566396" y="-107"/>
                    <a:pt x="1752248" y="158703"/>
                    <a:pt x="1824329" y="234217"/>
                  </a:cubicBezTo>
                  <a:cubicBezTo>
                    <a:pt x="2958405" y="74951"/>
                    <a:pt x="2675572" y="1414975"/>
                    <a:pt x="1989086" y="1263947"/>
                  </a:cubicBezTo>
                  <a:lnTo>
                    <a:pt x="1981650" y="1265904"/>
                  </a:lnTo>
                  <a:cubicBezTo>
                    <a:pt x="1981624" y="1266183"/>
                    <a:pt x="1981599" y="1266461"/>
                    <a:pt x="1981573" y="1266740"/>
                  </a:cubicBezTo>
                  <a:cubicBezTo>
                    <a:pt x="1969032" y="1345227"/>
                    <a:pt x="1945334" y="1429962"/>
                    <a:pt x="1912938" y="1496165"/>
                  </a:cubicBezTo>
                  <a:cubicBezTo>
                    <a:pt x="1870183" y="1579875"/>
                    <a:pt x="1838329" y="1707330"/>
                    <a:pt x="1517453" y="1711271"/>
                  </a:cubicBezTo>
                  <a:cubicBezTo>
                    <a:pt x="1626176" y="1677603"/>
                    <a:pt x="1749492" y="1546894"/>
                    <a:pt x="1696726" y="1363880"/>
                  </a:cubicBezTo>
                  <a:lnTo>
                    <a:pt x="1687689" y="1343262"/>
                  </a:lnTo>
                  <a:lnTo>
                    <a:pt x="1676048" y="1346325"/>
                  </a:lnTo>
                  <a:cubicBezTo>
                    <a:pt x="1501091" y="1409580"/>
                    <a:pt x="1382653" y="1608349"/>
                    <a:pt x="854235" y="1318790"/>
                  </a:cubicBezTo>
                  <a:lnTo>
                    <a:pt x="765530" y="1259338"/>
                  </a:lnTo>
                  <a:lnTo>
                    <a:pt x="762632" y="1260911"/>
                  </a:lnTo>
                  <a:cubicBezTo>
                    <a:pt x="700440" y="1287215"/>
                    <a:pt x="632064" y="1301761"/>
                    <a:pt x="560291" y="1301761"/>
                  </a:cubicBezTo>
                  <a:lnTo>
                    <a:pt x="519829" y="1301761"/>
                  </a:lnTo>
                  <a:cubicBezTo>
                    <a:pt x="232735" y="1301761"/>
                    <a:pt x="0" y="1069026"/>
                    <a:pt x="0" y="781932"/>
                  </a:cubicBezTo>
                  <a:lnTo>
                    <a:pt x="0" y="741470"/>
                  </a:lnTo>
                  <a:cubicBezTo>
                    <a:pt x="0" y="454376"/>
                    <a:pt x="232735" y="221641"/>
                    <a:pt x="519829" y="221641"/>
                  </a:cubicBezTo>
                  <a:lnTo>
                    <a:pt x="560291" y="221641"/>
                  </a:lnTo>
                  <a:cubicBezTo>
                    <a:pt x="596178" y="221641"/>
                    <a:pt x="631215" y="225278"/>
                    <a:pt x="665055" y="232202"/>
                  </a:cubicBezTo>
                  <a:lnTo>
                    <a:pt x="760997" y="261984"/>
                  </a:lnTo>
                  <a:cubicBezTo>
                    <a:pt x="873847" y="209808"/>
                    <a:pt x="1049762" y="109"/>
                    <a:pt x="130807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34" name="稻壳儿花儿小姐"/>
            <p:cNvSpPr txBox="1">
              <a:spLocks noChangeArrowheads="1"/>
            </p:cNvSpPr>
            <p:nvPr/>
          </p:nvSpPr>
          <p:spPr bwMode="auto">
            <a:xfrm>
              <a:off x="1359494" y="1702020"/>
              <a:ext cx="1757138" cy="500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800" spc="200" dirty="0" smtClean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Arial" panose="020B0604020202020204"/>
                </a:rPr>
                <a:t>添加文字</a:t>
              </a:r>
              <a:endParaRPr lang="zh-CN" sz="1800" spc="2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Arial" panose="020B0604020202020204"/>
              </a:endParaRPr>
            </a:p>
          </p:txBody>
        </p:sp>
      </p:grpSp>
      <p:sp>
        <p:nvSpPr>
          <p:cNvPr id="35" name="稻壳儿花儿小姐"/>
          <p:cNvSpPr/>
          <p:nvPr/>
        </p:nvSpPr>
        <p:spPr>
          <a:xfrm>
            <a:off x="8424619" y="4833234"/>
            <a:ext cx="3096896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543" y="5327762"/>
            <a:ext cx="1376623" cy="602559"/>
          </a:xfrm>
          <a:prstGeom prst="rect">
            <a:avLst/>
          </a:prstGeom>
        </p:spPr>
      </p:pic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教学活动过程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832" y="2262554"/>
            <a:ext cx="3938221" cy="39382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06" b="32182"/>
          <a:stretch>
            <a:fillRect/>
          </a:stretch>
        </p:blipFill>
        <p:spPr>
          <a:xfrm>
            <a:off x="7983415" y="1462462"/>
            <a:ext cx="1920232" cy="66655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1025129" y="1475271"/>
            <a:ext cx="2710788" cy="590008"/>
            <a:chOff x="899522" y="5026086"/>
            <a:chExt cx="2710788" cy="590008"/>
          </a:xfrm>
        </p:grpSpPr>
        <p:sp>
          <p:nvSpPr>
            <p:cNvPr id="36" name="稻壳儿花儿小姐"/>
            <p:cNvSpPr/>
            <p:nvPr>
              <p:custDataLst>
                <p:tags r:id="rId4"/>
              </p:custDataLst>
            </p:nvPr>
          </p:nvSpPr>
          <p:spPr bwMode="auto">
            <a:xfrm>
              <a:off x="899522" y="5026086"/>
              <a:ext cx="614592" cy="590008"/>
            </a:xfrm>
            <a:custGeom>
              <a:avLst/>
              <a:gdLst>
                <a:gd name="T0" fmla="*/ 1859239 w 5162"/>
                <a:gd name="T1" fmla="*/ 620001 h 4955"/>
                <a:gd name="T2" fmla="*/ 1781002 w 5162"/>
                <a:gd name="T3" fmla="*/ 565046 h 4955"/>
                <a:gd name="T4" fmla="*/ 1678777 w 5162"/>
                <a:gd name="T5" fmla="*/ 539227 h 4955"/>
                <a:gd name="T6" fmla="*/ 1565480 w 5162"/>
                <a:gd name="T7" fmla="*/ 535170 h 4955"/>
                <a:gd name="T8" fmla="*/ 1354388 w 5162"/>
                <a:gd name="T9" fmla="*/ 562464 h 4955"/>
                <a:gd name="T10" fmla="*/ 1243675 w 5162"/>
                <a:gd name="T11" fmla="*/ 583487 h 4955"/>
                <a:gd name="T12" fmla="*/ 1226330 w 5162"/>
                <a:gd name="T13" fmla="*/ 403130 h 4955"/>
                <a:gd name="T14" fmla="*/ 1184259 w 5162"/>
                <a:gd name="T15" fmla="*/ 226461 h 4955"/>
                <a:gd name="T16" fmla="*/ 1138867 w 5162"/>
                <a:gd name="T17" fmla="*/ 125402 h 4955"/>
                <a:gd name="T18" fmla="*/ 1075760 w 5162"/>
                <a:gd name="T19" fmla="*/ 46104 h 4955"/>
                <a:gd name="T20" fmla="*/ 990511 w 5162"/>
                <a:gd name="T21" fmla="*/ 4057 h 4955"/>
                <a:gd name="T22" fmla="*/ 902679 w 5162"/>
                <a:gd name="T23" fmla="*/ 6639 h 4955"/>
                <a:gd name="T24" fmla="*/ 820383 w 5162"/>
                <a:gd name="T25" fmla="*/ 54218 h 4955"/>
                <a:gd name="T26" fmla="*/ 759491 w 5162"/>
                <a:gd name="T27" fmla="*/ 136835 h 4955"/>
                <a:gd name="T28" fmla="*/ 716312 w 5162"/>
                <a:gd name="T29" fmla="*/ 240107 h 4955"/>
                <a:gd name="T30" fmla="*/ 674611 w 5162"/>
                <a:gd name="T31" fmla="*/ 428948 h 4955"/>
                <a:gd name="T32" fmla="*/ 660956 w 5162"/>
                <a:gd name="T33" fmla="*/ 590126 h 4955"/>
                <a:gd name="T34" fmla="*/ 527362 w 5162"/>
                <a:gd name="T35" fmla="*/ 558038 h 4955"/>
                <a:gd name="T36" fmla="*/ 325127 w 5162"/>
                <a:gd name="T37" fmla="*/ 534433 h 4955"/>
                <a:gd name="T38" fmla="*/ 212938 w 5162"/>
                <a:gd name="T39" fmla="*/ 541072 h 4955"/>
                <a:gd name="T40" fmla="*/ 112927 w 5162"/>
                <a:gd name="T41" fmla="*/ 570209 h 4955"/>
                <a:gd name="T42" fmla="*/ 38011 w 5162"/>
                <a:gd name="T43" fmla="*/ 629222 h 4955"/>
                <a:gd name="T44" fmla="*/ 2952 w 5162"/>
                <a:gd name="T45" fmla="*/ 709258 h 4955"/>
                <a:gd name="T46" fmla="*/ 11071 w 5162"/>
                <a:gd name="T47" fmla="*/ 804784 h 4955"/>
                <a:gd name="T48" fmla="*/ 61999 w 5162"/>
                <a:gd name="T49" fmla="*/ 890352 h 4955"/>
                <a:gd name="T50" fmla="*/ 141713 w 5162"/>
                <a:gd name="T51" fmla="*/ 965962 h 4955"/>
                <a:gd name="T52" fmla="*/ 284901 w 5162"/>
                <a:gd name="T53" fmla="*/ 1057063 h 4955"/>
                <a:gd name="T54" fmla="*/ 457244 w 5162"/>
                <a:gd name="T55" fmla="*/ 1135623 h 4955"/>
                <a:gd name="T56" fmla="*/ 439161 w 5162"/>
                <a:gd name="T57" fmla="*/ 1204594 h 4955"/>
                <a:gd name="T58" fmla="*/ 348746 w 5162"/>
                <a:gd name="T59" fmla="*/ 1379788 h 4955"/>
                <a:gd name="T60" fmla="*/ 302984 w 5162"/>
                <a:gd name="T61" fmla="*/ 1514410 h 4955"/>
                <a:gd name="T62" fmla="*/ 289699 w 5162"/>
                <a:gd name="T63" fmla="*/ 1621740 h 4955"/>
                <a:gd name="T64" fmla="*/ 308151 w 5162"/>
                <a:gd name="T65" fmla="*/ 1717266 h 4955"/>
                <a:gd name="T66" fmla="*/ 369412 w 5162"/>
                <a:gd name="T67" fmla="*/ 1792507 h 4955"/>
                <a:gd name="T68" fmla="*/ 448756 w 5162"/>
                <a:gd name="T69" fmla="*/ 1825333 h 4955"/>
                <a:gd name="T70" fmla="*/ 545446 w 5162"/>
                <a:gd name="T71" fmla="*/ 1817588 h 4955"/>
                <a:gd name="T72" fmla="*/ 642504 w 5162"/>
                <a:gd name="T73" fmla="*/ 1774804 h 4955"/>
                <a:gd name="T74" fmla="*/ 746574 w 5162"/>
                <a:gd name="T75" fmla="*/ 1700300 h 4955"/>
                <a:gd name="T76" fmla="*/ 892346 w 5162"/>
                <a:gd name="T77" fmla="*/ 1555350 h 4955"/>
                <a:gd name="T78" fmla="*/ 958036 w 5162"/>
                <a:gd name="T79" fmla="*/ 1488961 h 4955"/>
                <a:gd name="T80" fmla="*/ 1077237 w 5162"/>
                <a:gd name="T81" fmla="*/ 1625059 h 4955"/>
                <a:gd name="T82" fmla="*/ 1214890 w 5162"/>
                <a:gd name="T83" fmla="*/ 1744191 h 4955"/>
                <a:gd name="T84" fmla="*/ 1310841 w 5162"/>
                <a:gd name="T85" fmla="*/ 1799884 h 4955"/>
                <a:gd name="T86" fmla="*/ 1408268 w 5162"/>
                <a:gd name="T87" fmla="*/ 1827177 h 4955"/>
                <a:gd name="T88" fmla="*/ 1502374 w 5162"/>
                <a:gd name="T89" fmla="*/ 1812055 h 4955"/>
                <a:gd name="T90" fmla="*/ 1572123 w 5162"/>
                <a:gd name="T91" fmla="*/ 1758206 h 4955"/>
                <a:gd name="T92" fmla="*/ 1610504 w 5162"/>
                <a:gd name="T93" fmla="*/ 1671163 h 4955"/>
                <a:gd name="T94" fmla="*/ 1611980 w 5162"/>
                <a:gd name="T95" fmla="*/ 1568997 h 4955"/>
                <a:gd name="T96" fmla="*/ 1586516 w 5162"/>
                <a:gd name="T97" fmla="*/ 1459824 h 4955"/>
                <a:gd name="T98" fmla="*/ 1510124 w 5162"/>
                <a:gd name="T99" fmla="*/ 1282417 h 4955"/>
                <a:gd name="T100" fmla="*/ 1426720 w 5162"/>
                <a:gd name="T101" fmla="*/ 1143738 h 4955"/>
                <a:gd name="T102" fmla="*/ 1530052 w 5162"/>
                <a:gd name="T103" fmla="*/ 1101322 h 4955"/>
                <a:gd name="T104" fmla="*/ 1716788 w 5162"/>
                <a:gd name="T105" fmla="*/ 999894 h 4955"/>
                <a:gd name="T106" fmla="*/ 1805727 w 5162"/>
                <a:gd name="T107" fmla="*/ 929448 h 4955"/>
                <a:gd name="T108" fmla="*/ 1872893 w 5162"/>
                <a:gd name="T109" fmla="*/ 849044 h 4955"/>
                <a:gd name="T110" fmla="*/ 1904262 w 5162"/>
                <a:gd name="T111" fmla="*/ 758312 h 49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162" h="4955">
                  <a:moveTo>
                    <a:pt x="5137" y="1856"/>
                  </a:moveTo>
                  <a:lnTo>
                    <a:pt x="5137" y="1856"/>
                  </a:lnTo>
                  <a:lnTo>
                    <a:pt x="5125" y="1823"/>
                  </a:lnTo>
                  <a:lnTo>
                    <a:pt x="5111" y="1791"/>
                  </a:lnTo>
                  <a:lnTo>
                    <a:pt x="5096" y="1762"/>
                  </a:lnTo>
                  <a:lnTo>
                    <a:pt x="5078" y="1733"/>
                  </a:lnTo>
                  <a:lnTo>
                    <a:pt x="5059" y="1706"/>
                  </a:lnTo>
                  <a:lnTo>
                    <a:pt x="5038" y="1681"/>
                  </a:lnTo>
                  <a:lnTo>
                    <a:pt x="5016" y="1658"/>
                  </a:lnTo>
                  <a:lnTo>
                    <a:pt x="4993" y="1635"/>
                  </a:lnTo>
                  <a:lnTo>
                    <a:pt x="4968" y="1614"/>
                  </a:lnTo>
                  <a:lnTo>
                    <a:pt x="4941" y="1596"/>
                  </a:lnTo>
                  <a:lnTo>
                    <a:pt x="4914" y="1578"/>
                  </a:lnTo>
                  <a:lnTo>
                    <a:pt x="4886" y="1562"/>
                  </a:lnTo>
                  <a:lnTo>
                    <a:pt x="4856" y="1546"/>
                  </a:lnTo>
                  <a:lnTo>
                    <a:pt x="4826" y="1532"/>
                  </a:lnTo>
                  <a:lnTo>
                    <a:pt x="4793" y="1520"/>
                  </a:lnTo>
                  <a:lnTo>
                    <a:pt x="4760" y="1508"/>
                  </a:lnTo>
                  <a:lnTo>
                    <a:pt x="4727" y="1498"/>
                  </a:lnTo>
                  <a:lnTo>
                    <a:pt x="4693" y="1488"/>
                  </a:lnTo>
                  <a:lnTo>
                    <a:pt x="4657" y="1480"/>
                  </a:lnTo>
                  <a:lnTo>
                    <a:pt x="4622" y="1474"/>
                  </a:lnTo>
                  <a:lnTo>
                    <a:pt x="4586" y="1467"/>
                  </a:lnTo>
                  <a:lnTo>
                    <a:pt x="4549" y="1462"/>
                  </a:lnTo>
                  <a:lnTo>
                    <a:pt x="4511" y="1458"/>
                  </a:lnTo>
                  <a:lnTo>
                    <a:pt x="4473" y="1455"/>
                  </a:lnTo>
                  <a:lnTo>
                    <a:pt x="4436" y="1452"/>
                  </a:lnTo>
                  <a:lnTo>
                    <a:pt x="4397" y="1451"/>
                  </a:lnTo>
                  <a:lnTo>
                    <a:pt x="4359" y="1449"/>
                  </a:lnTo>
                  <a:lnTo>
                    <a:pt x="4320" y="1448"/>
                  </a:lnTo>
                  <a:lnTo>
                    <a:pt x="4281" y="1449"/>
                  </a:lnTo>
                  <a:lnTo>
                    <a:pt x="4242" y="1451"/>
                  </a:lnTo>
                  <a:lnTo>
                    <a:pt x="4164" y="1455"/>
                  </a:lnTo>
                  <a:lnTo>
                    <a:pt x="4088" y="1460"/>
                  </a:lnTo>
                  <a:lnTo>
                    <a:pt x="4012" y="1468"/>
                  </a:lnTo>
                  <a:lnTo>
                    <a:pt x="3938" y="1478"/>
                  </a:lnTo>
                  <a:lnTo>
                    <a:pt x="3867" y="1488"/>
                  </a:lnTo>
                  <a:lnTo>
                    <a:pt x="3798" y="1500"/>
                  </a:lnTo>
                  <a:lnTo>
                    <a:pt x="3732" y="1513"/>
                  </a:lnTo>
                  <a:lnTo>
                    <a:pt x="3670" y="1525"/>
                  </a:lnTo>
                  <a:lnTo>
                    <a:pt x="3614" y="1538"/>
                  </a:lnTo>
                  <a:lnTo>
                    <a:pt x="3560" y="1549"/>
                  </a:lnTo>
                  <a:lnTo>
                    <a:pt x="3514" y="1561"/>
                  </a:lnTo>
                  <a:lnTo>
                    <a:pt x="3437" y="1581"/>
                  </a:lnTo>
                  <a:lnTo>
                    <a:pt x="3388" y="1595"/>
                  </a:lnTo>
                  <a:lnTo>
                    <a:pt x="3371" y="1600"/>
                  </a:lnTo>
                  <a:lnTo>
                    <a:pt x="3370" y="1582"/>
                  </a:lnTo>
                  <a:lnTo>
                    <a:pt x="3368" y="1531"/>
                  </a:lnTo>
                  <a:lnTo>
                    <a:pt x="3363" y="1453"/>
                  </a:lnTo>
                  <a:lnTo>
                    <a:pt x="3360" y="1403"/>
                  </a:lnTo>
                  <a:lnTo>
                    <a:pt x="3355" y="1350"/>
                  </a:lnTo>
                  <a:lnTo>
                    <a:pt x="3350" y="1292"/>
                  </a:lnTo>
                  <a:lnTo>
                    <a:pt x="3342" y="1229"/>
                  </a:lnTo>
                  <a:lnTo>
                    <a:pt x="3333" y="1163"/>
                  </a:lnTo>
                  <a:lnTo>
                    <a:pt x="3323" y="1093"/>
                  </a:lnTo>
                  <a:lnTo>
                    <a:pt x="3311" y="1023"/>
                  </a:lnTo>
                  <a:lnTo>
                    <a:pt x="3297" y="949"/>
                  </a:lnTo>
                  <a:lnTo>
                    <a:pt x="3281" y="875"/>
                  </a:lnTo>
                  <a:lnTo>
                    <a:pt x="3264" y="800"/>
                  </a:lnTo>
                  <a:lnTo>
                    <a:pt x="3244" y="725"/>
                  </a:lnTo>
                  <a:lnTo>
                    <a:pt x="3232" y="687"/>
                  </a:lnTo>
                  <a:lnTo>
                    <a:pt x="3220" y="651"/>
                  </a:lnTo>
                  <a:lnTo>
                    <a:pt x="3209" y="614"/>
                  </a:lnTo>
                  <a:lnTo>
                    <a:pt x="3196" y="577"/>
                  </a:lnTo>
                  <a:lnTo>
                    <a:pt x="3183" y="541"/>
                  </a:lnTo>
                  <a:lnTo>
                    <a:pt x="3168" y="507"/>
                  </a:lnTo>
                  <a:lnTo>
                    <a:pt x="3153" y="471"/>
                  </a:lnTo>
                  <a:lnTo>
                    <a:pt x="3137" y="437"/>
                  </a:lnTo>
                  <a:lnTo>
                    <a:pt x="3122" y="404"/>
                  </a:lnTo>
                  <a:lnTo>
                    <a:pt x="3104" y="371"/>
                  </a:lnTo>
                  <a:lnTo>
                    <a:pt x="3086" y="340"/>
                  </a:lnTo>
                  <a:lnTo>
                    <a:pt x="3068" y="308"/>
                  </a:lnTo>
                  <a:lnTo>
                    <a:pt x="3048" y="279"/>
                  </a:lnTo>
                  <a:lnTo>
                    <a:pt x="3028" y="250"/>
                  </a:lnTo>
                  <a:lnTo>
                    <a:pt x="3007" y="223"/>
                  </a:lnTo>
                  <a:lnTo>
                    <a:pt x="2985" y="197"/>
                  </a:lnTo>
                  <a:lnTo>
                    <a:pt x="2962" y="171"/>
                  </a:lnTo>
                  <a:lnTo>
                    <a:pt x="2939" y="147"/>
                  </a:lnTo>
                  <a:lnTo>
                    <a:pt x="2915" y="125"/>
                  </a:lnTo>
                  <a:lnTo>
                    <a:pt x="2888" y="105"/>
                  </a:lnTo>
                  <a:lnTo>
                    <a:pt x="2862" y="86"/>
                  </a:lnTo>
                  <a:lnTo>
                    <a:pt x="2835" y="68"/>
                  </a:lnTo>
                  <a:lnTo>
                    <a:pt x="2807" y="54"/>
                  </a:lnTo>
                  <a:lnTo>
                    <a:pt x="2778" y="40"/>
                  </a:lnTo>
                  <a:lnTo>
                    <a:pt x="2747" y="27"/>
                  </a:lnTo>
                  <a:lnTo>
                    <a:pt x="2716" y="18"/>
                  </a:lnTo>
                  <a:lnTo>
                    <a:pt x="2684" y="11"/>
                  </a:lnTo>
                  <a:lnTo>
                    <a:pt x="2651" y="4"/>
                  </a:lnTo>
                  <a:lnTo>
                    <a:pt x="2616" y="1"/>
                  </a:lnTo>
                  <a:lnTo>
                    <a:pt x="2580" y="0"/>
                  </a:lnTo>
                  <a:lnTo>
                    <a:pt x="2546" y="1"/>
                  </a:lnTo>
                  <a:lnTo>
                    <a:pt x="2511" y="4"/>
                  </a:lnTo>
                  <a:lnTo>
                    <a:pt x="2477" y="11"/>
                  </a:lnTo>
                  <a:lnTo>
                    <a:pt x="2446" y="18"/>
                  </a:lnTo>
                  <a:lnTo>
                    <a:pt x="2414" y="27"/>
                  </a:lnTo>
                  <a:lnTo>
                    <a:pt x="2384" y="40"/>
                  </a:lnTo>
                  <a:lnTo>
                    <a:pt x="2354" y="54"/>
                  </a:lnTo>
                  <a:lnTo>
                    <a:pt x="2326" y="68"/>
                  </a:lnTo>
                  <a:lnTo>
                    <a:pt x="2299" y="86"/>
                  </a:lnTo>
                  <a:lnTo>
                    <a:pt x="2272" y="105"/>
                  </a:lnTo>
                  <a:lnTo>
                    <a:pt x="2247" y="125"/>
                  </a:lnTo>
                  <a:lnTo>
                    <a:pt x="2223" y="147"/>
                  </a:lnTo>
                  <a:lnTo>
                    <a:pt x="2199" y="171"/>
                  </a:lnTo>
                  <a:lnTo>
                    <a:pt x="2177" y="197"/>
                  </a:lnTo>
                  <a:lnTo>
                    <a:pt x="2155" y="223"/>
                  </a:lnTo>
                  <a:lnTo>
                    <a:pt x="2134" y="250"/>
                  </a:lnTo>
                  <a:lnTo>
                    <a:pt x="2114" y="279"/>
                  </a:lnTo>
                  <a:lnTo>
                    <a:pt x="2094" y="308"/>
                  </a:lnTo>
                  <a:lnTo>
                    <a:pt x="2075" y="340"/>
                  </a:lnTo>
                  <a:lnTo>
                    <a:pt x="2058" y="371"/>
                  </a:lnTo>
                  <a:lnTo>
                    <a:pt x="2040" y="404"/>
                  </a:lnTo>
                  <a:lnTo>
                    <a:pt x="2024" y="437"/>
                  </a:lnTo>
                  <a:lnTo>
                    <a:pt x="2008" y="471"/>
                  </a:lnTo>
                  <a:lnTo>
                    <a:pt x="1994" y="507"/>
                  </a:lnTo>
                  <a:lnTo>
                    <a:pt x="1979" y="541"/>
                  </a:lnTo>
                  <a:lnTo>
                    <a:pt x="1965" y="577"/>
                  </a:lnTo>
                  <a:lnTo>
                    <a:pt x="1953" y="614"/>
                  </a:lnTo>
                  <a:lnTo>
                    <a:pt x="1941" y="651"/>
                  </a:lnTo>
                  <a:lnTo>
                    <a:pt x="1929" y="687"/>
                  </a:lnTo>
                  <a:lnTo>
                    <a:pt x="1918" y="725"/>
                  </a:lnTo>
                  <a:lnTo>
                    <a:pt x="1898" y="800"/>
                  </a:lnTo>
                  <a:lnTo>
                    <a:pt x="1880" y="875"/>
                  </a:lnTo>
                  <a:lnTo>
                    <a:pt x="1864" y="949"/>
                  </a:lnTo>
                  <a:lnTo>
                    <a:pt x="1851" y="1023"/>
                  </a:lnTo>
                  <a:lnTo>
                    <a:pt x="1838" y="1093"/>
                  </a:lnTo>
                  <a:lnTo>
                    <a:pt x="1828" y="1163"/>
                  </a:lnTo>
                  <a:lnTo>
                    <a:pt x="1819" y="1229"/>
                  </a:lnTo>
                  <a:lnTo>
                    <a:pt x="1812" y="1292"/>
                  </a:lnTo>
                  <a:lnTo>
                    <a:pt x="1807" y="1350"/>
                  </a:lnTo>
                  <a:lnTo>
                    <a:pt x="1801" y="1403"/>
                  </a:lnTo>
                  <a:lnTo>
                    <a:pt x="1798" y="1453"/>
                  </a:lnTo>
                  <a:lnTo>
                    <a:pt x="1793" y="1531"/>
                  </a:lnTo>
                  <a:lnTo>
                    <a:pt x="1791" y="1582"/>
                  </a:lnTo>
                  <a:lnTo>
                    <a:pt x="1791" y="1600"/>
                  </a:lnTo>
                  <a:lnTo>
                    <a:pt x="1774" y="1595"/>
                  </a:lnTo>
                  <a:lnTo>
                    <a:pt x="1725" y="1581"/>
                  </a:lnTo>
                  <a:lnTo>
                    <a:pt x="1648" y="1561"/>
                  </a:lnTo>
                  <a:lnTo>
                    <a:pt x="1601" y="1549"/>
                  </a:lnTo>
                  <a:lnTo>
                    <a:pt x="1548" y="1538"/>
                  </a:lnTo>
                  <a:lnTo>
                    <a:pt x="1491" y="1525"/>
                  </a:lnTo>
                  <a:lnTo>
                    <a:pt x="1429" y="1513"/>
                  </a:lnTo>
                  <a:lnTo>
                    <a:pt x="1364" y="1500"/>
                  </a:lnTo>
                  <a:lnTo>
                    <a:pt x="1295" y="1488"/>
                  </a:lnTo>
                  <a:lnTo>
                    <a:pt x="1223" y="1478"/>
                  </a:lnTo>
                  <a:lnTo>
                    <a:pt x="1150" y="1468"/>
                  </a:lnTo>
                  <a:lnTo>
                    <a:pt x="1074" y="1460"/>
                  </a:lnTo>
                  <a:lnTo>
                    <a:pt x="997" y="1455"/>
                  </a:lnTo>
                  <a:lnTo>
                    <a:pt x="919" y="1451"/>
                  </a:lnTo>
                  <a:lnTo>
                    <a:pt x="881" y="1449"/>
                  </a:lnTo>
                  <a:lnTo>
                    <a:pt x="842" y="1448"/>
                  </a:lnTo>
                  <a:lnTo>
                    <a:pt x="804" y="1449"/>
                  </a:lnTo>
                  <a:lnTo>
                    <a:pt x="765" y="1451"/>
                  </a:lnTo>
                  <a:lnTo>
                    <a:pt x="726" y="1452"/>
                  </a:lnTo>
                  <a:lnTo>
                    <a:pt x="688" y="1455"/>
                  </a:lnTo>
                  <a:lnTo>
                    <a:pt x="650" y="1458"/>
                  </a:lnTo>
                  <a:lnTo>
                    <a:pt x="614" y="1462"/>
                  </a:lnTo>
                  <a:lnTo>
                    <a:pt x="577" y="1467"/>
                  </a:lnTo>
                  <a:lnTo>
                    <a:pt x="540" y="1474"/>
                  </a:lnTo>
                  <a:lnTo>
                    <a:pt x="504" y="1480"/>
                  </a:lnTo>
                  <a:lnTo>
                    <a:pt x="470" y="1488"/>
                  </a:lnTo>
                  <a:lnTo>
                    <a:pt x="435" y="1498"/>
                  </a:lnTo>
                  <a:lnTo>
                    <a:pt x="401" y="1508"/>
                  </a:lnTo>
                  <a:lnTo>
                    <a:pt x="369" y="1520"/>
                  </a:lnTo>
                  <a:lnTo>
                    <a:pt x="337" y="1532"/>
                  </a:lnTo>
                  <a:lnTo>
                    <a:pt x="306" y="1546"/>
                  </a:lnTo>
                  <a:lnTo>
                    <a:pt x="276" y="1562"/>
                  </a:lnTo>
                  <a:lnTo>
                    <a:pt x="248" y="1578"/>
                  </a:lnTo>
                  <a:lnTo>
                    <a:pt x="220" y="1596"/>
                  </a:lnTo>
                  <a:lnTo>
                    <a:pt x="194" y="1614"/>
                  </a:lnTo>
                  <a:lnTo>
                    <a:pt x="169" y="1635"/>
                  </a:lnTo>
                  <a:lnTo>
                    <a:pt x="146" y="1658"/>
                  </a:lnTo>
                  <a:lnTo>
                    <a:pt x="124" y="1681"/>
                  </a:lnTo>
                  <a:lnTo>
                    <a:pt x="103" y="1706"/>
                  </a:lnTo>
                  <a:lnTo>
                    <a:pt x="84" y="1733"/>
                  </a:lnTo>
                  <a:lnTo>
                    <a:pt x="67" y="1762"/>
                  </a:lnTo>
                  <a:lnTo>
                    <a:pt x="51" y="1791"/>
                  </a:lnTo>
                  <a:lnTo>
                    <a:pt x="37" y="1823"/>
                  </a:lnTo>
                  <a:lnTo>
                    <a:pt x="25" y="1856"/>
                  </a:lnTo>
                  <a:lnTo>
                    <a:pt x="15" y="1890"/>
                  </a:lnTo>
                  <a:lnTo>
                    <a:pt x="8" y="1923"/>
                  </a:lnTo>
                  <a:lnTo>
                    <a:pt x="3" y="1957"/>
                  </a:lnTo>
                  <a:lnTo>
                    <a:pt x="1" y="1991"/>
                  </a:lnTo>
                  <a:lnTo>
                    <a:pt x="0" y="2023"/>
                  </a:lnTo>
                  <a:lnTo>
                    <a:pt x="2" y="2056"/>
                  </a:lnTo>
                  <a:lnTo>
                    <a:pt x="6" y="2087"/>
                  </a:lnTo>
                  <a:lnTo>
                    <a:pt x="12" y="2119"/>
                  </a:lnTo>
                  <a:lnTo>
                    <a:pt x="20" y="2151"/>
                  </a:lnTo>
                  <a:lnTo>
                    <a:pt x="30" y="2182"/>
                  </a:lnTo>
                  <a:lnTo>
                    <a:pt x="42" y="2213"/>
                  </a:lnTo>
                  <a:lnTo>
                    <a:pt x="55" y="2242"/>
                  </a:lnTo>
                  <a:lnTo>
                    <a:pt x="70" y="2272"/>
                  </a:lnTo>
                  <a:lnTo>
                    <a:pt x="87" y="2302"/>
                  </a:lnTo>
                  <a:lnTo>
                    <a:pt x="105" y="2330"/>
                  </a:lnTo>
                  <a:lnTo>
                    <a:pt x="125" y="2359"/>
                  </a:lnTo>
                  <a:lnTo>
                    <a:pt x="146" y="2387"/>
                  </a:lnTo>
                  <a:lnTo>
                    <a:pt x="168" y="2414"/>
                  </a:lnTo>
                  <a:lnTo>
                    <a:pt x="192" y="2442"/>
                  </a:lnTo>
                  <a:lnTo>
                    <a:pt x="216" y="2469"/>
                  </a:lnTo>
                  <a:lnTo>
                    <a:pt x="242" y="2495"/>
                  </a:lnTo>
                  <a:lnTo>
                    <a:pt x="269" y="2520"/>
                  </a:lnTo>
                  <a:lnTo>
                    <a:pt x="296" y="2547"/>
                  </a:lnTo>
                  <a:lnTo>
                    <a:pt x="325" y="2571"/>
                  </a:lnTo>
                  <a:lnTo>
                    <a:pt x="355" y="2596"/>
                  </a:lnTo>
                  <a:lnTo>
                    <a:pt x="384" y="2619"/>
                  </a:lnTo>
                  <a:lnTo>
                    <a:pt x="415" y="2643"/>
                  </a:lnTo>
                  <a:lnTo>
                    <a:pt x="446" y="2667"/>
                  </a:lnTo>
                  <a:lnTo>
                    <a:pt x="478" y="2689"/>
                  </a:lnTo>
                  <a:lnTo>
                    <a:pt x="511" y="2711"/>
                  </a:lnTo>
                  <a:lnTo>
                    <a:pt x="575" y="2753"/>
                  </a:lnTo>
                  <a:lnTo>
                    <a:pt x="641" y="2793"/>
                  </a:lnTo>
                  <a:lnTo>
                    <a:pt x="707" y="2831"/>
                  </a:lnTo>
                  <a:lnTo>
                    <a:pt x="772" y="2866"/>
                  </a:lnTo>
                  <a:lnTo>
                    <a:pt x="836" y="2900"/>
                  </a:lnTo>
                  <a:lnTo>
                    <a:pt x="898" y="2931"/>
                  </a:lnTo>
                  <a:lnTo>
                    <a:pt x="959" y="2960"/>
                  </a:lnTo>
                  <a:lnTo>
                    <a:pt x="1016" y="2986"/>
                  </a:lnTo>
                  <a:lnTo>
                    <a:pt x="1070" y="3010"/>
                  </a:lnTo>
                  <a:lnTo>
                    <a:pt x="1120" y="3031"/>
                  </a:lnTo>
                  <a:lnTo>
                    <a:pt x="1165" y="3049"/>
                  </a:lnTo>
                  <a:lnTo>
                    <a:pt x="1239" y="3079"/>
                  </a:lnTo>
                  <a:lnTo>
                    <a:pt x="1286" y="3095"/>
                  </a:lnTo>
                  <a:lnTo>
                    <a:pt x="1303" y="3102"/>
                  </a:lnTo>
                  <a:lnTo>
                    <a:pt x="1296" y="3101"/>
                  </a:lnTo>
                  <a:lnTo>
                    <a:pt x="1285" y="3115"/>
                  </a:lnTo>
                  <a:lnTo>
                    <a:pt x="1258" y="3157"/>
                  </a:lnTo>
                  <a:lnTo>
                    <a:pt x="1215" y="3225"/>
                  </a:lnTo>
                  <a:lnTo>
                    <a:pt x="1190" y="3266"/>
                  </a:lnTo>
                  <a:lnTo>
                    <a:pt x="1162" y="3313"/>
                  </a:lnTo>
                  <a:lnTo>
                    <a:pt x="1133" y="3363"/>
                  </a:lnTo>
                  <a:lnTo>
                    <a:pt x="1102" y="3418"/>
                  </a:lnTo>
                  <a:lnTo>
                    <a:pt x="1071" y="3477"/>
                  </a:lnTo>
                  <a:lnTo>
                    <a:pt x="1038" y="3539"/>
                  </a:lnTo>
                  <a:lnTo>
                    <a:pt x="1007" y="3604"/>
                  </a:lnTo>
                  <a:lnTo>
                    <a:pt x="975" y="3671"/>
                  </a:lnTo>
                  <a:lnTo>
                    <a:pt x="945" y="3741"/>
                  </a:lnTo>
                  <a:lnTo>
                    <a:pt x="915" y="3812"/>
                  </a:lnTo>
                  <a:lnTo>
                    <a:pt x="888" y="3885"/>
                  </a:lnTo>
                  <a:lnTo>
                    <a:pt x="874" y="3922"/>
                  </a:lnTo>
                  <a:lnTo>
                    <a:pt x="863" y="3958"/>
                  </a:lnTo>
                  <a:lnTo>
                    <a:pt x="851" y="3995"/>
                  </a:lnTo>
                  <a:lnTo>
                    <a:pt x="840" y="4033"/>
                  </a:lnTo>
                  <a:lnTo>
                    <a:pt x="830" y="4070"/>
                  </a:lnTo>
                  <a:lnTo>
                    <a:pt x="821" y="4106"/>
                  </a:lnTo>
                  <a:lnTo>
                    <a:pt x="812" y="4143"/>
                  </a:lnTo>
                  <a:lnTo>
                    <a:pt x="805" y="4180"/>
                  </a:lnTo>
                  <a:lnTo>
                    <a:pt x="799" y="4217"/>
                  </a:lnTo>
                  <a:lnTo>
                    <a:pt x="793" y="4254"/>
                  </a:lnTo>
                  <a:lnTo>
                    <a:pt x="789" y="4289"/>
                  </a:lnTo>
                  <a:lnTo>
                    <a:pt x="786" y="4326"/>
                  </a:lnTo>
                  <a:lnTo>
                    <a:pt x="785" y="4361"/>
                  </a:lnTo>
                  <a:lnTo>
                    <a:pt x="785" y="4397"/>
                  </a:lnTo>
                  <a:lnTo>
                    <a:pt x="785" y="4431"/>
                  </a:lnTo>
                  <a:lnTo>
                    <a:pt x="788" y="4465"/>
                  </a:lnTo>
                  <a:lnTo>
                    <a:pt x="791" y="4499"/>
                  </a:lnTo>
                  <a:lnTo>
                    <a:pt x="797" y="4531"/>
                  </a:lnTo>
                  <a:lnTo>
                    <a:pt x="804" y="4564"/>
                  </a:lnTo>
                  <a:lnTo>
                    <a:pt x="812" y="4595"/>
                  </a:lnTo>
                  <a:lnTo>
                    <a:pt x="823" y="4626"/>
                  </a:lnTo>
                  <a:lnTo>
                    <a:pt x="835" y="4656"/>
                  </a:lnTo>
                  <a:lnTo>
                    <a:pt x="849" y="4686"/>
                  </a:lnTo>
                  <a:lnTo>
                    <a:pt x="865" y="4713"/>
                  </a:lnTo>
                  <a:lnTo>
                    <a:pt x="883" y="4740"/>
                  </a:lnTo>
                  <a:lnTo>
                    <a:pt x="902" y="4767"/>
                  </a:lnTo>
                  <a:lnTo>
                    <a:pt x="924" y="4792"/>
                  </a:lnTo>
                  <a:lnTo>
                    <a:pt x="947" y="4816"/>
                  </a:lnTo>
                  <a:lnTo>
                    <a:pt x="973" y="4839"/>
                  </a:lnTo>
                  <a:lnTo>
                    <a:pt x="1001" y="4860"/>
                  </a:lnTo>
                  <a:lnTo>
                    <a:pt x="1031" y="4880"/>
                  </a:lnTo>
                  <a:lnTo>
                    <a:pt x="1060" y="4898"/>
                  </a:lnTo>
                  <a:lnTo>
                    <a:pt x="1091" y="4913"/>
                  </a:lnTo>
                  <a:lnTo>
                    <a:pt x="1121" y="4925"/>
                  </a:lnTo>
                  <a:lnTo>
                    <a:pt x="1153" y="4936"/>
                  </a:lnTo>
                  <a:lnTo>
                    <a:pt x="1184" y="4943"/>
                  </a:lnTo>
                  <a:lnTo>
                    <a:pt x="1216" y="4949"/>
                  </a:lnTo>
                  <a:lnTo>
                    <a:pt x="1247" y="4954"/>
                  </a:lnTo>
                  <a:lnTo>
                    <a:pt x="1280" y="4955"/>
                  </a:lnTo>
                  <a:lnTo>
                    <a:pt x="1313" y="4955"/>
                  </a:lnTo>
                  <a:lnTo>
                    <a:pt x="1345" y="4954"/>
                  </a:lnTo>
                  <a:lnTo>
                    <a:pt x="1378" y="4949"/>
                  </a:lnTo>
                  <a:lnTo>
                    <a:pt x="1411" y="4944"/>
                  </a:lnTo>
                  <a:lnTo>
                    <a:pt x="1444" y="4937"/>
                  </a:lnTo>
                  <a:lnTo>
                    <a:pt x="1478" y="4928"/>
                  </a:lnTo>
                  <a:lnTo>
                    <a:pt x="1510" y="4919"/>
                  </a:lnTo>
                  <a:lnTo>
                    <a:pt x="1544" y="4907"/>
                  </a:lnTo>
                  <a:lnTo>
                    <a:pt x="1576" y="4895"/>
                  </a:lnTo>
                  <a:lnTo>
                    <a:pt x="1610" y="4880"/>
                  </a:lnTo>
                  <a:lnTo>
                    <a:pt x="1643" y="4865"/>
                  </a:lnTo>
                  <a:lnTo>
                    <a:pt x="1676" y="4849"/>
                  </a:lnTo>
                  <a:lnTo>
                    <a:pt x="1709" y="4831"/>
                  </a:lnTo>
                  <a:lnTo>
                    <a:pt x="1741" y="4812"/>
                  </a:lnTo>
                  <a:lnTo>
                    <a:pt x="1774" y="4793"/>
                  </a:lnTo>
                  <a:lnTo>
                    <a:pt x="1806" y="4772"/>
                  </a:lnTo>
                  <a:lnTo>
                    <a:pt x="1838" y="4751"/>
                  </a:lnTo>
                  <a:lnTo>
                    <a:pt x="1870" y="4729"/>
                  </a:lnTo>
                  <a:lnTo>
                    <a:pt x="1901" y="4706"/>
                  </a:lnTo>
                  <a:lnTo>
                    <a:pt x="1932" y="4682"/>
                  </a:lnTo>
                  <a:lnTo>
                    <a:pt x="1963" y="4659"/>
                  </a:lnTo>
                  <a:lnTo>
                    <a:pt x="2023" y="4610"/>
                  </a:lnTo>
                  <a:lnTo>
                    <a:pt x="2081" y="4559"/>
                  </a:lnTo>
                  <a:lnTo>
                    <a:pt x="2138" y="4509"/>
                  </a:lnTo>
                  <a:lnTo>
                    <a:pt x="2191" y="4458"/>
                  </a:lnTo>
                  <a:lnTo>
                    <a:pt x="2243" y="4406"/>
                  </a:lnTo>
                  <a:lnTo>
                    <a:pt x="2291" y="4357"/>
                  </a:lnTo>
                  <a:lnTo>
                    <a:pt x="2337" y="4307"/>
                  </a:lnTo>
                  <a:lnTo>
                    <a:pt x="2380" y="4261"/>
                  </a:lnTo>
                  <a:lnTo>
                    <a:pt x="2418" y="4217"/>
                  </a:lnTo>
                  <a:lnTo>
                    <a:pt x="2454" y="4176"/>
                  </a:lnTo>
                  <a:lnTo>
                    <a:pt x="2486" y="4139"/>
                  </a:lnTo>
                  <a:lnTo>
                    <a:pt x="2535" y="4078"/>
                  </a:lnTo>
                  <a:lnTo>
                    <a:pt x="2567" y="4037"/>
                  </a:lnTo>
                  <a:lnTo>
                    <a:pt x="2577" y="4023"/>
                  </a:lnTo>
                  <a:lnTo>
                    <a:pt x="2584" y="4023"/>
                  </a:lnTo>
                  <a:lnTo>
                    <a:pt x="2596" y="4037"/>
                  </a:lnTo>
                  <a:lnTo>
                    <a:pt x="2627" y="4078"/>
                  </a:lnTo>
                  <a:lnTo>
                    <a:pt x="2677" y="4139"/>
                  </a:lnTo>
                  <a:lnTo>
                    <a:pt x="2709" y="4176"/>
                  </a:lnTo>
                  <a:lnTo>
                    <a:pt x="2743" y="4217"/>
                  </a:lnTo>
                  <a:lnTo>
                    <a:pt x="2782" y="4261"/>
                  </a:lnTo>
                  <a:lnTo>
                    <a:pt x="2824" y="4307"/>
                  </a:lnTo>
                  <a:lnTo>
                    <a:pt x="2870" y="4357"/>
                  </a:lnTo>
                  <a:lnTo>
                    <a:pt x="2919" y="4406"/>
                  </a:lnTo>
                  <a:lnTo>
                    <a:pt x="2970" y="4458"/>
                  </a:lnTo>
                  <a:lnTo>
                    <a:pt x="3024" y="4509"/>
                  </a:lnTo>
                  <a:lnTo>
                    <a:pt x="3081" y="4559"/>
                  </a:lnTo>
                  <a:lnTo>
                    <a:pt x="3138" y="4610"/>
                  </a:lnTo>
                  <a:lnTo>
                    <a:pt x="3199" y="4659"/>
                  </a:lnTo>
                  <a:lnTo>
                    <a:pt x="3230" y="4682"/>
                  </a:lnTo>
                  <a:lnTo>
                    <a:pt x="3260" y="4706"/>
                  </a:lnTo>
                  <a:lnTo>
                    <a:pt x="3292" y="4729"/>
                  </a:lnTo>
                  <a:lnTo>
                    <a:pt x="3323" y="4751"/>
                  </a:lnTo>
                  <a:lnTo>
                    <a:pt x="3356" y="4772"/>
                  </a:lnTo>
                  <a:lnTo>
                    <a:pt x="3388" y="4793"/>
                  </a:lnTo>
                  <a:lnTo>
                    <a:pt x="3420" y="4812"/>
                  </a:lnTo>
                  <a:lnTo>
                    <a:pt x="3453" y="4831"/>
                  </a:lnTo>
                  <a:lnTo>
                    <a:pt x="3486" y="4849"/>
                  </a:lnTo>
                  <a:lnTo>
                    <a:pt x="3519" y="4865"/>
                  </a:lnTo>
                  <a:lnTo>
                    <a:pt x="3552" y="4880"/>
                  </a:lnTo>
                  <a:lnTo>
                    <a:pt x="3585" y="4895"/>
                  </a:lnTo>
                  <a:lnTo>
                    <a:pt x="3618" y="4907"/>
                  </a:lnTo>
                  <a:lnTo>
                    <a:pt x="3651" y="4919"/>
                  </a:lnTo>
                  <a:lnTo>
                    <a:pt x="3684" y="4928"/>
                  </a:lnTo>
                  <a:lnTo>
                    <a:pt x="3718" y="4937"/>
                  </a:lnTo>
                  <a:lnTo>
                    <a:pt x="3750" y="4944"/>
                  </a:lnTo>
                  <a:lnTo>
                    <a:pt x="3784" y="4949"/>
                  </a:lnTo>
                  <a:lnTo>
                    <a:pt x="3816" y="4954"/>
                  </a:lnTo>
                  <a:lnTo>
                    <a:pt x="3849" y="4955"/>
                  </a:lnTo>
                  <a:lnTo>
                    <a:pt x="3882" y="4955"/>
                  </a:lnTo>
                  <a:lnTo>
                    <a:pt x="3914" y="4954"/>
                  </a:lnTo>
                  <a:lnTo>
                    <a:pt x="3946" y="4949"/>
                  </a:lnTo>
                  <a:lnTo>
                    <a:pt x="3977" y="4943"/>
                  </a:lnTo>
                  <a:lnTo>
                    <a:pt x="4009" y="4936"/>
                  </a:lnTo>
                  <a:lnTo>
                    <a:pt x="4040" y="4925"/>
                  </a:lnTo>
                  <a:lnTo>
                    <a:pt x="4071" y="4913"/>
                  </a:lnTo>
                  <a:lnTo>
                    <a:pt x="4101" y="4898"/>
                  </a:lnTo>
                  <a:lnTo>
                    <a:pt x="4131" y="4880"/>
                  </a:lnTo>
                  <a:lnTo>
                    <a:pt x="4160" y="4860"/>
                  </a:lnTo>
                  <a:lnTo>
                    <a:pt x="4189" y="4839"/>
                  </a:lnTo>
                  <a:lnTo>
                    <a:pt x="4214" y="4816"/>
                  </a:lnTo>
                  <a:lnTo>
                    <a:pt x="4238" y="4792"/>
                  </a:lnTo>
                  <a:lnTo>
                    <a:pt x="4260" y="4767"/>
                  </a:lnTo>
                  <a:lnTo>
                    <a:pt x="4279" y="4740"/>
                  </a:lnTo>
                  <a:lnTo>
                    <a:pt x="4297" y="4713"/>
                  </a:lnTo>
                  <a:lnTo>
                    <a:pt x="4313" y="4686"/>
                  </a:lnTo>
                  <a:lnTo>
                    <a:pt x="4326" y="4656"/>
                  </a:lnTo>
                  <a:lnTo>
                    <a:pt x="4339" y="4626"/>
                  </a:lnTo>
                  <a:lnTo>
                    <a:pt x="4349" y="4595"/>
                  </a:lnTo>
                  <a:lnTo>
                    <a:pt x="4358" y="4564"/>
                  </a:lnTo>
                  <a:lnTo>
                    <a:pt x="4364" y="4531"/>
                  </a:lnTo>
                  <a:lnTo>
                    <a:pt x="4370" y="4499"/>
                  </a:lnTo>
                  <a:lnTo>
                    <a:pt x="4374" y="4465"/>
                  </a:lnTo>
                  <a:lnTo>
                    <a:pt x="4376" y="4431"/>
                  </a:lnTo>
                  <a:lnTo>
                    <a:pt x="4377" y="4397"/>
                  </a:lnTo>
                  <a:lnTo>
                    <a:pt x="4377" y="4361"/>
                  </a:lnTo>
                  <a:lnTo>
                    <a:pt x="4375" y="4326"/>
                  </a:lnTo>
                  <a:lnTo>
                    <a:pt x="4373" y="4289"/>
                  </a:lnTo>
                  <a:lnTo>
                    <a:pt x="4368" y="4254"/>
                  </a:lnTo>
                  <a:lnTo>
                    <a:pt x="4363" y="4217"/>
                  </a:lnTo>
                  <a:lnTo>
                    <a:pt x="4357" y="4180"/>
                  </a:lnTo>
                  <a:lnTo>
                    <a:pt x="4349" y="4143"/>
                  </a:lnTo>
                  <a:lnTo>
                    <a:pt x="4341" y="4106"/>
                  </a:lnTo>
                  <a:lnTo>
                    <a:pt x="4332" y="4070"/>
                  </a:lnTo>
                  <a:lnTo>
                    <a:pt x="4322" y="4033"/>
                  </a:lnTo>
                  <a:lnTo>
                    <a:pt x="4311" y="3995"/>
                  </a:lnTo>
                  <a:lnTo>
                    <a:pt x="4299" y="3958"/>
                  </a:lnTo>
                  <a:lnTo>
                    <a:pt x="4287" y="3922"/>
                  </a:lnTo>
                  <a:lnTo>
                    <a:pt x="4275" y="3885"/>
                  </a:lnTo>
                  <a:lnTo>
                    <a:pt x="4246" y="3812"/>
                  </a:lnTo>
                  <a:lnTo>
                    <a:pt x="4218" y="3741"/>
                  </a:lnTo>
                  <a:lnTo>
                    <a:pt x="4188" y="3671"/>
                  </a:lnTo>
                  <a:lnTo>
                    <a:pt x="4156" y="3604"/>
                  </a:lnTo>
                  <a:lnTo>
                    <a:pt x="4123" y="3539"/>
                  </a:lnTo>
                  <a:lnTo>
                    <a:pt x="4092" y="3477"/>
                  </a:lnTo>
                  <a:lnTo>
                    <a:pt x="4060" y="3418"/>
                  </a:lnTo>
                  <a:lnTo>
                    <a:pt x="4029" y="3363"/>
                  </a:lnTo>
                  <a:lnTo>
                    <a:pt x="3999" y="3313"/>
                  </a:lnTo>
                  <a:lnTo>
                    <a:pt x="3972" y="3266"/>
                  </a:lnTo>
                  <a:lnTo>
                    <a:pt x="3947" y="3225"/>
                  </a:lnTo>
                  <a:lnTo>
                    <a:pt x="3905" y="3157"/>
                  </a:lnTo>
                  <a:lnTo>
                    <a:pt x="3876" y="3115"/>
                  </a:lnTo>
                  <a:lnTo>
                    <a:pt x="3866" y="3101"/>
                  </a:lnTo>
                  <a:lnTo>
                    <a:pt x="3859" y="3102"/>
                  </a:lnTo>
                  <a:lnTo>
                    <a:pt x="3875" y="3095"/>
                  </a:lnTo>
                  <a:lnTo>
                    <a:pt x="3924" y="3079"/>
                  </a:lnTo>
                  <a:lnTo>
                    <a:pt x="3997" y="3049"/>
                  </a:lnTo>
                  <a:lnTo>
                    <a:pt x="4042" y="3031"/>
                  </a:lnTo>
                  <a:lnTo>
                    <a:pt x="4092" y="3010"/>
                  </a:lnTo>
                  <a:lnTo>
                    <a:pt x="4146" y="2986"/>
                  </a:lnTo>
                  <a:lnTo>
                    <a:pt x="4203" y="2960"/>
                  </a:lnTo>
                  <a:lnTo>
                    <a:pt x="4263" y="2931"/>
                  </a:lnTo>
                  <a:lnTo>
                    <a:pt x="4325" y="2900"/>
                  </a:lnTo>
                  <a:lnTo>
                    <a:pt x="4390" y="2866"/>
                  </a:lnTo>
                  <a:lnTo>
                    <a:pt x="4456" y="2831"/>
                  </a:lnTo>
                  <a:lnTo>
                    <a:pt x="4521" y="2793"/>
                  </a:lnTo>
                  <a:lnTo>
                    <a:pt x="4587" y="2753"/>
                  </a:lnTo>
                  <a:lnTo>
                    <a:pt x="4652" y="2711"/>
                  </a:lnTo>
                  <a:lnTo>
                    <a:pt x="4684" y="2689"/>
                  </a:lnTo>
                  <a:lnTo>
                    <a:pt x="4715" y="2667"/>
                  </a:lnTo>
                  <a:lnTo>
                    <a:pt x="4747" y="2643"/>
                  </a:lnTo>
                  <a:lnTo>
                    <a:pt x="4777" y="2619"/>
                  </a:lnTo>
                  <a:lnTo>
                    <a:pt x="4808" y="2596"/>
                  </a:lnTo>
                  <a:lnTo>
                    <a:pt x="4837" y="2571"/>
                  </a:lnTo>
                  <a:lnTo>
                    <a:pt x="4866" y="2547"/>
                  </a:lnTo>
                  <a:lnTo>
                    <a:pt x="4893" y="2520"/>
                  </a:lnTo>
                  <a:lnTo>
                    <a:pt x="4920" y="2495"/>
                  </a:lnTo>
                  <a:lnTo>
                    <a:pt x="4945" y="2469"/>
                  </a:lnTo>
                  <a:lnTo>
                    <a:pt x="4971" y="2442"/>
                  </a:lnTo>
                  <a:lnTo>
                    <a:pt x="4994" y="2414"/>
                  </a:lnTo>
                  <a:lnTo>
                    <a:pt x="5016" y="2387"/>
                  </a:lnTo>
                  <a:lnTo>
                    <a:pt x="5037" y="2359"/>
                  </a:lnTo>
                  <a:lnTo>
                    <a:pt x="5057" y="2330"/>
                  </a:lnTo>
                  <a:lnTo>
                    <a:pt x="5075" y="2302"/>
                  </a:lnTo>
                  <a:lnTo>
                    <a:pt x="5092" y="2272"/>
                  </a:lnTo>
                  <a:lnTo>
                    <a:pt x="5107" y="2242"/>
                  </a:lnTo>
                  <a:lnTo>
                    <a:pt x="5120" y="2213"/>
                  </a:lnTo>
                  <a:lnTo>
                    <a:pt x="5133" y="2182"/>
                  </a:lnTo>
                  <a:lnTo>
                    <a:pt x="5142" y="2151"/>
                  </a:lnTo>
                  <a:lnTo>
                    <a:pt x="5150" y="2119"/>
                  </a:lnTo>
                  <a:lnTo>
                    <a:pt x="5156" y="2087"/>
                  </a:lnTo>
                  <a:lnTo>
                    <a:pt x="5160" y="2056"/>
                  </a:lnTo>
                  <a:lnTo>
                    <a:pt x="5162" y="2023"/>
                  </a:lnTo>
                  <a:lnTo>
                    <a:pt x="5162" y="1991"/>
                  </a:lnTo>
                  <a:lnTo>
                    <a:pt x="5159" y="1957"/>
                  </a:lnTo>
                  <a:lnTo>
                    <a:pt x="5155" y="1923"/>
                  </a:lnTo>
                  <a:lnTo>
                    <a:pt x="5147" y="1890"/>
                  </a:lnTo>
                  <a:lnTo>
                    <a:pt x="5137" y="1856"/>
                  </a:lnTo>
                  <a:close/>
                </a:path>
              </a:pathLst>
            </a:custGeom>
            <a:solidFill>
              <a:schemeClr val="accent4"/>
            </a:solidFill>
            <a:ln w="38100">
              <a:noFill/>
            </a:ln>
            <a:effectLst/>
          </p:spPr>
          <p:txBody>
            <a:bodyPr wrap="square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稻壳儿花儿小姐"/>
            <p:cNvSpPr txBox="1"/>
            <p:nvPr/>
          </p:nvSpPr>
          <p:spPr>
            <a:xfrm>
              <a:off x="1632527" y="5136424"/>
              <a:ext cx="197778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base">
                <a:spcBef>
                  <a:spcPct val="50000"/>
                </a:spcBef>
                <a:spcAft>
                  <a:spcPct val="0"/>
                </a:spcAft>
                <a:defRPr sz="2400" b="1" spc="200">
                  <a:solidFill>
                    <a:schemeClr val="bg1"/>
                  </a:solidFill>
                  <a:latin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0" dirty="0" smtClean="0">
                  <a:solidFill>
                    <a:schemeClr val="accent4">
                      <a:lumMod val="7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Calibri" panose="020F0502020204030204" pitchFamily="34" charset="0"/>
                </a:rPr>
                <a:t>添加</a:t>
              </a:r>
              <a:r>
                <a:rPr lang="zh-CN" altLang="en-US" b="0" dirty="0">
                  <a:solidFill>
                    <a:schemeClr val="accent4">
                      <a:lumMod val="7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Calibri" panose="020F0502020204030204" pitchFamily="34" charset="0"/>
                </a:rPr>
                <a:t>关键词</a:t>
              </a:r>
              <a:endParaRPr lang="zh-CN" altLang="en-US" b="0" dirty="0">
                <a:solidFill>
                  <a:schemeClr val="accent4">
                    <a:lumMod val="7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25129" y="3081122"/>
            <a:ext cx="2710788" cy="590008"/>
            <a:chOff x="899522" y="5026086"/>
            <a:chExt cx="2710788" cy="590008"/>
          </a:xfrm>
        </p:grpSpPr>
        <p:sp>
          <p:nvSpPr>
            <p:cNvPr id="39" name="稻壳儿花儿小姐"/>
            <p:cNvSpPr/>
            <p:nvPr>
              <p:custDataLst>
                <p:tags r:id="rId5"/>
              </p:custDataLst>
            </p:nvPr>
          </p:nvSpPr>
          <p:spPr bwMode="auto">
            <a:xfrm>
              <a:off x="899522" y="5026086"/>
              <a:ext cx="614592" cy="590008"/>
            </a:xfrm>
            <a:custGeom>
              <a:avLst/>
              <a:gdLst>
                <a:gd name="T0" fmla="*/ 1859239 w 5162"/>
                <a:gd name="T1" fmla="*/ 620001 h 4955"/>
                <a:gd name="T2" fmla="*/ 1781002 w 5162"/>
                <a:gd name="T3" fmla="*/ 565046 h 4955"/>
                <a:gd name="T4" fmla="*/ 1678777 w 5162"/>
                <a:gd name="T5" fmla="*/ 539227 h 4955"/>
                <a:gd name="T6" fmla="*/ 1565480 w 5162"/>
                <a:gd name="T7" fmla="*/ 535170 h 4955"/>
                <a:gd name="T8" fmla="*/ 1354388 w 5162"/>
                <a:gd name="T9" fmla="*/ 562464 h 4955"/>
                <a:gd name="T10" fmla="*/ 1243675 w 5162"/>
                <a:gd name="T11" fmla="*/ 583487 h 4955"/>
                <a:gd name="T12" fmla="*/ 1226330 w 5162"/>
                <a:gd name="T13" fmla="*/ 403130 h 4955"/>
                <a:gd name="T14" fmla="*/ 1184259 w 5162"/>
                <a:gd name="T15" fmla="*/ 226461 h 4955"/>
                <a:gd name="T16" fmla="*/ 1138867 w 5162"/>
                <a:gd name="T17" fmla="*/ 125402 h 4955"/>
                <a:gd name="T18" fmla="*/ 1075760 w 5162"/>
                <a:gd name="T19" fmla="*/ 46104 h 4955"/>
                <a:gd name="T20" fmla="*/ 990511 w 5162"/>
                <a:gd name="T21" fmla="*/ 4057 h 4955"/>
                <a:gd name="T22" fmla="*/ 902679 w 5162"/>
                <a:gd name="T23" fmla="*/ 6639 h 4955"/>
                <a:gd name="T24" fmla="*/ 820383 w 5162"/>
                <a:gd name="T25" fmla="*/ 54218 h 4955"/>
                <a:gd name="T26" fmla="*/ 759491 w 5162"/>
                <a:gd name="T27" fmla="*/ 136835 h 4955"/>
                <a:gd name="T28" fmla="*/ 716312 w 5162"/>
                <a:gd name="T29" fmla="*/ 240107 h 4955"/>
                <a:gd name="T30" fmla="*/ 674611 w 5162"/>
                <a:gd name="T31" fmla="*/ 428948 h 4955"/>
                <a:gd name="T32" fmla="*/ 660956 w 5162"/>
                <a:gd name="T33" fmla="*/ 590126 h 4955"/>
                <a:gd name="T34" fmla="*/ 527362 w 5162"/>
                <a:gd name="T35" fmla="*/ 558038 h 4955"/>
                <a:gd name="T36" fmla="*/ 325127 w 5162"/>
                <a:gd name="T37" fmla="*/ 534433 h 4955"/>
                <a:gd name="T38" fmla="*/ 212938 w 5162"/>
                <a:gd name="T39" fmla="*/ 541072 h 4955"/>
                <a:gd name="T40" fmla="*/ 112927 w 5162"/>
                <a:gd name="T41" fmla="*/ 570209 h 4955"/>
                <a:gd name="T42" fmla="*/ 38011 w 5162"/>
                <a:gd name="T43" fmla="*/ 629222 h 4955"/>
                <a:gd name="T44" fmla="*/ 2952 w 5162"/>
                <a:gd name="T45" fmla="*/ 709258 h 4955"/>
                <a:gd name="T46" fmla="*/ 11071 w 5162"/>
                <a:gd name="T47" fmla="*/ 804784 h 4955"/>
                <a:gd name="T48" fmla="*/ 61999 w 5162"/>
                <a:gd name="T49" fmla="*/ 890352 h 4955"/>
                <a:gd name="T50" fmla="*/ 141713 w 5162"/>
                <a:gd name="T51" fmla="*/ 965962 h 4955"/>
                <a:gd name="T52" fmla="*/ 284901 w 5162"/>
                <a:gd name="T53" fmla="*/ 1057063 h 4955"/>
                <a:gd name="T54" fmla="*/ 457244 w 5162"/>
                <a:gd name="T55" fmla="*/ 1135623 h 4955"/>
                <a:gd name="T56" fmla="*/ 439161 w 5162"/>
                <a:gd name="T57" fmla="*/ 1204594 h 4955"/>
                <a:gd name="T58" fmla="*/ 348746 w 5162"/>
                <a:gd name="T59" fmla="*/ 1379788 h 4955"/>
                <a:gd name="T60" fmla="*/ 302984 w 5162"/>
                <a:gd name="T61" fmla="*/ 1514410 h 4955"/>
                <a:gd name="T62" fmla="*/ 289699 w 5162"/>
                <a:gd name="T63" fmla="*/ 1621740 h 4955"/>
                <a:gd name="T64" fmla="*/ 308151 w 5162"/>
                <a:gd name="T65" fmla="*/ 1717266 h 4955"/>
                <a:gd name="T66" fmla="*/ 369412 w 5162"/>
                <a:gd name="T67" fmla="*/ 1792507 h 4955"/>
                <a:gd name="T68" fmla="*/ 448756 w 5162"/>
                <a:gd name="T69" fmla="*/ 1825333 h 4955"/>
                <a:gd name="T70" fmla="*/ 545446 w 5162"/>
                <a:gd name="T71" fmla="*/ 1817588 h 4955"/>
                <a:gd name="T72" fmla="*/ 642504 w 5162"/>
                <a:gd name="T73" fmla="*/ 1774804 h 4955"/>
                <a:gd name="T74" fmla="*/ 746574 w 5162"/>
                <a:gd name="T75" fmla="*/ 1700300 h 4955"/>
                <a:gd name="T76" fmla="*/ 892346 w 5162"/>
                <a:gd name="T77" fmla="*/ 1555350 h 4955"/>
                <a:gd name="T78" fmla="*/ 958036 w 5162"/>
                <a:gd name="T79" fmla="*/ 1488961 h 4955"/>
                <a:gd name="T80" fmla="*/ 1077237 w 5162"/>
                <a:gd name="T81" fmla="*/ 1625059 h 4955"/>
                <a:gd name="T82" fmla="*/ 1214890 w 5162"/>
                <a:gd name="T83" fmla="*/ 1744191 h 4955"/>
                <a:gd name="T84" fmla="*/ 1310841 w 5162"/>
                <a:gd name="T85" fmla="*/ 1799884 h 4955"/>
                <a:gd name="T86" fmla="*/ 1408268 w 5162"/>
                <a:gd name="T87" fmla="*/ 1827177 h 4955"/>
                <a:gd name="T88" fmla="*/ 1502374 w 5162"/>
                <a:gd name="T89" fmla="*/ 1812055 h 4955"/>
                <a:gd name="T90" fmla="*/ 1572123 w 5162"/>
                <a:gd name="T91" fmla="*/ 1758206 h 4955"/>
                <a:gd name="T92" fmla="*/ 1610504 w 5162"/>
                <a:gd name="T93" fmla="*/ 1671163 h 4955"/>
                <a:gd name="T94" fmla="*/ 1611980 w 5162"/>
                <a:gd name="T95" fmla="*/ 1568997 h 4955"/>
                <a:gd name="T96" fmla="*/ 1586516 w 5162"/>
                <a:gd name="T97" fmla="*/ 1459824 h 4955"/>
                <a:gd name="T98" fmla="*/ 1510124 w 5162"/>
                <a:gd name="T99" fmla="*/ 1282417 h 4955"/>
                <a:gd name="T100" fmla="*/ 1426720 w 5162"/>
                <a:gd name="T101" fmla="*/ 1143738 h 4955"/>
                <a:gd name="T102" fmla="*/ 1530052 w 5162"/>
                <a:gd name="T103" fmla="*/ 1101322 h 4955"/>
                <a:gd name="T104" fmla="*/ 1716788 w 5162"/>
                <a:gd name="T105" fmla="*/ 999894 h 4955"/>
                <a:gd name="T106" fmla="*/ 1805727 w 5162"/>
                <a:gd name="T107" fmla="*/ 929448 h 4955"/>
                <a:gd name="T108" fmla="*/ 1872893 w 5162"/>
                <a:gd name="T109" fmla="*/ 849044 h 4955"/>
                <a:gd name="T110" fmla="*/ 1904262 w 5162"/>
                <a:gd name="T111" fmla="*/ 758312 h 49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162" h="4955">
                  <a:moveTo>
                    <a:pt x="5137" y="1856"/>
                  </a:moveTo>
                  <a:lnTo>
                    <a:pt x="5137" y="1856"/>
                  </a:lnTo>
                  <a:lnTo>
                    <a:pt x="5125" y="1823"/>
                  </a:lnTo>
                  <a:lnTo>
                    <a:pt x="5111" y="1791"/>
                  </a:lnTo>
                  <a:lnTo>
                    <a:pt x="5096" y="1762"/>
                  </a:lnTo>
                  <a:lnTo>
                    <a:pt x="5078" y="1733"/>
                  </a:lnTo>
                  <a:lnTo>
                    <a:pt x="5059" y="1706"/>
                  </a:lnTo>
                  <a:lnTo>
                    <a:pt x="5038" y="1681"/>
                  </a:lnTo>
                  <a:lnTo>
                    <a:pt x="5016" y="1658"/>
                  </a:lnTo>
                  <a:lnTo>
                    <a:pt x="4993" y="1635"/>
                  </a:lnTo>
                  <a:lnTo>
                    <a:pt x="4968" y="1614"/>
                  </a:lnTo>
                  <a:lnTo>
                    <a:pt x="4941" y="1596"/>
                  </a:lnTo>
                  <a:lnTo>
                    <a:pt x="4914" y="1578"/>
                  </a:lnTo>
                  <a:lnTo>
                    <a:pt x="4886" y="1562"/>
                  </a:lnTo>
                  <a:lnTo>
                    <a:pt x="4856" y="1546"/>
                  </a:lnTo>
                  <a:lnTo>
                    <a:pt x="4826" y="1532"/>
                  </a:lnTo>
                  <a:lnTo>
                    <a:pt x="4793" y="1520"/>
                  </a:lnTo>
                  <a:lnTo>
                    <a:pt x="4760" y="1508"/>
                  </a:lnTo>
                  <a:lnTo>
                    <a:pt x="4727" y="1498"/>
                  </a:lnTo>
                  <a:lnTo>
                    <a:pt x="4693" y="1488"/>
                  </a:lnTo>
                  <a:lnTo>
                    <a:pt x="4657" y="1480"/>
                  </a:lnTo>
                  <a:lnTo>
                    <a:pt x="4622" y="1474"/>
                  </a:lnTo>
                  <a:lnTo>
                    <a:pt x="4586" y="1467"/>
                  </a:lnTo>
                  <a:lnTo>
                    <a:pt x="4549" y="1462"/>
                  </a:lnTo>
                  <a:lnTo>
                    <a:pt x="4511" y="1458"/>
                  </a:lnTo>
                  <a:lnTo>
                    <a:pt x="4473" y="1455"/>
                  </a:lnTo>
                  <a:lnTo>
                    <a:pt x="4436" y="1452"/>
                  </a:lnTo>
                  <a:lnTo>
                    <a:pt x="4397" y="1451"/>
                  </a:lnTo>
                  <a:lnTo>
                    <a:pt x="4359" y="1449"/>
                  </a:lnTo>
                  <a:lnTo>
                    <a:pt x="4320" y="1448"/>
                  </a:lnTo>
                  <a:lnTo>
                    <a:pt x="4281" y="1449"/>
                  </a:lnTo>
                  <a:lnTo>
                    <a:pt x="4242" y="1451"/>
                  </a:lnTo>
                  <a:lnTo>
                    <a:pt x="4164" y="1455"/>
                  </a:lnTo>
                  <a:lnTo>
                    <a:pt x="4088" y="1460"/>
                  </a:lnTo>
                  <a:lnTo>
                    <a:pt x="4012" y="1468"/>
                  </a:lnTo>
                  <a:lnTo>
                    <a:pt x="3938" y="1478"/>
                  </a:lnTo>
                  <a:lnTo>
                    <a:pt x="3867" y="1488"/>
                  </a:lnTo>
                  <a:lnTo>
                    <a:pt x="3798" y="1500"/>
                  </a:lnTo>
                  <a:lnTo>
                    <a:pt x="3732" y="1513"/>
                  </a:lnTo>
                  <a:lnTo>
                    <a:pt x="3670" y="1525"/>
                  </a:lnTo>
                  <a:lnTo>
                    <a:pt x="3614" y="1538"/>
                  </a:lnTo>
                  <a:lnTo>
                    <a:pt x="3560" y="1549"/>
                  </a:lnTo>
                  <a:lnTo>
                    <a:pt x="3514" y="1561"/>
                  </a:lnTo>
                  <a:lnTo>
                    <a:pt x="3437" y="1581"/>
                  </a:lnTo>
                  <a:lnTo>
                    <a:pt x="3388" y="1595"/>
                  </a:lnTo>
                  <a:lnTo>
                    <a:pt x="3371" y="1600"/>
                  </a:lnTo>
                  <a:lnTo>
                    <a:pt x="3370" y="1582"/>
                  </a:lnTo>
                  <a:lnTo>
                    <a:pt x="3368" y="1531"/>
                  </a:lnTo>
                  <a:lnTo>
                    <a:pt x="3363" y="1453"/>
                  </a:lnTo>
                  <a:lnTo>
                    <a:pt x="3360" y="1403"/>
                  </a:lnTo>
                  <a:lnTo>
                    <a:pt x="3355" y="1350"/>
                  </a:lnTo>
                  <a:lnTo>
                    <a:pt x="3350" y="1292"/>
                  </a:lnTo>
                  <a:lnTo>
                    <a:pt x="3342" y="1229"/>
                  </a:lnTo>
                  <a:lnTo>
                    <a:pt x="3333" y="1163"/>
                  </a:lnTo>
                  <a:lnTo>
                    <a:pt x="3323" y="1093"/>
                  </a:lnTo>
                  <a:lnTo>
                    <a:pt x="3311" y="1023"/>
                  </a:lnTo>
                  <a:lnTo>
                    <a:pt x="3297" y="949"/>
                  </a:lnTo>
                  <a:lnTo>
                    <a:pt x="3281" y="875"/>
                  </a:lnTo>
                  <a:lnTo>
                    <a:pt x="3264" y="800"/>
                  </a:lnTo>
                  <a:lnTo>
                    <a:pt x="3244" y="725"/>
                  </a:lnTo>
                  <a:lnTo>
                    <a:pt x="3232" y="687"/>
                  </a:lnTo>
                  <a:lnTo>
                    <a:pt x="3220" y="651"/>
                  </a:lnTo>
                  <a:lnTo>
                    <a:pt x="3209" y="614"/>
                  </a:lnTo>
                  <a:lnTo>
                    <a:pt x="3196" y="577"/>
                  </a:lnTo>
                  <a:lnTo>
                    <a:pt x="3183" y="541"/>
                  </a:lnTo>
                  <a:lnTo>
                    <a:pt x="3168" y="507"/>
                  </a:lnTo>
                  <a:lnTo>
                    <a:pt x="3153" y="471"/>
                  </a:lnTo>
                  <a:lnTo>
                    <a:pt x="3137" y="437"/>
                  </a:lnTo>
                  <a:lnTo>
                    <a:pt x="3122" y="404"/>
                  </a:lnTo>
                  <a:lnTo>
                    <a:pt x="3104" y="371"/>
                  </a:lnTo>
                  <a:lnTo>
                    <a:pt x="3086" y="340"/>
                  </a:lnTo>
                  <a:lnTo>
                    <a:pt x="3068" y="308"/>
                  </a:lnTo>
                  <a:lnTo>
                    <a:pt x="3048" y="279"/>
                  </a:lnTo>
                  <a:lnTo>
                    <a:pt x="3028" y="250"/>
                  </a:lnTo>
                  <a:lnTo>
                    <a:pt x="3007" y="223"/>
                  </a:lnTo>
                  <a:lnTo>
                    <a:pt x="2985" y="197"/>
                  </a:lnTo>
                  <a:lnTo>
                    <a:pt x="2962" y="171"/>
                  </a:lnTo>
                  <a:lnTo>
                    <a:pt x="2939" y="147"/>
                  </a:lnTo>
                  <a:lnTo>
                    <a:pt x="2915" y="125"/>
                  </a:lnTo>
                  <a:lnTo>
                    <a:pt x="2888" y="105"/>
                  </a:lnTo>
                  <a:lnTo>
                    <a:pt x="2862" y="86"/>
                  </a:lnTo>
                  <a:lnTo>
                    <a:pt x="2835" y="68"/>
                  </a:lnTo>
                  <a:lnTo>
                    <a:pt x="2807" y="54"/>
                  </a:lnTo>
                  <a:lnTo>
                    <a:pt x="2778" y="40"/>
                  </a:lnTo>
                  <a:lnTo>
                    <a:pt x="2747" y="27"/>
                  </a:lnTo>
                  <a:lnTo>
                    <a:pt x="2716" y="18"/>
                  </a:lnTo>
                  <a:lnTo>
                    <a:pt x="2684" y="11"/>
                  </a:lnTo>
                  <a:lnTo>
                    <a:pt x="2651" y="4"/>
                  </a:lnTo>
                  <a:lnTo>
                    <a:pt x="2616" y="1"/>
                  </a:lnTo>
                  <a:lnTo>
                    <a:pt x="2580" y="0"/>
                  </a:lnTo>
                  <a:lnTo>
                    <a:pt x="2546" y="1"/>
                  </a:lnTo>
                  <a:lnTo>
                    <a:pt x="2511" y="4"/>
                  </a:lnTo>
                  <a:lnTo>
                    <a:pt x="2477" y="11"/>
                  </a:lnTo>
                  <a:lnTo>
                    <a:pt x="2446" y="18"/>
                  </a:lnTo>
                  <a:lnTo>
                    <a:pt x="2414" y="27"/>
                  </a:lnTo>
                  <a:lnTo>
                    <a:pt x="2384" y="40"/>
                  </a:lnTo>
                  <a:lnTo>
                    <a:pt x="2354" y="54"/>
                  </a:lnTo>
                  <a:lnTo>
                    <a:pt x="2326" y="68"/>
                  </a:lnTo>
                  <a:lnTo>
                    <a:pt x="2299" y="86"/>
                  </a:lnTo>
                  <a:lnTo>
                    <a:pt x="2272" y="105"/>
                  </a:lnTo>
                  <a:lnTo>
                    <a:pt x="2247" y="125"/>
                  </a:lnTo>
                  <a:lnTo>
                    <a:pt x="2223" y="147"/>
                  </a:lnTo>
                  <a:lnTo>
                    <a:pt x="2199" y="171"/>
                  </a:lnTo>
                  <a:lnTo>
                    <a:pt x="2177" y="197"/>
                  </a:lnTo>
                  <a:lnTo>
                    <a:pt x="2155" y="223"/>
                  </a:lnTo>
                  <a:lnTo>
                    <a:pt x="2134" y="250"/>
                  </a:lnTo>
                  <a:lnTo>
                    <a:pt x="2114" y="279"/>
                  </a:lnTo>
                  <a:lnTo>
                    <a:pt x="2094" y="308"/>
                  </a:lnTo>
                  <a:lnTo>
                    <a:pt x="2075" y="340"/>
                  </a:lnTo>
                  <a:lnTo>
                    <a:pt x="2058" y="371"/>
                  </a:lnTo>
                  <a:lnTo>
                    <a:pt x="2040" y="404"/>
                  </a:lnTo>
                  <a:lnTo>
                    <a:pt x="2024" y="437"/>
                  </a:lnTo>
                  <a:lnTo>
                    <a:pt x="2008" y="471"/>
                  </a:lnTo>
                  <a:lnTo>
                    <a:pt x="1994" y="507"/>
                  </a:lnTo>
                  <a:lnTo>
                    <a:pt x="1979" y="541"/>
                  </a:lnTo>
                  <a:lnTo>
                    <a:pt x="1965" y="577"/>
                  </a:lnTo>
                  <a:lnTo>
                    <a:pt x="1953" y="614"/>
                  </a:lnTo>
                  <a:lnTo>
                    <a:pt x="1941" y="651"/>
                  </a:lnTo>
                  <a:lnTo>
                    <a:pt x="1929" y="687"/>
                  </a:lnTo>
                  <a:lnTo>
                    <a:pt x="1918" y="725"/>
                  </a:lnTo>
                  <a:lnTo>
                    <a:pt x="1898" y="800"/>
                  </a:lnTo>
                  <a:lnTo>
                    <a:pt x="1880" y="875"/>
                  </a:lnTo>
                  <a:lnTo>
                    <a:pt x="1864" y="949"/>
                  </a:lnTo>
                  <a:lnTo>
                    <a:pt x="1851" y="1023"/>
                  </a:lnTo>
                  <a:lnTo>
                    <a:pt x="1838" y="1093"/>
                  </a:lnTo>
                  <a:lnTo>
                    <a:pt x="1828" y="1163"/>
                  </a:lnTo>
                  <a:lnTo>
                    <a:pt x="1819" y="1229"/>
                  </a:lnTo>
                  <a:lnTo>
                    <a:pt x="1812" y="1292"/>
                  </a:lnTo>
                  <a:lnTo>
                    <a:pt x="1807" y="1350"/>
                  </a:lnTo>
                  <a:lnTo>
                    <a:pt x="1801" y="1403"/>
                  </a:lnTo>
                  <a:lnTo>
                    <a:pt x="1798" y="1453"/>
                  </a:lnTo>
                  <a:lnTo>
                    <a:pt x="1793" y="1531"/>
                  </a:lnTo>
                  <a:lnTo>
                    <a:pt x="1791" y="1582"/>
                  </a:lnTo>
                  <a:lnTo>
                    <a:pt x="1791" y="1600"/>
                  </a:lnTo>
                  <a:lnTo>
                    <a:pt x="1774" y="1595"/>
                  </a:lnTo>
                  <a:lnTo>
                    <a:pt x="1725" y="1581"/>
                  </a:lnTo>
                  <a:lnTo>
                    <a:pt x="1648" y="1561"/>
                  </a:lnTo>
                  <a:lnTo>
                    <a:pt x="1601" y="1549"/>
                  </a:lnTo>
                  <a:lnTo>
                    <a:pt x="1548" y="1538"/>
                  </a:lnTo>
                  <a:lnTo>
                    <a:pt x="1491" y="1525"/>
                  </a:lnTo>
                  <a:lnTo>
                    <a:pt x="1429" y="1513"/>
                  </a:lnTo>
                  <a:lnTo>
                    <a:pt x="1364" y="1500"/>
                  </a:lnTo>
                  <a:lnTo>
                    <a:pt x="1295" y="1488"/>
                  </a:lnTo>
                  <a:lnTo>
                    <a:pt x="1223" y="1478"/>
                  </a:lnTo>
                  <a:lnTo>
                    <a:pt x="1150" y="1468"/>
                  </a:lnTo>
                  <a:lnTo>
                    <a:pt x="1074" y="1460"/>
                  </a:lnTo>
                  <a:lnTo>
                    <a:pt x="997" y="1455"/>
                  </a:lnTo>
                  <a:lnTo>
                    <a:pt x="919" y="1451"/>
                  </a:lnTo>
                  <a:lnTo>
                    <a:pt x="881" y="1449"/>
                  </a:lnTo>
                  <a:lnTo>
                    <a:pt x="842" y="1448"/>
                  </a:lnTo>
                  <a:lnTo>
                    <a:pt x="804" y="1449"/>
                  </a:lnTo>
                  <a:lnTo>
                    <a:pt x="765" y="1451"/>
                  </a:lnTo>
                  <a:lnTo>
                    <a:pt x="726" y="1452"/>
                  </a:lnTo>
                  <a:lnTo>
                    <a:pt x="688" y="1455"/>
                  </a:lnTo>
                  <a:lnTo>
                    <a:pt x="650" y="1458"/>
                  </a:lnTo>
                  <a:lnTo>
                    <a:pt x="614" y="1462"/>
                  </a:lnTo>
                  <a:lnTo>
                    <a:pt x="577" y="1467"/>
                  </a:lnTo>
                  <a:lnTo>
                    <a:pt x="540" y="1474"/>
                  </a:lnTo>
                  <a:lnTo>
                    <a:pt x="504" y="1480"/>
                  </a:lnTo>
                  <a:lnTo>
                    <a:pt x="470" y="1488"/>
                  </a:lnTo>
                  <a:lnTo>
                    <a:pt x="435" y="1498"/>
                  </a:lnTo>
                  <a:lnTo>
                    <a:pt x="401" y="1508"/>
                  </a:lnTo>
                  <a:lnTo>
                    <a:pt x="369" y="1520"/>
                  </a:lnTo>
                  <a:lnTo>
                    <a:pt x="337" y="1532"/>
                  </a:lnTo>
                  <a:lnTo>
                    <a:pt x="306" y="1546"/>
                  </a:lnTo>
                  <a:lnTo>
                    <a:pt x="276" y="1562"/>
                  </a:lnTo>
                  <a:lnTo>
                    <a:pt x="248" y="1578"/>
                  </a:lnTo>
                  <a:lnTo>
                    <a:pt x="220" y="1596"/>
                  </a:lnTo>
                  <a:lnTo>
                    <a:pt x="194" y="1614"/>
                  </a:lnTo>
                  <a:lnTo>
                    <a:pt x="169" y="1635"/>
                  </a:lnTo>
                  <a:lnTo>
                    <a:pt x="146" y="1658"/>
                  </a:lnTo>
                  <a:lnTo>
                    <a:pt x="124" y="1681"/>
                  </a:lnTo>
                  <a:lnTo>
                    <a:pt x="103" y="1706"/>
                  </a:lnTo>
                  <a:lnTo>
                    <a:pt x="84" y="1733"/>
                  </a:lnTo>
                  <a:lnTo>
                    <a:pt x="67" y="1762"/>
                  </a:lnTo>
                  <a:lnTo>
                    <a:pt x="51" y="1791"/>
                  </a:lnTo>
                  <a:lnTo>
                    <a:pt x="37" y="1823"/>
                  </a:lnTo>
                  <a:lnTo>
                    <a:pt x="25" y="1856"/>
                  </a:lnTo>
                  <a:lnTo>
                    <a:pt x="15" y="1890"/>
                  </a:lnTo>
                  <a:lnTo>
                    <a:pt x="8" y="1923"/>
                  </a:lnTo>
                  <a:lnTo>
                    <a:pt x="3" y="1957"/>
                  </a:lnTo>
                  <a:lnTo>
                    <a:pt x="1" y="1991"/>
                  </a:lnTo>
                  <a:lnTo>
                    <a:pt x="0" y="2023"/>
                  </a:lnTo>
                  <a:lnTo>
                    <a:pt x="2" y="2056"/>
                  </a:lnTo>
                  <a:lnTo>
                    <a:pt x="6" y="2087"/>
                  </a:lnTo>
                  <a:lnTo>
                    <a:pt x="12" y="2119"/>
                  </a:lnTo>
                  <a:lnTo>
                    <a:pt x="20" y="2151"/>
                  </a:lnTo>
                  <a:lnTo>
                    <a:pt x="30" y="2182"/>
                  </a:lnTo>
                  <a:lnTo>
                    <a:pt x="42" y="2213"/>
                  </a:lnTo>
                  <a:lnTo>
                    <a:pt x="55" y="2242"/>
                  </a:lnTo>
                  <a:lnTo>
                    <a:pt x="70" y="2272"/>
                  </a:lnTo>
                  <a:lnTo>
                    <a:pt x="87" y="2302"/>
                  </a:lnTo>
                  <a:lnTo>
                    <a:pt x="105" y="2330"/>
                  </a:lnTo>
                  <a:lnTo>
                    <a:pt x="125" y="2359"/>
                  </a:lnTo>
                  <a:lnTo>
                    <a:pt x="146" y="2387"/>
                  </a:lnTo>
                  <a:lnTo>
                    <a:pt x="168" y="2414"/>
                  </a:lnTo>
                  <a:lnTo>
                    <a:pt x="192" y="2442"/>
                  </a:lnTo>
                  <a:lnTo>
                    <a:pt x="216" y="2469"/>
                  </a:lnTo>
                  <a:lnTo>
                    <a:pt x="242" y="2495"/>
                  </a:lnTo>
                  <a:lnTo>
                    <a:pt x="269" y="2520"/>
                  </a:lnTo>
                  <a:lnTo>
                    <a:pt x="296" y="2547"/>
                  </a:lnTo>
                  <a:lnTo>
                    <a:pt x="325" y="2571"/>
                  </a:lnTo>
                  <a:lnTo>
                    <a:pt x="355" y="2596"/>
                  </a:lnTo>
                  <a:lnTo>
                    <a:pt x="384" y="2619"/>
                  </a:lnTo>
                  <a:lnTo>
                    <a:pt x="415" y="2643"/>
                  </a:lnTo>
                  <a:lnTo>
                    <a:pt x="446" y="2667"/>
                  </a:lnTo>
                  <a:lnTo>
                    <a:pt x="478" y="2689"/>
                  </a:lnTo>
                  <a:lnTo>
                    <a:pt x="511" y="2711"/>
                  </a:lnTo>
                  <a:lnTo>
                    <a:pt x="575" y="2753"/>
                  </a:lnTo>
                  <a:lnTo>
                    <a:pt x="641" y="2793"/>
                  </a:lnTo>
                  <a:lnTo>
                    <a:pt x="707" y="2831"/>
                  </a:lnTo>
                  <a:lnTo>
                    <a:pt x="772" y="2866"/>
                  </a:lnTo>
                  <a:lnTo>
                    <a:pt x="836" y="2900"/>
                  </a:lnTo>
                  <a:lnTo>
                    <a:pt x="898" y="2931"/>
                  </a:lnTo>
                  <a:lnTo>
                    <a:pt x="959" y="2960"/>
                  </a:lnTo>
                  <a:lnTo>
                    <a:pt x="1016" y="2986"/>
                  </a:lnTo>
                  <a:lnTo>
                    <a:pt x="1070" y="3010"/>
                  </a:lnTo>
                  <a:lnTo>
                    <a:pt x="1120" y="3031"/>
                  </a:lnTo>
                  <a:lnTo>
                    <a:pt x="1165" y="3049"/>
                  </a:lnTo>
                  <a:lnTo>
                    <a:pt x="1239" y="3079"/>
                  </a:lnTo>
                  <a:lnTo>
                    <a:pt x="1286" y="3095"/>
                  </a:lnTo>
                  <a:lnTo>
                    <a:pt x="1303" y="3102"/>
                  </a:lnTo>
                  <a:lnTo>
                    <a:pt x="1296" y="3101"/>
                  </a:lnTo>
                  <a:lnTo>
                    <a:pt x="1285" y="3115"/>
                  </a:lnTo>
                  <a:lnTo>
                    <a:pt x="1258" y="3157"/>
                  </a:lnTo>
                  <a:lnTo>
                    <a:pt x="1215" y="3225"/>
                  </a:lnTo>
                  <a:lnTo>
                    <a:pt x="1190" y="3266"/>
                  </a:lnTo>
                  <a:lnTo>
                    <a:pt x="1162" y="3313"/>
                  </a:lnTo>
                  <a:lnTo>
                    <a:pt x="1133" y="3363"/>
                  </a:lnTo>
                  <a:lnTo>
                    <a:pt x="1102" y="3418"/>
                  </a:lnTo>
                  <a:lnTo>
                    <a:pt x="1071" y="3477"/>
                  </a:lnTo>
                  <a:lnTo>
                    <a:pt x="1038" y="3539"/>
                  </a:lnTo>
                  <a:lnTo>
                    <a:pt x="1007" y="3604"/>
                  </a:lnTo>
                  <a:lnTo>
                    <a:pt x="975" y="3671"/>
                  </a:lnTo>
                  <a:lnTo>
                    <a:pt x="945" y="3741"/>
                  </a:lnTo>
                  <a:lnTo>
                    <a:pt x="915" y="3812"/>
                  </a:lnTo>
                  <a:lnTo>
                    <a:pt x="888" y="3885"/>
                  </a:lnTo>
                  <a:lnTo>
                    <a:pt x="874" y="3922"/>
                  </a:lnTo>
                  <a:lnTo>
                    <a:pt x="863" y="3958"/>
                  </a:lnTo>
                  <a:lnTo>
                    <a:pt x="851" y="3995"/>
                  </a:lnTo>
                  <a:lnTo>
                    <a:pt x="840" y="4033"/>
                  </a:lnTo>
                  <a:lnTo>
                    <a:pt x="830" y="4070"/>
                  </a:lnTo>
                  <a:lnTo>
                    <a:pt x="821" y="4106"/>
                  </a:lnTo>
                  <a:lnTo>
                    <a:pt x="812" y="4143"/>
                  </a:lnTo>
                  <a:lnTo>
                    <a:pt x="805" y="4180"/>
                  </a:lnTo>
                  <a:lnTo>
                    <a:pt x="799" y="4217"/>
                  </a:lnTo>
                  <a:lnTo>
                    <a:pt x="793" y="4254"/>
                  </a:lnTo>
                  <a:lnTo>
                    <a:pt x="789" y="4289"/>
                  </a:lnTo>
                  <a:lnTo>
                    <a:pt x="786" y="4326"/>
                  </a:lnTo>
                  <a:lnTo>
                    <a:pt x="785" y="4361"/>
                  </a:lnTo>
                  <a:lnTo>
                    <a:pt x="785" y="4397"/>
                  </a:lnTo>
                  <a:lnTo>
                    <a:pt x="785" y="4431"/>
                  </a:lnTo>
                  <a:lnTo>
                    <a:pt x="788" y="4465"/>
                  </a:lnTo>
                  <a:lnTo>
                    <a:pt x="791" y="4499"/>
                  </a:lnTo>
                  <a:lnTo>
                    <a:pt x="797" y="4531"/>
                  </a:lnTo>
                  <a:lnTo>
                    <a:pt x="804" y="4564"/>
                  </a:lnTo>
                  <a:lnTo>
                    <a:pt x="812" y="4595"/>
                  </a:lnTo>
                  <a:lnTo>
                    <a:pt x="823" y="4626"/>
                  </a:lnTo>
                  <a:lnTo>
                    <a:pt x="835" y="4656"/>
                  </a:lnTo>
                  <a:lnTo>
                    <a:pt x="849" y="4686"/>
                  </a:lnTo>
                  <a:lnTo>
                    <a:pt x="865" y="4713"/>
                  </a:lnTo>
                  <a:lnTo>
                    <a:pt x="883" y="4740"/>
                  </a:lnTo>
                  <a:lnTo>
                    <a:pt x="902" y="4767"/>
                  </a:lnTo>
                  <a:lnTo>
                    <a:pt x="924" y="4792"/>
                  </a:lnTo>
                  <a:lnTo>
                    <a:pt x="947" y="4816"/>
                  </a:lnTo>
                  <a:lnTo>
                    <a:pt x="973" y="4839"/>
                  </a:lnTo>
                  <a:lnTo>
                    <a:pt x="1001" y="4860"/>
                  </a:lnTo>
                  <a:lnTo>
                    <a:pt x="1031" y="4880"/>
                  </a:lnTo>
                  <a:lnTo>
                    <a:pt x="1060" y="4898"/>
                  </a:lnTo>
                  <a:lnTo>
                    <a:pt x="1091" y="4913"/>
                  </a:lnTo>
                  <a:lnTo>
                    <a:pt x="1121" y="4925"/>
                  </a:lnTo>
                  <a:lnTo>
                    <a:pt x="1153" y="4936"/>
                  </a:lnTo>
                  <a:lnTo>
                    <a:pt x="1184" y="4943"/>
                  </a:lnTo>
                  <a:lnTo>
                    <a:pt x="1216" y="4949"/>
                  </a:lnTo>
                  <a:lnTo>
                    <a:pt x="1247" y="4954"/>
                  </a:lnTo>
                  <a:lnTo>
                    <a:pt x="1280" y="4955"/>
                  </a:lnTo>
                  <a:lnTo>
                    <a:pt x="1313" y="4955"/>
                  </a:lnTo>
                  <a:lnTo>
                    <a:pt x="1345" y="4954"/>
                  </a:lnTo>
                  <a:lnTo>
                    <a:pt x="1378" y="4949"/>
                  </a:lnTo>
                  <a:lnTo>
                    <a:pt x="1411" y="4944"/>
                  </a:lnTo>
                  <a:lnTo>
                    <a:pt x="1444" y="4937"/>
                  </a:lnTo>
                  <a:lnTo>
                    <a:pt x="1478" y="4928"/>
                  </a:lnTo>
                  <a:lnTo>
                    <a:pt x="1510" y="4919"/>
                  </a:lnTo>
                  <a:lnTo>
                    <a:pt x="1544" y="4907"/>
                  </a:lnTo>
                  <a:lnTo>
                    <a:pt x="1576" y="4895"/>
                  </a:lnTo>
                  <a:lnTo>
                    <a:pt x="1610" y="4880"/>
                  </a:lnTo>
                  <a:lnTo>
                    <a:pt x="1643" y="4865"/>
                  </a:lnTo>
                  <a:lnTo>
                    <a:pt x="1676" y="4849"/>
                  </a:lnTo>
                  <a:lnTo>
                    <a:pt x="1709" y="4831"/>
                  </a:lnTo>
                  <a:lnTo>
                    <a:pt x="1741" y="4812"/>
                  </a:lnTo>
                  <a:lnTo>
                    <a:pt x="1774" y="4793"/>
                  </a:lnTo>
                  <a:lnTo>
                    <a:pt x="1806" y="4772"/>
                  </a:lnTo>
                  <a:lnTo>
                    <a:pt x="1838" y="4751"/>
                  </a:lnTo>
                  <a:lnTo>
                    <a:pt x="1870" y="4729"/>
                  </a:lnTo>
                  <a:lnTo>
                    <a:pt x="1901" y="4706"/>
                  </a:lnTo>
                  <a:lnTo>
                    <a:pt x="1932" y="4682"/>
                  </a:lnTo>
                  <a:lnTo>
                    <a:pt x="1963" y="4659"/>
                  </a:lnTo>
                  <a:lnTo>
                    <a:pt x="2023" y="4610"/>
                  </a:lnTo>
                  <a:lnTo>
                    <a:pt x="2081" y="4559"/>
                  </a:lnTo>
                  <a:lnTo>
                    <a:pt x="2138" y="4509"/>
                  </a:lnTo>
                  <a:lnTo>
                    <a:pt x="2191" y="4458"/>
                  </a:lnTo>
                  <a:lnTo>
                    <a:pt x="2243" y="4406"/>
                  </a:lnTo>
                  <a:lnTo>
                    <a:pt x="2291" y="4357"/>
                  </a:lnTo>
                  <a:lnTo>
                    <a:pt x="2337" y="4307"/>
                  </a:lnTo>
                  <a:lnTo>
                    <a:pt x="2380" y="4261"/>
                  </a:lnTo>
                  <a:lnTo>
                    <a:pt x="2418" y="4217"/>
                  </a:lnTo>
                  <a:lnTo>
                    <a:pt x="2454" y="4176"/>
                  </a:lnTo>
                  <a:lnTo>
                    <a:pt x="2486" y="4139"/>
                  </a:lnTo>
                  <a:lnTo>
                    <a:pt x="2535" y="4078"/>
                  </a:lnTo>
                  <a:lnTo>
                    <a:pt x="2567" y="4037"/>
                  </a:lnTo>
                  <a:lnTo>
                    <a:pt x="2577" y="4023"/>
                  </a:lnTo>
                  <a:lnTo>
                    <a:pt x="2584" y="4023"/>
                  </a:lnTo>
                  <a:lnTo>
                    <a:pt x="2596" y="4037"/>
                  </a:lnTo>
                  <a:lnTo>
                    <a:pt x="2627" y="4078"/>
                  </a:lnTo>
                  <a:lnTo>
                    <a:pt x="2677" y="4139"/>
                  </a:lnTo>
                  <a:lnTo>
                    <a:pt x="2709" y="4176"/>
                  </a:lnTo>
                  <a:lnTo>
                    <a:pt x="2743" y="4217"/>
                  </a:lnTo>
                  <a:lnTo>
                    <a:pt x="2782" y="4261"/>
                  </a:lnTo>
                  <a:lnTo>
                    <a:pt x="2824" y="4307"/>
                  </a:lnTo>
                  <a:lnTo>
                    <a:pt x="2870" y="4357"/>
                  </a:lnTo>
                  <a:lnTo>
                    <a:pt x="2919" y="4406"/>
                  </a:lnTo>
                  <a:lnTo>
                    <a:pt x="2970" y="4458"/>
                  </a:lnTo>
                  <a:lnTo>
                    <a:pt x="3024" y="4509"/>
                  </a:lnTo>
                  <a:lnTo>
                    <a:pt x="3081" y="4559"/>
                  </a:lnTo>
                  <a:lnTo>
                    <a:pt x="3138" y="4610"/>
                  </a:lnTo>
                  <a:lnTo>
                    <a:pt x="3199" y="4659"/>
                  </a:lnTo>
                  <a:lnTo>
                    <a:pt x="3230" y="4682"/>
                  </a:lnTo>
                  <a:lnTo>
                    <a:pt x="3260" y="4706"/>
                  </a:lnTo>
                  <a:lnTo>
                    <a:pt x="3292" y="4729"/>
                  </a:lnTo>
                  <a:lnTo>
                    <a:pt x="3323" y="4751"/>
                  </a:lnTo>
                  <a:lnTo>
                    <a:pt x="3356" y="4772"/>
                  </a:lnTo>
                  <a:lnTo>
                    <a:pt x="3388" y="4793"/>
                  </a:lnTo>
                  <a:lnTo>
                    <a:pt x="3420" y="4812"/>
                  </a:lnTo>
                  <a:lnTo>
                    <a:pt x="3453" y="4831"/>
                  </a:lnTo>
                  <a:lnTo>
                    <a:pt x="3486" y="4849"/>
                  </a:lnTo>
                  <a:lnTo>
                    <a:pt x="3519" y="4865"/>
                  </a:lnTo>
                  <a:lnTo>
                    <a:pt x="3552" y="4880"/>
                  </a:lnTo>
                  <a:lnTo>
                    <a:pt x="3585" y="4895"/>
                  </a:lnTo>
                  <a:lnTo>
                    <a:pt x="3618" y="4907"/>
                  </a:lnTo>
                  <a:lnTo>
                    <a:pt x="3651" y="4919"/>
                  </a:lnTo>
                  <a:lnTo>
                    <a:pt x="3684" y="4928"/>
                  </a:lnTo>
                  <a:lnTo>
                    <a:pt x="3718" y="4937"/>
                  </a:lnTo>
                  <a:lnTo>
                    <a:pt x="3750" y="4944"/>
                  </a:lnTo>
                  <a:lnTo>
                    <a:pt x="3784" y="4949"/>
                  </a:lnTo>
                  <a:lnTo>
                    <a:pt x="3816" y="4954"/>
                  </a:lnTo>
                  <a:lnTo>
                    <a:pt x="3849" y="4955"/>
                  </a:lnTo>
                  <a:lnTo>
                    <a:pt x="3882" y="4955"/>
                  </a:lnTo>
                  <a:lnTo>
                    <a:pt x="3914" y="4954"/>
                  </a:lnTo>
                  <a:lnTo>
                    <a:pt x="3946" y="4949"/>
                  </a:lnTo>
                  <a:lnTo>
                    <a:pt x="3977" y="4943"/>
                  </a:lnTo>
                  <a:lnTo>
                    <a:pt x="4009" y="4936"/>
                  </a:lnTo>
                  <a:lnTo>
                    <a:pt x="4040" y="4925"/>
                  </a:lnTo>
                  <a:lnTo>
                    <a:pt x="4071" y="4913"/>
                  </a:lnTo>
                  <a:lnTo>
                    <a:pt x="4101" y="4898"/>
                  </a:lnTo>
                  <a:lnTo>
                    <a:pt x="4131" y="4880"/>
                  </a:lnTo>
                  <a:lnTo>
                    <a:pt x="4160" y="4860"/>
                  </a:lnTo>
                  <a:lnTo>
                    <a:pt x="4189" y="4839"/>
                  </a:lnTo>
                  <a:lnTo>
                    <a:pt x="4214" y="4816"/>
                  </a:lnTo>
                  <a:lnTo>
                    <a:pt x="4238" y="4792"/>
                  </a:lnTo>
                  <a:lnTo>
                    <a:pt x="4260" y="4767"/>
                  </a:lnTo>
                  <a:lnTo>
                    <a:pt x="4279" y="4740"/>
                  </a:lnTo>
                  <a:lnTo>
                    <a:pt x="4297" y="4713"/>
                  </a:lnTo>
                  <a:lnTo>
                    <a:pt x="4313" y="4686"/>
                  </a:lnTo>
                  <a:lnTo>
                    <a:pt x="4326" y="4656"/>
                  </a:lnTo>
                  <a:lnTo>
                    <a:pt x="4339" y="4626"/>
                  </a:lnTo>
                  <a:lnTo>
                    <a:pt x="4349" y="4595"/>
                  </a:lnTo>
                  <a:lnTo>
                    <a:pt x="4358" y="4564"/>
                  </a:lnTo>
                  <a:lnTo>
                    <a:pt x="4364" y="4531"/>
                  </a:lnTo>
                  <a:lnTo>
                    <a:pt x="4370" y="4499"/>
                  </a:lnTo>
                  <a:lnTo>
                    <a:pt x="4374" y="4465"/>
                  </a:lnTo>
                  <a:lnTo>
                    <a:pt x="4376" y="4431"/>
                  </a:lnTo>
                  <a:lnTo>
                    <a:pt x="4377" y="4397"/>
                  </a:lnTo>
                  <a:lnTo>
                    <a:pt x="4377" y="4361"/>
                  </a:lnTo>
                  <a:lnTo>
                    <a:pt x="4375" y="4326"/>
                  </a:lnTo>
                  <a:lnTo>
                    <a:pt x="4373" y="4289"/>
                  </a:lnTo>
                  <a:lnTo>
                    <a:pt x="4368" y="4254"/>
                  </a:lnTo>
                  <a:lnTo>
                    <a:pt x="4363" y="4217"/>
                  </a:lnTo>
                  <a:lnTo>
                    <a:pt x="4357" y="4180"/>
                  </a:lnTo>
                  <a:lnTo>
                    <a:pt x="4349" y="4143"/>
                  </a:lnTo>
                  <a:lnTo>
                    <a:pt x="4341" y="4106"/>
                  </a:lnTo>
                  <a:lnTo>
                    <a:pt x="4332" y="4070"/>
                  </a:lnTo>
                  <a:lnTo>
                    <a:pt x="4322" y="4033"/>
                  </a:lnTo>
                  <a:lnTo>
                    <a:pt x="4311" y="3995"/>
                  </a:lnTo>
                  <a:lnTo>
                    <a:pt x="4299" y="3958"/>
                  </a:lnTo>
                  <a:lnTo>
                    <a:pt x="4287" y="3922"/>
                  </a:lnTo>
                  <a:lnTo>
                    <a:pt x="4275" y="3885"/>
                  </a:lnTo>
                  <a:lnTo>
                    <a:pt x="4246" y="3812"/>
                  </a:lnTo>
                  <a:lnTo>
                    <a:pt x="4218" y="3741"/>
                  </a:lnTo>
                  <a:lnTo>
                    <a:pt x="4188" y="3671"/>
                  </a:lnTo>
                  <a:lnTo>
                    <a:pt x="4156" y="3604"/>
                  </a:lnTo>
                  <a:lnTo>
                    <a:pt x="4123" y="3539"/>
                  </a:lnTo>
                  <a:lnTo>
                    <a:pt x="4092" y="3477"/>
                  </a:lnTo>
                  <a:lnTo>
                    <a:pt x="4060" y="3418"/>
                  </a:lnTo>
                  <a:lnTo>
                    <a:pt x="4029" y="3363"/>
                  </a:lnTo>
                  <a:lnTo>
                    <a:pt x="3999" y="3313"/>
                  </a:lnTo>
                  <a:lnTo>
                    <a:pt x="3972" y="3266"/>
                  </a:lnTo>
                  <a:lnTo>
                    <a:pt x="3947" y="3225"/>
                  </a:lnTo>
                  <a:lnTo>
                    <a:pt x="3905" y="3157"/>
                  </a:lnTo>
                  <a:lnTo>
                    <a:pt x="3876" y="3115"/>
                  </a:lnTo>
                  <a:lnTo>
                    <a:pt x="3866" y="3101"/>
                  </a:lnTo>
                  <a:lnTo>
                    <a:pt x="3859" y="3102"/>
                  </a:lnTo>
                  <a:lnTo>
                    <a:pt x="3875" y="3095"/>
                  </a:lnTo>
                  <a:lnTo>
                    <a:pt x="3924" y="3079"/>
                  </a:lnTo>
                  <a:lnTo>
                    <a:pt x="3997" y="3049"/>
                  </a:lnTo>
                  <a:lnTo>
                    <a:pt x="4042" y="3031"/>
                  </a:lnTo>
                  <a:lnTo>
                    <a:pt x="4092" y="3010"/>
                  </a:lnTo>
                  <a:lnTo>
                    <a:pt x="4146" y="2986"/>
                  </a:lnTo>
                  <a:lnTo>
                    <a:pt x="4203" y="2960"/>
                  </a:lnTo>
                  <a:lnTo>
                    <a:pt x="4263" y="2931"/>
                  </a:lnTo>
                  <a:lnTo>
                    <a:pt x="4325" y="2900"/>
                  </a:lnTo>
                  <a:lnTo>
                    <a:pt x="4390" y="2866"/>
                  </a:lnTo>
                  <a:lnTo>
                    <a:pt x="4456" y="2831"/>
                  </a:lnTo>
                  <a:lnTo>
                    <a:pt x="4521" y="2793"/>
                  </a:lnTo>
                  <a:lnTo>
                    <a:pt x="4587" y="2753"/>
                  </a:lnTo>
                  <a:lnTo>
                    <a:pt x="4652" y="2711"/>
                  </a:lnTo>
                  <a:lnTo>
                    <a:pt x="4684" y="2689"/>
                  </a:lnTo>
                  <a:lnTo>
                    <a:pt x="4715" y="2667"/>
                  </a:lnTo>
                  <a:lnTo>
                    <a:pt x="4747" y="2643"/>
                  </a:lnTo>
                  <a:lnTo>
                    <a:pt x="4777" y="2619"/>
                  </a:lnTo>
                  <a:lnTo>
                    <a:pt x="4808" y="2596"/>
                  </a:lnTo>
                  <a:lnTo>
                    <a:pt x="4837" y="2571"/>
                  </a:lnTo>
                  <a:lnTo>
                    <a:pt x="4866" y="2547"/>
                  </a:lnTo>
                  <a:lnTo>
                    <a:pt x="4893" y="2520"/>
                  </a:lnTo>
                  <a:lnTo>
                    <a:pt x="4920" y="2495"/>
                  </a:lnTo>
                  <a:lnTo>
                    <a:pt x="4945" y="2469"/>
                  </a:lnTo>
                  <a:lnTo>
                    <a:pt x="4971" y="2442"/>
                  </a:lnTo>
                  <a:lnTo>
                    <a:pt x="4994" y="2414"/>
                  </a:lnTo>
                  <a:lnTo>
                    <a:pt x="5016" y="2387"/>
                  </a:lnTo>
                  <a:lnTo>
                    <a:pt x="5037" y="2359"/>
                  </a:lnTo>
                  <a:lnTo>
                    <a:pt x="5057" y="2330"/>
                  </a:lnTo>
                  <a:lnTo>
                    <a:pt x="5075" y="2302"/>
                  </a:lnTo>
                  <a:lnTo>
                    <a:pt x="5092" y="2272"/>
                  </a:lnTo>
                  <a:lnTo>
                    <a:pt x="5107" y="2242"/>
                  </a:lnTo>
                  <a:lnTo>
                    <a:pt x="5120" y="2213"/>
                  </a:lnTo>
                  <a:lnTo>
                    <a:pt x="5133" y="2182"/>
                  </a:lnTo>
                  <a:lnTo>
                    <a:pt x="5142" y="2151"/>
                  </a:lnTo>
                  <a:lnTo>
                    <a:pt x="5150" y="2119"/>
                  </a:lnTo>
                  <a:lnTo>
                    <a:pt x="5156" y="2087"/>
                  </a:lnTo>
                  <a:lnTo>
                    <a:pt x="5160" y="2056"/>
                  </a:lnTo>
                  <a:lnTo>
                    <a:pt x="5162" y="2023"/>
                  </a:lnTo>
                  <a:lnTo>
                    <a:pt x="5162" y="1991"/>
                  </a:lnTo>
                  <a:lnTo>
                    <a:pt x="5159" y="1957"/>
                  </a:lnTo>
                  <a:lnTo>
                    <a:pt x="5155" y="1923"/>
                  </a:lnTo>
                  <a:lnTo>
                    <a:pt x="5147" y="1890"/>
                  </a:lnTo>
                  <a:lnTo>
                    <a:pt x="5137" y="1856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noFill/>
            </a:ln>
            <a:effectLst/>
          </p:spPr>
          <p:txBody>
            <a:bodyPr wrap="square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稻壳儿花儿小姐"/>
            <p:cNvSpPr txBox="1"/>
            <p:nvPr/>
          </p:nvSpPr>
          <p:spPr>
            <a:xfrm>
              <a:off x="1632527" y="5136424"/>
              <a:ext cx="197778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base">
                <a:spcBef>
                  <a:spcPct val="50000"/>
                </a:spcBef>
                <a:spcAft>
                  <a:spcPct val="0"/>
                </a:spcAft>
                <a:defRPr sz="2400" b="1" spc="200">
                  <a:solidFill>
                    <a:schemeClr val="bg1"/>
                  </a:solidFill>
                  <a:latin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0" dirty="0" smtClean="0">
                  <a:solidFill>
                    <a:schemeClr val="accent1">
                      <a:lumMod val="7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Calibri" panose="020F0502020204030204" pitchFamily="34" charset="0"/>
                </a:rPr>
                <a:t>添加</a:t>
              </a:r>
              <a:r>
                <a:rPr lang="zh-CN" altLang="en-US" b="0" dirty="0">
                  <a:solidFill>
                    <a:schemeClr val="accent1">
                      <a:lumMod val="7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Calibri" panose="020F0502020204030204" pitchFamily="34" charset="0"/>
                </a:rPr>
                <a:t>关键词</a:t>
              </a:r>
              <a:endParaRPr lang="zh-CN" altLang="en-US" b="0" dirty="0">
                <a:solidFill>
                  <a:schemeClr val="accent1">
                    <a:lumMod val="7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25129" y="4715126"/>
            <a:ext cx="2710788" cy="590008"/>
            <a:chOff x="899522" y="5026086"/>
            <a:chExt cx="2710788" cy="590008"/>
          </a:xfrm>
        </p:grpSpPr>
        <p:sp>
          <p:nvSpPr>
            <p:cNvPr id="42" name="稻壳儿花儿小姐"/>
            <p:cNvSpPr/>
            <p:nvPr>
              <p:custDataLst>
                <p:tags r:id="rId6"/>
              </p:custDataLst>
            </p:nvPr>
          </p:nvSpPr>
          <p:spPr bwMode="auto">
            <a:xfrm>
              <a:off x="899522" y="5026086"/>
              <a:ext cx="614592" cy="590008"/>
            </a:xfrm>
            <a:custGeom>
              <a:avLst/>
              <a:gdLst>
                <a:gd name="T0" fmla="*/ 1859239 w 5162"/>
                <a:gd name="T1" fmla="*/ 620001 h 4955"/>
                <a:gd name="T2" fmla="*/ 1781002 w 5162"/>
                <a:gd name="T3" fmla="*/ 565046 h 4955"/>
                <a:gd name="T4" fmla="*/ 1678777 w 5162"/>
                <a:gd name="T5" fmla="*/ 539227 h 4955"/>
                <a:gd name="T6" fmla="*/ 1565480 w 5162"/>
                <a:gd name="T7" fmla="*/ 535170 h 4955"/>
                <a:gd name="T8" fmla="*/ 1354388 w 5162"/>
                <a:gd name="T9" fmla="*/ 562464 h 4955"/>
                <a:gd name="T10" fmla="*/ 1243675 w 5162"/>
                <a:gd name="T11" fmla="*/ 583487 h 4955"/>
                <a:gd name="T12" fmla="*/ 1226330 w 5162"/>
                <a:gd name="T13" fmla="*/ 403130 h 4955"/>
                <a:gd name="T14" fmla="*/ 1184259 w 5162"/>
                <a:gd name="T15" fmla="*/ 226461 h 4955"/>
                <a:gd name="T16" fmla="*/ 1138867 w 5162"/>
                <a:gd name="T17" fmla="*/ 125402 h 4955"/>
                <a:gd name="T18" fmla="*/ 1075760 w 5162"/>
                <a:gd name="T19" fmla="*/ 46104 h 4955"/>
                <a:gd name="T20" fmla="*/ 990511 w 5162"/>
                <a:gd name="T21" fmla="*/ 4057 h 4955"/>
                <a:gd name="T22" fmla="*/ 902679 w 5162"/>
                <a:gd name="T23" fmla="*/ 6639 h 4955"/>
                <a:gd name="T24" fmla="*/ 820383 w 5162"/>
                <a:gd name="T25" fmla="*/ 54218 h 4955"/>
                <a:gd name="T26" fmla="*/ 759491 w 5162"/>
                <a:gd name="T27" fmla="*/ 136835 h 4955"/>
                <a:gd name="T28" fmla="*/ 716312 w 5162"/>
                <a:gd name="T29" fmla="*/ 240107 h 4955"/>
                <a:gd name="T30" fmla="*/ 674611 w 5162"/>
                <a:gd name="T31" fmla="*/ 428948 h 4955"/>
                <a:gd name="T32" fmla="*/ 660956 w 5162"/>
                <a:gd name="T33" fmla="*/ 590126 h 4955"/>
                <a:gd name="T34" fmla="*/ 527362 w 5162"/>
                <a:gd name="T35" fmla="*/ 558038 h 4955"/>
                <a:gd name="T36" fmla="*/ 325127 w 5162"/>
                <a:gd name="T37" fmla="*/ 534433 h 4955"/>
                <a:gd name="T38" fmla="*/ 212938 w 5162"/>
                <a:gd name="T39" fmla="*/ 541072 h 4955"/>
                <a:gd name="T40" fmla="*/ 112927 w 5162"/>
                <a:gd name="T41" fmla="*/ 570209 h 4955"/>
                <a:gd name="T42" fmla="*/ 38011 w 5162"/>
                <a:gd name="T43" fmla="*/ 629222 h 4955"/>
                <a:gd name="T44" fmla="*/ 2952 w 5162"/>
                <a:gd name="T45" fmla="*/ 709258 h 4955"/>
                <a:gd name="T46" fmla="*/ 11071 w 5162"/>
                <a:gd name="T47" fmla="*/ 804784 h 4955"/>
                <a:gd name="T48" fmla="*/ 61999 w 5162"/>
                <a:gd name="T49" fmla="*/ 890352 h 4955"/>
                <a:gd name="T50" fmla="*/ 141713 w 5162"/>
                <a:gd name="T51" fmla="*/ 965962 h 4955"/>
                <a:gd name="T52" fmla="*/ 284901 w 5162"/>
                <a:gd name="T53" fmla="*/ 1057063 h 4955"/>
                <a:gd name="T54" fmla="*/ 457244 w 5162"/>
                <a:gd name="T55" fmla="*/ 1135623 h 4955"/>
                <a:gd name="T56" fmla="*/ 439161 w 5162"/>
                <a:gd name="T57" fmla="*/ 1204594 h 4955"/>
                <a:gd name="T58" fmla="*/ 348746 w 5162"/>
                <a:gd name="T59" fmla="*/ 1379788 h 4955"/>
                <a:gd name="T60" fmla="*/ 302984 w 5162"/>
                <a:gd name="T61" fmla="*/ 1514410 h 4955"/>
                <a:gd name="T62" fmla="*/ 289699 w 5162"/>
                <a:gd name="T63" fmla="*/ 1621740 h 4955"/>
                <a:gd name="T64" fmla="*/ 308151 w 5162"/>
                <a:gd name="T65" fmla="*/ 1717266 h 4955"/>
                <a:gd name="T66" fmla="*/ 369412 w 5162"/>
                <a:gd name="T67" fmla="*/ 1792507 h 4955"/>
                <a:gd name="T68" fmla="*/ 448756 w 5162"/>
                <a:gd name="T69" fmla="*/ 1825333 h 4955"/>
                <a:gd name="T70" fmla="*/ 545446 w 5162"/>
                <a:gd name="T71" fmla="*/ 1817588 h 4955"/>
                <a:gd name="T72" fmla="*/ 642504 w 5162"/>
                <a:gd name="T73" fmla="*/ 1774804 h 4955"/>
                <a:gd name="T74" fmla="*/ 746574 w 5162"/>
                <a:gd name="T75" fmla="*/ 1700300 h 4955"/>
                <a:gd name="T76" fmla="*/ 892346 w 5162"/>
                <a:gd name="T77" fmla="*/ 1555350 h 4955"/>
                <a:gd name="T78" fmla="*/ 958036 w 5162"/>
                <a:gd name="T79" fmla="*/ 1488961 h 4955"/>
                <a:gd name="T80" fmla="*/ 1077237 w 5162"/>
                <a:gd name="T81" fmla="*/ 1625059 h 4955"/>
                <a:gd name="T82" fmla="*/ 1214890 w 5162"/>
                <a:gd name="T83" fmla="*/ 1744191 h 4955"/>
                <a:gd name="T84" fmla="*/ 1310841 w 5162"/>
                <a:gd name="T85" fmla="*/ 1799884 h 4955"/>
                <a:gd name="T86" fmla="*/ 1408268 w 5162"/>
                <a:gd name="T87" fmla="*/ 1827177 h 4955"/>
                <a:gd name="T88" fmla="*/ 1502374 w 5162"/>
                <a:gd name="T89" fmla="*/ 1812055 h 4955"/>
                <a:gd name="T90" fmla="*/ 1572123 w 5162"/>
                <a:gd name="T91" fmla="*/ 1758206 h 4955"/>
                <a:gd name="T92" fmla="*/ 1610504 w 5162"/>
                <a:gd name="T93" fmla="*/ 1671163 h 4955"/>
                <a:gd name="T94" fmla="*/ 1611980 w 5162"/>
                <a:gd name="T95" fmla="*/ 1568997 h 4955"/>
                <a:gd name="T96" fmla="*/ 1586516 w 5162"/>
                <a:gd name="T97" fmla="*/ 1459824 h 4955"/>
                <a:gd name="T98" fmla="*/ 1510124 w 5162"/>
                <a:gd name="T99" fmla="*/ 1282417 h 4955"/>
                <a:gd name="T100" fmla="*/ 1426720 w 5162"/>
                <a:gd name="T101" fmla="*/ 1143738 h 4955"/>
                <a:gd name="T102" fmla="*/ 1530052 w 5162"/>
                <a:gd name="T103" fmla="*/ 1101322 h 4955"/>
                <a:gd name="T104" fmla="*/ 1716788 w 5162"/>
                <a:gd name="T105" fmla="*/ 999894 h 4955"/>
                <a:gd name="T106" fmla="*/ 1805727 w 5162"/>
                <a:gd name="T107" fmla="*/ 929448 h 4955"/>
                <a:gd name="T108" fmla="*/ 1872893 w 5162"/>
                <a:gd name="T109" fmla="*/ 849044 h 4955"/>
                <a:gd name="T110" fmla="*/ 1904262 w 5162"/>
                <a:gd name="T111" fmla="*/ 758312 h 49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162" h="4955">
                  <a:moveTo>
                    <a:pt x="5137" y="1856"/>
                  </a:moveTo>
                  <a:lnTo>
                    <a:pt x="5137" y="1856"/>
                  </a:lnTo>
                  <a:lnTo>
                    <a:pt x="5125" y="1823"/>
                  </a:lnTo>
                  <a:lnTo>
                    <a:pt x="5111" y="1791"/>
                  </a:lnTo>
                  <a:lnTo>
                    <a:pt x="5096" y="1762"/>
                  </a:lnTo>
                  <a:lnTo>
                    <a:pt x="5078" y="1733"/>
                  </a:lnTo>
                  <a:lnTo>
                    <a:pt x="5059" y="1706"/>
                  </a:lnTo>
                  <a:lnTo>
                    <a:pt x="5038" y="1681"/>
                  </a:lnTo>
                  <a:lnTo>
                    <a:pt x="5016" y="1658"/>
                  </a:lnTo>
                  <a:lnTo>
                    <a:pt x="4993" y="1635"/>
                  </a:lnTo>
                  <a:lnTo>
                    <a:pt x="4968" y="1614"/>
                  </a:lnTo>
                  <a:lnTo>
                    <a:pt x="4941" y="1596"/>
                  </a:lnTo>
                  <a:lnTo>
                    <a:pt x="4914" y="1578"/>
                  </a:lnTo>
                  <a:lnTo>
                    <a:pt x="4886" y="1562"/>
                  </a:lnTo>
                  <a:lnTo>
                    <a:pt x="4856" y="1546"/>
                  </a:lnTo>
                  <a:lnTo>
                    <a:pt x="4826" y="1532"/>
                  </a:lnTo>
                  <a:lnTo>
                    <a:pt x="4793" y="1520"/>
                  </a:lnTo>
                  <a:lnTo>
                    <a:pt x="4760" y="1508"/>
                  </a:lnTo>
                  <a:lnTo>
                    <a:pt x="4727" y="1498"/>
                  </a:lnTo>
                  <a:lnTo>
                    <a:pt x="4693" y="1488"/>
                  </a:lnTo>
                  <a:lnTo>
                    <a:pt x="4657" y="1480"/>
                  </a:lnTo>
                  <a:lnTo>
                    <a:pt x="4622" y="1474"/>
                  </a:lnTo>
                  <a:lnTo>
                    <a:pt x="4586" y="1467"/>
                  </a:lnTo>
                  <a:lnTo>
                    <a:pt x="4549" y="1462"/>
                  </a:lnTo>
                  <a:lnTo>
                    <a:pt x="4511" y="1458"/>
                  </a:lnTo>
                  <a:lnTo>
                    <a:pt x="4473" y="1455"/>
                  </a:lnTo>
                  <a:lnTo>
                    <a:pt x="4436" y="1452"/>
                  </a:lnTo>
                  <a:lnTo>
                    <a:pt x="4397" y="1451"/>
                  </a:lnTo>
                  <a:lnTo>
                    <a:pt x="4359" y="1449"/>
                  </a:lnTo>
                  <a:lnTo>
                    <a:pt x="4320" y="1448"/>
                  </a:lnTo>
                  <a:lnTo>
                    <a:pt x="4281" y="1449"/>
                  </a:lnTo>
                  <a:lnTo>
                    <a:pt x="4242" y="1451"/>
                  </a:lnTo>
                  <a:lnTo>
                    <a:pt x="4164" y="1455"/>
                  </a:lnTo>
                  <a:lnTo>
                    <a:pt x="4088" y="1460"/>
                  </a:lnTo>
                  <a:lnTo>
                    <a:pt x="4012" y="1468"/>
                  </a:lnTo>
                  <a:lnTo>
                    <a:pt x="3938" y="1478"/>
                  </a:lnTo>
                  <a:lnTo>
                    <a:pt x="3867" y="1488"/>
                  </a:lnTo>
                  <a:lnTo>
                    <a:pt x="3798" y="1500"/>
                  </a:lnTo>
                  <a:lnTo>
                    <a:pt x="3732" y="1513"/>
                  </a:lnTo>
                  <a:lnTo>
                    <a:pt x="3670" y="1525"/>
                  </a:lnTo>
                  <a:lnTo>
                    <a:pt x="3614" y="1538"/>
                  </a:lnTo>
                  <a:lnTo>
                    <a:pt x="3560" y="1549"/>
                  </a:lnTo>
                  <a:lnTo>
                    <a:pt x="3514" y="1561"/>
                  </a:lnTo>
                  <a:lnTo>
                    <a:pt x="3437" y="1581"/>
                  </a:lnTo>
                  <a:lnTo>
                    <a:pt x="3388" y="1595"/>
                  </a:lnTo>
                  <a:lnTo>
                    <a:pt x="3371" y="1600"/>
                  </a:lnTo>
                  <a:lnTo>
                    <a:pt x="3370" y="1582"/>
                  </a:lnTo>
                  <a:lnTo>
                    <a:pt x="3368" y="1531"/>
                  </a:lnTo>
                  <a:lnTo>
                    <a:pt x="3363" y="1453"/>
                  </a:lnTo>
                  <a:lnTo>
                    <a:pt x="3360" y="1403"/>
                  </a:lnTo>
                  <a:lnTo>
                    <a:pt x="3355" y="1350"/>
                  </a:lnTo>
                  <a:lnTo>
                    <a:pt x="3350" y="1292"/>
                  </a:lnTo>
                  <a:lnTo>
                    <a:pt x="3342" y="1229"/>
                  </a:lnTo>
                  <a:lnTo>
                    <a:pt x="3333" y="1163"/>
                  </a:lnTo>
                  <a:lnTo>
                    <a:pt x="3323" y="1093"/>
                  </a:lnTo>
                  <a:lnTo>
                    <a:pt x="3311" y="1023"/>
                  </a:lnTo>
                  <a:lnTo>
                    <a:pt x="3297" y="949"/>
                  </a:lnTo>
                  <a:lnTo>
                    <a:pt x="3281" y="875"/>
                  </a:lnTo>
                  <a:lnTo>
                    <a:pt x="3264" y="800"/>
                  </a:lnTo>
                  <a:lnTo>
                    <a:pt x="3244" y="725"/>
                  </a:lnTo>
                  <a:lnTo>
                    <a:pt x="3232" y="687"/>
                  </a:lnTo>
                  <a:lnTo>
                    <a:pt x="3220" y="651"/>
                  </a:lnTo>
                  <a:lnTo>
                    <a:pt x="3209" y="614"/>
                  </a:lnTo>
                  <a:lnTo>
                    <a:pt x="3196" y="577"/>
                  </a:lnTo>
                  <a:lnTo>
                    <a:pt x="3183" y="541"/>
                  </a:lnTo>
                  <a:lnTo>
                    <a:pt x="3168" y="507"/>
                  </a:lnTo>
                  <a:lnTo>
                    <a:pt x="3153" y="471"/>
                  </a:lnTo>
                  <a:lnTo>
                    <a:pt x="3137" y="437"/>
                  </a:lnTo>
                  <a:lnTo>
                    <a:pt x="3122" y="404"/>
                  </a:lnTo>
                  <a:lnTo>
                    <a:pt x="3104" y="371"/>
                  </a:lnTo>
                  <a:lnTo>
                    <a:pt x="3086" y="340"/>
                  </a:lnTo>
                  <a:lnTo>
                    <a:pt x="3068" y="308"/>
                  </a:lnTo>
                  <a:lnTo>
                    <a:pt x="3048" y="279"/>
                  </a:lnTo>
                  <a:lnTo>
                    <a:pt x="3028" y="250"/>
                  </a:lnTo>
                  <a:lnTo>
                    <a:pt x="3007" y="223"/>
                  </a:lnTo>
                  <a:lnTo>
                    <a:pt x="2985" y="197"/>
                  </a:lnTo>
                  <a:lnTo>
                    <a:pt x="2962" y="171"/>
                  </a:lnTo>
                  <a:lnTo>
                    <a:pt x="2939" y="147"/>
                  </a:lnTo>
                  <a:lnTo>
                    <a:pt x="2915" y="125"/>
                  </a:lnTo>
                  <a:lnTo>
                    <a:pt x="2888" y="105"/>
                  </a:lnTo>
                  <a:lnTo>
                    <a:pt x="2862" y="86"/>
                  </a:lnTo>
                  <a:lnTo>
                    <a:pt x="2835" y="68"/>
                  </a:lnTo>
                  <a:lnTo>
                    <a:pt x="2807" y="54"/>
                  </a:lnTo>
                  <a:lnTo>
                    <a:pt x="2778" y="40"/>
                  </a:lnTo>
                  <a:lnTo>
                    <a:pt x="2747" y="27"/>
                  </a:lnTo>
                  <a:lnTo>
                    <a:pt x="2716" y="18"/>
                  </a:lnTo>
                  <a:lnTo>
                    <a:pt x="2684" y="11"/>
                  </a:lnTo>
                  <a:lnTo>
                    <a:pt x="2651" y="4"/>
                  </a:lnTo>
                  <a:lnTo>
                    <a:pt x="2616" y="1"/>
                  </a:lnTo>
                  <a:lnTo>
                    <a:pt x="2580" y="0"/>
                  </a:lnTo>
                  <a:lnTo>
                    <a:pt x="2546" y="1"/>
                  </a:lnTo>
                  <a:lnTo>
                    <a:pt x="2511" y="4"/>
                  </a:lnTo>
                  <a:lnTo>
                    <a:pt x="2477" y="11"/>
                  </a:lnTo>
                  <a:lnTo>
                    <a:pt x="2446" y="18"/>
                  </a:lnTo>
                  <a:lnTo>
                    <a:pt x="2414" y="27"/>
                  </a:lnTo>
                  <a:lnTo>
                    <a:pt x="2384" y="40"/>
                  </a:lnTo>
                  <a:lnTo>
                    <a:pt x="2354" y="54"/>
                  </a:lnTo>
                  <a:lnTo>
                    <a:pt x="2326" y="68"/>
                  </a:lnTo>
                  <a:lnTo>
                    <a:pt x="2299" y="86"/>
                  </a:lnTo>
                  <a:lnTo>
                    <a:pt x="2272" y="105"/>
                  </a:lnTo>
                  <a:lnTo>
                    <a:pt x="2247" y="125"/>
                  </a:lnTo>
                  <a:lnTo>
                    <a:pt x="2223" y="147"/>
                  </a:lnTo>
                  <a:lnTo>
                    <a:pt x="2199" y="171"/>
                  </a:lnTo>
                  <a:lnTo>
                    <a:pt x="2177" y="197"/>
                  </a:lnTo>
                  <a:lnTo>
                    <a:pt x="2155" y="223"/>
                  </a:lnTo>
                  <a:lnTo>
                    <a:pt x="2134" y="250"/>
                  </a:lnTo>
                  <a:lnTo>
                    <a:pt x="2114" y="279"/>
                  </a:lnTo>
                  <a:lnTo>
                    <a:pt x="2094" y="308"/>
                  </a:lnTo>
                  <a:lnTo>
                    <a:pt x="2075" y="340"/>
                  </a:lnTo>
                  <a:lnTo>
                    <a:pt x="2058" y="371"/>
                  </a:lnTo>
                  <a:lnTo>
                    <a:pt x="2040" y="404"/>
                  </a:lnTo>
                  <a:lnTo>
                    <a:pt x="2024" y="437"/>
                  </a:lnTo>
                  <a:lnTo>
                    <a:pt x="2008" y="471"/>
                  </a:lnTo>
                  <a:lnTo>
                    <a:pt x="1994" y="507"/>
                  </a:lnTo>
                  <a:lnTo>
                    <a:pt x="1979" y="541"/>
                  </a:lnTo>
                  <a:lnTo>
                    <a:pt x="1965" y="577"/>
                  </a:lnTo>
                  <a:lnTo>
                    <a:pt x="1953" y="614"/>
                  </a:lnTo>
                  <a:lnTo>
                    <a:pt x="1941" y="651"/>
                  </a:lnTo>
                  <a:lnTo>
                    <a:pt x="1929" y="687"/>
                  </a:lnTo>
                  <a:lnTo>
                    <a:pt x="1918" y="725"/>
                  </a:lnTo>
                  <a:lnTo>
                    <a:pt x="1898" y="800"/>
                  </a:lnTo>
                  <a:lnTo>
                    <a:pt x="1880" y="875"/>
                  </a:lnTo>
                  <a:lnTo>
                    <a:pt x="1864" y="949"/>
                  </a:lnTo>
                  <a:lnTo>
                    <a:pt x="1851" y="1023"/>
                  </a:lnTo>
                  <a:lnTo>
                    <a:pt x="1838" y="1093"/>
                  </a:lnTo>
                  <a:lnTo>
                    <a:pt x="1828" y="1163"/>
                  </a:lnTo>
                  <a:lnTo>
                    <a:pt x="1819" y="1229"/>
                  </a:lnTo>
                  <a:lnTo>
                    <a:pt x="1812" y="1292"/>
                  </a:lnTo>
                  <a:lnTo>
                    <a:pt x="1807" y="1350"/>
                  </a:lnTo>
                  <a:lnTo>
                    <a:pt x="1801" y="1403"/>
                  </a:lnTo>
                  <a:lnTo>
                    <a:pt x="1798" y="1453"/>
                  </a:lnTo>
                  <a:lnTo>
                    <a:pt x="1793" y="1531"/>
                  </a:lnTo>
                  <a:lnTo>
                    <a:pt x="1791" y="1582"/>
                  </a:lnTo>
                  <a:lnTo>
                    <a:pt x="1791" y="1600"/>
                  </a:lnTo>
                  <a:lnTo>
                    <a:pt x="1774" y="1595"/>
                  </a:lnTo>
                  <a:lnTo>
                    <a:pt x="1725" y="1581"/>
                  </a:lnTo>
                  <a:lnTo>
                    <a:pt x="1648" y="1561"/>
                  </a:lnTo>
                  <a:lnTo>
                    <a:pt x="1601" y="1549"/>
                  </a:lnTo>
                  <a:lnTo>
                    <a:pt x="1548" y="1538"/>
                  </a:lnTo>
                  <a:lnTo>
                    <a:pt x="1491" y="1525"/>
                  </a:lnTo>
                  <a:lnTo>
                    <a:pt x="1429" y="1513"/>
                  </a:lnTo>
                  <a:lnTo>
                    <a:pt x="1364" y="1500"/>
                  </a:lnTo>
                  <a:lnTo>
                    <a:pt x="1295" y="1488"/>
                  </a:lnTo>
                  <a:lnTo>
                    <a:pt x="1223" y="1478"/>
                  </a:lnTo>
                  <a:lnTo>
                    <a:pt x="1150" y="1468"/>
                  </a:lnTo>
                  <a:lnTo>
                    <a:pt x="1074" y="1460"/>
                  </a:lnTo>
                  <a:lnTo>
                    <a:pt x="997" y="1455"/>
                  </a:lnTo>
                  <a:lnTo>
                    <a:pt x="919" y="1451"/>
                  </a:lnTo>
                  <a:lnTo>
                    <a:pt x="881" y="1449"/>
                  </a:lnTo>
                  <a:lnTo>
                    <a:pt x="842" y="1448"/>
                  </a:lnTo>
                  <a:lnTo>
                    <a:pt x="804" y="1449"/>
                  </a:lnTo>
                  <a:lnTo>
                    <a:pt x="765" y="1451"/>
                  </a:lnTo>
                  <a:lnTo>
                    <a:pt x="726" y="1452"/>
                  </a:lnTo>
                  <a:lnTo>
                    <a:pt x="688" y="1455"/>
                  </a:lnTo>
                  <a:lnTo>
                    <a:pt x="650" y="1458"/>
                  </a:lnTo>
                  <a:lnTo>
                    <a:pt x="614" y="1462"/>
                  </a:lnTo>
                  <a:lnTo>
                    <a:pt x="577" y="1467"/>
                  </a:lnTo>
                  <a:lnTo>
                    <a:pt x="540" y="1474"/>
                  </a:lnTo>
                  <a:lnTo>
                    <a:pt x="504" y="1480"/>
                  </a:lnTo>
                  <a:lnTo>
                    <a:pt x="470" y="1488"/>
                  </a:lnTo>
                  <a:lnTo>
                    <a:pt x="435" y="1498"/>
                  </a:lnTo>
                  <a:lnTo>
                    <a:pt x="401" y="1508"/>
                  </a:lnTo>
                  <a:lnTo>
                    <a:pt x="369" y="1520"/>
                  </a:lnTo>
                  <a:lnTo>
                    <a:pt x="337" y="1532"/>
                  </a:lnTo>
                  <a:lnTo>
                    <a:pt x="306" y="1546"/>
                  </a:lnTo>
                  <a:lnTo>
                    <a:pt x="276" y="1562"/>
                  </a:lnTo>
                  <a:lnTo>
                    <a:pt x="248" y="1578"/>
                  </a:lnTo>
                  <a:lnTo>
                    <a:pt x="220" y="1596"/>
                  </a:lnTo>
                  <a:lnTo>
                    <a:pt x="194" y="1614"/>
                  </a:lnTo>
                  <a:lnTo>
                    <a:pt x="169" y="1635"/>
                  </a:lnTo>
                  <a:lnTo>
                    <a:pt x="146" y="1658"/>
                  </a:lnTo>
                  <a:lnTo>
                    <a:pt x="124" y="1681"/>
                  </a:lnTo>
                  <a:lnTo>
                    <a:pt x="103" y="1706"/>
                  </a:lnTo>
                  <a:lnTo>
                    <a:pt x="84" y="1733"/>
                  </a:lnTo>
                  <a:lnTo>
                    <a:pt x="67" y="1762"/>
                  </a:lnTo>
                  <a:lnTo>
                    <a:pt x="51" y="1791"/>
                  </a:lnTo>
                  <a:lnTo>
                    <a:pt x="37" y="1823"/>
                  </a:lnTo>
                  <a:lnTo>
                    <a:pt x="25" y="1856"/>
                  </a:lnTo>
                  <a:lnTo>
                    <a:pt x="15" y="1890"/>
                  </a:lnTo>
                  <a:lnTo>
                    <a:pt x="8" y="1923"/>
                  </a:lnTo>
                  <a:lnTo>
                    <a:pt x="3" y="1957"/>
                  </a:lnTo>
                  <a:lnTo>
                    <a:pt x="1" y="1991"/>
                  </a:lnTo>
                  <a:lnTo>
                    <a:pt x="0" y="2023"/>
                  </a:lnTo>
                  <a:lnTo>
                    <a:pt x="2" y="2056"/>
                  </a:lnTo>
                  <a:lnTo>
                    <a:pt x="6" y="2087"/>
                  </a:lnTo>
                  <a:lnTo>
                    <a:pt x="12" y="2119"/>
                  </a:lnTo>
                  <a:lnTo>
                    <a:pt x="20" y="2151"/>
                  </a:lnTo>
                  <a:lnTo>
                    <a:pt x="30" y="2182"/>
                  </a:lnTo>
                  <a:lnTo>
                    <a:pt x="42" y="2213"/>
                  </a:lnTo>
                  <a:lnTo>
                    <a:pt x="55" y="2242"/>
                  </a:lnTo>
                  <a:lnTo>
                    <a:pt x="70" y="2272"/>
                  </a:lnTo>
                  <a:lnTo>
                    <a:pt x="87" y="2302"/>
                  </a:lnTo>
                  <a:lnTo>
                    <a:pt x="105" y="2330"/>
                  </a:lnTo>
                  <a:lnTo>
                    <a:pt x="125" y="2359"/>
                  </a:lnTo>
                  <a:lnTo>
                    <a:pt x="146" y="2387"/>
                  </a:lnTo>
                  <a:lnTo>
                    <a:pt x="168" y="2414"/>
                  </a:lnTo>
                  <a:lnTo>
                    <a:pt x="192" y="2442"/>
                  </a:lnTo>
                  <a:lnTo>
                    <a:pt x="216" y="2469"/>
                  </a:lnTo>
                  <a:lnTo>
                    <a:pt x="242" y="2495"/>
                  </a:lnTo>
                  <a:lnTo>
                    <a:pt x="269" y="2520"/>
                  </a:lnTo>
                  <a:lnTo>
                    <a:pt x="296" y="2547"/>
                  </a:lnTo>
                  <a:lnTo>
                    <a:pt x="325" y="2571"/>
                  </a:lnTo>
                  <a:lnTo>
                    <a:pt x="355" y="2596"/>
                  </a:lnTo>
                  <a:lnTo>
                    <a:pt x="384" y="2619"/>
                  </a:lnTo>
                  <a:lnTo>
                    <a:pt x="415" y="2643"/>
                  </a:lnTo>
                  <a:lnTo>
                    <a:pt x="446" y="2667"/>
                  </a:lnTo>
                  <a:lnTo>
                    <a:pt x="478" y="2689"/>
                  </a:lnTo>
                  <a:lnTo>
                    <a:pt x="511" y="2711"/>
                  </a:lnTo>
                  <a:lnTo>
                    <a:pt x="575" y="2753"/>
                  </a:lnTo>
                  <a:lnTo>
                    <a:pt x="641" y="2793"/>
                  </a:lnTo>
                  <a:lnTo>
                    <a:pt x="707" y="2831"/>
                  </a:lnTo>
                  <a:lnTo>
                    <a:pt x="772" y="2866"/>
                  </a:lnTo>
                  <a:lnTo>
                    <a:pt x="836" y="2900"/>
                  </a:lnTo>
                  <a:lnTo>
                    <a:pt x="898" y="2931"/>
                  </a:lnTo>
                  <a:lnTo>
                    <a:pt x="959" y="2960"/>
                  </a:lnTo>
                  <a:lnTo>
                    <a:pt x="1016" y="2986"/>
                  </a:lnTo>
                  <a:lnTo>
                    <a:pt x="1070" y="3010"/>
                  </a:lnTo>
                  <a:lnTo>
                    <a:pt x="1120" y="3031"/>
                  </a:lnTo>
                  <a:lnTo>
                    <a:pt x="1165" y="3049"/>
                  </a:lnTo>
                  <a:lnTo>
                    <a:pt x="1239" y="3079"/>
                  </a:lnTo>
                  <a:lnTo>
                    <a:pt x="1286" y="3095"/>
                  </a:lnTo>
                  <a:lnTo>
                    <a:pt x="1303" y="3102"/>
                  </a:lnTo>
                  <a:lnTo>
                    <a:pt x="1296" y="3101"/>
                  </a:lnTo>
                  <a:lnTo>
                    <a:pt x="1285" y="3115"/>
                  </a:lnTo>
                  <a:lnTo>
                    <a:pt x="1258" y="3157"/>
                  </a:lnTo>
                  <a:lnTo>
                    <a:pt x="1215" y="3225"/>
                  </a:lnTo>
                  <a:lnTo>
                    <a:pt x="1190" y="3266"/>
                  </a:lnTo>
                  <a:lnTo>
                    <a:pt x="1162" y="3313"/>
                  </a:lnTo>
                  <a:lnTo>
                    <a:pt x="1133" y="3363"/>
                  </a:lnTo>
                  <a:lnTo>
                    <a:pt x="1102" y="3418"/>
                  </a:lnTo>
                  <a:lnTo>
                    <a:pt x="1071" y="3477"/>
                  </a:lnTo>
                  <a:lnTo>
                    <a:pt x="1038" y="3539"/>
                  </a:lnTo>
                  <a:lnTo>
                    <a:pt x="1007" y="3604"/>
                  </a:lnTo>
                  <a:lnTo>
                    <a:pt x="975" y="3671"/>
                  </a:lnTo>
                  <a:lnTo>
                    <a:pt x="945" y="3741"/>
                  </a:lnTo>
                  <a:lnTo>
                    <a:pt x="915" y="3812"/>
                  </a:lnTo>
                  <a:lnTo>
                    <a:pt x="888" y="3885"/>
                  </a:lnTo>
                  <a:lnTo>
                    <a:pt x="874" y="3922"/>
                  </a:lnTo>
                  <a:lnTo>
                    <a:pt x="863" y="3958"/>
                  </a:lnTo>
                  <a:lnTo>
                    <a:pt x="851" y="3995"/>
                  </a:lnTo>
                  <a:lnTo>
                    <a:pt x="840" y="4033"/>
                  </a:lnTo>
                  <a:lnTo>
                    <a:pt x="830" y="4070"/>
                  </a:lnTo>
                  <a:lnTo>
                    <a:pt x="821" y="4106"/>
                  </a:lnTo>
                  <a:lnTo>
                    <a:pt x="812" y="4143"/>
                  </a:lnTo>
                  <a:lnTo>
                    <a:pt x="805" y="4180"/>
                  </a:lnTo>
                  <a:lnTo>
                    <a:pt x="799" y="4217"/>
                  </a:lnTo>
                  <a:lnTo>
                    <a:pt x="793" y="4254"/>
                  </a:lnTo>
                  <a:lnTo>
                    <a:pt x="789" y="4289"/>
                  </a:lnTo>
                  <a:lnTo>
                    <a:pt x="786" y="4326"/>
                  </a:lnTo>
                  <a:lnTo>
                    <a:pt x="785" y="4361"/>
                  </a:lnTo>
                  <a:lnTo>
                    <a:pt x="785" y="4397"/>
                  </a:lnTo>
                  <a:lnTo>
                    <a:pt x="785" y="4431"/>
                  </a:lnTo>
                  <a:lnTo>
                    <a:pt x="788" y="4465"/>
                  </a:lnTo>
                  <a:lnTo>
                    <a:pt x="791" y="4499"/>
                  </a:lnTo>
                  <a:lnTo>
                    <a:pt x="797" y="4531"/>
                  </a:lnTo>
                  <a:lnTo>
                    <a:pt x="804" y="4564"/>
                  </a:lnTo>
                  <a:lnTo>
                    <a:pt x="812" y="4595"/>
                  </a:lnTo>
                  <a:lnTo>
                    <a:pt x="823" y="4626"/>
                  </a:lnTo>
                  <a:lnTo>
                    <a:pt x="835" y="4656"/>
                  </a:lnTo>
                  <a:lnTo>
                    <a:pt x="849" y="4686"/>
                  </a:lnTo>
                  <a:lnTo>
                    <a:pt x="865" y="4713"/>
                  </a:lnTo>
                  <a:lnTo>
                    <a:pt x="883" y="4740"/>
                  </a:lnTo>
                  <a:lnTo>
                    <a:pt x="902" y="4767"/>
                  </a:lnTo>
                  <a:lnTo>
                    <a:pt x="924" y="4792"/>
                  </a:lnTo>
                  <a:lnTo>
                    <a:pt x="947" y="4816"/>
                  </a:lnTo>
                  <a:lnTo>
                    <a:pt x="973" y="4839"/>
                  </a:lnTo>
                  <a:lnTo>
                    <a:pt x="1001" y="4860"/>
                  </a:lnTo>
                  <a:lnTo>
                    <a:pt x="1031" y="4880"/>
                  </a:lnTo>
                  <a:lnTo>
                    <a:pt x="1060" y="4898"/>
                  </a:lnTo>
                  <a:lnTo>
                    <a:pt x="1091" y="4913"/>
                  </a:lnTo>
                  <a:lnTo>
                    <a:pt x="1121" y="4925"/>
                  </a:lnTo>
                  <a:lnTo>
                    <a:pt x="1153" y="4936"/>
                  </a:lnTo>
                  <a:lnTo>
                    <a:pt x="1184" y="4943"/>
                  </a:lnTo>
                  <a:lnTo>
                    <a:pt x="1216" y="4949"/>
                  </a:lnTo>
                  <a:lnTo>
                    <a:pt x="1247" y="4954"/>
                  </a:lnTo>
                  <a:lnTo>
                    <a:pt x="1280" y="4955"/>
                  </a:lnTo>
                  <a:lnTo>
                    <a:pt x="1313" y="4955"/>
                  </a:lnTo>
                  <a:lnTo>
                    <a:pt x="1345" y="4954"/>
                  </a:lnTo>
                  <a:lnTo>
                    <a:pt x="1378" y="4949"/>
                  </a:lnTo>
                  <a:lnTo>
                    <a:pt x="1411" y="4944"/>
                  </a:lnTo>
                  <a:lnTo>
                    <a:pt x="1444" y="4937"/>
                  </a:lnTo>
                  <a:lnTo>
                    <a:pt x="1478" y="4928"/>
                  </a:lnTo>
                  <a:lnTo>
                    <a:pt x="1510" y="4919"/>
                  </a:lnTo>
                  <a:lnTo>
                    <a:pt x="1544" y="4907"/>
                  </a:lnTo>
                  <a:lnTo>
                    <a:pt x="1576" y="4895"/>
                  </a:lnTo>
                  <a:lnTo>
                    <a:pt x="1610" y="4880"/>
                  </a:lnTo>
                  <a:lnTo>
                    <a:pt x="1643" y="4865"/>
                  </a:lnTo>
                  <a:lnTo>
                    <a:pt x="1676" y="4849"/>
                  </a:lnTo>
                  <a:lnTo>
                    <a:pt x="1709" y="4831"/>
                  </a:lnTo>
                  <a:lnTo>
                    <a:pt x="1741" y="4812"/>
                  </a:lnTo>
                  <a:lnTo>
                    <a:pt x="1774" y="4793"/>
                  </a:lnTo>
                  <a:lnTo>
                    <a:pt x="1806" y="4772"/>
                  </a:lnTo>
                  <a:lnTo>
                    <a:pt x="1838" y="4751"/>
                  </a:lnTo>
                  <a:lnTo>
                    <a:pt x="1870" y="4729"/>
                  </a:lnTo>
                  <a:lnTo>
                    <a:pt x="1901" y="4706"/>
                  </a:lnTo>
                  <a:lnTo>
                    <a:pt x="1932" y="4682"/>
                  </a:lnTo>
                  <a:lnTo>
                    <a:pt x="1963" y="4659"/>
                  </a:lnTo>
                  <a:lnTo>
                    <a:pt x="2023" y="4610"/>
                  </a:lnTo>
                  <a:lnTo>
                    <a:pt x="2081" y="4559"/>
                  </a:lnTo>
                  <a:lnTo>
                    <a:pt x="2138" y="4509"/>
                  </a:lnTo>
                  <a:lnTo>
                    <a:pt x="2191" y="4458"/>
                  </a:lnTo>
                  <a:lnTo>
                    <a:pt x="2243" y="4406"/>
                  </a:lnTo>
                  <a:lnTo>
                    <a:pt x="2291" y="4357"/>
                  </a:lnTo>
                  <a:lnTo>
                    <a:pt x="2337" y="4307"/>
                  </a:lnTo>
                  <a:lnTo>
                    <a:pt x="2380" y="4261"/>
                  </a:lnTo>
                  <a:lnTo>
                    <a:pt x="2418" y="4217"/>
                  </a:lnTo>
                  <a:lnTo>
                    <a:pt x="2454" y="4176"/>
                  </a:lnTo>
                  <a:lnTo>
                    <a:pt x="2486" y="4139"/>
                  </a:lnTo>
                  <a:lnTo>
                    <a:pt x="2535" y="4078"/>
                  </a:lnTo>
                  <a:lnTo>
                    <a:pt x="2567" y="4037"/>
                  </a:lnTo>
                  <a:lnTo>
                    <a:pt x="2577" y="4023"/>
                  </a:lnTo>
                  <a:lnTo>
                    <a:pt x="2584" y="4023"/>
                  </a:lnTo>
                  <a:lnTo>
                    <a:pt x="2596" y="4037"/>
                  </a:lnTo>
                  <a:lnTo>
                    <a:pt x="2627" y="4078"/>
                  </a:lnTo>
                  <a:lnTo>
                    <a:pt x="2677" y="4139"/>
                  </a:lnTo>
                  <a:lnTo>
                    <a:pt x="2709" y="4176"/>
                  </a:lnTo>
                  <a:lnTo>
                    <a:pt x="2743" y="4217"/>
                  </a:lnTo>
                  <a:lnTo>
                    <a:pt x="2782" y="4261"/>
                  </a:lnTo>
                  <a:lnTo>
                    <a:pt x="2824" y="4307"/>
                  </a:lnTo>
                  <a:lnTo>
                    <a:pt x="2870" y="4357"/>
                  </a:lnTo>
                  <a:lnTo>
                    <a:pt x="2919" y="4406"/>
                  </a:lnTo>
                  <a:lnTo>
                    <a:pt x="2970" y="4458"/>
                  </a:lnTo>
                  <a:lnTo>
                    <a:pt x="3024" y="4509"/>
                  </a:lnTo>
                  <a:lnTo>
                    <a:pt x="3081" y="4559"/>
                  </a:lnTo>
                  <a:lnTo>
                    <a:pt x="3138" y="4610"/>
                  </a:lnTo>
                  <a:lnTo>
                    <a:pt x="3199" y="4659"/>
                  </a:lnTo>
                  <a:lnTo>
                    <a:pt x="3230" y="4682"/>
                  </a:lnTo>
                  <a:lnTo>
                    <a:pt x="3260" y="4706"/>
                  </a:lnTo>
                  <a:lnTo>
                    <a:pt x="3292" y="4729"/>
                  </a:lnTo>
                  <a:lnTo>
                    <a:pt x="3323" y="4751"/>
                  </a:lnTo>
                  <a:lnTo>
                    <a:pt x="3356" y="4772"/>
                  </a:lnTo>
                  <a:lnTo>
                    <a:pt x="3388" y="4793"/>
                  </a:lnTo>
                  <a:lnTo>
                    <a:pt x="3420" y="4812"/>
                  </a:lnTo>
                  <a:lnTo>
                    <a:pt x="3453" y="4831"/>
                  </a:lnTo>
                  <a:lnTo>
                    <a:pt x="3486" y="4849"/>
                  </a:lnTo>
                  <a:lnTo>
                    <a:pt x="3519" y="4865"/>
                  </a:lnTo>
                  <a:lnTo>
                    <a:pt x="3552" y="4880"/>
                  </a:lnTo>
                  <a:lnTo>
                    <a:pt x="3585" y="4895"/>
                  </a:lnTo>
                  <a:lnTo>
                    <a:pt x="3618" y="4907"/>
                  </a:lnTo>
                  <a:lnTo>
                    <a:pt x="3651" y="4919"/>
                  </a:lnTo>
                  <a:lnTo>
                    <a:pt x="3684" y="4928"/>
                  </a:lnTo>
                  <a:lnTo>
                    <a:pt x="3718" y="4937"/>
                  </a:lnTo>
                  <a:lnTo>
                    <a:pt x="3750" y="4944"/>
                  </a:lnTo>
                  <a:lnTo>
                    <a:pt x="3784" y="4949"/>
                  </a:lnTo>
                  <a:lnTo>
                    <a:pt x="3816" y="4954"/>
                  </a:lnTo>
                  <a:lnTo>
                    <a:pt x="3849" y="4955"/>
                  </a:lnTo>
                  <a:lnTo>
                    <a:pt x="3882" y="4955"/>
                  </a:lnTo>
                  <a:lnTo>
                    <a:pt x="3914" y="4954"/>
                  </a:lnTo>
                  <a:lnTo>
                    <a:pt x="3946" y="4949"/>
                  </a:lnTo>
                  <a:lnTo>
                    <a:pt x="3977" y="4943"/>
                  </a:lnTo>
                  <a:lnTo>
                    <a:pt x="4009" y="4936"/>
                  </a:lnTo>
                  <a:lnTo>
                    <a:pt x="4040" y="4925"/>
                  </a:lnTo>
                  <a:lnTo>
                    <a:pt x="4071" y="4913"/>
                  </a:lnTo>
                  <a:lnTo>
                    <a:pt x="4101" y="4898"/>
                  </a:lnTo>
                  <a:lnTo>
                    <a:pt x="4131" y="4880"/>
                  </a:lnTo>
                  <a:lnTo>
                    <a:pt x="4160" y="4860"/>
                  </a:lnTo>
                  <a:lnTo>
                    <a:pt x="4189" y="4839"/>
                  </a:lnTo>
                  <a:lnTo>
                    <a:pt x="4214" y="4816"/>
                  </a:lnTo>
                  <a:lnTo>
                    <a:pt x="4238" y="4792"/>
                  </a:lnTo>
                  <a:lnTo>
                    <a:pt x="4260" y="4767"/>
                  </a:lnTo>
                  <a:lnTo>
                    <a:pt x="4279" y="4740"/>
                  </a:lnTo>
                  <a:lnTo>
                    <a:pt x="4297" y="4713"/>
                  </a:lnTo>
                  <a:lnTo>
                    <a:pt x="4313" y="4686"/>
                  </a:lnTo>
                  <a:lnTo>
                    <a:pt x="4326" y="4656"/>
                  </a:lnTo>
                  <a:lnTo>
                    <a:pt x="4339" y="4626"/>
                  </a:lnTo>
                  <a:lnTo>
                    <a:pt x="4349" y="4595"/>
                  </a:lnTo>
                  <a:lnTo>
                    <a:pt x="4358" y="4564"/>
                  </a:lnTo>
                  <a:lnTo>
                    <a:pt x="4364" y="4531"/>
                  </a:lnTo>
                  <a:lnTo>
                    <a:pt x="4370" y="4499"/>
                  </a:lnTo>
                  <a:lnTo>
                    <a:pt x="4374" y="4465"/>
                  </a:lnTo>
                  <a:lnTo>
                    <a:pt x="4376" y="4431"/>
                  </a:lnTo>
                  <a:lnTo>
                    <a:pt x="4377" y="4397"/>
                  </a:lnTo>
                  <a:lnTo>
                    <a:pt x="4377" y="4361"/>
                  </a:lnTo>
                  <a:lnTo>
                    <a:pt x="4375" y="4326"/>
                  </a:lnTo>
                  <a:lnTo>
                    <a:pt x="4373" y="4289"/>
                  </a:lnTo>
                  <a:lnTo>
                    <a:pt x="4368" y="4254"/>
                  </a:lnTo>
                  <a:lnTo>
                    <a:pt x="4363" y="4217"/>
                  </a:lnTo>
                  <a:lnTo>
                    <a:pt x="4357" y="4180"/>
                  </a:lnTo>
                  <a:lnTo>
                    <a:pt x="4349" y="4143"/>
                  </a:lnTo>
                  <a:lnTo>
                    <a:pt x="4341" y="4106"/>
                  </a:lnTo>
                  <a:lnTo>
                    <a:pt x="4332" y="4070"/>
                  </a:lnTo>
                  <a:lnTo>
                    <a:pt x="4322" y="4033"/>
                  </a:lnTo>
                  <a:lnTo>
                    <a:pt x="4311" y="3995"/>
                  </a:lnTo>
                  <a:lnTo>
                    <a:pt x="4299" y="3958"/>
                  </a:lnTo>
                  <a:lnTo>
                    <a:pt x="4287" y="3922"/>
                  </a:lnTo>
                  <a:lnTo>
                    <a:pt x="4275" y="3885"/>
                  </a:lnTo>
                  <a:lnTo>
                    <a:pt x="4246" y="3812"/>
                  </a:lnTo>
                  <a:lnTo>
                    <a:pt x="4218" y="3741"/>
                  </a:lnTo>
                  <a:lnTo>
                    <a:pt x="4188" y="3671"/>
                  </a:lnTo>
                  <a:lnTo>
                    <a:pt x="4156" y="3604"/>
                  </a:lnTo>
                  <a:lnTo>
                    <a:pt x="4123" y="3539"/>
                  </a:lnTo>
                  <a:lnTo>
                    <a:pt x="4092" y="3477"/>
                  </a:lnTo>
                  <a:lnTo>
                    <a:pt x="4060" y="3418"/>
                  </a:lnTo>
                  <a:lnTo>
                    <a:pt x="4029" y="3363"/>
                  </a:lnTo>
                  <a:lnTo>
                    <a:pt x="3999" y="3313"/>
                  </a:lnTo>
                  <a:lnTo>
                    <a:pt x="3972" y="3266"/>
                  </a:lnTo>
                  <a:lnTo>
                    <a:pt x="3947" y="3225"/>
                  </a:lnTo>
                  <a:lnTo>
                    <a:pt x="3905" y="3157"/>
                  </a:lnTo>
                  <a:lnTo>
                    <a:pt x="3876" y="3115"/>
                  </a:lnTo>
                  <a:lnTo>
                    <a:pt x="3866" y="3101"/>
                  </a:lnTo>
                  <a:lnTo>
                    <a:pt x="3859" y="3102"/>
                  </a:lnTo>
                  <a:lnTo>
                    <a:pt x="3875" y="3095"/>
                  </a:lnTo>
                  <a:lnTo>
                    <a:pt x="3924" y="3079"/>
                  </a:lnTo>
                  <a:lnTo>
                    <a:pt x="3997" y="3049"/>
                  </a:lnTo>
                  <a:lnTo>
                    <a:pt x="4042" y="3031"/>
                  </a:lnTo>
                  <a:lnTo>
                    <a:pt x="4092" y="3010"/>
                  </a:lnTo>
                  <a:lnTo>
                    <a:pt x="4146" y="2986"/>
                  </a:lnTo>
                  <a:lnTo>
                    <a:pt x="4203" y="2960"/>
                  </a:lnTo>
                  <a:lnTo>
                    <a:pt x="4263" y="2931"/>
                  </a:lnTo>
                  <a:lnTo>
                    <a:pt x="4325" y="2900"/>
                  </a:lnTo>
                  <a:lnTo>
                    <a:pt x="4390" y="2866"/>
                  </a:lnTo>
                  <a:lnTo>
                    <a:pt x="4456" y="2831"/>
                  </a:lnTo>
                  <a:lnTo>
                    <a:pt x="4521" y="2793"/>
                  </a:lnTo>
                  <a:lnTo>
                    <a:pt x="4587" y="2753"/>
                  </a:lnTo>
                  <a:lnTo>
                    <a:pt x="4652" y="2711"/>
                  </a:lnTo>
                  <a:lnTo>
                    <a:pt x="4684" y="2689"/>
                  </a:lnTo>
                  <a:lnTo>
                    <a:pt x="4715" y="2667"/>
                  </a:lnTo>
                  <a:lnTo>
                    <a:pt x="4747" y="2643"/>
                  </a:lnTo>
                  <a:lnTo>
                    <a:pt x="4777" y="2619"/>
                  </a:lnTo>
                  <a:lnTo>
                    <a:pt x="4808" y="2596"/>
                  </a:lnTo>
                  <a:lnTo>
                    <a:pt x="4837" y="2571"/>
                  </a:lnTo>
                  <a:lnTo>
                    <a:pt x="4866" y="2547"/>
                  </a:lnTo>
                  <a:lnTo>
                    <a:pt x="4893" y="2520"/>
                  </a:lnTo>
                  <a:lnTo>
                    <a:pt x="4920" y="2495"/>
                  </a:lnTo>
                  <a:lnTo>
                    <a:pt x="4945" y="2469"/>
                  </a:lnTo>
                  <a:lnTo>
                    <a:pt x="4971" y="2442"/>
                  </a:lnTo>
                  <a:lnTo>
                    <a:pt x="4994" y="2414"/>
                  </a:lnTo>
                  <a:lnTo>
                    <a:pt x="5016" y="2387"/>
                  </a:lnTo>
                  <a:lnTo>
                    <a:pt x="5037" y="2359"/>
                  </a:lnTo>
                  <a:lnTo>
                    <a:pt x="5057" y="2330"/>
                  </a:lnTo>
                  <a:lnTo>
                    <a:pt x="5075" y="2302"/>
                  </a:lnTo>
                  <a:lnTo>
                    <a:pt x="5092" y="2272"/>
                  </a:lnTo>
                  <a:lnTo>
                    <a:pt x="5107" y="2242"/>
                  </a:lnTo>
                  <a:lnTo>
                    <a:pt x="5120" y="2213"/>
                  </a:lnTo>
                  <a:lnTo>
                    <a:pt x="5133" y="2182"/>
                  </a:lnTo>
                  <a:lnTo>
                    <a:pt x="5142" y="2151"/>
                  </a:lnTo>
                  <a:lnTo>
                    <a:pt x="5150" y="2119"/>
                  </a:lnTo>
                  <a:lnTo>
                    <a:pt x="5156" y="2087"/>
                  </a:lnTo>
                  <a:lnTo>
                    <a:pt x="5160" y="2056"/>
                  </a:lnTo>
                  <a:lnTo>
                    <a:pt x="5162" y="2023"/>
                  </a:lnTo>
                  <a:lnTo>
                    <a:pt x="5162" y="1991"/>
                  </a:lnTo>
                  <a:lnTo>
                    <a:pt x="5159" y="1957"/>
                  </a:lnTo>
                  <a:lnTo>
                    <a:pt x="5155" y="1923"/>
                  </a:lnTo>
                  <a:lnTo>
                    <a:pt x="5147" y="1890"/>
                  </a:lnTo>
                  <a:lnTo>
                    <a:pt x="5137" y="1856"/>
                  </a:lnTo>
                  <a:close/>
                </a:path>
              </a:pathLst>
            </a:custGeom>
            <a:solidFill>
              <a:schemeClr val="accent6"/>
            </a:solidFill>
            <a:ln w="38100">
              <a:noFill/>
            </a:ln>
            <a:effectLst/>
          </p:spPr>
          <p:txBody>
            <a:bodyPr wrap="square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稻壳儿花儿小姐"/>
            <p:cNvSpPr txBox="1"/>
            <p:nvPr/>
          </p:nvSpPr>
          <p:spPr>
            <a:xfrm>
              <a:off x="1632527" y="5136424"/>
              <a:ext cx="197778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base">
                <a:spcBef>
                  <a:spcPct val="50000"/>
                </a:spcBef>
                <a:spcAft>
                  <a:spcPct val="0"/>
                </a:spcAft>
                <a:defRPr sz="2400" b="1" spc="200">
                  <a:solidFill>
                    <a:schemeClr val="bg1"/>
                  </a:solidFill>
                  <a:latin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 sz="2800" b="1"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0" dirty="0" smtClean="0">
                  <a:solidFill>
                    <a:schemeClr val="accent6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Calibri" panose="020F0502020204030204" pitchFamily="34" charset="0"/>
                </a:rPr>
                <a:t>添加</a:t>
              </a:r>
              <a:r>
                <a:rPr lang="zh-CN" altLang="en-US" b="0" dirty="0">
                  <a:solidFill>
                    <a:schemeClr val="accent6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Calibri" panose="020F0502020204030204" pitchFamily="34" charset="0"/>
                </a:rPr>
                <a:t>关键词</a:t>
              </a:r>
              <a:endParaRPr lang="zh-CN" altLang="en-US" b="0" dirty="0">
                <a:solidFill>
                  <a:schemeClr val="accent6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045087" y="2153516"/>
            <a:ext cx="5060272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45087" y="3787521"/>
            <a:ext cx="5060272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45087" y="5421526"/>
            <a:ext cx="5060272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教学活动过程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55" y="1634380"/>
            <a:ext cx="4656193" cy="2970329"/>
          </a:xfrm>
          <a:prstGeom prst="rect">
            <a:avLst/>
          </a:prstGeom>
        </p:spPr>
      </p:pic>
      <p:sp>
        <p:nvSpPr>
          <p:cNvPr id="6" name="稻壳儿花儿小姐"/>
          <p:cNvSpPr/>
          <p:nvPr/>
        </p:nvSpPr>
        <p:spPr>
          <a:xfrm>
            <a:off x="1577776" y="2542229"/>
            <a:ext cx="3443072" cy="46482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60000"/>
              </a:lnSpc>
              <a:spcBef>
                <a:spcPts val="600"/>
              </a:spcBef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zh-CN" altLang="en-US" sz="1400" spc="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326095"/>
            <a:ext cx="1130366" cy="11603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3"/>
          <a:stretch>
            <a:fillRect/>
          </a:stretch>
        </p:blipFill>
        <p:spPr>
          <a:xfrm>
            <a:off x="1403177" y="3773486"/>
            <a:ext cx="3456947" cy="2439745"/>
          </a:xfrm>
          <a:prstGeom prst="rect">
            <a:avLst/>
          </a:prstGeom>
        </p:spPr>
      </p:pic>
      <p:sp>
        <p:nvSpPr>
          <p:cNvPr id="14" name="稻壳儿花儿小姐"/>
          <p:cNvSpPr>
            <a:spLocks noChangeArrowheads="1"/>
          </p:cNvSpPr>
          <p:nvPr/>
        </p:nvSpPr>
        <p:spPr bwMode="auto">
          <a:xfrm>
            <a:off x="6321697" y="4078232"/>
            <a:ext cx="5271963" cy="184665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60000"/>
              </a:lnSpc>
              <a:spcBef>
                <a:spcPts val="600"/>
              </a:spcBef>
            </a:pPr>
            <a:r>
              <a:rPr lang="zh-CN" altLang="en-US" sz="1400" spc="2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</a:t>
            </a:r>
            <a:r>
              <a:rPr lang="zh-CN" altLang="en-US" sz="1400" spc="200" dirty="0" smtClean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状态</a:t>
            </a:r>
            <a:endParaRPr lang="en-US" altLang="zh-CN" sz="1400" spc="2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21698" y="1707044"/>
            <a:ext cx="1337040" cy="1337040"/>
            <a:chOff x="4124239" y="1338827"/>
            <a:chExt cx="1412792" cy="1412792"/>
          </a:xfrm>
        </p:grpSpPr>
        <p:sp>
          <p:nvSpPr>
            <p:cNvPr id="16" name="稻壳儿花儿小姐"/>
            <p:cNvSpPr/>
            <p:nvPr/>
          </p:nvSpPr>
          <p:spPr>
            <a:xfrm>
              <a:off x="4124239" y="1338827"/>
              <a:ext cx="1412792" cy="14127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pc="200" dirty="0"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7" name="稻壳儿花儿小姐"/>
            <p:cNvSpPr txBox="1">
              <a:spLocks noChangeArrowheads="1"/>
            </p:cNvSpPr>
            <p:nvPr/>
          </p:nvSpPr>
          <p:spPr bwMode="auto">
            <a:xfrm>
              <a:off x="4291691" y="1629724"/>
              <a:ext cx="107788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2400" spc="200" dirty="0" smtClean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Arial" panose="020B0604020202020204"/>
                </a:rPr>
                <a:t>添加文字</a:t>
              </a:r>
              <a:endParaRPr lang="zh-CN" sz="2400" spc="2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Arial" panose="020B060402020202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14258" y="1707044"/>
            <a:ext cx="1337040" cy="1337040"/>
            <a:chOff x="6133419" y="1338827"/>
            <a:chExt cx="1412792" cy="1412792"/>
          </a:xfrm>
        </p:grpSpPr>
        <p:sp>
          <p:nvSpPr>
            <p:cNvPr id="19" name="稻壳儿花儿小姐"/>
            <p:cNvSpPr/>
            <p:nvPr/>
          </p:nvSpPr>
          <p:spPr>
            <a:xfrm>
              <a:off x="6133419" y="1338827"/>
              <a:ext cx="1412792" cy="14127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pc="200" dirty="0"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0" name="稻壳儿花儿小姐"/>
            <p:cNvSpPr txBox="1">
              <a:spLocks noChangeArrowheads="1"/>
            </p:cNvSpPr>
            <p:nvPr/>
          </p:nvSpPr>
          <p:spPr bwMode="auto">
            <a:xfrm>
              <a:off x="6300871" y="1629724"/>
              <a:ext cx="107788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2400" spc="200" dirty="0" smtClean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Arial" panose="020B0604020202020204"/>
                </a:rPr>
                <a:t>添加文字</a:t>
              </a:r>
              <a:endParaRPr lang="zh-CN" sz="2400" spc="2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Arial" panose="020B060402020202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106818" y="1707044"/>
            <a:ext cx="1337040" cy="1337040"/>
            <a:chOff x="8142599" y="1338827"/>
            <a:chExt cx="1412792" cy="1412792"/>
          </a:xfrm>
        </p:grpSpPr>
        <p:sp>
          <p:nvSpPr>
            <p:cNvPr id="22" name="稻壳儿花儿小姐"/>
            <p:cNvSpPr/>
            <p:nvPr/>
          </p:nvSpPr>
          <p:spPr>
            <a:xfrm>
              <a:off x="8142599" y="1338827"/>
              <a:ext cx="1412792" cy="14127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pc="200" dirty="0"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3" name="稻壳儿花儿小姐"/>
            <p:cNvSpPr txBox="1">
              <a:spLocks noChangeArrowheads="1"/>
            </p:cNvSpPr>
            <p:nvPr/>
          </p:nvSpPr>
          <p:spPr bwMode="auto">
            <a:xfrm>
              <a:off x="8310051" y="1629724"/>
              <a:ext cx="107788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800" b="1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2400" spc="200" dirty="0" smtClean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  <a:sym typeface="Arial" panose="020B0604020202020204"/>
                </a:rPr>
                <a:t>添加文字</a:t>
              </a:r>
              <a:endParaRPr lang="zh-CN" sz="2400" spc="2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Arial" panose="020B0604020202020204"/>
              </a:endParaRPr>
            </a:p>
          </p:txBody>
        </p:sp>
      </p:grpSp>
      <p:sp>
        <p:nvSpPr>
          <p:cNvPr id="31" name="稻壳儿花儿小姐"/>
          <p:cNvSpPr txBox="1"/>
          <p:nvPr/>
        </p:nvSpPr>
        <p:spPr>
          <a:xfrm>
            <a:off x="6264174" y="3401036"/>
            <a:ext cx="2472180" cy="52197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dist" defTabSz="457200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l"/>
            <a:r>
              <a:rPr lang="zh-CN" altLang="en-US" sz="2800" spc="400" dirty="0" smtClean="0">
                <a:sym typeface="Calibri" panose="020F0502020204030204" pitchFamily="34" charset="0"/>
              </a:rPr>
              <a:t>模板</a:t>
            </a:r>
            <a:endParaRPr lang="zh-CN" altLang="en-US" sz="2800" spc="400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教学活动过程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392" y="2672335"/>
            <a:ext cx="756665" cy="756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052" y="2726050"/>
            <a:ext cx="756665" cy="756665"/>
          </a:xfrm>
          <a:prstGeom prst="rect">
            <a:avLst/>
          </a:prstGeom>
        </p:spPr>
      </p:pic>
      <p:sp>
        <p:nvSpPr>
          <p:cNvPr id="7" name="Rectangle 96"/>
          <p:cNvSpPr/>
          <p:nvPr/>
        </p:nvSpPr>
        <p:spPr>
          <a:xfrm>
            <a:off x="695325" y="1502464"/>
            <a:ext cx="10801349" cy="7632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300" spc="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</a:rPr>
              <a:t>模板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</a:rPr>
              <a:t>的图片采用图形占位的</a:t>
            </a:r>
            <a:r>
              <a:rPr lang="zh-CN" altLang="en-US" sz="1300" spc="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</a:rPr>
              <a:t>方式，即图片是填充在图形里面的。</a:t>
            </a:r>
            <a:r>
              <a:rPr lang="zh-CN" altLang="en-US" sz="1300" spc="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保留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图片的格式和版面不变，请不要直接删除图片</a:t>
            </a:r>
            <a:r>
              <a:rPr lang="zh-CN" altLang="en-US" sz="1300" spc="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，用填充的方式替换图片，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单击图片位置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——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单击“绘图工具”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/“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格式”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/“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形状填充”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/“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图片”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/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选择自己需要的图片即可</a:t>
            </a:r>
            <a:endParaRPr lang="zh-CN" altLang="en-US" sz="1300" spc="2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6" name="稻壳儿花儿小姐（重新填充自己的图片）"/>
          <p:cNvSpPr/>
          <p:nvPr/>
        </p:nvSpPr>
        <p:spPr>
          <a:xfrm>
            <a:off x="8186951" y="2482901"/>
            <a:ext cx="3103418" cy="358538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稻壳儿花儿小姐"/>
          <p:cNvSpPr txBox="1"/>
          <p:nvPr/>
        </p:nvSpPr>
        <p:spPr>
          <a:xfrm>
            <a:off x="1056492" y="3656766"/>
            <a:ext cx="19777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fontAlgn="base">
              <a:spcBef>
                <a:spcPct val="50000"/>
              </a:spcBef>
              <a:spcAft>
                <a:spcPct val="0"/>
              </a:spcAft>
              <a:defRPr sz="2400" b="1" spc="200">
                <a:solidFill>
                  <a:schemeClr val="bg1"/>
                </a:solidFill>
                <a:latin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0" dirty="0" smtClean="0">
                <a:solidFill>
                  <a:schemeClr val="accent5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rPr>
              <a:t>添加</a:t>
            </a:r>
            <a:r>
              <a:rPr lang="zh-CN" altLang="en-US" b="0" dirty="0">
                <a:solidFill>
                  <a:schemeClr val="accent5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rPr>
              <a:t>关键词</a:t>
            </a:r>
            <a:endParaRPr lang="zh-CN" altLang="en-US" b="0" dirty="0">
              <a:solidFill>
                <a:schemeClr val="accent5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sym typeface="Calibri" panose="020F0502020204030204" pitchFamily="34" charset="0"/>
            </a:endParaRPr>
          </a:p>
        </p:txBody>
      </p:sp>
      <p:sp>
        <p:nvSpPr>
          <p:cNvPr id="14" name="稻壳儿花儿小姐文本框 3"/>
          <p:cNvSpPr txBox="1"/>
          <p:nvPr/>
        </p:nvSpPr>
        <p:spPr bwMode="auto">
          <a:xfrm>
            <a:off x="832569" y="4201683"/>
            <a:ext cx="3185247" cy="370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ym typeface="Calibri" panose="020F0502020204030204" pitchFamily="34" charset="0"/>
              </a:rPr>
              <a:t>输入文字</a:t>
            </a:r>
            <a:endParaRPr lang="en-US" altLang="zh-CN" dirty="0">
              <a:sym typeface="Calibri" panose="020F0502020204030204" pitchFamily="34" charset="0"/>
            </a:endParaRPr>
          </a:p>
        </p:txBody>
      </p:sp>
      <p:sp>
        <p:nvSpPr>
          <p:cNvPr id="18" name="稻壳儿花儿小姐"/>
          <p:cNvSpPr txBox="1"/>
          <p:nvPr/>
        </p:nvSpPr>
        <p:spPr>
          <a:xfrm>
            <a:off x="4699045" y="3656766"/>
            <a:ext cx="19777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fontAlgn="base">
              <a:spcBef>
                <a:spcPct val="50000"/>
              </a:spcBef>
              <a:spcAft>
                <a:spcPct val="0"/>
              </a:spcAft>
              <a:defRPr sz="2400" b="1" spc="200">
                <a:solidFill>
                  <a:schemeClr val="bg1"/>
                </a:solidFill>
                <a:latin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800" b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0" dirty="0" smtClean="0">
                <a:solidFill>
                  <a:schemeClr val="accent1">
                    <a:lumMod val="7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rPr>
              <a:t>添加</a:t>
            </a:r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rPr>
              <a:t>关键词</a:t>
            </a:r>
            <a:endParaRPr lang="zh-CN" altLang="en-US" b="0" dirty="0">
              <a:solidFill>
                <a:schemeClr val="accent1">
                  <a:lumMod val="7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  <a:sym typeface="Calibri" panose="020F0502020204030204" pitchFamily="34" charset="0"/>
            </a:endParaRPr>
          </a:p>
        </p:txBody>
      </p:sp>
      <p:sp>
        <p:nvSpPr>
          <p:cNvPr id="19" name="稻壳儿花儿小姐文本框 3"/>
          <p:cNvSpPr txBox="1"/>
          <p:nvPr/>
        </p:nvSpPr>
        <p:spPr bwMode="auto">
          <a:xfrm>
            <a:off x="4475122" y="4201683"/>
            <a:ext cx="3185247" cy="370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ym typeface="Calibri" panose="020F0502020204030204" pitchFamily="34" charset="0"/>
              </a:rPr>
              <a:t>输入文字</a:t>
            </a:r>
            <a:endParaRPr lang="en-US" altLang="zh-CN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90" y="694917"/>
            <a:ext cx="952677" cy="1155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34012">
            <a:off x="989721" y="2691678"/>
            <a:ext cx="783447" cy="950138"/>
          </a:xfrm>
          <a:prstGeom prst="rect">
            <a:avLst/>
          </a:prstGeom>
        </p:spPr>
      </p:pic>
      <p:sp>
        <p:nvSpPr>
          <p:cNvPr id="13" name="稻壳儿花儿小姐"/>
          <p:cNvSpPr txBox="1"/>
          <p:nvPr/>
        </p:nvSpPr>
        <p:spPr>
          <a:xfrm>
            <a:off x="4879765" y="1673577"/>
            <a:ext cx="2432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ln w="28575">
                  <a:solidFill>
                    <a:schemeClr val="bg1"/>
                  </a:solidFill>
                </a:ln>
                <a:solidFill>
                  <a:srgbClr val="D8424D"/>
                </a:solidFill>
                <a:latin typeface="华康POP1体W5(P)" panose="040B0500000000000000" pitchFamily="82" charset="-122"/>
                <a:ea typeface="华康POP1体W5(P)" panose="040B0500000000000000" pitchFamily="82" charset="-122"/>
                <a:cs typeface="+mn-ea"/>
              </a:defRPr>
            </a:lvl1pPr>
          </a:lstStyle>
          <a:p>
            <a:r>
              <a:rPr lang="en-US" altLang="zh-CN" sz="4000" dirty="0">
                <a:latin typeface="华康POP1体W5" panose="040B0509000000000000" charset="-122"/>
                <a:ea typeface="华康POP1体W5" panose="040B0509000000000000" charset="-122"/>
                <a:sym typeface="+mn-lt"/>
              </a:rPr>
              <a:t>Part </a:t>
            </a:r>
            <a:r>
              <a:rPr lang="en-US" altLang="zh-CN" sz="4000" dirty="0" smtClean="0">
                <a:latin typeface="华康POP1体W5" panose="040B0509000000000000" charset="-122"/>
                <a:ea typeface="华康POP1体W5" panose="040B0509000000000000" charset="-122"/>
                <a:sym typeface="+mn-lt"/>
              </a:rPr>
              <a:t>04</a:t>
            </a:r>
            <a:endParaRPr lang="zh-CN" altLang="en-US" sz="4000" dirty="0">
              <a:latin typeface="华康POP1体W5" panose="040B0509000000000000" charset="-122"/>
              <a:ea typeface="华康POP1体W5" panose="040B0509000000000000" charset="-122"/>
              <a:sym typeface="+mn-lt"/>
            </a:endParaRPr>
          </a:p>
        </p:txBody>
      </p:sp>
      <p:sp>
        <p:nvSpPr>
          <p:cNvPr id="14" name="稻壳儿花儿小姐"/>
          <p:cNvSpPr txBox="1"/>
          <p:nvPr/>
        </p:nvSpPr>
        <p:spPr>
          <a:xfrm>
            <a:off x="3083131" y="2378563"/>
            <a:ext cx="602573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571500" indent="-571500" algn="dist">
              <a:buFont typeface="Wingdings" panose="05000000000000000000" pitchFamily="2" charset="2"/>
              <a:buChar char="l"/>
              <a:defRPr sz="3200">
                <a:ln w="19050">
                  <a:noFill/>
                </a:ln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marL="0" indent="0">
              <a:buNone/>
            </a:pPr>
            <a:r>
              <a:rPr lang="zh-CN" altLang="en-US" sz="6000" dirty="0">
                <a:latin typeface="华康POP1体W5" panose="040B0509000000000000" charset="-122"/>
                <a:ea typeface="华康POP1体W5" panose="040B0509000000000000" charset="-122"/>
              </a:rPr>
              <a:t>教学</a:t>
            </a:r>
            <a:r>
              <a:rPr lang="zh-CN" altLang="en-US" sz="6000" dirty="0" smtClean="0">
                <a:latin typeface="华康POP1体W5" panose="040B0509000000000000" charset="-122"/>
                <a:ea typeface="华康POP1体W5" panose="040B0509000000000000" charset="-122"/>
              </a:rPr>
              <a:t>活动延伸</a:t>
            </a:r>
            <a:endParaRPr lang="zh-CN" altLang="en-US" sz="6000" dirty="0"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33953" y="3458308"/>
            <a:ext cx="812409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spc="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WHEN THE CHILDREN'S EYES ARE SHINING WITH HAPPINESS, SINGING WITH HAPPINESS, DANCING WITH JOY, STORIES FILLED WITH HAPPINESS, THIS IS THE GREATEST HAPPINESS OF MY LIFE</a:t>
            </a:r>
            <a:endParaRPr lang="zh-CN" altLang="en-US" sz="1200" spc="1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026" y="1824850"/>
            <a:ext cx="4144644" cy="3591538"/>
          </a:xfrm>
          <a:prstGeom prst="rect">
            <a:avLst/>
          </a:prstGeom>
        </p:spPr>
      </p:pic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教学活动过程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6" name="稻壳儿花儿小姐"/>
          <p:cNvSpPr/>
          <p:nvPr/>
        </p:nvSpPr>
        <p:spPr>
          <a:xfrm>
            <a:off x="879198" y="1824850"/>
            <a:ext cx="2543085" cy="369332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400" spc="300" dirty="0">
                <a:solidFill>
                  <a:srgbClr val="51961B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rPr>
              <a:t>添加关键字</a:t>
            </a:r>
            <a:endParaRPr lang="zh-CN" altLang="en-US" sz="2400" spc="300" dirty="0">
              <a:solidFill>
                <a:srgbClr val="51961B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sym typeface="Calibri" panose="020F050202020403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2642" y="2243964"/>
            <a:ext cx="263377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稻壳儿花儿小姐"/>
          <p:cNvSpPr/>
          <p:nvPr/>
        </p:nvSpPr>
        <p:spPr>
          <a:xfrm>
            <a:off x="879198" y="4061754"/>
            <a:ext cx="2543085" cy="369332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400" spc="300" dirty="0">
                <a:solidFill>
                  <a:schemeClr val="accent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rPr>
              <a:t>添加关键字</a:t>
            </a:r>
            <a:endParaRPr lang="zh-CN" altLang="en-US" sz="2400" spc="300" dirty="0">
              <a:solidFill>
                <a:schemeClr val="accent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sym typeface="Calibri" panose="020F050202020403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12642" y="4480868"/>
            <a:ext cx="263377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稻壳儿花儿小姐"/>
          <p:cNvSpPr/>
          <p:nvPr/>
        </p:nvSpPr>
        <p:spPr>
          <a:xfrm>
            <a:off x="8752149" y="1824850"/>
            <a:ext cx="2543085" cy="369332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400" spc="300" dirty="0">
                <a:solidFill>
                  <a:schemeClr val="accent1">
                    <a:lumMod val="7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rPr>
              <a:t>添加关键字</a:t>
            </a:r>
            <a:endParaRPr lang="zh-CN" altLang="en-US" sz="2400" spc="300" dirty="0">
              <a:solidFill>
                <a:schemeClr val="accent1">
                  <a:lumMod val="7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  <a:sym typeface="Calibri" panose="020F050202020403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685593" y="2243964"/>
            <a:ext cx="263377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稻壳儿花儿小姐"/>
          <p:cNvSpPr/>
          <p:nvPr/>
        </p:nvSpPr>
        <p:spPr>
          <a:xfrm>
            <a:off x="8761809" y="4067682"/>
            <a:ext cx="2543085" cy="369332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400" spc="300" dirty="0">
                <a:solidFill>
                  <a:schemeClr val="accent5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alibri" panose="020F0502020204030204" pitchFamily="34" charset="0"/>
              </a:rPr>
              <a:t>添加关键字</a:t>
            </a:r>
            <a:endParaRPr lang="zh-CN" altLang="en-US" sz="2400" spc="300" dirty="0">
              <a:solidFill>
                <a:schemeClr val="accent5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sym typeface="Calibri" panose="020F050202020403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695253" y="4486796"/>
            <a:ext cx="263377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79198" y="2314088"/>
            <a:ext cx="2555905" cy="39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zh-CN" altLang="en-US" sz="1400" spc="10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36273" y="2314088"/>
            <a:ext cx="2555905" cy="39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zh-CN" altLang="en-US" sz="1400" spc="10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9198" y="4628912"/>
            <a:ext cx="2555905" cy="39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zh-CN" altLang="en-US" sz="1400" spc="10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36273" y="4628912"/>
            <a:ext cx="2555905" cy="39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zh-CN" altLang="en-US" sz="1400" spc="10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教学活动延伸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48917" y="3710959"/>
            <a:ext cx="3212709" cy="1857966"/>
            <a:chOff x="4334113" y="3816184"/>
            <a:chExt cx="3545224" cy="207452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4113" y="3816184"/>
              <a:ext cx="3545224" cy="2074520"/>
            </a:xfrm>
            <a:prstGeom prst="rect">
              <a:avLst/>
            </a:prstGeom>
          </p:spPr>
        </p:pic>
        <p:sp>
          <p:nvSpPr>
            <p:cNvPr id="26" name="稻壳儿花儿小姐"/>
            <p:cNvSpPr/>
            <p:nvPr/>
          </p:nvSpPr>
          <p:spPr>
            <a:xfrm>
              <a:off x="4643055" y="4164177"/>
              <a:ext cx="2927340" cy="463694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/>
            <a:p>
              <a:pPr algn="ctr">
                <a:lnSpc>
                  <a:spcPct val="160000"/>
                </a:lnSpc>
              </a:pPr>
              <a:r>
                <a:rPr lang="zh-CN" altLang="en-US" sz="1200" dirty="0">
                  <a:sym typeface="Calibri" panose="020F0502020204030204" pitchFamily="34" charset="0"/>
                </a:rPr>
                <a:t>输入文字</a:t>
              </a:r>
              <a:endParaRPr lang="zh-CN" altLang="en-US" sz="12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62812" y="2288873"/>
            <a:ext cx="758628" cy="633247"/>
            <a:chOff x="7158264" y="2338388"/>
            <a:chExt cx="758825" cy="633412"/>
          </a:xfrm>
        </p:grpSpPr>
        <p:sp>
          <p:nvSpPr>
            <p:cNvPr id="31" name="稻壳儿花儿小姐"/>
            <p:cNvSpPr>
              <a:spLocks noChangeArrowheads="1"/>
            </p:cNvSpPr>
            <p:nvPr/>
          </p:nvSpPr>
          <p:spPr bwMode="auto">
            <a:xfrm>
              <a:off x="7199539" y="2338388"/>
              <a:ext cx="633413" cy="6334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2" name="稻壳儿花儿小姐"/>
            <p:cNvSpPr>
              <a:spLocks noChangeArrowheads="1"/>
            </p:cNvSpPr>
            <p:nvPr/>
          </p:nvSpPr>
          <p:spPr bwMode="auto">
            <a:xfrm>
              <a:off x="7158264" y="2425700"/>
              <a:ext cx="758825" cy="523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小麦体简" panose="00020600040101010101" pitchFamily="18" charset="-122"/>
                  <a:ea typeface="汉仪小麦体简" panose="00020600040101010101" pitchFamily="18" charset="-122"/>
                  <a:cs typeface="+mn-ea"/>
                  <a:sym typeface="+mn-lt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62812" y="4629828"/>
            <a:ext cx="758628" cy="633249"/>
            <a:chOff x="7139214" y="4679950"/>
            <a:chExt cx="758825" cy="633413"/>
          </a:xfrm>
        </p:grpSpPr>
        <p:sp>
          <p:nvSpPr>
            <p:cNvPr id="37" name="稻壳儿花儿小姐"/>
            <p:cNvSpPr>
              <a:spLocks noChangeArrowheads="1"/>
            </p:cNvSpPr>
            <p:nvPr/>
          </p:nvSpPr>
          <p:spPr bwMode="auto">
            <a:xfrm>
              <a:off x="7199539" y="4679950"/>
              <a:ext cx="633413" cy="6334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" name="稻壳儿花儿小姐"/>
            <p:cNvSpPr>
              <a:spLocks noChangeArrowheads="1"/>
            </p:cNvSpPr>
            <p:nvPr/>
          </p:nvSpPr>
          <p:spPr bwMode="auto">
            <a:xfrm>
              <a:off x="7139214" y="4765675"/>
              <a:ext cx="758825" cy="523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小麦体简" panose="00020600040101010101" pitchFamily="18" charset="-122"/>
                  <a:ea typeface="汉仪小麦体简" panose="00020600040101010101" pitchFamily="18" charset="-122"/>
                  <a:cs typeface="+mn-ea"/>
                  <a:sym typeface="+mn-lt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97"/>
          <a:stretch>
            <a:fillRect/>
          </a:stretch>
        </p:blipFill>
        <p:spPr>
          <a:xfrm>
            <a:off x="826508" y="1938019"/>
            <a:ext cx="2855153" cy="2292764"/>
          </a:xfrm>
          <a:prstGeom prst="rect">
            <a:avLst/>
          </a:prstGeom>
        </p:spPr>
      </p:pic>
      <p:sp>
        <p:nvSpPr>
          <p:cNvPr id="43" name="稻壳儿花儿小姐"/>
          <p:cNvSpPr/>
          <p:nvPr/>
        </p:nvSpPr>
        <p:spPr>
          <a:xfrm>
            <a:off x="5297634" y="1889829"/>
            <a:ext cx="2524335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4" name="稻壳儿花儿小姐"/>
          <p:cNvSpPr/>
          <p:nvPr/>
        </p:nvSpPr>
        <p:spPr>
          <a:xfrm>
            <a:off x="5297634" y="4230783"/>
            <a:ext cx="2524335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237518" y="2288873"/>
            <a:ext cx="758628" cy="633247"/>
            <a:chOff x="7158264" y="2338388"/>
            <a:chExt cx="758825" cy="633412"/>
          </a:xfrm>
        </p:grpSpPr>
        <p:sp>
          <p:nvSpPr>
            <p:cNvPr id="46" name="稻壳儿花儿小姐"/>
            <p:cNvSpPr>
              <a:spLocks noChangeArrowheads="1"/>
            </p:cNvSpPr>
            <p:nvPr/>
          </p:nvSpPr>
          <p:spPr bwMode="auto">
            <a:xfrm>
              <a:off x="7199539" y="2338388"/>
              <a:ext cx="633413" cy="633412"/>
            </a:xfrm>
            <a:prstGeom prst="ellipse">
              <a:avLst/>
            </a:prstGeom>
            <a:solidFill>
              <a:srgbClr val="7AC36A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7" name="稻壳儿花儿小姐"/>
            <p:cNvSpPr>
              <a:spLocks noChangeArrowheads="1"/>
            </p:cNvSpPr>
            <p:nvPr/>
          </p:nvSpPr>
          <p:spPr bwMode="auto">
            <a:xfrm>
              <a:off x="7158264" y="2425700"/>
              <a:ext cx="758825" cy="523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小麦体简" panose="00020600040101010101" pitchFamily="18" charset="-122"/>
                  <a:ea typeface="汉仪小麦体简" panose="00020600040101010101" pitchFamily="18" charset="-122"/>
                  <a:cs typeface="+mn-ea"/>
                  <a:sym typeface="+mn-lt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237518" y="4629828"/>
            <a:ext cx="758628" cy="633249"/>
            <a:chOff x="7139214" y="4679950"/>
            <a:chExt cx="758825" cy="633413"/>
          </a:xfrm>
        </p:grpSpPr>
        <p:sp>
          <p:nvSpPr>
            <p:cNvPr id="49" name="稻壳儿花儿小姐"/>
            <p:cNvSpPr>
              <a:spLocks noChangeArrowheads="1"/>
            </p:cNvSpPr>
            <p:nvPr/>
          </p:nvSpPr>
          <p:spPr bwMode="auto">
            <a:xfrm>
              <a:off x="7199539" y="4679950"/>
              <a:ext cx="633413" cy="6334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50" name="稻壳儿花儿小姐"/>
            <p:cNvSpPr>
              <a:spLocks noChangeArrowheads="1"/>
            </p:cNvSpPr>
            <p:nvPr/>
          </p:nvSpPr>
          <p:spPr bwMode="auto">
            <a:xfrm>
              <a:off x="7139214" y="4765675"/>
              <a:ext cx="758825" cy="523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小麦体简" panose="00020600040101010101" pitchFamily="18" charset="-122"/>
                  <a:ea typeface="汉仪小麦体简" panose="00020600040101010101" pitchFamily="18" charset="-122"/>
                  <a:cs typeface="+mn-ea"/>
                  <a:sym typeface="+mn-lt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1" name="稻壳儿花儿小姐"/>
          <p:cNvSpPr/>
          <p:nvPr/>
        </p:nvSpPr>
        <p:spPr>
          <a:xfrm>
            <a:off x="8972340" y="1889829"/>
            <a:ext cx="2524335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2" name="稻壳儿花儿小姐"/>
          <p:cNvSpPr/>
          <p:nvPr/>
        </p:nvSpPr>
        <p:spPr>
          <a:xfrm>
            <a:off x="8972340" y="4230783"/>
            <a:ext cx="2524335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90" y="694917"/>
            <a:ext cx="952677" cy="1155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34012">
            <a:off x="989721" y="2691678"/>
            <a:ext cx="783447" cy="9501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378" y="451822"/>
            <a:ext cx="1204893" cy="5292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756" y="3499880"/>
            <a:ext cx="3767544" cy="3807968"/>
          </a:xfrm>
          <a:prstGeom prst="rect">
            <a:avLst/>
          </a:prstGeom>
        </p:spPr>
      </p:pic>
      <p:sp>
        <p:nvSpPr>
          <p:cNvPr id="16" name="稻壳儿花儿小姐"/>
          <p:cNvSpPr txBox="1"/>
          <p:nvPr/>
        </p:nvSpPr>
        <p:spPr>
          <a:xfrm>
            <a:off x="3159581" y="1184114"/>
            <a:ext cx="58728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b="1" dirty="0" smtClean="0">
                <a:ln w="28575">
                  <a:solidFill>
                    <a:schemeClr val="bg1"/>
                  </a:solidFill>
                </a:ln>
                <a:solidFill>
                  <a:srgbClr val="D8424D"/>
                </a:solidFill>
                <a:latin typeface="华康POP1体W5" panose="040B0509000000000000" charset="-122"/>
                <a:ea typeface="华康POP1体W5" panose="040B0509000000000000" charset="-122"/>
                <a:cs typeface="+mn-ea"/>
                <a:sym typeface="+mn-lt"/>
              </a:rPr>
              <a:t>THANKS</a:t>
            </a:r>
            <a:endParaRPr lang="zh-CN" altLang="en-US" sz="8800" b="1" dirty="0">
              <a:ln w="28575">
                <a:solidFill>
                  <a:schemeClr val="bg1"/>
                </a:solidFill>
              </a:ln>
              <a:solidFill>
                <a:srgbClr val="D8424D"/>
              </a:solidFill>
              <a:latin typeface="华康POP1体W5" panose="040B0509000000000000" charset="-122"/>
              <a:ea typeface="华康POP1体W5" panose="040B0509000000000000" charset="-122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913" y="716448"/>
            <a:ext cx="877057" cy="3852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79581" y="2516410"/>
            <a:ext cx="7032835" cy="942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eaLnBrk="0">
              <a:lnSpc>
                <a:spcPct val="130000"/>
              </a:lnSpc>
              <a:defRPr/>
            </a:pPr>
            <a:r>
              <a:rPr lang="zh-CN" altLang="en-US" sz="2000" kern="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Calibri" panose="020F0502020204030204" pitchFamily="34" charset="0"/>
              </a:rPr>
              <a:t>选用</a:t>
            </a:r>
            <a:r>
              <a:rPr lang="zh-CN" altLang="en-US" sz="2000" kern="0" spc="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Calibri" panose="020F0502020204030204" pitchFamily="34" charset="0"/>
              </a:rPr>
              <a:t>字体</a:t>
            </a:r>
            <a:r>
              <a:rPr lang="zh-CN" altLang="en-US" sz="2000" kern="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Calibri" panose="020F0502020204030204" pitchFamily="34" charset="0"/>
              </a:rPr>
              <a:t>仅</a:t>
            </a:r>
            <a:r>
              <a:rPr lang="zh-CN" altLang="en-US" sz="2000" kern="0" spc="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Calibri" panose="020F0502020204030204" pitchFamily="34" charset="0"/>
              </a:rPr>
              <a:t>用于个人非商业行为使用</a:t>
            </a:r>
            <a:r>
              <a:rPr lang="en-US" altLang="zh-CN" sz="2000" kern="0" spc="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Calibri" panose="020F0502020204030204" pitchFamily="34" charset="0"/>
              </a:rPr>
              <a:t>,</a:t>
            </a:r>
            <a:r>
              <a:rPr lang="zh-CN" altLang="en-US" sz="2000" kern="0" spc="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Calibri" panose="020F0502020204030204" pitchFamily="34" charset="0"/>
              </a:rPr>
              <a:t>请上网搜索下载：</a:t>
            </a:r>
            <a:endParaRPr lang="en-US" altLang="zh-CN" sz="2000" kern="0" spc="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Calibri" panose="020F0502020204030204" pitchFamily="34" charset="0"/>
            </a:endParaRPr>
          </a:p>
          <a:p>
            <a:pPr eaLnBrk="0">
              <a:lnSpc>
                <a:spcPct val="130000"/>
              </a:lnSpc>
              <a:defRPr/>
            </a:pPr>
            <a:r>
              <a:rPr lang="zh-CN" altLang="en-US" sz="2800" kern="0" spc="200" dirty="0"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  <a:sym typeface="Calibri" panose="020F0502020204030204" pitchFamily="34" charset="0"/>
              </a:rPr>
              <a:t>华康</a:t>
            </a:r>
            <a:r>
              <a:rPr lang="en-US" altLang="zh-CN" sz="2800" kern="0" spc="200" dirty="0"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  <a:sym typeface="Calibri" panose="020F0502020204030204" pitchFamily="34" charset="0"/>
              </a:rPr>
              <a:t>POP1</a:t>
            </a:r>
            <a:r>
              <a:rPr lang="zh-CN" altLang="en-US" sz="2800" kern="0" spc="200" dirty="0"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  <a:sym typeface="Calibri" panose="020F0502020204030204" pitchFamily="34" charset="0"/>
              </a:rPr>
              <a:t>体</a:t>
            </a:r>
            <a:r>
              <a:rPr lang="en-US" altLang="zh-CN" sz="2800" kern="0" spc="200" dirty="0"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  <a:sym typeface="Calibri" panose="020F0502020204030204" pitchFamily="34" charset="0"/>
              </a:rPr>
              <a:t>W5(P),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汉仪小麦体简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eaLnBrk="0">
              <a:lnSpc>
                <a:spcPct val="130000"/>
              </a:lnSpc>
              <a:defRPr/>
            </a:pPr>
            <a:endParaRPr lang="en-US" altLang="zh-CN" sz="2000" kern="0" spc="200" dirty="0" smtClean="0">
              <a:solidFill>
                <a:schemeClr val="accent4"/>
              </a:solidFill>
              <a:latin typeface="汉仪新蒂黑板报体底字" panose="03000600000000000000" pitchFamily="66" charset="-122"/>
              <a:ea typeface="汉仪新蒂黑板报体底字" panose="03000600000000000000" pitchFamily="66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90" y="694917"/>
            <a:ext cx="952677" cy="1155374"/>
          </a:xfrm>
          <a:prstGeom prst="rect">
            <a:avLst/>
          </a:prstGeom>
        </p:spPr>
      </p:pic>
      <p:sp>
        <p:nvSpPr>
          <p:cNvPr id="2" name="稻壳儿花儿小姐"/>
          <p:cNvSpPr txBox="1"/>
          <p:nvPr/>
        </p:nvSpPr>
        <p:spPr>
          <a:xfrm>
            <a:off x="5248066" y="1406067"/>
            <a:ext cx="429064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2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教学活动目标</a:t>
            </a:r>
            <a:endParaRPr lang="zh-CN" altLang="en-US" sz="32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3" name="稻壳儿花儿小姐"/>
          <p:cNvSpPr txBox="1"/>
          <p:nvPr/>
        </p:nvSpPr>
        <p:spPr>
          <a:xfrm>
            <a:off x="5248066" y="2277988"/>
            <a:ext cx="429064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2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教学活动准备</a:t>
            </a:r>
            <a:endParaRPr lang="zh-CN" altLang="en-US" sz="32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4" name="稻壳儿花儿小姐"/>
          <p:cNvSpPr txBox="1"/>
          <p:nvPr/>
        </p:nvSpPr>
        <p:spPr>
          <a:xfrm>
            <a:off x="5248066" y="3176703"/>
            <a:ext cx="429064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2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教学活动过程</a:t>
            </a:r>
            <a:endParaRPr lang="zh-CN" altLang="en-US" sz="32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5" name="稻壳儿花儿小姐"/>
          <p:cNvSpPr txBox="1"/>
          <p:nvPr/>
        </p:nvSpPr>
        <p:spPr>
          <a:xfrm>
            <a:off x="5248066" y="4109360"/>
            <a:ext cx="429064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2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教学活动延伸</a:t>
            </a:r>
            <a:endParaRPr lang="zh-CN" altLang="en-US" sz="32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6" name="稻壳儿花儿小姐"/>
          <p:cNvSpPr/>
          <p:nvPr/>
        </p:nvSpPr>
        <p:spPr>
          <a:xfrm>
            <a:off x="2337544" y="2991717"/>
            <a:ext cx="24960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accent5"/>
                </a:solidFill>
                <a:latin typeface="华康POP1体W5" panose="040B0509000000000000" charset="-122"/>
                <a:ea typeface="华康POP1体W5" panose="040B0509000000000000" charset="-122"/>
              </a:rPr>
              <a:t>CONTENTS</a:t>
            </a:r>
            <a:endParaRPr lang="zh-CN" altLang="en-US" sz="2800" dirty="0">
              <a:solidFill>
                <a:schemeClr val="accent5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7" name="稻壳儿花儿小姐"/>
          <p:cNvSpPr/>
          <p:nvPr/>
        </p:nvSpPr>
        <p:spPr>
          <a:xfrm>
            <a:off x="2052318" y="2324196"/>
            <a:ext cx="19841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D8424D"/>
                </a:solidFill>
                <a:latin typeface="华康POP1体W5" panose="040B0509000000000000" charset="-122"/>
                <a:ea typeface="华康POP1体W5" panose="040B0509000000000000" charset="-122"/>
              </a:rPr>
              <a:t>目 录</a:t>
            </a:r>
            <a:endParaRPr lang="zh-CN" altLang="en-US" sz="4400" dirty="0">
              <a:solidFill>
                <a:srgbClr val="D8424D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34012">
            <a:off x="989721" y="2691678"/>
            <a:ext cx="783447" cy="950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90" y="694917"/>
            <a:ext cx="952677" cy="1155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34012">
            <a:off x="989721" y="2691678"/>
            <a:ext cx="783447" cy="950138"/>
          </a:xfrm>
          <a:prstGeom prst="rect">
            <a:avLst/>
          </a:prstGeom>
        </p:spPr>
      </p:pic>
      <p:sp>
        <p:nvSpPr>
          <p:cNvPr id="13" name="稻壳儿花儿小姐"/>
          <p:cNvSpPr txBox="1"/>
          <p:nvPr/>
        </p:nvSpPr>
        <p:spPr>
          <a:xfrm>
            <a:off x="4879765" y="1673577"/>
            <a:ext cx="2432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ln w="28575">
                  <a:solidFill>
                    <a:schemeClr val="bg1"/>
                  </a:solidFill>
                </a:ln>
                <a:solidFill>
                  <a:srgbClr val="D8424D"/>
                </a:solidFill>
                <a:latin typeface="华康POP1体W5(P)" panose="040B0500000000000000" pitchFamily="82" charset="-122"/>
                <a:ea typeface="华康POP1体W5(P)" panose="040B0500000000000000" pitchFamily="82" charset="-122"/>
                <a:cs typeface="+mn-ea"/>
              </a:defRPr>
            </a:lvl1pPr>
          </a:lstStyle>
          <a:p>
            <a:r>
              <a:rPr lang="en-US" altLang="zh-CN" sz="4000" dirty="0">
                <a:latin typeface="华康POP1体W5" panose="040B0509000000000000" charset="-122"/>
                <a:ea typeface="华康POP1体W5" panose="040B0509000000000000" charset="-122"/>
                <a:sym typeface="+mn-lt"/>
              </a:rPr>
              <a:t>Part 01</a:t>
            </a:r>
            <a:endParaRPr lang="zh-CN" altLang="en-US" sz="4000" dirty="0">
              <a:latin typeface="华康POP1体W5" panose="040B0509000000000000" charset="-122"/>
              <a:ea typeface="华康POP1体W5" panose="040B0509000000000000" charset="-122"/>
              <a:sym typeface="+mn-lt"/>
            </a:endParaRPr>
          </a:p>
        </p:txBody>
      </p:sp>
      <p:sp>
        <p:nvSpPr>
          <p:cNvPr id="14" name="稻壳儿花儿小姐"/>
          <p:cNvSpPr txBox="1"/>
          <p:nvPr/>
        </p:nvSpPr>
        <p:spPr>
          <a:xfrm>
            <a:off x="3083131" y="2378563"/>
            <a:ext cx="602573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571500" indent="-571500" algn="dist">
              <a:buFont typeface="Wingdings" panose="05000000000000000000" pitchFamily="2" charset="2"/>
              <a:buChar char="l"/>
              <a:defRPr sz="3200">
                <a:ln w="19050">
                  <a:noFill/>
                </a:ln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marL="0" indent="0">
              <a:buNone/>
            </a:pPr>
            <a:r>
              <a:rPr lang="zh-CN" altLang="en-US" sz="6000" dirty="0">
                <a:latin typeface="华康POP1体W5" panose="040B0509000000000000" charset="-122"/>
                <a:ea typeface="华康POP1体W5" panose="040B0509000000000000" charset="-122"/>
              </a:rPr>
              <a:t>教学活动目标</a:t>
            </a:r>
            <a:endParaRPr lang="zh-CN" altLang="en-US" sz="6000" dirty="0"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33953" y="3458308"/>
            <a:ext cx="812409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spc="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WHEN THE CHILDREN'S EYES ARE SHINING WITH HAPPINESS, SINGING WITH HAPPINESS, DANCING WITH JOY, STORIES FILLED WITH HAPPINESS, THIS IS THE GREATEST HAPPINESS OF MY LIFE</a:t>
            </a:r>
            <a:endParaRPr lang="zh-CN" altLang="en-US" sz="1200" spc="1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教学活动目标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91480"/>
            <a:ext cx="4621020" cy="4621020"/>
          </a:xfrm>
          <a:prstGeom prst="rect">
            <a:avLst/>
          </a:prstGeom>
        </p:spPr>
      </p:pic>
      <p:sp>
        <p:nvSpPr>
          <p:cNvPr id="33" name="稻壳儿花儿小姐"/>
          <p:cNvSpPr/>
          <p:nvPr/>
        </p:nvSpPr>
        <p:spPr>
          <a:xfrm>
            <a:off x="7273447" y="1510068"/>
            <a:ext cx="2791326" cy="465221"/>
          </a:xfrm>
          <a:prstGeom prst="roundRect">
            <a:avLst>
              <a:gd name="adj" fmla="val 44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300" dirty="0" smtClean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输入说明文本</a:t>
            </a:r>
            <a:endParaRPr lang="zh-CN" altLang="en-US" sz="2400" spc="300" dirty="0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4" name="稻壳儿花儿小姐文本框 3"/>
          <p:cNvSpPr txBox="1"/>
          <p:nvPr/>
        </p:nvSpPr>
        <p:spPr bwMode="auto">
          <a:xfrm>
            <a:off x="7187989" y="2113830"/>
            <a:ext cx="4518324" cy="14927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>
                <a:sym typeface="Calibri" panose="020F0502020204030204" pitchFamily="34" charset="0"/>
              </a:rPr>
              <a:t>Please enter the text you need here</a:t>
            </a:r>
            <a:endParaRPr lang="en-US" altLang="zh-CN" dirty="0">
              <a:sym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>
                <a:sym typeface="Calibri" panose="020F0502020204030204" pitchFamily="34" charset="0"/>
              </a:rPr>
              <a:t>Thank you for using the rice husk </a:t>
            </a:r>
            <a:r>
              <a:rPr lang="en-US" altLang="zh-CN" dirty="0" err="1">
                <a:sym typeface="Calibri" panose="020F0502020204030204" pitchFamily="34" charset="0"/>
              </a:rPr>
              <a:t>ppt</a:t>
            </a:r>
            <a:r>
              <a:rPr lang="en-US" altLang="zh-CN" dirty="0">
                <a:sym typeface="Calibri" panose="020F0502020204030204" pitchFamily="34" charset="0"/>
              </a:rPr>
              <a:t> template</a:t>
            </a:r>
            <a:endParaRPr lang="en-US" altLang="zh-CN" dirty="0">
              <a:sym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>
                <a:sym typeface="Calibri" panose="020F0502020204030204" pitchFamily="34" charset="0"/>
              </a:rPr>
              <a:t>Miss </a:t>
            </a:r>
            <a:r>
              <a:rPr lang="en-US" altLang="zh-CN" dirty="0" err="1">
                <a:sym typeface="Calibri" panose="020F0502020204030204" pitchFamily="34" charset="0"/>
              </a:rPr>
              <a:t>Hua'er</a:t>
            </a:r>
            <a:r>
              <a:rPr lang="en-US" altLang="zh-CN" dirty="0">
                <a:sym typeface="Calibri" panose="020F0502020204030204" pitchFamily="34" charset="0"/>
              </a:rPr>
              <a:t> focuses on PPT design and production</a:t>
            </a:r>
            <a:endParaRPr lang="en-US" altLang="zh-CN" dirty="0">
              <a:sym typeface="Calibri" panose="020F0502020204030204" pitchFamily="34" charset="0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323732" y="4187302"/>
            <a:ext cx="2791326" cy="465221"/>
          </a:xfrm>
          <a:prstGeom prst="roundRect">
            <a:avLst>
              <a:gd name="adj" fmla="val 447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300" dirty="0" smtClean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输入说明文本</a:t>
            </a:r>
            <a:endParaRPr lang="zh-CN" altLang="en-US" sz="2400" spc="300" dirty="0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6" name="Rectangle 96"/>
          <p:cNvSpPr/>
          <p:nvPr/>
        </p:nvSpPr>
        <p:spPr>
          <a:xfrm>
            <a:off x="5250116" y="4729741"/>
            <a:ext cx="6303797" cy="13049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2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</a:rPr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</a:t>
            </a:r>
            <a:endParaRPr lang="zh-CN" altLang="en-US" sz="1200" spc="2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698" y="1165647"/>
            <a:ext cx="1863856" cy="280721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4" t="15599" r="6849" b="20660"/>
          <a:stretch>
            <a:fillRect/>
          </a:stretch>
        </p:blipFill>
        <p:spPr>
          <a:xfrm>
            <a:off x="2708031" y="1535724"/>
            <a:ext cx="1594338" cy="1269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教学活动目标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135" y="1769130"/>
            <a:ext cx="2921729" cy="3978295"/>
          </a:xfrm>
          <a:prstGeom prst="rect">
            <a:avLst/>
          </a:prstGeom>
        </p:spPr>
      </p:pic>
      <p:sp>
        <p:nvSpPr>
          <p:cNvPr id="22" name="稻壳儿花儿小姐（重新填充自己的图片）"/>
          <p:cNvSpPr/>
          <p:nvPr/>
        </p:nvSpPr>
        <p:spPr>
          <a:xfrm>
            <a:off x="5060629" y="2440225"/>
            <a:ext cx="2070742" cy="258897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稻壳儿花儿小姐"/>
          <p:cNvSpPr/>
          <p:nvPr/>
        </p:nvSpPr>
        <p:spPr>
          <a:xfrm>
            <a:off x="695325" y="2608760"/>
            <a:ext cx="3488080" cy="232332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300" spc="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</a:rPr>
              <a:t>模板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</a:rPr>
              <a:t>的图片采用图形占位的</a:t>
            </a:r>
            <a:r>
              <a:rPr lang="zh-CN" altLang="en-US" sz="1300" spc="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</a:rPr>
              <a:t>方式，即图片是填充在图形里面的。</a:t>
            </a:r>
            <a:r>
              <a:rPr lang="zh-CN" altLang="en-US" sz="1300" spc="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保留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图片的格式和版面不变，请不要直接删除图片</a:t>
            </a:r>
            <a:r>
              <a:rPr lang="zh-CN" altLang="en-US" sz="1300" spc="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，用填充的方式替换图片，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单击图片位置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——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单击“绘图工具”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/“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格式”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/“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形状填充”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/“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图片”</a:t>
            </a:r>
            <a:r>
              <a:rPr lang="en-US" altLang="zh-CN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/</a:t>
            </a:r>
            <a:r>
              <a:rPr lang="zh-CN" altLang="en-US" sz="130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选择自己需要的图片即可</a:t>
            </a:r>
            <a:endParaRPr lang="zh-CN" altLang="en-US" sz="1300" spc="2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28" name="稻壳儿花儿小姐"/>
          <p:cNvSpPr txBox="1"/>
          <p:nvPr/>
        </p:nvSpPr>
        <p:spPr>
          <a:xfrm>
            <a:off x="1261970" y="2126605"/>
            <a:ext cx="2074270" cy="369332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>
            <a:defPPr>
              <a:defRPr lang="zh-CN"/>
            </a:defPPr>
            <a:lvl1pPr marL="342900" lvl="0" indent="-342900">
              <a:buFont typeface="Wingdings" panose="05000000000000000000" pitchFamily="2" charset="2"/>
              <a:buChar char="l"/>
              <a:defRPr sz="2400" b="1" spc="300">
                <a:solidFill>
                  <a:schemeClr val="accent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sym typeface="+mn-lt"/>
              </a:rPr>
              <a:t>主要说明</a:t>
            </a:r>
            <a:endParaRPr lang="zh-CN" altLang="en-US" b="0" dirty="0">
              <a:solidFill>
                <a:schemeClr val="accent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30" name="稻壳儿花儿小姐"/>
          <p:cNvSpPr txBox="1"/>
          <p:nvPr/>
        </p:nvSpPr>
        <p:spPr>
          <a:xfrm>
            <a:off x="8727640" y="1724138"/>
            <a:ext cx="2074270" cy="369332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>
            <a:defPPr>
              <a:defRPr lang="zh-CN"/>
            </a:defPPr>
            <a:lvl1pPr marL="342900" lvl="0" indent="-342900">
              <a:buFont typeface="Wingdings" panose="05000000000000000000" pitchFamily="2" charset="2"/>
              <a:buChar char="l"/>
              <a:defRPr sz="2400" b="1" spc="300">
                <a:solidFill>
                  <a:schemeClr val="accent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b="0" dirty="0">
                <a:solidFill>
                  <a:schemeClr val="accent3">
                    <a:lumMod val="75000"/>
                  </a:schemeClr>
                </a:solidFill>
                <a:sym typeface="+mn-lt"/>
              </a:rPr>
              <a:t>主要说明</a:t>
            </a:r>
            <a:endParaRPr lang="zh-CN" altLang="en-US" b="0" dirty="0">
              <a:solidFill>
                <a:schemeClr val="accent3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31" name="稻壳儿花儿小姐"/>
          <p:cNvSpPr txBox="1"/>
          <p:nvPr/>
        </p:nvSpPr>
        <p:spPr bwMode="auto">
          <a:xfrm>
            <a:off x="8134758" y="2131394"/>
            <a:ext cx="3482598" cy="370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1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zh-CN" altLang="en-US" sz="1400" dirty="0">
              <a:sym typeface="Calibri" panose="020F0502020204030204" pitchFamily="34" charset="0"/>
            </a:endParaRPr>
          </a:p>
        </p:txBody>
      </p:sp>
      <p:sp>
        <p:nvSpPr>
          <p:cNvPr id="32" name="稻壳儿花儿小姐"/>
          <p:cNvSpPr txBox="1"/>
          <p:nvPr/>
        </p:nvSpPr>
        <p:spPr>
          <a:xfrm>
            <a:off x="8727640" y="4127529"/>
            <a:ext cx="2074270" cy="369332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>
            <a:defPPr>
              <a:defRPr lang="zh-CN"/>
            </a:defPPr>
            <a:lvl1pPr marL="342900" lvl="0" indent="-342900">
              <a:buFont typeface="Wingdings" panose="05000000000000000000" pitchFamily="2" charset="2"/>
              <a:buChar char="l"/>
              <a:defRPr sz="2400" b="1" spc="300">
                <a:solidFill>
                  <a:schemeClr val="accent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b="0" dirty="0">
                <a:solidFill>
                  <a:schemeClr val="accent4">
                    <a:lumMod val="75000"/>
                  </a:schemeClr>
                </a:solidFill>
                <a:sym typeface="+mn-lt"/>
              </a:rPr>
              <a:t>主要说明</a:t>
            </a:r>
            <a:endParaRPr lang="zh-CN" altLang="en-US" b="0" dirty="0">
              <a:solidFill>
                <a:schemeClr val="accent4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33" name="稻壳儿花儿小姐"/>
          <p:cNvSpPr txBox="1"/>
          <p:nvPr/>
        </p:nvSpPr>
        <p:spPr bwMode="auto">
          <a:xfrm>
            <a:off x="8134758" y="4534785"/>
            <a:ext cx="3482598" cy="370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1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90" y="694917"/>
            <a:ext cx="952677" cy="1155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34012">
            <a:off x="989721" y="2691678"/>
            <a:ext cx="783447" cy="950138"/>
          </a:xfrm>
          <a:prstGeom prst="rect">
            <a:avLst/>
          </a:prstGeom>
        </p:spPr>
      </p:pic>
      <p:sp>
        <p:nvSpPr>
          <p:cNvPr id="13" name="稻壳儿花儿小姐"/>
          <p:cNvSpPr txBox="1"/>
          <p:nvPr/>
        </p:nvSpPr>
        <p:spPr>
          <a:xfrm>
            <a:off x="4879765" y="1673577"/>
            <a:ext cx="2432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ln w="28575">
                  <a:solidFill>
                    <a:schemeClr val="bg1"/>
                  </a:solidFill>
                </a:ln>
                <a:solidFill>
                  <a:srgbClr val="D8424D"/>
                </a:solidFill>
                <a:latin typeface="华康POP1体W5(P)" panose="040B0500000000000000" pitchFamily="82" charset="-122"/>
                <a:ea typeface="华康POP1体W5(P)" panose="040B0500000000000000" pitchFamily="82" charset="-122"/>
                <a:cs typeface="+mn-ea"/>
              </a:defRPr>
            </a:lvl1pPr>
          </a:lstStyle>
          <a:p>
            <a:r>
              <a:rPr lang="en-US" altLang="zh-CN" sz="4000" dirty="0">
                <a:latin typeface="华康POP1体W5" panose="040B0509000000000000" charset="-122"/>
                <a:ea typeface="华康POP1体W5" panose="040B0509000000000000" charset="-122"/>
                <a:sym typeface="+mn-lt"/>
              </a:rPr>
              <a:t>Part </a:t>
            </a:r>
            <a:r>
              <a:rPr lang="en-US" altLang="zh-CN" sz="4000" dirty="0" smtClean="0">
                <a:latin typeface="华康POP1体W5" panose="040B0509000000000000" charset="-122"/>
                <a:ea typeface="华康POP1体W5" panose="040B0509000000000000" charset="-122"/>
                <a:sym typeface="+mn-lt"/>
              </a:rPr>
              <a:t>02</a:t>
            </a:r>
            <a:endParaRPr lang="zh-CN" altLang="en-US" sz="4000" dirty="0">
              <a:latin typeface="华康POP1体W5" panose="040B0509000000000000" charset="-122"/>
              <a:ea typeface="华康POP1体W5" panose="040B0509000000000000" charset="-122"/>
              <a:sym typeface="+mn-lt"/>
            </a:endParaRPr>
          </a:p>
        </p:txBody>
      </p:sp>
      <p:sp>
        <p:nvSpPr>
          <p:cNvPr id="14" name="稻壳儿花儿小姐"/>
          <p:cNvSpPr txBox="1"/>
          <p:nvPr/>
        </p:nvSpPr>
        <p:spPr>
          <a:xfrm>
            <a:off x="3083131" y="2378563"/>
            <a:ext cx="602573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571500" indent="-571500" algn="dist">
              <a:buFont typeface="Wingdings" panose="05000000000000000000" pitchFamily="2" charset="2"/>
              <a:buChar char="l"/>
              <a:defRPr sz="3200">
                <a:ln w="19050">
                  <a:noFill/>
                </a:ln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marL="0" indent="0">
              <a:buNone/>
            </a:pPr>
            <a:r>
              <a:rPr lang="zh-CN" altLang="en-US" sz="6000" dirty="0">
                <a:latin typeface="华康POP1体W5" panose="040B0509000000000000" charset="-122"/>
                <a:ea typeface="华康POP1体W5" panose="040B0509000000000000" charset="-122"/>
              </a:rPr>
              <a:t>教学</a:t>
            </a:r>
            <a:r>
              <a:rPr lang="zh-CN" altLang="en-US" sz="6000" dirty="0" smtClean="0">
                <a:latin typeface="华康POP1体W5" panose="040B0509000000000000" charset="-122"/>
                <a:ea typeface="华康POP1体W5" panose="040B0509000000000000" charset="-122"/>
              </a:rPr>
              <a:t>活动准备</a:t>
            </a:r>
            <a:endParaRPr lang="zh-CN" altLang="en-US" sz="6000" dirty="0"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33953" y="3458308"/>
            <a:ext cx="8124091" cy="330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ym typeface="Calibri" panose="020F0502020204030204" pitchFamily="34" charset="0"/>
              </a:rPr>
              <a:t>输入文字</a:t>
            </a:r>
            <a:endParaRPr lang="zh-CN" altLang="en-US" sz="1200" spc="1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教学活动准备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3" name="稻壳儿花儿小姐"/>
          <p:cNvSpPr/>
          <p:nvPr/>
        </p:nvSpPr>
        <p:spPr>
          <a:xfrm>
            <a:off x="695325" y="1590394"/>
            <a:ext cx="10733707" cy="111741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marL="171450" lvl="0" indent="-171450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1400" spc="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</a:t>
            </a:r>
            <a:endParaRPr lang="en-US" altLang="zh-CN" sz="1400" spc="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23512" y="3060209"/>
            <a:ext cx="5787240" cy="960009"/>
            <a:chOff x="839983" y="3855831"/>
            <a:chExt cx="5787240" cy="960009"/>
          </a:xfrm>
        </p:grpSpPr>
        <p:sp>
          <p:nvSpPr>
            <p:cNvPr id="5" name="稻壳儿花儿小姐"/>
            <p:cNvSpPr/>
            <p:nvPr/>
          </p:nvSpPr>
          <p:spPr>
            <a:xfrm>
              <a:off x="839983" y="3855831"/>
              <a:ext cx="5787240" cy="9600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稻壳儿花儿小姐"/>
            <p:cNvSpPr txBox="1"/>
            <p:nvPr/>
          </p:nvSpPr>
          <p:spPr bwMode="auto">
            <a:xfrm>
              <a:off x="930457" y="3929570"/>
              <a:ext cx="5583554" cy="33083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spc="15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l"/>
              </a:pPr>
              <a:r>
                <a:rPr lang="zh-CN" altLang="en-US" dirty="0">
                  <a:sym typeface="Calibri" panose="020F0502020204030204" pitchFamily="34" charset="0"/>
                </a:rPr>
                <a:t>输入文字</a:t>
              </a:r>
              <a:endParaRPr lang="en-US" altLang="zh-CN" dirty="0">
                <a:solidFill>
                  <a:schemeClr val="bg1"/>
                </a:solidFill>
                <a:latin typeface="+mn-ea"/>
                <a:ea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3512" y="4725013"/>
            <a:ext cx="5787240" cy="960009"/>
            <a:chOff x="839983" y="3855831"/>
            <a:chExt cx="5787240" cy="960009"/>
          </a:xfrm>
        </p:grpSpPr>
        <p:sp>
          <p:nvSpPr>
            <p:cNvPr id="8" name="稻壳儿花儿小姐"/>
            <p:cNvSpPr/>
            <p:nvPr/>
          </p:nvSpPr>
          <p:spPr>
            <a:xfrm>
              <a:off x="839983" y="3855831"/>
              <a:ext cx="5787240" cy="96000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花儿小姐"/>
            <p:cNvSpPr txBox="1"/>
            <p:nvPr/>
          </p:nvSpPr>
          <p:spPr bwMode="auto">
            <a:xfrm>
              <a:off x="930457" y="3929570"/>
              <a:ext cx="5583554" cy="33083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spc="15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l"/>
              </a:pPr>
              <a:r>
                <a:rPr lang="zh-CN" altLang="en-US" dirty="0">
                  <a:sym typeface="Calibri" panose="020F0502020204030204" pitchFamily="34" charset="0"/>
                </a:rPr>
                <a:t>输入文字</a:t>
              </a:r>
              <a:endParaRPr lang="en-US" altLang="zh-CN" dirty="0">
                <a:latin typeface="+mn-ea"/>
                <a:ea typeface="+mn-ea"/>
                <a:sym typeface="Calibri" panose="020F0502020204030204" pitchFamily="34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922" y="2204905"/>
            <a:ext cx="4102110" cy="410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花儿小姐"/>
          <p:cNvSpPr txBox="1"/>
          <p:nvPr/>
        </p:nvSpPr>
        <p:spPr>
          <a:xfrm>
            <a:off x="1834102" y="457855"/>
            <a:ext cx="34822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ln w="1905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汉仪粗圆简" panose="02010600000101010101" pitchFamily="2" charset="-122"/>
                <a:ea typeface="汉仪粗圆简" panose="02010600000101010101" pitchFamily="2" charset="-122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n w="19050">
                  <a:noFill/>
                </a:ln>
                <a:solidFill>
                  <a:srgbClr val="0070C0"/>
                </a:solidFill>
                <a:latin typeface="华康POP1体W5" panose="040B0509000000000000" charset="-122"/>
                <a:ea typeface="华康POP1体W5" panose="040B0509000000000000" charset="-122"/>
              </a:rPr>
              <a:t>教学活动准备</a:t>
            </a:r>
            <a:endParaRPr lang="zh-CN" altLang="en-US" sz="2400" dirty="0">
              <a:ln w="19050">
                <a:noFill/>
              </a:ln>
              <a:solidFill>
                <a:srgbClr val="0070C0"/>
              </a:solidFill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3" name="稻壳儿花儿小姐"/>
          <p:cNvSpPr txBox="1"/>
          <p:nvPr/>
        </p:nvSpPr>
        <p:spPr>
          <a:xfrm>
            <a:off x="5942002" y="1531483"/>
            <a:ext cx="2610657" cy="368935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l"/>
              <a:defRPr/>
            </a:pPr>
            <a:r>
              <a:rPr lang="zh-CN" altLang="en-US" sz="2400" b="1" spc="300" dirty="0">
                <a:solidFill>
                  <a:srgbClr val="7AC36A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entury Gothic" panose="020B0502020202020204" pitchFamily="34" charset="0"/>
              </a:rPr>
              <a:t>模板</a:t>
            </a:r>
            <a:endParaRPr lang="id-ID" altLang="zh-CN" sz="2400" b="1" spc="300" dirty="0">
              <a:solidFill>
                <a:srgbClr val="7AC36A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4" name="稻壳儿花儿小姐"/>
          <p:cNvSpPr txBox="1"/>
          <p:nvPr/>
        </p:nvSpPr>
        <p:spPr>
          <a:xfrm>
            <a:off x="6767502" y="2963649"/>
            <a:ext cx="2610657" cy="368935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l"/>
              <a:defRPr/>
            </a:pPr>
            <a:r>
              <a:rPr lang="zh-CN" altLang="en-US" sz="2400" b="1" spc="300" dirty="0">
                <a:solidFill>
                  <a:schemeClr val="accent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entury Gothic" panose="020B0502020202020204" pitchFamily="34" charset="0"/>
              </a:rPr>
              <a:t>模板</a:t>
            </a:r>
            <a:endParaRPr lang="id-ID" altLang="zh-CN" sz="2400" b="1" spc="300" dirty="0">
              <a:solidFill>
                <a:schemeClr val="accent1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5" name="稻壳儿花儿小姐"/>
          <p:cNvSpPr txBox="1"/>
          <p:nvPr/>
        </p:nvSpPr>
        <p:spPr>
          <a:xfrm>
            <a:off x="7224702" y="4684899"/>
            <a:ext cx="2610657" cy="368935"/>
          </a:xfrm>
          <a:prstGeom prst="rect">
            <a:avLst/>
          </a:prstGeom>
          <a:noFill/>
        </p:spPr>
        <p:txBody>
          <a:bodyPr vert="horz" wrap="square" lIns="102974" tIns="0" rIns="102974" bIns="0" rtlCol="0" anchor="t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l"/>
              <a:defRPr/>
            </a:pPr>
            <a:r>
              <a:rPr lang="zh-CN" altLang="en-US" sz="2400" b="1" spc="300" dirty="0">
                <a:solidFill>
                  <a:schemeClr val="accent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Century Gothic" panose="020B0502020202020204" pitchFamily="34" charset="0"/>
              </a:rPr>
              <a:t>模板</a:t>
            </a:r>
            <a:endParaRPr lang="id-ID" altLang="zh-CN" sz="2400" b="1" spc="300" dirty="0">
              <a:solidFill>
                <a:schemeClr val="accent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6" name="稻壳儿花儿小姐"/>
          <p:cNvSpPr txBox="1"/>
          <p:nvPr/>
        </p:nvSpPr>
        <p:spPr bwMode="auto">
          <a:xfrm>
            <a:off x="6036180" y="1900815"/>
            <a:ext cx="5428776" cy="370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1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dirty="0">
              <a:sym typeface="Calibri" panose="020F0502020204030204" pitchFamily="34" charset="0"/>
            </a:endParaRPr>
          </a:p>
        </p:txBody>
      </p:sp>
      <p:sp>
        <p:nvSpPr>
          <p:cNvPr id="7" name="稻壳儿花儿小姐"/>
          <p:cNvSpPr txBox="1"/>
          <p:nvPr/>
        </p:nvSpPr>
        <p:spPr bwMode="auto">
          <a:xfrm>
            <a:off x="6836636" y="3351574"/>
            <a:ext cx="4628320" cy="370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1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dirty="0">
              <a:sym typeface="Calibri" panose="020F0502020204030204" pitchFamily="34" charset="0"/>
            </a:endParaRPr>
          </a:p>
        </p:txBody>
      </p:sp>
      <p:sp>
        <p:nvSpPr>
          <p:cNvPr id="8" name="稻壳儿花儿小姐"/>
          <p:cNvSpPr txBox="1"/>
          <p:nvPr/>
        </p:nvSpPr>
        <p:spPr bwMode="auto">
          <a:xfrm>
            <a:off x="7247330" y="5133410"/>
            <a:ext cx="4628320" cy="370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15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400" dirty="0">
                <a:sym typeface="Calibri" panose="020F0502020204030204" pitchFamily="34" charset="0"/>
              </a:rPr>
              <a:t>输入文字</a:t>
            </a:r>
            <a:endParaRPr lang="en-US" altLang="zh-CN" sz="1400" dirty="0">
              <a:sym typeface="Calibri" panose="020F050202020403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14" y="1400447"/>
            <a:ext cx="3668819" cy="508359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971" y="1618621"/>
            <a:ext cx="885120" cy="93979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017" y="3202710"/>
            <a:ext cx="885120" cy="9397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577" y="4869565"/>
            <a:ext cx="885120" cy="939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90" y="694917"/>
            <a:ext cx="952677" cy="1155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34012">
            <a:off x="989721" y="2691678"/>
            <a:ext cx="783447" cy="950138"/>
          </a:xfrm>
          <a:prstGeom prst="rect">
            <a:avLst/>
          </a:prstGeom>
        </p:spPr>
      </p:pic>
      <p:sp>
        <p:nvSpPr>
          <p:cNvPr id="13" name="稻壳儿花儿小姐"/>
          <p:cNvSpPr txBox="1"/>
          <p:nvPr/>
        </p:nvSpPr>
        <p:spPr>
          <a:xfrm>
            <a:off x="4879765" y="1673577"/>
            <a:ext cx="2432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ln w="28575">
                  <a:solidFill>
                    <a:schemeClr val="bg1"/>
                  </a:solidFill>
                </a:ln>
                <a:solidFill>
                  <a:srgbClr val="D8424D"/>
                </a:solidFill>
                <a:latin typeface="华康POP1体W5(P)" panose="040B0500000000000000" pitchFamily="82" charset="-122"/>
                <a:ea typeface="华康POP1体W5(P)" panose="040B0500000000000000" pitchFamily="82" charset="-122"/>
                <a:cs typeface="+mn-ea"/>
              </a:defRPr>
            </a:lvl1pPr>
          </a:lstStyle>
          <a:p>
            <a:r>
              <a:rPr lang="en-US" altLang="zh-CN" sz="4000" dirty="0">
                <a:latin typeface="华康POP1体W5" panose="040B0509000000000000" charset="-122"/>
                <a:ea typeface="华康POP1体W5" panose="040B0509000000000000" charset="-122"/>
                <a:sym typeface="+mn-lt"/>
              </a:rPr>
              <a:t>Part </a:t>
            </a:r>
            <a:r>
              <a:rPr lang="en-US" altLang="zh-CN" sz="4000" dirty="0" smtClean="0">
                <a:latin typeface="华康POP1体W5" panose="040B0509000000000000" charset="-122"/>
                <a:ea typeface="华康POP1体W5" panose="040B0509000000000000" charset="-122"/>
                <a:sym typeface="+mn-lt"/>
              </a:rPr>
              <a:t>03</a:t>
            </a:r>
            <a:endParaRPr lang="zh-CN" altLang="en-US" sz="4000" dirty="0">
              <a:latin typeface="华康POP1体W5" panose="040B0509000000000000" charset="-122"/>
              <a:ea typeface="华康POP1体W5" panose="040B0509000000000000" charset="-122"/>
              <a:sym typeface="+mn-lt"/>
            </a:endParaRPr>
          </a:p>
        </p:txBody>
      </p:sp>
      <p:sp>
        <p:nvSpPr>
          <p:cNvPr id="14" name="稻壳儿花儿小姐"/>
          <p:cNvSpPr txBox="1"/>
          <p:nvPr/>
        </p:nvSpPr>
        <p:spPr>
          <a:xfrm>
            <a:off x="3083131" y="2378563"/>
            <a:ext cx="602573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571500" indent="-571500" algn="dist">
              <a:buFont typeface="Wingdings" panose="05000000000000000000" pitchFamily="2" charset="2"/>
              <a:buChar char="l"/>
              <a:defRPr sz="3200">
                <a:ln w="19050">
                  <a:noFill/>
                </a:ln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marL="0" indent="0">
              <a:buNone/>
            </a:pPr>
            <a:r>
              <a:rPr lang="zh-CN" altLang="en-US" sz="6000" dirty="0">
                <a:latin typeface="华康POP1体W5" panose="040B0509000000000000" charset="-122"/>
                <a:ea typeface="华康POP1体W5" panose="040B0509000000000000" charset="-122"/>
              </a:rPr>
              <a:t>教学</a:t>
            </a:r>
            <a:r>
              <a:rPr lang="zh-CN" altLang="en-US" sz="6000" dirty="0" smtClean="0">
                <a:latin typeface="华康POP1体W5" panose="040B0509000000000000" charset="-122"/>
                <a:ea typeface="华康POP1体W5" panose="040B0509000000000000" charset="-122"/>
              </a:rPr>
              <a:t>活动过程</a:t>
            </a:r>
            <a:endParaRPr lang="zh-CN" altLang="en-US" sz="6000" dirty="0">
              <a:latin typeface="华康POP1体W5" panose="040B0509000000000000" charset="-122"/>
              <a:ea typeface="华康POP1体W5" panose="040B0509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33953" y="3458308"/>
            <a:ext cx="8124091" cy="330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ym typeface="Calibri" panose="020F0502020204030204" pitchFamily="34" charset="0"/>
              </a:rPr>
              <a:t>输入文字</a:t>
            </a:r>
            <a:endParaRPr lang="zh-CN" altLang="en-US" sz="1200" spc="1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70614111151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70614111151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70614111151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100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FC3DB"/>
      </a:accent1>
      <a:accent2>
        <a:srgbClr val="B7D20B"/>
      </a:accent2>
      <a:accent3>
        <a:srgbClr val="F78665"/>
      </a:accent3>
      <a:accent4>
        <a:srgbClr val="68CCAE"/>
      </a:accent4>
      <a:accent5>
        <a:srgbClr val="D8424D"/>
      </a:accent5>
      <a:accent6>
        <a:srgbClr val="FFB500"/>
      </a:accent6>
      <a:hlink>
        <a:srgbClr val="FF5E91"/>
      </a:hlink>
      <a:folHlink>
        <a:srgbClr val="887364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稻壳儿.花儿小姐原创</Template>
  <TotalTime>0</TotalTime>
  <Words>1482</Words>
  <Application>WPS 演示</Application>
  <PresentationFormat>宽屏</PresentationFormat>
  <Paragraphs>194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华康POP1体W5(P)</vt:lpstr>
      <vt:lpstr>汉仪小麦体简</vt:lpstr>
      <vt:lpstr>汉仪粗圆简</vt:lpstr>
      <vt:lpstr>Calibri</vt:lpstr>
      <vt:lpstr>微软雅黑</vt:lpstr>
      <vt:lpstr>Century Gothic</vt:lpstr>
      <vt:lpstr>Arial</vt:lpstr>
      <vt:lpstr>汉仪新蒂黑板报体底字</vt:lpstr>
      <vt:lpstr>Arial Unicode MS</vt:lpstr>
      <vt:lpstr>华康POP1体W5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稻壳儿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TANG</dc:creator>
  <dc:subject>PPT模板</dc:subject>
  <cp:lastModifiedBy>铭</cp:lastModifiedBy>
  <cp:revision>37</cp:revision>
  <dcterms:created xsi:type="dcterms:W3CDTF">2020-10-22T14:08:00Z</dcterms:created>
  <dcterms:modified xsi:type="dcterms:W3CDTF">2022-01-14T02:57:28Z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v1.0_mb_fbKybsOm7ffNJ3DaqtajEw==</vt:lpwstr>
  </property>
  <property fmtid="{D5CDD505-2E9C-101B-9397-08002B2CF9AE}" pid="4" name="ICV">
    <vt:lpwstr>52843B8B69B24D6FA13C4BCC752F556E</vt:lpwstr>
  </property>
</Properties>
</file>