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6" r:id="rId3"/>
    <p:sldId id="257" r:id="rId4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5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8C61897-1DE7-41B1-A2A8-49B733988EB3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2538AFB-1B7D-42AD-937B-70BBAE410175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4D45E9F-639A-4EF5-A07E-A9E6DFDCBA15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hart" preserve="1">
  <p:cSld name="标题，文本与图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图表占位符 3"/>
          <p:cNvSpPr>
            <a:spLocks noGrp="1"/>
          </p:cNvSpPr>
          <p:nvPr>
            <p:ph type="chart"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BADD03B3-3FA0-4D00-806F-2060EB783FAD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8033B1-D8BC-46A8-94A8-073DBA79A659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CB8236F-F843-4397-9A86-848B82810208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F934D3-3D8B-448B-A309-9D1C38AA60DC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C341031-8C10-449F-AA7A-B8A0A1CAE20A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8FA1A1-DB48-41F0-B77B-F2974A7260CE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A7B485-B7C9-46BC-BC9D-4A1D18D0BF6C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52700D-5A41-4973-A14A-9160C44E7555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65696E2-323E-418B-BC60-06AAE64DBBDA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Ovr>
    <a:masterClrMapping/>
  </p:clrMapOvr>
  <p:transition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zh-CN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zh-CN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C16B40AF-458B-4A6D-BBFA-5B49CF7CFF99}" type="slidenum">
              <a:rPr lang="en-US" altLang="zh-CN"/>
              <a:pPr/>
              <a:t>‹#›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>
    <p:dissolve/>
  </p:transition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宋体" charset="-122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宋体" charset="-122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宋体" charset="-122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宋体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宋体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宋体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宋体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ea typeface="宋体" charset="-122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6600" b="1" dirty="0" smtClean="0"/>
              <a:t>各分公司销售汇总</a:t>
            </a:r>
            <a:endParaRPr lang="zh-CN" altLang="en-US" sz="6600" b="1" dirty="0"/>
          </a:p>
        </p:txBody>
      </p:sp>
    </p:spTree>
  </p:cSld>
  <p:clrMapOvr>
    <a:masterClrMapping/>
  </p:clrMapOvr>
  <p:transition>
    <p:dissolv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000082"/>
            </a:gs>
            <a:gs pos="30000">
              <a:srgbClr val="66008F"/>
            </a:gs>
            <a:gs pos="64999">
              <a:srgbClr val="BA0066"/>
            </a:gs>
            <a:gs pos="89999">
              <a:srgbClr val="FF0000"/>
            </a:gs>
            <a:gs pos="100000">
              <a:srgbClr val="FF8200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 orient="vert"/>
          </p:nvPr>
        </p:nvSpPr>
        <p:spPr/>
        <p:txBody>
          <a:bodyPr/>
          <a:lstStyle/>
          <a:p>
            <a:r>
              <a:rPr lang="zh-CN" altLang="en-US"/>
              <a:t>长虹公司销售统计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orient="vert" idx="1"/>
          </p:nvPr>
        </p:nvSpPr>
        <p:spPr/>
        <p:txBody>
          <a:bodyPr/>
          <a:lstStyle/>
          <a:p>
            <a:r>
              <a:rPr lang="zh-CN" altLang="en-US"/>
              <a:t>公司产品的销售状况一般按季度统计数据，汇总后上报总部。</a:t>
            </a:r>
          </a:p>
        </p:txBody>
      </p:sp>
    </p:spTree>
  </p:cSld>
  <p:clrMapOvr>
    <a:masterClrMapping/>
  </p:clrMapOvr>
  <p:transition>
    <p:dissolv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各季度统计情况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zh-CN" altLang="en-US" sz="2800"/>
              <a:t>通过图表可以直观反映每季度的销售状况。</a:t>
            </a:r>
          </a:p>
        </p:txBody>
      </p:sp>
      <p:graphicFrame>
        <p:nvGraphicFramePr>
          <p:cNvPr id="3077" name="Object 5"/>
          <p:cNvGraphicFramePr>
            <a:graphicFrameLocks noChangeAspect="1"/>
          </p:cNvGraphicFramePr>
          <p:nvPr/>
        </p:nvGraphicFramePr>
        <p:xfrm>
          <a:off x="4648200" y="1600200"/>
          <a:ext cx="4038600" cy="4525963"/>
        </p:xfrm>
        <a:graphic>
          <a:graphicData uri="http://schemas.openxmlformats.org/presentationml/2006/ole">
            <p:oleObj spid="_x0000_s3077" name="图表" r:id="rId3" imgW="4038600" imgH="4524451" progId="MSGraph.Chart.8">
              <p:embed followColorScheme="full"/>
            </p:oleObj>
          </a:graphicData>
        </a:graphic>
      </p:graphicFrame>
    </p:spTree>
  </p:cSld>
  <p:clrMapOvr>
    <a:masterClrMapping/>
  </p:clrMapOvr>
  <p:transition>
    <p:dissolve/>
  </p:transition>
</p:sld>
</file>

<file path=ppt/theme/theme1.xml><?xml version="1.0" encoding="utf-8"?>
<a:theme xmlns:a="http://schemas.openxmlformats.org/drawingml/2006/main" name="默认设计模板">
  <a:themeElements>
    <a:clrScheme name="默认设计模板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默认设计模板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默认设计模板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默认设计模板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默认设计模板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69</Words>
  <Application>Microsoft Office PowerPoint</Application>
  <PresentationFormat>全屏显示(4:3)</PresentationFormat>
  <Paragraphs>5</Paragraphs>
  <Slides>3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2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Arial</vt:lpstr>
      <vt:lpstr>宋体</vt:lpstr>
      <vt:lpstr>默认设计模板</vt:lpstr>
      <vt:lpstr>Microsoft Graph 图表</vt:lpstr>
      <vt:lpstr>各分公司销售汇总</vt:lpstr>
      <vt:lpstr>长虹公司销售统计</vt:lpstr>
      <vt:lpstr>各季度统计情况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长虹公司销售统计</dc:title>
  <dc:creator>user</dc:creator>
  <cp:lastModifiedBy>Administrator</cp:lastModifiedBy>
  <cp:revision>6</cp:revision>
  <dcterms:created xsi:type="dcterms:W3CDTF">2013-07-10T04:11:25Z</dcterms:created>
  <dcterms:modified xsi:type="dcterms:W3CDTF">2013-08-10T06:43:15Z</dcterms:modified>
</cp:coreProperties>
</file>

<file path=docProps/thumbnail.jpeg>
</file>