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3"/>
  </p:sldMasterIdLst>
  <p:notesMasterIdLst>
    <p:notesMasterId r:id="rId28"/>
  </p:notesMasterIdLst>
  <p:sldIdLst>
    <p:sldId id="270" r:id="rId4"/>
    <p:sldId id="289" r:id="rId5"/>
    <p:sldId id="271" r:id="rId6"/>
    <p:sldId id="333" r:id="rId7"/>
    <p:sldId id="291" r:id="rId8"/>
    <p:sldId id="335" r:id="rId9"/>
    <p:sldId id="322" r:id="rId10"/>
    <p:sldId id="274" r:id="rId11"/>
    <p:sldId id="292" r:id="rId12"/>
    <p:sldId id="294" r:id="rId13"/>
    <p:sldId id="323" r:id="rId14"/>
    <p:sldId id="297" r:id="rId15"/>
    <p:sldId id="275" r:id="rId16"/>
    <p:sldId id="298" r:id="rId17"/>
    <p:sldId id="334" r:id="rId18"/>
    <p:sldId id="326" r:id="rId19"/>
    <p:sldId id="347" r:id="rId20"/>
    <p:sldId id="356" r:id="rId21"/>
    <p:sldId id="276" r:id="rId22"/>
    <p:sldId id="383" r:id="rId23"/>
    <p:sldId id="376" r:id="rId24"/>
    <p:sldId id="378" r:id="rId25"/>
    <p:sldId id="380" r:id="rId26"/>
    <p:sldId id="273" r:id="rId27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A974"/>
    <a:srgbClr val="232524"/>
    <a:srgbClr val="FBEAD6"/>
    <a:srgbClr val="A4864E"/>
    <a:srgbClr val="ECE8E5"/>
    <a:srgbClr val="A88755"/>
    <a:srgbClr val="E4CBCB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4660"/>
  </p:normalViewPr>
  <p:slideViewPr>
    <p:cSldViewPr snapToGrid="0">
      <p:cViewPr>
        <p:scale>
          <a:sx n="75" d="100"/>
          <a:sy n="75" d="100"/>
        </p:scale>
        <p:origin x="-180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5701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9133840" y="0"/>
            <a:ext cx="305816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85840" y="3413760"/>
            <a:ext cx="3048000" cy="344424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85840" y="-30480"/>
            <a:ext cx="3048000" cy="344424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5" grpId="1" animBg="1"/>
      <p:bldP spid="7" grpId="0" animBg="1"/>
      <p:bldP spid="7" grpId="1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27"/>
          </p:nvPr>
        </p:nvSpPr>
        <p:spPr>
          <a:xfrm>
            <a:off x="0" y="0"/>
            <a:ext cx="6096000" cy="34417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28"/>
          </p:nvPr>
        </p:nvSpPr>
        <p:spPr>
          <a:xfrm>
            <a:off x="6096000" y="0"/>
            <a:ext cx="6096000" cy="3441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634513" y="2308497"/>
            <a:ext cx="2245360" cy="22453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9946640" y="0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9946640" y="2308497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9946640" y="4616995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7634513" y="0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7634513" y="4624977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4"/>
          </p:nvPr>
        </p:nvSpPr>
        <p:spPr>
          <a:xfrm>
            <a:off x="5312227" y="4624977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25"/>
          </p:nvPr>
        </p:nvSpPr>
        <p:spPr>
          <a:xfrm>
            <a:off x="2979057" y="4624977"/>
            <a:ext cx="2245360" cy="22453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ccel="50000" decel="5000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ccel="50000" decel="5000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61360" y="2286000"/>
            <a:ext cx="2032000" cy="2865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509895" y="2286000"/>
            <a:ext cx="2032000" cy="286512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758430" y="2286000"/>
            <a:ext cx="2032000" cy="286512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1012825" y="2286000"/>
            <a:ext cx="2032000" cy="286512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4057015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85840" y="-30480"/>
            <a:ext cx="3048000" cy="688848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9133840" y="-30480"/>
            <a:ext cx="3058160" cy="68884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9762820" y="635521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4057015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085840" y="-30480"/>
            <a:ext cx="3048000" cy="688848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9133840" y="-30480"/>
            <a:ext cx="3058160" cy="688848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4824" y="946702"/>
            <a:ext cx="4067175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12000" y="1135075"/>
            <a:ext cx="4053840" cy="45748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140319"/>
            <a:ext cx="2042161" cy="456960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024971" y="2605294"/>
            <a:ext cx="10146612" cy="1647411"/>
          </a:xfrm>
          <a:effectLst>
            <a:outerShdw blurRad="762000" dist="3810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>
            <a:lvl1pPr algn="ctr">
              <a:defRPr sz="9600" b="1" i="0">
                <a:latin typeface="Montserrat Black" charset="0"/>
                <a:ea typeface="Montserrat Black" charset="0"/>
                <a:cs typeface="Montserrat Black" charset="0"/>
              </a:defRPr>
            </a:lvl1pPr>
          </a:lstStyle>
          <a:p>
            <a:r>
              <a:rPr lang="en-US" dirty="0"/>
              <a:t>Click to edit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4675416" y="-2068118"/>
            <a:ext cx="6506105" cy="11121547"/>
            <a:chOff x="4675416" y="-2068118"/>
            <a:chExt cx="6506105" cy="11121547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screen"/>
            <a:stretch>
              <a:fillRect/>
            </a:stretch>
          </p:blipFill>
          <p:spPr>
            <a:xfrm flipH="1">
              <a:off x="4675416" y="-2068118"/>
              <a:ext cx="6506105" cy="11121547"/>
            </a:xfrm>
            <a:prstGeom prst="rect">
              <a:avLst/>
            </a:prstGeom>
            <a:effectLst/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screen"/>
            <a:stretch>
              <a:fillRect/>
            </a:stretch>
          </p:blipFill>
          <p:spPr>
            <a:xfrm>
              <a:off x="6754091" y="623455"/>
              <a:ext cx="2388867" cy="4870248"/>
            </a:xfrm>
            <a:prstGeom prst="rect">
              <a:avLst/>
            </a:prstGeom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4158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29"/>
          </p:nvPr>
        </p:nvSpPr>
        <p:spPr>
          <a:xfrm>
            <a:off x="6898650" y="1222217"/>
            <a:ext cx="2109548" cy="3711921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4923575" y="356459"/>
            <a:ext cx="10058400" cy="6030254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4" y="946702"/>
            <a:ext cx="3819715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31"/>
          </p:nvPr>
        </p:nvSpPr>
        <p:spPr>
          <a:xfrm>
            <a:off x="6110473" y="810689"/>
            <a:ext cx="7696062" cy="4820566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6096000" y="810809"/>
            <a:ext cx="4939393" cy="68580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6717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31"/>
          </p:nvPr>
        </p:nvSpPr>
        <p:spPr>
          <a:xfrm>
            <a:off x="6572815" y="1602462"/>
            <a:ext cx="3974473" cy="529175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7300" y="946702"/>
            <a:ext cx="6114221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23580" y="0"/>
            <a:ext cx="3043596" cy="4572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508317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128000" y="0"/>
            <a:ext cx="4064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8128000" y="3217090"/>
            <a:ext cx="1561920" cy="1561920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148404" y="0"/>
            <a:ext cx="3043596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9420" y="946702"/>
            <a:ext cx="4066580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5080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016000" y="0"/>
            <a:ext cx="4064000" cy="6858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112000" y="4572000"/>
            <a:ext cx="5080000" cy="22860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825" y="946702"/>
            <a:ext cx="4057016" cy="1249845"/>
          </a:xfrm>
        </p:spPr>
        <p:txBody>
          <a:bodyPr/>
          <a:lstStyle>
            <a:lvl1pPr>
              <a:defRPr>
                <a:latin typeface="仓耳玄三M W05" panose="02020400000000000000" pitchFamily="18" charset="-122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9133840" y="0"/>
            <a:ext cx="3058160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085840" y="2854960"/>
            <a:ext cx="3048000" cy="400304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  <a:latin typeface="仓耳玄三M W05" panose="02020400000000000000" pitchFamily="18" charset="-122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5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25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1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4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jpeg"/><Relationship Id="rId8" Type="http://schemas.openxmlformats.org/officeDocument/2006/relationships/image" Target="../media/image45.jpeg"/><Relationship Id="rId7" Type="http://schemas.openxmlformats.org/officeDocument/2006/relationships/image" Target="../media/image44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48.jpeg"/><Relationship Id="rId1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0.jpeg"/><Relationship Id="rId1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5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53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3.jpeg"/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墙壁, 室内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594733" y="1743719"/>
            <a:ext cx="26853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商务提案</a:t>
            </a:r>
            <a:endParaRPr lang="zh-CN" altLang="en-US" sz="8000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8320" y="1284790"/>
            <a:ext cx="268534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81490" y="4757195"/>
            <a:ext cx="2798205" cy="1594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Headquarters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9421" y="1800726"/>
            <a:ext cx="4066580" cy="855931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It always does one good. 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22599" y="3441355"/>
            <a:ext cx="2783882" cy="108118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Title One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has power to raise and purify our thoughts like a strain of sacred music, or a noble picture.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22599" y="4955195"/>
            <a:ext cx="2783882" cy="108118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Title One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has power to raise and purify our thoughts like a strain of sacred music, or a noble picture.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09420" y="3487032"/>
            <a:ext cx="1018580" cy="1018580"/>
            <a:chOff x="7109420" y="3487032"/>
            <a:chExt cx="1018580" cy="1018580"/>
          </a:xfrm>
        </p:grpSpPr>
        <p:sp>
          <p:nvSpPr>
            <p:cNvPr id="7" name="Oval 6"/>
            <p:cNvSpPr/>
            <p:nvPr/>
          </p:nvSpPr>
          <p:spPr>
            <a:xfrm>
              <a:off x="7109420" y="3487032"/>
              <a:ext cx="1018580" cy="1018580"/>
            </a:xfrm>
            <a:prstGeom prst="ellipse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  <p:sp>
          <p:nvSpPr>
            <p:cNvPr id="11" name="Freeform 2109"/>
            <p:cNvSpPr>
              <a:spLocks noEditPoints="1"/>
            </p:cNvSpPr>
            <p:nvPr/>
          </p:nvSpPr>
          <p:spPr bwMode="auto">
            <a:xfrm>
              <a:off x="7395333" y="3726343"/>
              <a:ext cx="448698" cy="455259"/>
            </a:xfrm>
            <a:custGeom>
              <a:avLst/>
              <a:gdLst>
                <a:gd name="T0" fmla="*/ 158 w 159"/>
                <a:gd name="T1" fmla="*/ 73 h 160"/>
                <a:gd name="T2" fmla="*/ 79 w 159"/>
                <a:gd name="T3" fmla="*/ 0 h 160"/>
                <a:gd name="T4" fmla="*/ 1 w 159"/>
                <a:gd name="T5" fmla="*/ 73 h 160"/>
                <a:gd name="T6" fmla="*/ 1 w 159"/>
                <a:gd name="T7" fmla="*/ 77 h 160"/>
                <a:gd name="T8" fmla="*/ 5 w 159"/>
                <a:gd name="T9" fmla="*/ 77 h 160"/>
                <a:gd name="T10" fmla="*/ 14 w 159"/>
                <a:gd name="T11" fmla="*/ 69 h 160"/>
                <a:gd name="T12" fmla="*/ 14 w 159"/>
                <a:gd name="T13" fmla="*/ 160 h 160"/>
                <a:gd name="T14" fmla="*/ 58 w 159"/>
                <a:gd name="T15" fmla="*/ 160 h 160"/>
                <a:gd name="T16" fmla="*/ 101 w 159"/>
                <a:gd name="T17" fmla="*/ 160 h 160"/>
                <a:gd name="T18" fmla="*/ 145 w 159"/>
                <a:gd name="T19" fmla="*/ 160 h 160"/>
                <a:gd name="T20" fmla="*/ 145 w 159"/>
                <a:gd name="T21" fmla="*/ 69 h 160"/>
                <a:gd name="T22" fmla="*/ 154 w 159"/>
                <a:gd name="T23" fmla="*/ 77 h 160"/>
                <a:gd name="T24" fmla="*/ 156 w 159"/>
                <a:gd name="T25" fmla="*/ 78 h 160"/>
                <a:gd name="T26" fmla="*/ 158 w 159"/>
                <a:gd name="T27" fmla="*/ 77 h 160"/>
                <a:gd name="T28" fmla="*/ 158 w 159"/>
                <a:gd name="T29" fmla="*/ 73 h 160"/>
                <a:gd name="T30" fmla="*/ 63 w 159"/>
                <a:gd name="T31" fmla="*/ 155 h 160"/>
                <a:gd name="T32" fmla="*/ 63 w 159"/>
                <a:gd name="T33" fmla="*/ 111 h 160"/>
                <a:gd name="T34" fmla="*/ 79 w 159"/>
                <a:gd name="T35" fmla="*/ 94 h 160"/>
                <a:gd name="T36" fmla="*/ 96 w 159"/>
                <a:gd name="T37" fmla="*/ 111 h 160"/>
                <a:gd name="T38" fmla="*/ 96 w 159"/>
                <a:gd name="T39" fmla="*/ 155 h 160"/>
                <a:gd name="T40" fmla="*/ 63 w 159"/>
                <a:gd name="T41" fmla="*/ 155 h 160"/>
                <a:gd name="T42" fmla="*/ 140 w 159"/>
                <a:gd name="T43" fmla="*/ 155 h 160"/>
                <a:gd name="T44" fmla="*/ 101 w 159"/>
                <a:gd name="T45" fmla="*/ 155 h 160"/>
                <a:gd name="T46" fmla="*/ 101 w 159"/>
                <a:gd name="T47" fmla="*/ 111 h 160"/>
                <a:gd name="T48" fmla="*/ 79 w 159"/>
                <a:gd name="T49" fmla="*/ 89 h 160"/>
                <a:gd name="T50" fmla="*/ 58 w 159"/>
                <a:gd name="T51" fmla="*/ 111 h 160"/>
                <a:gd name="T52" fmla="*/ 58 w 159"/>
                <a:gd name="T53" fmla="*/ 155 h 160"/>
                <a:gd name="T54" fmla="*/ 19 w 159"/>
                <a:gd name="T55" fmla="*/ 155 h 160"/>
                <a:gd name="T56" fmla="*/ 19 w 159"/>
                <a:gd name="T57" fmla="*/ 63 h 160"/>
                <a:gd name="T58" fmla="*/ 79 w 159"/>
                <a:gd name="T59" fmla="*/ 7 h 160"/>
                <a:gd name="T60" fmla="*/ 140 w 159"/>
                <a:gd name="T61" fmla="*/ 63 h 160"/>
                <a:gd name="T62" fmla="*/ 140 w 159"/>
                <a:gd name="T63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160">
                  <a:moveTo>
                    <a:pt x="158" y="73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6"/>
                    <a:pt x="1" y="77"/>
                  </a:cubicBezTo>
                  <a:cubicBezTo>
                    <a:pt x="2" y="78"/>
                    <a:pt x="3" y="78"/>
                    <a:pt x="5" y="7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45" y="160"/>
                    <a:pt x="145" y="160"/>
                    <a:pt x="145" y="16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55" y="78"/>
                    <a:pt x="156" y="78"/>
                    <a:pt x="156" y="78"/>
                  </a:cubicBezTo>
                  <a:cubicBezTo>
                    <a:pt x="157" y="78"/>
                    <a:pt x="158" y="77"/>
                    <a:pt x="158" y="77"/>
                  </a:cubicBezTo>
                  <a:cubicBezTo>
                    <a:pt x="159" y="76"/>
                    <a:pt x="159" y="74"/>
                    <a:pt x="158" y="73"/>
                  </a:cubicBezTo>
                  <a:close/>
                  <a:moveTo>
                    <a:pt x="63" y="155"/>
                  </a:moveTo>
                  <a:cubicBezTo>
                    <a:pt x="63" y="111"/>
                    <a:pt x="63" y="111"/>
                    <a:pt x="63" y="111"/>
                  </a:cubicBezTo>
                  <a:cubicBezTo>
                    <a:pt x="63" y="102"/>
                    <a:pt x="70" y="94"/>
                    <a:pt x="79" y="94"/>
                  </a:cubicBezTo>
                  <a:cubicBezTo>
                    <a:pt x="89" y="94"/>
                    <a:pt x="96" y="102"/>
                    <a:pt x="96" y="111"/>
                  </a:cubicBezTo>
                  <a:cubicBezTo>
                    <a:pt x="96" y="155"/>
                    <a:pt x="96" y="155"/>
                    <a:pt x="96" y="155"/>
                  </a:cubicBezTo>
                  <a:lnTo>
                    <a:pt x="63" y="155"/>
                  </a:lnTo>
                  <a:close/>
                  <a:moveTo>
                    <a:pt x="140" y="155"/>
                  </a:moveTo>
                  <a:cubicBezTo>
                    <a:pt x="101" y="155"/>
                    <a:pt x="101" y="155"/>
                    <a:pt x="101" y="155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99"/>
                    <a:pt x="92" y="89"/>
                    <a:pt x="79" y="89"/>
                  </a:cubicBezTo>
                  <a:cubicBezTo>
                    <a:pt x="67" y="89"/>
                    <a:pt x="58" y="99"/>
                    <a:pt x="58" y="111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140" y="63"/>
                    <a:pt x="140" y="63"/>
                    <a:pt x="140" y="63"/>
                  </a:cubicBezTo>
                  <a:lnTo>
                    <a:pt x="140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09420" y="5000872"/>
            <a:ext cx="1018580" cy="1018580"/>
            <a:chOff x="7109420" y="5000872"/>
            <a:chExt cx="1018580" cy="1018580"/>
          </a:xfrm>
        </p:grpSpPr>
        <p:sp>
          <p:nvSpPr>
            <p:cNvPr id="9" name="Oval 8"/>
            <p:cNvSpPr/>
            <p:nvPr/>
          </p:nvSpPr>
          <p:spPr>
            <a:xfrm>
              <a:off x="7109420" y="5000872"/>
              <a:ext cx="1018580" cy="1018580"/>
            </a:xfrm>
            <a:prstGeom prst="ellipse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508000" dist="254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  <p:sp>
          <p:nvSpPr>
            <p:cNvPr id="12" name="Freeform 2113"/>
            <p:cNvSpPr>
              <a:spLocks noEditPoints="1"/>
            </p:cNvSpPr>
            <p:nvPr/>
          </p:nvSpPr>
          <p:spPr bwMode="auto">
            <a:xfrm>
              <a:off x="7431096" y="5283189"/>
              <a:ext cx="375227" cy="453946"/>
            </a:xfrm>
            <a:custGeom>
              <a:avLst/>
              <a:gdLst>
                <a:gd name="T0" fmla="*/ 67 w 133"/>
                <a:gd name="T1" fmla="*/ 72 h 160"/>
                <a:gd name="T2" fmla="*/ 72 w 133"/>
                <a:gd name="T3" fmla="*/ 64 h 160"/>
                <a:gd name="T4" fmla="*/ 75 w 133"/>
                <a:gd name="T5" fmla="*/ 61 h 160"/>
                <a:gd name="T6" fmla="*/ 59 w 133"/>
                <a:gd name="T7" fmla="*/ 67 h 160"/>
                <a:gd name="T8" fmla="*/ 56 w 133"/>
                <a:gd name="T9" fmla="*/ 64 h 160"/>
                <a:gd name="T10" fmla="*/ 53 w 133"/>
                <a:gd name="T11" fmla="*/ 59 h 160"/>
                <a:gd name="T12" fmla="*/ 80 w 133"/>
                <a:gd name="T13" fmla="*/ 59 h 160"/>
                <a:gd name="T14" fmla="*/ 83 w 133"/>
                <a:gd name="T15" fmla="*/ 56 h 160"/>
                <a:gd name="T16" fmla="*/ 91 w 133"/>
                <a:gd name="T17" fmla="*/ 56 h 160"/>
                <a:gd name="T18" fmla="*/ 88 w 133"/>
                <a:gd name="T19" fmla="*/ 53 h 160"/>
                <a:gd name="T20" fmla="*/ 45 w 133"/>
                <a:gd name="T21" fmla="*/ 53 h 160"/>
                <a:gd name="T22" fmla="*/ 64 w 133"/>
                <a:gd name="T23" fmla="*/ 59 h 160"/>
                <a:gd name="T24" fmla="*/ 67 w 133"/>
                <a:gd name="T25" fmla="*/ 56 h 160"/>
                <a:gd name="T26" fmla="*/ 67 w 133"/>
                <a:gd name="T27" fmla="*/ 93 h 160"/>
                <a:gd name="T28" fmla="*/ 64 w 133"/>
                <a:gd name="T29" fmla="*/ 91 h 160"/>
                <a:gd name="T30" fmla="*/ 69 w 133"/>
                <a:gd name="T31" fmla="*/ 99 h 160"/>
                <a:gd name="T32" fmla="*/ 64 w 133"/>
                <a:gd name="T33" fmla="*/ 107 h 160"/>
                <a:gd name="T34" fmla="*/ 67 w 133"/>
                <a:gd name="T35" fmla="*/ 104 h 160"/>
                <a:gd name="T36" fmla="*/ 67 w 133"/>
                <a:gd name="T37" fmla="*/ 117 h 160"/>
                <a:gd name="T38" fmla="*/ 64 w 133"/>
                <a:gd name="T39" fmla="*/ 115 h 160"/>
                <a:gd name="T40" fmla="*/ 69 w 133"/>
                <a:gd name="T41" fmla="*/ 123 h 160"/>
                <a:gd name="T42" fmla="*/ 64 w 133"/>
                <a:gd name="T43" fmla="*/ 131 h 160"/>
                <a:gd name="T44" fmla="*/ 67 w 133"/>
                <a:gd name="T45" fmla="*/ 128 h 160"/>
                <a:gd name="T46" fmla="*/ 131 w 133"/>
                <a:gd name="T47" fmla="*/ 160 h 160"/>
                <a:gd name="T48" fmla="*/ 13 w 133"/>
                <a:gd name="T49" fmla="*/ 160 h 160"/>
                <a:gd name="T50" fmla="*/ 0 w 133"/>
                <a:gd name="T51" fmla="*/ 157 h 160"/>
                <a:gd name="T52" fmla="*/ 11 w 133"/>
                <a:gd name="T53" fmla="*/ 144 h 160"/>
                <a:gd name="T54" fmla="*/ 34 w 133"/>
                <a:gd name="T55" fmla="*/ 99 h 160"/>
                <a:gd name="T56" fmla="*/ 24 w 133"/>
                <a:gd name="T57" fmla="*/ 43 h 160"/>
                <a:gd name="T58" fmla="*/ 11 w 133"/>
                <a:gd name="T59" fmla="*/ 5 h 160"/>
                <a:gd name="T60" fmla="*/ 3 w 133"/>
                <a:gd name="T61" fmla="*/ 0 h 160"/>
                <a:gd name="T62" fmla="*/ 120 w 133"/>
                <a:gd name="T63" fmla="*/ 0 h 160"/>
                <a:gd name="T64" fmla="*/ 133 w 133"/>
                <a:gd name="T65" fmla="*/ 3 h 160"/>
                <a:gd name="T66" fmla="*/ 123 w 133"/>
                <a:gd name="T67" fmla="*/ 16 h 160"/>
                <a:gd name="T68" fmla="*/ 100 w 133"/>
                <a:gd name="T69" fmla="*/ 61 h 160"/>
                <a:gd name="T70" fmla="*/ 109 w 133"/>
                <a:gd name="T71" fmla="*/ 117 h 160"/>
                <a:gd name="T72" fmla="*/ 123 w 133"/>
                <a:gd name="T73" fmla="*/ 155 h 160"/>
                <a:gd name="T74" fmla="*/ 24 w 133"/>
                <a:gd name="T75" fmla="*/ 11 h 160"/>
                <a:gd name="T76" fmla="*/ 117 w 133"/>
                <a:gd name="T77" fmla="*/ 5 h 160"/>
                <a:gd name="T78" fmla="*/ 24 w 133"/>
                <a:gd name="T79" fmla="*/ 11 h 160"/>
                <a:gd name="T80" fmla="*/ 104 w 133"/>
                <a:gd name="T81" fmla="*/ 43 h 160"/>
                <a:gd name="T82" fmla="*/ 29 w 133"/>
                <a:gd name="T83" fmla="*/ 43 h 160"/>
                <a:gd name="T84" fmla="*/ 29 w 133"/>
                <a:gd name="T85" fmla="*/ 144 h 160"/>
                <a:gd name="T86" fmla="*/ 97 w 133"/>
                <a:gd name="T87" fmla="*/ 103 h 160"/>
                <a:gd name="T88" fmla="*/ 29 w 133"/>
                <a:gd name="T89" fmla="*/ 117 h 160"/>
                <a:gd name="T90" fmla="*/ 117 w 133"/>
                <a:gd name="T91" fmla="*/ 155 h 160"/>
                <a:gd name="T92" fmla="*/ 24 w 133"/>
                <a:gd name="T93" fmla="*/ 14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" h="160">
                  <a:moveTo>
                    <a:pt x="67" y="67"/>
                  </a:moveTo>
                  <a:cubicBezTo>
                    <a:pt x="68" y="67"/>
                    <a:pt x="69" y="68"/>
                    <a:pt x="69" y="69"/>
                  </a:cubicBezTo>
                  <a:cubicBezTo>
                    <a:pt x="69" y="71"/>
                    <a:pt x="68" y="72"/>
                    <a:pt x="67" y="72"/>
                  </a:cubicBezTo>
                  <a:cubicBezTo>
                    <a:pt x="65" y="72"/>
                    <a:pt x="64" y="71"/>
                    <a:pt x="64" y="69"/>
                  </a:cubicBezTo>
                  <a:cubicBezTo>
                    <a:pt x="64" y="68"/>
                    <a:pt x="65" y="67"/>
                    <a:pt x="67" y="67"/>
                  </a:cubicBezTo>
                  <a:close/>
                  <a:moveTo>
                    <a:pt x="72" y="64"/>
                  </a:moveTo>
                  <a:cubicBezTo>
                    <a:pt x="72" y="65"/>
                    <a:pt x="73" y="67"/>
                    <a:pt x="75" y="67"/>
                  </a:cubicBezTo>
                  <a:cubicBezTo>
                    <a:pt x="76" y="67"/>
                    <a:pt x="77" y="65"/>
                    <a:pt x="77" y="64"/>
                  </a:cubicBezTo>
                  <a:cubicBezTo>
                    <a:pt x="77" y="63"/>
                    <a:pt x="76" y="61"/>
                    <a:pt x="75" y="61"/>
                  </a:cubicBezTo>
                  <a:cubicBezTo>
                    <a:pt x="73" y="61"/>
                    <a:pt x="72" y="63"/>
                    <a:pt x="72" y="64"/>
                  </a:cubicBezTo>
                  <a:close/>
                  <a:moveTo>
                    <a:pt x="56" y="64"/>
                  </a:moveTo>
                  <a:cubicBezTo>
                    <a:pt x="56" y="65"/>
                    <a:pt x="57" y="67"/>
                    <a:pt x="59" y="67"/>
                  </a:cubicBezTo>
                  <a:cubicBezTo>
                    <a:pt x="60" y="67"/>
                    <a:pt x="61" y="65"/>
                    <a:pt x="61" y="64"/>
                  </a:cubicBezTo>
                  <a:cubicBezTo>
                    <a:pt x="61" y="63"/>
                    <a:pt x="60" y="61"/>
                    <a:pt x="59" y="61"/>
                  </a:cubicBezTo>
                  <a:cubicBezTo>
                    <a:pt x="57" y="61"/>
                    <a:pt x="56" y="63"/>
                    <a:pt x="56" y="64"/>
                  </a:cubicBezTo>
                  <a:close/>
                  <a:moveTo>
                    <a:pt x="48" y="59"/>
                  </a:moveTo>
                  <a:cubicBezTo>
                    <a:pt x="48" y="60"/>
                    <a:pt x="49" y="61"/>
                    <a:pt x="51" y="61"/>
                  </a:cubicBezTo>
                  <a:cubicBezTo>
                    <a:pt x="52" y="61"/>
                    <a:pt x="53" y="60"/>
                    <a:pt x="53" y="59"/>
                  </a:cubicBezTo>
                  <a:cubicBezTo>
                    <a:pt x="53" y="57"/>
                    <a:pt x="52" y="56"/>
                    <a:pt x="51" y="56"/>
                  </a:cubicBezTo>
                  <a:cubicBezTo>
                    <a:pt x="49" y="56"/>
                    <a:pt x="48" y="57"/>
                    <a:pt x="48" y="59"/>
                  </a:cubicBezTo>
                  <a:close/>
                  <a:moveTo>
                    <a:pt x="80" y="59"/>
                  </a:moveTo>
                  <a:cubicBezTo>
                    <a:pt x="80" y="60"/>
                    <a:pt x="81" y="61"/>
                    <a:pt x="83" y="61"/>
                  </a:cubicBezTo>
                  <a:cubicBezTo>
                    <a:pt x="84" y="61"/>
                    <a:pt x="85" y="60"/>
                    <a:pt x="85" y="59"/>
                  </a:cubicBezTo>
                  <a:cubicBezTo>
                    <a:pt x="85" y="57"/>
                    <a:pt x="84" y="56"/>
                    <a:pt x="83" y="56"/>
                  </a:cubicBezTo>
                  <a:cubicBezTo>
                    <a:pt x="81" y="56"/>
                    <a:pt x="80" y="57"/>
                    <a:pt x="80" y="59"/>
                  </a:cubicBezTo>
                  <a:close/>
                  <a:moveTo>
                    <a:pt x="88" y="53"/>
                  </a:moveTo>
                  <a:cubicBezTo>
                    <a:pt x="88" y="55"/>
                    <a:pt x="89" y="56"/>
                    <a:pt x="91" y="56"/>
                  </a:cubicBezTo>
                  <a:cubicBezTo>
                    <a:pt x="92" y="56"/>
                    <a:pt x="93" y="55"/>
                    <a:pt x="93" y="53"/>
                  </a:cubicBezTo>
                  <a:cubicBezTo>
                    <a:pt x="93" y="52"/>
                    <a:pt x="92" y="51"/>
                    <a:pt x="91" y="51"/>
                  </a:cubicBezTo>
                  <a:cubicBezTo>
                    <a:pt x="89" y="51"/>
                    <a:pt x="88" y="52"/>
                    <a:pt x="88" y="53"/>
                  </a:cubicBezTo>
                  <a:close/>
                  <a:moveTo>
                    <a:pt x="40" y="53"/>
                  </a:moveTo>
                  <a:cubicBezTo>
                    <a:pt x="40" y="55"/>
                    <a:pt x="41" y="56"/>
                    <a:pt x="43" y="56"/>
                  </a:cubicBezTo>
                  <a:cubicBezTo>
                    <a:pt x="44" y="56"/>
                    <a:pt x="45" y="55"/>
                    <a:pt x="45" y="53"/>
                  </a:cubicBezTo>
                  <a:cubicBezTo>
                    <a:pt x="45" y="52"/>
                    <a:pt x="44" y="51"/>
                    <a:pt x="43" y="51"/>
                  </a:cubicBezTo>
                  <a:cubicBezTo>
                    <a:pt x="41" y="51"/>
                    <a:pt x="40" y="52"/>
                    <a:pt x="40" y="53"/>
                  </a:cubicBezTo>
                  <a:close/>
                  <a:moveTo>
                    <a:pt x="64" y="59"/>
                  </a:moveTo>
                  <a:cubicBezTo>
                    <a:pt x="64" y="60"/>
                    <a:pt x="65" y="61"/>
                    <a:pt x="67" y="61"/>
                  </a:cubicBezTo>
                  <a:cubicBezTo>
                    <a:pt x="68" y="61"/>
                    <a:pt x="69" y="60"/>
                    <a:pt x="69" y="59"/>
                  </a:cubicBezTo>
                  <a:cubicBezTo>
                    <a:pt x="69" y="57"/>
                    <a:pt x="68" y="56"/>
                    <a:pt x="67" y="56"/>
                  </a:cubicBezTo>
                  <a:cubicBezTo>
                    <a:pt x="65" y="56"/>
                    <a:pt x="64" y="57"/>
                    <a:pt x="64" y="59"/>
                  </a:cubicBezTo>
                  <a:close/>
                  <a:moveTo>
                    <a:pt x="64" y="91"/>
                  </a:moveTo>
                  <a:cubicBezTo>
                    <a:pt x="64" y="92"/>
                    <a:pt x="65" y="93"/>
                    <a:pt x="67" y="93"/>
                  </a:cubicBezTo>
                  <a:cubicBezTo>
                    <a:pt x="68" y="93"/>
                    <a:pt x="69" y="92"/>
                    <a:pt x="69" y="91"/>
                  </a:cubicBezTo>
                  <a:cubicBezTo>
                    <a:pt x="69" y="89"/>
                    <a:pt x="68" y="88"/>
                    <a:pt x="67" y="88"/>
                  </a:cubicBezTo>
                  <a:cubicBezTo>
                    <a:pt x="65" y="88"/>
                    <a:pt x="64" y="89"/>
                    <a:pt x="64" y="91"/>
                  </a:cubicBezTo>
                  <a:close/>
                  <a:moveTo>
                    <a:pt x="64" y="99"/>
                  </a:moveTo>
                  <a:cubicBezTo>
                    <a:pt x="64" y="100"/>
                    <a:pt x="65" y="101"/>
                    <a:pt x="67" y="101"/>
                  </a:cubicBezTo>
                  <a:cubicBezTo>
                    <a:pt x="68" y="101"/>
                    <a:pt x="69" y="100"/>
                    <a:pt x="69" y="99"/>
                  </a:cubicBezTo>
                  <a:cubicBezTo>
                    <a:pt x="69" y="97"/>
                    <a:pt x="68" y="96"/>
                    <a:pt x="67" y="96"/>
                  </a:cubicBezTo>
                  <a:cubicBezTo>
                    <a:pt x="65" y="96"/>
                    <a:pt x="64" y="97"/>
                    <a:pt x="64" y="99"/>
                  </a:cubicBezTo>
                  <a:close/>
                  <a:moveTo>
                    <a:pt x="64" y="107"/>
                  </a:moveTo>
                  <a:cubicBezTo>
                    <a:pt x="64" y="108"/>
                    <a:pt x="65" y="109"/>
                    <a:pt x="67" y="109"/>
                  </a:cubicBezTo>
                  <a:cubicBezTo>
                    <a:pt x="68" y="109"/>
                    <a:pt x="69" y="108"/>
                    <a:pt x="69" y="107"/>
                  </a:cubicBezTo>
                  <a:cubicBezTo>
                    <a:pt x="69" y="105"/>
                    <a:pt x="68" y="104"/>
                    <a:pt x="67" y="104"/>
                  </a:cubicBezTo>
                  <a:cubicBezTo>
                    <a:pt x="65" y="104"/>
                    <a:pt x="64" y="105"/>
                    <a:pt x="64" y="107"/>
                  </a:cubicBezTo>
                  <a:close/>
                  <a:moveTo>
                    <a:pt x="64" y="115"/>
                  </a:moveTo>
                  <a:cubicBezTo>
                    <a:pt x="64" y="116"/>
                    <a:pt x="65" y="117"/>
                    <a:pt x="67" y="117"/>
                  </a:cubicBezTo>
                  <a:cubicBezTo>
                    <a:pt x="68" y="117"/>
                    <a:pt x="69" y="116"/>
                    <a:pt x="69" y="115"/>
                  </a:cubicBezTo>
                  <a:cubicBezTo>
                    <a:pt x="69" y="113"/>
                    <a:pt x="68" y="112"/>
                    <a:pt x="67" y="112"/>
                  </a:cubicBezTo>
                  <a:cubicBezTo>
                    <a:pt x="65" y="112"/>
                    <a:pt x="64" y="113"/>
                    <a:pt x="64" y="115"/>
                  </a:cubicBezTo>
                  <a:close/>
                  <a:moveTo>
                    <a:pt x="64" y="123"/>
                  </a:moveTo>
                  <a:cubicBezTo>
                    <a:pt x="64" y="124"/>
                    <a:pt x="65" y="125"/>
                    <a:pt x="67" y="125"/>
                  </a:cubicBezTo>
                  <a:cubicBezTo>
                    <a:pt x="68" y="125"/>
                    <a:pt x="69" y="124"/>
                    <a:pt x="69" y="123"/>
                  </a:cubicBezTo>
                  <a:cubicBezTo>
                    <a:pt x="69" y="121"/>
                    <a:pt x="68" y="120"/>
                    <a:pt x="67" y="120"/>
                  </a:cubicBezTo>
                  <a:cubicBezTo>
                    <a:pt x="65" y="120"/>
                    <a:pt x="64" y="121"/>
                    <a:pt x="64" y="123"/>
                  </a:cubicBezTo>
                  <a:close/>
                  <a:moveTo>
                    <a:pt x="64" y="131"/>
                  </a:moveTo>
                  <a:cubicBezTo>
                    <a:pt x="64" y="132"/>
                    <a:pt x="65" y="133"/>
                    <a:pt x="67" y="133"/>
                  </a:cubicBezTo>
                  <a:cubicBezTo>
                    <a:pt x="68" y="133"/>
                    <a:pt x="69" y="132"/>
                    <a:pt x="69" y="131"/>
                  </a:cubicBezTo>
                  <a:cubicBezTo>
                    <a:pt x="69" y="129"/>
                    <a:pt x="68" y="128"/>
                    <a:pt x="67" y="128"/>
                  </a:cubicBezTo>
                  <a:cubicBezTo>
                    <a:pt x="65" y="128"/>
                    <a:pt x="64" y="129"/>
                    <a:pt x="64" y="131"/>
                  </a:cubicBezTo>
                  <a:close/>
                  <a:moveTo>
                    <a:pt x="133" y="157"/>
                  </a:moveTo>
                  <a:cubicBezTo>
                    <a:pt x="133" y="159"/>
                    <a:pt x="132" y="160"/>
                    <a:pt x="131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3" y="160"/>
                    <a:pt x="3" y="160"/>
                    <a:pt x="3" y="160"/>
                  </a:cubicBezTo>
                  <a:cubicBezTo>
                    <a:pt x="1" y="160"/>
                    <a:pt x="0" y="159"/>
                    <a:pt x="0" y="157"/>
                  </a:cubicBezTo>
                  <a:cubicBezTo>
                    <a:pt x="0" y="156"/>
                    <a:pt x="1" y="155"/>
                    <a:pt x="3" y="155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0"/>
                    <a:pt x="28" y="103"/>
                    <a:pt x="34" y="99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8" y="57"/>
                    <a:pt x="24" y="50"/>
                    <a:pt x="24" y="43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3"/>
                  </a:cubicBezTo>
                  <a:cubicBezTo>
                    <a:pt x="133" y="4"/>
                    <a:pt x="132" y="5"/>
                    <a:pt x="131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9" y="50"/>
                    <a:pt x="106" y="57"/>
                    <a:pt x="100" y="61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100" y="99"/>
                    <a:pt x="100" y="99"/>
                    <a:pt x="100" y="99"/>
                  </a:cubicBezTo>
                  <a:cubicBezTo>
                    <a:pt x="106" y="103"/>
                    <a:pt x="109" y="110"/>
                    <a:pt x="109" y="117"/>
                  </a:cubicBezTo>
                  <a:cubicBezTo>
                    <a:pt x="109" y="144"/>
                    <a:pt x="109" y="144"/>
                    <a:pt x="109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2" y="155"/>
                    <a:pt x="133" y="156"/>
                    <a:pt x="133" y="157"/>
                  </a:cubicBezTo>
                  <a:close/>
                  <a:moveTo>
                    <a:pt x="24" y="11"/>
                  </a:moveTo>
                  <a:cubicBezTo>
                    <a:pt x="109" y="11"/>
                    <a:pt x="109" y="11"/>
                    <a:pt x="109" y="11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6" y="11"/>
                    <a:pt x="16" y="11"/>
                  </a:cubicBezTo>
                  <a:lnTo>
                    <a:pt x="24" y="11"/>
                  </a:lnTo>
                  <a:close/>
                  <a:moveTo>
                    <a:pt x="67" y="77"/>
                  </a:moveTo>
                  <a:cubicBezTo>
                    <a:pt x="97" y="57"/>
                    <a:pt x="97" y="57"/>
                    <a:pt x="97" y="57"/>
                  </a:cubicBezTo>
                  <a:cubicBezTo>
                    <a:pt x="101" y="54"/>
                    <a:pt x="104" y="49"/>
                    <a:pt x="104" y="43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9"/>
                    <a:pt x="32" y="54"/>
                    <a:pt x="37" y="57"/>
                  </a:cubicBezTo>
                  <a:lnTo>
                    <a:pt x="67" y="77"/>
                  </a:lnTo>
                  <a:close/>
                  <a:moveTo>
                    <a:pt x="29" y="144"/>
                  </a:moveTo>
                  <a:cubicBezTo>
                    <a:pt x="104" y="144"/>
                    <a:pt x="104" y="144"/>
                    <a:pt x="104" y="144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1"/>
                    <a:pt x="101" y="106"/>
                    <a:pt x="97" y="10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2" y="106"/>
                    <a:pt x="29" y="111"/>
                    <a:pt x="29" y="117"/>
                  </a:cubicBezTo>
                  <a:lnTo>
                    <a:pt x="29" y="144"/>
                  </a:lnTo>
                  <a:close/>
                  <a:moveTo>
                    <a:pt x="16" y="155"/>
                  </a:moveTo>
                  <a:cubicBezTo>
                    <a:pt x="117" y="155"/>
                    <a:pt x="117" y="155"/>
                    <a:pt x="117" y="155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24" y="149"/>
                    <a:pt x="24" y="149"/>
                    <a:pt x="24" y="149"/>
                  </a:cubicBezTo>
                  <a:cubicBezTo>
                    <a:pt x="16" y="149"/>
                    <a:pt x="16" y="149"/>
                    <a:pt x="16" y="149"/>
                  </a:cubicBezTo>
                  <a:lnTo>
                    <a:pt x="16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pic>
        <p:nvPicPr>
          <p:cNvPr id="5" name="图片占位符 4" descr="图片包含 人员, 就坐, 妇女, 室内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133839" y="4572000"/>
            <a:ext cx="3058161" cy="22860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432000" rtlCol="0" anchor="ctr"/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Photo Subtitle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 algn="ctr"/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4" name="图片占位符 3" descr="图片包含 人员, 树, 户外, 鲜花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293360" y="2854960"/>
            <a:ext cx="3048000" cy="4003040"/>
          </a:xfrm>
        </p:spPr>
      </p:pic>
      <p:pic>
        <p:nvPicPr>
          <p:cNvPr id="8" name="图片占位符 7" descr="图片包含 床, 人员, 室内, 妇女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40795" y="1713975"/>
            <a:ext cx="4057016" cy="1249845"/>
          </a:xfrm>
        </p:spPr>
        <p:txBody>
          <a:bodyPr/>
          <a:lstStyle/>
          <a:p>
            <a:pPr defTabSz="457200"/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Portfolio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Images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Layout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61414" y="4572000"/>
            <a:ext cx="2490471" cy="1055986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our thoughts like a strain of sacred music, or a noble picture, or a passage from the grander poets.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86097" y="1713975"/>
            <a:ext cx="1025180" cy="2281970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r"/>
            <a:endParaRPr lang="en-US" sz="1400" b="1" dirty="0">
              <a:solidFill>
                <a:schemeClr val="bg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14" name="Freeform 35"/>
          <p:cNvSpPr/>
          <p:nvPr/>
        </p:nvSpPr>
        <p:spPr bwMode="auto">
          <a:xfrm>
            <a:off x="5245493" y="3554817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3" grpId="1" animBg="1"/>
      <p:bldP spid="14" grpId="0" animBg="1"/>
      <p:bldP spid="1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图片包含 户外, 树, 人员, 建筑物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1958685" y="4749644"/>
            <a:ext cx="4066196" cy="1144369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360000" bIns="108000" rtlCol="0" anchor="b"/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rPr>
              <a:t> </a:t>
            </a:r>
            <a:endParaRPr lang="en-US" sz="2800" b="1" dirty="0">
              <a:solidFill>
                <a:schemeClr val="tx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08436" y="4754231"/>
            <a:ext cx="2775876" cy="966602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200" b="1" dirty="0">
                <a:latin typeface="仓耳玄三M W05" panose="02020400000000000000" pitchFamily="18" charset="-122"/>
              </a:rPr>
              <a:t>Subtitle</a:t>
            </a:r>
            <a:endParaRPr lang="en-US" sz="1200" b="1" dirty="0"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900" b="1" dirty="0">
                <a:latin typeface="仓耳玄三M W05" panose="02020400000000000000" pitchFamily="18" charset="-122"/>
              </a:rPr>
              <a:t>A peep at some distant orb </a:t>
            </a:r>
            <a:r>
              <a:rPr lang="en-US" sz="900" dirty="0">
                <a:latin typeface="仓耳玄三M W05" panose="02020400000000000000" pitchFamily="18" charset="-122"/>
              </a:rPr>
              <a:t>has power to raise and purify our thoughts like a strain of sacred music, or a noble picture.</a:t>
            </a:r>
            <a:endParaRPr lang="en-US" sz="900" dirty="0">
              <a:latin typeface="仓耳玄三M W05" panose="02020400000000000000" pitchFamily="18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9619" y="1058627"/>
            <a:ext cx="4046221" cy="213788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Value title here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It always does one good. A peep at some distant orb has power to raise and purify our thoughts like a strain of sacred music, or a noble picture, or a passage from the grander poets.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19619" y="3908970"/>
            <a:ext cx="4046221" cy="168134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Value title here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餐桌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85051" y="1458410"/>
            <a:ext cx="582189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52861" y="1982450"/>
            <a:ext cx="46996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</a:rPr>
              <a:t>PART 03</a:t>
            </a:r>
            <a:endParaRPr lang="zh-CN" altLang="en-US" sz="88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0100" y="3438828"/>
            <a:ext cx="2971800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Copy paste fonts. Choose the only option to retain text.</a:t>
            </a:r>
            <a:endParaRPr lang="en-US" altLang="zh-CN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……</a:t>
            </a:r>
            <a:endParaRPr lang="zh-CN" altLang="en-US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13804" y="2858671"/>
            <a:ext cx="3050196" cy="56461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99" rIns="360000" rtlCol="0" anchor="ctr"/>
          <a:lstStyle/>
          <a:p>
            <a:r>
              <a:rPr lang="en-US" sz="1400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rPr>
              <a:t>Title One</a:t>
            </a:r>
            <a:endParaRPr lang="en-US" sz="1400" b="1" dirty="0">
              <a:solidFill>
                <a:schemeClr val="bg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8824" y="3671309"/>
            <a:ext cx="4057016" cy="1784390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our thoughts like a strain of sacred music, or a noble picture, or a passage from the grander poets. It always does one good.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19619" y="1058627"/>
            <a:ext cx="4046221" cy="2137884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Title Two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It always does one good. A peep at some distant orb has power to raise and purify our thoughts like a strain of sacred music, or a noble picture, or a passage from the grander poets.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5" name="图片占位符 4" descr="图片包含 地面, 户外, 人员, 天空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11" name="文本框 10"/>
          <p:cNvSpPr txBox="1"/>
          <p:nvPr/>
        </p:nvSpPr>
        <p:spPr>
          <a:xfrm>
            <a:off x="1386203" y="1164096"/>
            <a:ext cx="46996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</a:rPr>
              <a:t>Title One</a:t>
            </a:r>
            <a:endParaRPr lang="en-US" altLang="zh-CN" sz="88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549805" y="65393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4464" y="946702"/>
            <a:ext cx="4057015" cy="1249845"/>
          </a:xfrm>
        </p:spPr>
        <p:txBody>
          <a:bodyPr/>
          <a:lstStyle/>
          <a:p>
            <a:pPr defTabSz="457200"/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Emma Harper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34464" y="4003867"/>
            <a:ext cx="3630296" cy="564046"/>
            <a:chOff x="2028824" y="4575559"/>
            <a:chExt cx="4057016" cy="564046"/>
          </a:xfrm>
        </p:grpSpPr>
        <p:sp>
          <p:nvSpPr>
            <p:cNvPr id="7" name="Rectangle 6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028824" y="4575559"/>
              <a:ext cx="3041016" cy="564045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75%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97381" y="4729666"/>
              <a:ext cx="962109" cy="256408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 err="1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Powerpoint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34464" y="5488505"/>
            <a:ext cx="3630296" cy="564046"/>
            <a:chOff x="2028824" y="4575559"/>
            <a:chExt cx="4057016" cy="564046"/>
          </a:xfrm>
        </p:grpSpPr>
        <p:sp>
          <p:nvSpPr>
            <p:cNvPr id="11" name="Rectangle 10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28824" y="4575559"/>
              <a:ext cx="3742056" cy="564045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90%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97381" y="4729666"/>
              <a:ext cx="920906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Photoshop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434465" y="2771538"/>
            <a:ext cx="3630295" cy="65670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34464" y="4750034"/>
            <a:ext cx="3630296" cy="564046"/>
            <a:chOff x="2028824" y="4575559"/>
            <a:chExt cx="4057016" cy="564046"/>
          </a:xfrm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" name="Rectangle 15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28824" y="4575559"/>
              <a:ext cx="2035176" cy="564045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50%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97381" y="4729666"/>
              <a:ext cx="673689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Sketch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842392" y="1782682"/>
            <a:ext cx="2047681" cy="3644578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1000"/>
              </a:spcBef>
            </a:pPr>
            <a:r>
              <a:rPr lang="en-US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</a:t>
            </a:r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01526" y="193040"/>
            <a:ext cx="835266" cy="2187513"/>
          </a:xfrm>
          <a:prstGeom prst="rect">
            <a:avLst/>
          </a:prstGeom>
          <a:noFill/>
        </p:spPr>
        <p:txBody>
          <a:bodyPr wrap="non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1500">
                <a:solidFill>
                  <a:schemeClr val="bg1"/>
                </a:solidFill>
                <a:latin typeface="Montserrat Medium" charset="0"/>
                <a:ea typeface="Montserrat Medium" charset="0"/>
                <a:cs typeface="Montserrat Medium" charset="0"/>
              </a:rPr>
              <a:t>”</a:t>
            </a:r>
            <a:endParaRPr lang="en-US" sz="11500" dirty="0">
              <a:solidFill>
                <a:schemeClr val="bg1"/>
              </a:solidFill>
              <a:latin typeface="Montserrat Medium" charset="0"/>
              <a:ea typeface="Montserrat Medium" charset="0"/>
              <a:cs typeface="Montserrat Medium" charset="0"/>
            </a:endParaRPr>
          </a:p>
        </p:txBody>
      </p:sp>
      <p:pic>
        <p:nvPicPr>
          <p:cNvPr id="5" name="图片占位符 4" descr="图片包含 道路, 地面, 户外, 人员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" presetClass="entr" presetSubtype="2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292" y="1115475"/>
            <a:ext cx="4057016" cy="1249845"/>
          </a:xfrm>
        </p:spPr>
        <p:txBody>
          <a:bodyPr/>
          <a:lstStyle/>
          <a:p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Portfolio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Three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Layout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4292" y="3749040"/>
            <a:ext cx="3406776" cy="21927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Subtitle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3" name="图片占位符 12" descr="图片包含 人员, 树, 户外, 鲜花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5" name="图片占位符 4" descr="图片包含 建筑物, 墙壁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 descr="图片包含 人员, 床, 室内, 妇女&#10;&#10;描述已自动生成"/>
          <p:cNvPicPr>
            <a:picLocks noGrp="1" noChangeAspect="1"/>
          </p:cNvPicPr>
          <p:nvPr>
            <p:ph type="pic" sz="quarter" idx="22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3" name="图片占位符 12" descr="图片包含 室内, 墙壁, 妇女, 人员&#10;&#10;描述已自动生成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6" name="图片占位符 15" descr="图片包含 平面, 天空, 户外, 飞机&#10;&#10;描述已自动生成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8" name="图片占位符 17" descr="图片包含 笔记本电脑, 人员, 计算机, 室内&#10;&#10;描述已自动生成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21" name="图片占位符 20" descr="图片包含 窗户, 人员, 室内, 餐桌&#10;&#10;描述已自动生成"/>
          <p:cNvPicPr>
            <a:picLocks noGrp="1" noChangeAspect="1"/>
          </p:cNvPicPr>
          <p:nvPr>
            <p:ph type="pic" sz="quarter" idx="23"/>
          </p:nvPr>
        </p:nvPicPr>
        <p:blipFill>
          <a:blip r:embed="rId5" cstate="screen"/>
          <a:srcRect/>
          <a:stretch>
            <a:fillRect/>
          </a:stretch>
        </p:blipFill>
        <p:spPr/>
      </p:pic>
      <p:pic>
        <p:nvPicPr>
          <p:cNvPr id="25" name="图片占位符 24" descr="图片包含 人员, 厨房, 男士, 室内&#10;&#10;描述已自动生成"/>
          <p:cNvPicPr>
            <a:picLocks noGrp="1" noChangeAspect="1"/>
          </p:cNvPicPr>
          <p:nvPr>
            <p:ph type="pic" sz="quarter" idx="24"/>
          </p:nvPr>
        </p:nvPicPr>
        <p:blipFill>
          <a:blip r:embed="rId6" cstate="screen"/>
          <a:srcRect/>
          <a:stretch>
            <a:fillRect/>
          </a:stretch>
        </p:blipFill>
        <p:spPr/>
      </p:pic>
      <p:pic>
        <p:nvPicPr>
          <p:cNvPr id="27" name="图片占位符 26" descr="图片包含 人员, 站立, 男士, 户外&#10;&#10;描述已自动生成"/>
          <p:cNvPicPr>
            <a:picLocks noGrp="1" noChangeAspect="1"/>
          </p:cNvPicPr>
          <p:nvPr>
            <p:ph type="pic" sz="quarter" idx="25"/>
          </p:nvPr>
        </p:nvPicPr>
        <p:blipFill>
          <a:blip r:embed="rId7" cstate="screen"/>
          <a:srcRect/>
          <a:stretch>
            <a:fillRect/>
          </a:stretch>
        </p:blipFill>
        <p:spPr/>
      </p:pic>
      <p:pic>
        <p:nvPicPr>
          <p:cNvPr id="5" name="图片占位符 4" descr="图片包含 建筑物, 墙壁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screen"/>
          <a:srcRect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457200"/>
            <a:r>
              <a:rPr lang="en-US" sz="5400" b="1" dirty="0" err="1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Creat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Members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40888" y="2774246"/>
            <a:ext cx="4055113" cy="1256040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A peep at some distant orb has power to raise and purify our thoughts like a strain of sacred music, or a noble picture, or a passage from the grander poets.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110729" y="3431176"/>
            <a:ext cx="2409191" cy="564045"/>
          </a:xfrm>
          <a:prstGeom prst="rect">
            <a:avLst/>
          </a:prstGeom>
          <a:blipFill>
            <a:blip r:embed="rId9" cstate="screen"/>
            <a:stretch>
              <a:fillRect/>
            </a:stretch>
          </a:blipFill>
          <a:ln>
            <a:noFill/>
          </a:ln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pPr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2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6084316" y="3441700"/>
            <a:ext cx="0" cy="3416300"/>
          </a:xfrm>
          <a:prstGeom prst="line">
            <a:avLst/>
          </a:prstGeom>
          <a:ln w="635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70052" y="4182782"/>
            <a:ext cx="4747895" cy="1539771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Products Layout </a:t>
            </a:r>
            <a:b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</a:br>
            <a: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Title here</a:t>
            </a:r>
            <a:endParaRPr lang="en-US" sz="20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052" y="4182782"/>
            <a:ext cx="4747895" cy="1539771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Products Layout </a:t>
            </a:r>
            <a:b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</a:br>
            <a:r>
              <a:rPr lang="en-US" sz="2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Title here</a:t>
            </a:r>
            <a:endParaRPr lang="en-US" sz="20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4" name="图片占位符 3" descr="图片包含 建筑物, 墙壁, 户外&#10;&#10;描述已自动生成"/>
          <p:cNvPicPr>
            <a:picLocks noGrp="1" noChangeAspect="1"/>
          </p:cNvPicPr>
          <p:nvPr>
            <p:ph type="pic" sz="quarter" idx="27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7" name="图片占位符 6" descr="图片包含 人员, 树, 户外, 鲜花&#10;&#10;描述已自动生成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餐桌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85051" y="1458410"/>
            <a:ext cx="582189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52861" y="1982450"/>
            <a:ext cx="46996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</a:rPr>
              <a:t>PART 04</a:t>
            </a:r>
            <a:endParaRPr lang="zh-CN" altLang="en-US" sz="88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0100" y="3438828"/>
            <a:ext cx="2971800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Copy paste fonts. Choose the only option to retain text.</a:t>
            </a:r>
            <a:endParaRPr lang="en-US" altLang="zh-CN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……</a:t>
            </a:r>
            <a:endParaRPr lang="zh-CN" altLang="en-US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09620" y="2447925"/>
            <a:ext cx="5084312" cy="1747732"/>
            <a:chOff x="1019175" y="2457450"/>
            <a:chExt cx="5076825" cy="1752600"/>
          </a:xfrm>
        </p:grpSpPr>
        <p:sp>
          <p:nvSpPr>
            <p:cNvPr id="9" name="Rectangle 8"/>
            <p:cNvSpPr/>
            <p:nvPr/>
          </p:nvSpPr>
          <p:spPr>
            <a:xfrm>
              <a:off x="1019175" y="2457450"/>
              <a:ext cx="5076825" cy="1752600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>
              <a:outerShdw blurRad="762000" dist="254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19176" y="2457450"/>
              <a:ext cx="66674" cy="1752600"/>
            </a:xfrm>
            <a:prstGeom prst="rect">
              <a:avLst/>
            </a:prstGeom>
            <a:solidFill>
              <a:srgbClr val="C7A97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schemeClr val="bg1"/>
                </a:solidFill>
              </a:rPr>
              <a:t> 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8824" y="2744136"/>
            <a:ext cx="4057651" cy="112119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Who we are</a:t>
            </a:r>
            <a:endParaRPr lang="en-US" sz="16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96074" y="2744136"/>
            <a:ext cx="4057651" cy="112119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What we Offer</a:t>
            </a:r>
            <a:endParaRPr lang="en-US" sz="16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28824" y="4639611"/>
            <a:ext cx="4057651" cy="112119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What we do</a:t>
            </a:r>
            <a:endParaRPr lang="en-US" sz="16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6074" y="4639611"/>
            <a:ext cx="4057651" cy="1121195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Where are we Going</a:t>
            </a:r>
            <a:endParaRPr lang="en-US" sz="16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2" name="Title 3"/>
          <p:cNvSpPr txBox="1"/>
          <p:nvPr/>
        </p:nvSpPr>
        <p:spPr>
          <a:xfrm>
            <a:off x="3807408" y="867754"/>
            <a:ext cx="4573047" cy="124984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/>
            <a:r>
              <a:rPr lang="en-US" sz="66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CONTENT</a:t>
            </a:r>
            <a:endParaRPr lang="en-US" sz="66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地面, 道路, 户外, 人员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5" name="图片占位符 4" descr="图片包含 建筑物, 墙壁, 户外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9" name="Freeform 27"/>
          <p:cNvSpPr>
            <a:spLocks noEditPoints="1"/>
          </p:cNvSpPr>
          <p:nvPr/>
        </p:nvSpPr>
        <p:spPr bwMode="auto">
          <a:xfrm>
            <a:off x="5876458" y="5505451"/>
            <a:ext cx="439084" cy="442912"/>
          </a:xfrm>
          <a:custGeom>
            <a:avLst/>
            <a:gdLst>
              <a:gd name="T0" fmla="*/ 160 w 160"/>
              <a:gd name="T1" fmla="*/ 80 h 160"/>
              <a:gd name="T2" fmla="*/ 80 w 160"/>
              <a:gd name="T3" fmla="*/ 0 h 160"/>
              <a:gd name="T4" fmla="*/ 0 w 160"/>
              <a:gd name="T5" fmla="*/ 80 h 160"/>
              <a:gd name="T6" fmla="*/ 80 w 160"/>
              <a:gd name="T7" fmla="*/ 160 h 160"/>
              <a:gd name="T8" fmla="*/ 160 w 160"/>
              <a:gd name="T9" fmla="*/ 80 h 160"/>
              <a:gd name="T10" fmla="*/ 8 w 160"/>
              <a:gd name="T11" fmla="*/ 80 h 160"/>
              <a:gd name="T12" fmla="*/ 80 w 160"/>
              <a:gd name="T13" fmla="*/ 8 h 160"/>
              <a:gd name="T14" fmla="*/ 152 w 160"/>
              <a:gd name="T15" fmla="*/ 80 h 160"/>
              <a:gd name="T16" fmla="*/ 80 w 160"/>
              <a:gd name="T17" fmla="*/ 152 h 160"/>
              <a:gd name="T18" fmla="*/ 8 w 160"/>
              <a:gd name="T19" fmla="*/ 80 h 160"/>
              <a:gd name="T20" fmla="*/ 83 w 160"/>
              <a:gd name="T21" fmla="*/ 118 h 160"/>
              <a:gd name="T22" fmla="*/ 105 w 160"/>
              <a:gd name="T23" fmla="*/ 95 h 160"/>
              <a:gd name="T24" fmla="*/ 105 w 160"/>
              <a:gd name="T25" fmla="*/ 89 h 160"/>
              <a:gd name="T26" fmla="*/ 100 w 160"/>
              <a:gd name="T27" fmla="*/ 89 h 160"/>
              <a:gd name="T28" fmla="*/ 84 w 160"/>
              <a:gd name="T29" fmla="*/ 105 h 160"/>
              <a:gd name="T30" fmla="*/ 84 w 160"/>
              <a:gd name="T31" fmla="*/ 45 h 160"/>
              <a:gd name="T32" fmla="*/ 80 w 160"/>
              <a:gd name="T33" fmla="*/ 41 h 160"/>
              <a:gd name="T34" fmla="*/ 76 w 160"/>
              <a:gd name="T35" fmla="*/ 45 h 160"/>
              <a:gd name="T36" fmla="*/ 76 w 160"/>
              <a:gd name="T37" fmla="*/ 105 h 160"/>
              <a:gd name="T38" fmla="*/ 60 w 160"/>
              <a:gd name="T39" fmla="*/ 89 h 160"/>
              <a:gd name="T40" fmla="*/ 55 w 160"/>
              <a:gd name="T41" fmla="*/ 89 h 160"/>
              <a:gd name="T42" fmla="*/ 55 w 160"/>
              <a:gd name="T43" fmla="*/ 95 h 160"/>
              <a:gd name="T44" fmla="*/ 77 w 160"/>
              <a:gd name="T45" fmla="*/ 118 h 160"/>
              <a:gd name="T46" fmla="*/ 80 w 160"/>
              <a:gd name="T47" fmla="*/ 119 h 160"/>
              <a:gd name="T48" fmla="*/ 83 w 160"/>
              <a:gd name="T49" fmla="*/ 11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0" h="160">
                <a:moveTo>
                  <a:pt x="160" y="80"/>
                </a:moveTo>
                <a:cubicBezTo>
                  <a:pt x="160" y="36"/>
                  <a:pt x="124" y="0"/>
                  <a:pt x="80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lose/>
                <a:moveTo>
                  <a:pt x="8" y="80"/>
                </a:moveTo>
                <a:cubicBezTo>
                  <a:pt x="8" y="40"/>
                  <a:pt x="40" y="8"/>
                  <a:pt x="80" y="8"/>
                </a:cubicBezTo>
                <a:cubicBezTo>
                  <a:pt x="120" y="8"/>
                  <a:pt x="152" y="40"/>
                  <a:pt x="152" y="80"/>
                </a:cubicBezTo>
                <a:cubicBezTo>
                  <a:pt x="152" y="120"/>
                  <a:pt x="120" y="152"/>
                  <a:pt x="80" y="152"/>
                </a:cubicBezTo>
                <a:cubicBezTo>
                  <a:pt x="40" y="152"/>
                  <a:pt x="8" y="120"/>
                  <a:pt x="8" y="80"/>
                </a:cubicBezTo>
                <a:close/>
                <a:moveTo>
                  <a:pt x="83" y="118"/>
                </a:moveTo>
                <a:cubicBezTo>
                  <a:pt x="105" y="95"/>
                  <a:pt x="105" y="95"/>
                  <a:pt x="105" y="95"/>
                </a:cubicBezTo>
                <a:cubicBezTo>
                  <a:pt x="107" y="94"/>
                  <a:pt x="107" y="91"/>
                  <a:pt x="105" y="89"/>
                </a:cubicBezTo>
                <a:cubicBezTo>
                  <a:pt x="104" y="88"/>
                  <a:pt x="101" y="88"/>
                  <a:pt x="100" y="89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4" y="45"/>
                  <a:pt x="84" y="45"/>
                  <a:pt x="84" y="45"/>
                </a:cubicBezTo>
                <a:cubicBezTo>
                  <a:pt x="84" y="43"/>
                  <a:pt x="82" y="41"/>
                  <a:pt x="80" y="41"/>
                </a:cubicBezTo>
                <a:cubicBezTo>
                  <a:pt x="78" y="41"/>
                  <a:pt x="76" y="43"/>
                  <a:pt x="76" y="45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60" y="89"/>
                  <a:pt x="60" y="89"/>
                  <a:pt x="60" y="89"/>
                </a:cubicBezTo>
                <a:cubicBezTo>
                  <a:pt x="59" y="88"/>
                  <a:pt x="56" y="88"/>
                  <a:pt x="55" y="89"/>
                </a:cubicBezTo>
                <a:cubicBezTo>
                  <a:pt x="53" y="91"/>
                  <a:pt x="53" y="94"/>
                  <a:pt x="55" y="95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8" y="118"/>
                  <a:pt x="79" y="119"/>
                  <a:pt x="80" y="119"/>
                </a:cubicBezTo>
                <a:cubicBezTo>
                  <a:pt x="81" y="119"/>
                  <a:pt x="82" y="118"/>
                  <a:pt x="83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52400" dir="5400000" algn="t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5388" y="2605294"/>
            <a:ext cx="10146612" cy="1647411"/>
          </a:xfrm>
        </p:spPr>
        <p:txBody>
          <a:bodyPr/>
          <a:lstStyle/>
          <a:p>
            <a:pPr algn="l"/>
            <a:r>
              <a:rPr lang="en-US" sz="88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Devices Mockup</a:t>
            </a:r>
            <a:endParaRPr lang="en-US" sz="8800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77275" y="866290"/>
            <a:ext cx="4064158" cy="1249845"/>
          </a:xfrm>
        </p:spPr>
        <p:txBody>
          <a:bodyPr/>
          <a:lstStyle/>
          <a:p>
            <a:r>
              <a:rPr lang="en-US" sz="60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Application</a:t>
            </a:r>
            <a:br>
              <a:rPr lang="en-US" sz="60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60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Devices</a:t>
            </a:r>
            <a:endParaRPr lang="en-US" sz="60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663055" y="3973387"/>
            <a:ext cx="3630296" cy="564046"/>
            <a:chOff x="2028824" y="4575559"/>
            <a:chExt cx="4057016" cy="564046"/>
          </a:xfrm>
        </p:grpSpPr>
        <p:sp>
          <p:nvSpPr>
            <p:cNvPr id="13" name="Rectangle 12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28824" y="4575559"/>
              <a:ext cx="3041016" cy="564045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75%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97381" y="4729666"/>
              <a:ext cx="374521" cy="256600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UI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63055" y="5458025"/>
            <a:ext cx="3630296" cy="564046"/>
            <a:chOff x="2028824" y="4575559"/>
            <a:chExt cx="4057016" cy="564046"/>
          </a:xfrm>
        </p:grpSpPr>
        <p:sp>
          <p:nvSpPr>
            <p:cNvPr id="17" name="Rectangle 16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28824" y="4575559"/>
              <a:ext cx="3742056" cy="564045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90%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97381" y="4729666"/>
              <a:ext cx="1132295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User interface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663056" y="2741058"/>
            <a:ext cx="3630295" cy="65670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63055" y="4719554"/>
            <a:ext cx="3630296" cy="564046"/>
            <a:chOff x="2028824" y="4575559"/>
            <a:chExt cx="4057016" cy="564046"/>
          </a:xfrm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6" name="Rectangle 25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28824" y="4575559"/>
              <a:ext cx="2035176" cy="564045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50%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97381" y="4729666"/>
              <a:ext cx="793716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Program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pic>
        <p:nvPicPr>
          <p:cNvPr id="5" name="图片占位符 4" descr="图片包含 人员, 树, 户外, 鲜花&#10;&#10;描述已自动生成"/>
          <p:cNvPicPr>
            <a:picLocks noGrp="1" noChangeAspect="1"/>
          </p:cNvPicPr>
          <p:nvPr>
            <p:ph type="pic" sz="quarter" idx="29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024" y="1068622"/>
            <a:ext cx="3819715" cy="1249845"/>
          </a:xfrm>
        </p:spPr>
        <p:txBody>
          <a:bodyPr/>
          <a:lstStyle/>
          <a:p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Application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Devices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49704" y="2884073"/>
            <a:ext cx="2506961" cy="2593650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Subtitle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5" name="图片占位符 4" descr="图片包含 平面, 天空, 户外, 飞机&#10;&#10;描述已自动生成"/>
          <p:cNvPicPr>
            <a:picLocks noGrp="1" noChangeAspect="1"/>
          </p:cNvPicPr>
          <p:nvPr>
            <p:ph type="pic" sz="quarter" idx="31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4713" y="931462"/>
            <a:ext cx="4067176" cy="1249845"/>
          </a:xfrm>
        </p:spPr>
        <p:txBody>
          <a:bodyPr/>
          <a:lstStyle/>
          <a:p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Application</a:t>
            </a:r>
            <a:b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Devices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644712" y="3988627"/>
            <a:ext cx="3630296" cy="564046"/>
            <a:chOff x="2028824" y="4575559"/>
            <a:chExt cx="4057016" cy="564046"/>
          </a:xfrm>
        </p:grpSpPr>
        <p:sp>
          <p:nvSpPr>
            <p:cNvPr id="14" name="Rectangle 13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28824" y="4575559"/>
              <a:ext cx="3041016" cy="564045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75%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97381" y="4729666"/>
              <a:ext cx="374521" cy="256600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UI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44712" y="5473265"/>
            <a:ext cx="3630296" cy="564046"/>
            <a:chOff x="2028824" y="4575559"/>
            <a:chExt cx="4057016" cy="564046"/>
          </a:xfrm>
        </p:grpSpPr>
        <p:sp>
          <p:nvSpPr>
            <p:cNvPr id="18" name="Rectangle 17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28824" y="4575559"/>
              <a:ext cx="3742056" cy="564045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90%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97381" y="4729666"/>
              <a:ext cx="1132295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User interface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44713" y="2756298"/>
            <a:ext cx="3630295" cy="65670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644712" y="4734794"/>
            <a:ext cx="3630296" cy="564046"/>
            <a:chOff x="2028824" y="4575559"/>
            <a:chExt cx="4057016" cy="564046"/>
          </a:xfrm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3" name="Rectangle 22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28824" y="4575559"/>
              <a:ext cx="2035176" cy="564045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50%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97381" y="4729666"/>
              <a:ext cx="793716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Program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pic>
        <p:nvPicPr>
          <p:cNvPr id="5" name="图片占位符 4" descr="图片包含 笔记本电脑, 计算机, 人员, 室内&#10;&#10;描述已自动生成"/>
          <p:cNvPicPr>
            <a:picLocks noGrp="1" noChangeAspect="1"/>
          </p:cNvPicPr>
          <p:nvPr>
            <p:ph type="pic" sz="quarter" idx="31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墙壁, 室内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590923" y="1869100"/>
            <a:ext cx="26853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谢谢大家</a:t>
            </a:r>
            <a:endParaRPr lang="zh-CN" altLang="en-US" sz="8000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8320" y="1284790"/>
            <a:ext cx="268534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81490" y="4757195"/>
            <a:ext cx="2798205" cy="1594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餐桌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85051" y="1458410"/>
            <a:ext cx="582189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52861" y="1982450"/>
            <a:ext cx="46996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</a:rPr>
              <a:t>PART 01</a:t>
            </a:r>
            <a:endParaRPr lang="zh-CN" altLang="en-US" sz="88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0100" y="3438828"/>
            <a:ext cx="2971800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Copy paste fonts. Choose the only option to retain text.</a:t>
            </a:r>
            <a:endParaRPr lang="en-US" altLang="zh-CN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……</a:t>
            </a:r>
            <a:endParaRPr lang="zh-CN" altLang="en-US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142835"/>
            <a:ext cx="5362893" cy="1249845"/>
          </a:xfrm>
        </p:spPr>
        <p:txBody>
          <a:bodyPr/>
          <a:lstStyle/>
          <a:p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Meet the Team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8600" y="5151120"/>
            <a:ext cx="2032000" cy="56404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pPr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2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00821" y="5165188"/>
            <a:ext cx="2018416" cy="5359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7135" y="5165188"/>
            <a:ext cx="2018416" cy="5359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35670" y="5165188"/>
            <a:ext cx="2018416" cy="5359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14" name="图片占位符 13" descr="图片包含 人员, 厨房, 男士, 室内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535988" y="2286000"/>
            <a:ext cx="2032000" cy="2865438"/>
          </a:xfrm>
        </p:spPr>
      </p:pic>
      <p:pic>
        <p:nvPicPr>
          <p:cNvPr id="10" name="图片占位符 9" descr="图片包含 人员, 床, 室内, 妇女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286500" y="2286000"/>
            <a:ext cx="2032000" cy="2865438"/>
          </a:xfrm>
        </p:spPr>
      </p:pic>
      <p:pic>
        <p:nvPicPr>
          <p:cNvPr id="5" name="图片占位符 4" descr="图片包含 笔记本电脑, 计算机, 人员, 室内&#10;&#10;描述已自动生成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790700" y="2286000"/>
            <a:ext cx="2032000" cy="2865438"/>
          </a:xfrm>
        </p:spPr>
      </p:pic>
      <p:pic>
        <p:nvPicPr>
          <p:cNvPr id="8" name="图片占位符 7" descr="图片包含 人员, 树, 户外, 鲜花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038600" y="2286000"/>
            <a:ext cx="2032000" cy="2865438"/>
          </a:xfr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床, 人员, 室内, 妇女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>
          <a:xfrm>
            <a:off x="1465263" y="0"/>
            <a:ext cx="3043237" cy="457200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31179" y="1351143"/>
            <a:ext cx="6114221" cy="1249845"/>
          </a:xfrm>
        </p:spPr>
        <p:txBody>
          <a:bodyPr/>
          <a:lstStyle/>
          <a:p>
            <a:pPr defTabSz="457200"/>
            <a:r>
              <a:rPr 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Welcome</a:t>
            </a:r>
            <a:br>
              <a:rPr 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Message</a:t>
            </a:r>
            <a:endParaRPr lang="en-US" sz="8000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83957" y="3443288"/>
            <a:ext cx="1025180" cy="2281970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r"/>
            <a:endParaRPr lang="en-US" sz="1400" b="1" dirty="0">
              <a:solidFill>
                <a:schemeClr val="bg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9" name="Freeform 35"/>
          <p:cNvSpPr/>
          <p:nvPr/>
        </p:nvSpPr>
        <p:spPr bwMode="auto">
          <a:xfrm>
            <a:off x="3843353" y="5284130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5541" y="4681439"/>
            <a:ext cx="2018416" cy="53590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Victor Hugo</a:t>
            </a:r>
            <a:endParaRPr lang="en-US" sz="1400" b="1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Graphic Designer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31180" y="4024344"/>
            <a:ext cx="6114221" cy="1482513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平面, 天空, 户外, 飞机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6382" y="1402251"/>
            <a:ext cx="4067175" cy="1249845"/>
          </a:xfrm>
        </p:spPr>
        <p:txBody>
          <a:bodyPr/>
          <a:lstStyle/>
          <a:p>
            <a:r>
              <a:rPr lang="en-US" sz="54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John Doe</a:t>
            </a:r>
            <a:endParaRPr lang="en-US" sz="54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4" name="Title 1"/>
          <p:cNvSpPr txBox="1"/>
          <p:nvPr/>
        </p:nvSpPr>
        <p:spPr>
          <a:xfrm rot="16200000">
            <a:off x="-1191896" y="2797575"/>
            <a:ext cx="4067176" cy="1249845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b="1" i="0" kern="1200" spc="-1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MEET THE</a:t>
            </a:r>
            <a:br>
              <a:rPr lang="en-US" dirty="0">
                <a:solidFill>
                  <a:schemeClr val="bg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</a:br>
            <a:r>
              <a:rPr lang="en-US" dirty="0">
                <a:solidFill>
                  <a:schemeClr val="bg1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</a:rPr>
              <a:t>TEAM</a:t>
            </a:r>
            <a:endParaRPr lang="en-US" dirty="0">
              <a:solidFill>
                <a:schemeClr val="bg1"/>
              </a:solidFill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044822" y="3655405"/>
            <a:ext cx="3630296" cy="564046"/>
            <a:chOff x="2028824" y="4575559"/>
            <a:chExt cx="4057016" cy="564046"/>
          </a:xfrm>
        </p:grpSpPr>
        <p:sp>
          <p:nvSpPr>
            <p:cNvPr id="7" name="Rectangle 6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028824" y="4575559"/>
              <a:ext cx="3041016" cy="564045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75%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97381" y="4729666"/>
              <a:ext cx="962109" cy="256408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 err="1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Powerpoint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44822" y="5140043"/>
            <a:ext cx="3630296" cy="564046"/>
            <a:chOff x="2028824" y="4575559"/>
            <a:chExt cx="4057016" cy="564046"/>
          </a:xfrm>
        </p:grpSpPr>
        <p:sp>
          <p:nvSpPr>
            <p:cNvPr id="11" name="Rectangle 10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28824" y="4575559"/>
              <a:ext cx="3742056" cy="564045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90%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97381" y="4729666"/>
              <a:ext cx="920906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Photoshop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044823" y="2771538"/>
            <a:ext cx="3630295" cy="472813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044822" y="4401572"/>
            <a:ext cx="3630296" cy="564046"/>
            <a:chOff x="2028824" y="4575559"/>
            <a:chExt cx="4057016" cy="564046"/>
          </a:xfrm>
          <a:effectLst>
            <a:outerShdw blurRad="508000" dist="254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" name="Rectangle 15"/>
            <p:cNvSpPr/>
            <p:nvPr/>
          </p:nvSpPr>
          <p:spPr>
            <a:xfrm>
              <a:off x="2028824" y="4575560"/>
              <a:ext cx="4057016" cy="5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pPr algn="r"/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28824" y="4575559"/>
              <a:ext cx="2035176" cy="564045"/>
            </a:xfrm>
            <a:prstGeom prst="rect">
              <a:avLst/>
            </a:prstGeom>
            <a:blipFill>
              <a:blip r:embed="rId4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Ins="144000" rtlCol="0" anchor="ctr"/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50%</a:t>
              </a:r>
              <a:endParaRPr lang="en-US" b="1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97381" y="4729666"/>
              <a:ext cx="673689" cy="255767"/>
            </a:xfrm>
            <a:prstGeom prst="rect">
              <a:avLst/>
            </a:prstGeom>
            <a:noFill/>
          </p:spPr>
          <p:txBody>
            <a:bodyPr wrap="non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1000" b="1" dirty="0">
                  <a:solidFill>
                    <a:schemeClr val="bg1"/>
                  </a:solidFill>
                  <a:latin typeface="仓耳玄三M W05" panose="02020400000000000000" pitchFamily="18" charset="-122"/>
                </a:rPr>
                <a:t>Sketch</a:t>
              </a:r>
              <a:endPara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0653250" y="3999058"/>
            <a:ext cx="1025180" cy="2281970"/>
          </a:xfrm>
          <a:prstGeom prst="rect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r"/>
            <a:endParaRPr lang="en-US" sz="1400" b="1" dirty="0">
              <a:solidFill>
                <a:schemeClr val="bg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21" name="Freeform 35"/>
          <p:cNvSpPr/>
          <p:nvPr/>
        </p:nvSpPr>
        <p:spPr bwMode="auto">
          <a:xfrm>
            <a:off x="11012646" y="5839900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ccel="50000" decel="5000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" presetClass="entr" presetSubtype="8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ccel="50000" decel="5000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20" grpId="0" animBg="1"/>
      <p:bldP spid="20" grpId="1" animBg="1"/>
      <p:bldP spid="21" grpId="0" animBg="1"/>
      <p:bldP spid="2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5080000" y="2854960"/>
            <a:ext cx="4988560" cy="228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The </a:t>
            </a:r>
            <a:b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John Doe</a:t>
            </a:r>
            <a:b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Presentation</a:t>
            </a:r>
            <a:b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Summit</a:t>
            </a:r>
            <a:br>
              <a:rPr lang="en-US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</a:br>
            <a:r>
              <a:rPr lang="en-US" b="1" dirty="0" smtClean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20XX</a:t>
            </a:r>
            <a:endParaRPr lang="en-US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4800" y="3217090"/>
            <a:ext cx="2743200" cy="1505147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 algn="r"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>
                <a:latin typeface="仓耳玄三M W05" panose="02020400000000000000" pitchFamily="18" charset="-122"/>
              </a:rPr>
              <a:t>Subtitle here</a:t>
            </a:r>
            <a:endParaRPr lang="en-US" sz="1600" b="1" dirty="0">
              <a:latin typeface="仓耳玄三M W05" panose="02020400000000000000" pitchFamily="18" charset="-122"/>
            </a:endParaRPr>
          </a:p>
          <a:p>
            <a:pPr algn="r"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</a:t>
            </a:r>
            <a:endParaRPr lang="en-US" sz="1000" dirty="0">
              <a:latin typeface="仓耳玄三M W05" panose="02020400000000000000" pitchFamily="18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0056" y="4495902"/>
            <a:ext cx="2134097" cy="1056819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our thoughts like a strain of sacred music, or a noble picture, or a passage from the grander poets.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04977" y="4576030"/>
            <a:ext cx="1025180" cy="2281970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r"/>
            <a:endParaRPr lang="en-US" sz="1400" b="1" dirty="0">
              <a:solidFill>
                <a:schemeClr val="bg1"/>
              </a:solidFill>
              <a:latin typeface="Open Sans" panose="020B0606030504020204" charset="0"/>
              <a:ea typeface="Open Sans" panose="020B0606030504020204" charset="0"/>
              <a:cs typeface="Open Sans" panose="020B0606030504020204" charset="0"/>
            </a:endParaRPr>
          </a:p>
        </p:txBody>
      </p:sp>
      <p:sp>
        <p:nvSpPr>
          <p:cNvPr id="12" name="Freeform 35"/>
          <p:cNvSpPr/>
          <p:nvPr/>
        </p:nvSpPr>
        <p:spPr bwMode="auto">
          <a:xfrm>
            <a:off x="1364373" y="6416872"/>
            <a:ext cx="306387" cy="247432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pic>
        <p:nvPicPr>
          <p:cNvPr id="8" name="图片占位符 7" descr="图片包含 地面, 道路, 户外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accel="50000" decel="5000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  <p:bldP spid="10" grpId="0"/>
      <p:bldP spid="11" grpId="0" animBg="1"/>
      <p:bldP spid="11" grpId="1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餐桌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85051" y="1458410"/>
            <a:ext cx="5821898" cy="34724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C7A974"/>
                </a:gs>
                <a:gs pos="55800">
                  <a:srgbClr val="C7A974"/>
                </a:gs>
                <a:gs pos="100000">
                  <a:srgbClr val="FBEAD6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仓耳玄三M W05" panose="02020400000000000000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52861" y="1982450"/>
            <a:ext cx="46996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</a:rPr>
              <a:t>PART 02</a:t>
            </a:r>
            <a:endParaRPr lang="zh-CN" altLang="en-US" sz="8800" b="1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0100" y="3438828"/>
            <a:ext cx="2971800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Copy paste fonts. Choose the only option to retain text.</a:t>
            </a:r>
            <a:endParaRPr lang="en-US" altLang="zh-CN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E5CDAF"/>
                </a:solidFill>
                <a:latin typeface="仓耳玄三M W05" panose="02020400000000000000" pitchFamily="18" charset="-122"/>
              </a:rPr>
              <a:t>……</a:t>
            </a:r>
            <a:endParaRPr lang="zh-CN" altLang="en-US" sz="1400" dirty="0">
              <a:solidFill>
                <a:srgbClr val="E5CDAF"/>
              </a:solidFill>
              <a:latin typeface="仓耳玄三M W05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窗户, 人员, 室内, 就坐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9519" y="2515536"/>
            <a:ext cx="6603113" cy="855931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b="1" dirty="0">
                <a:solidFill>
                  <a:schemeClr val="bg1"/>
                </a:solidFill>
                <a:latin typeface="仓耳玄三M W05" panose="02020400000000000000" pitchFamily="18" charset="-122"/>
              </a:rPr>
              <a:t>A peep at some distant orb has power to raise and purify </a:t>
            </a: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our thoughts like a strain of sacred music, or a noble picture, or a passage from the grander poets. It always does one good. 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0314" y="3769406"/>
            <a:ext cx="9282461" cy="1142706"/>
            <a:chOff x="1019174" y="2457450"/>
            <a:chExt cx="9268792" cy="1145889"/>
          </a:xfrm>
        </p:grpSpPr>
        <p:sp>
          <p:nvSpPr>
            <p:cNvPr id="8" name="Rectangle 7"/>
            <p:cNvSpPr/>
            <p:nvPr/>
          </p:nvSpPr>
          <p:spPr>
            <a:xfrm>
              <a:off x="1019174" y="2457450"/>
              <a:ext cx="9268792" cy="1145889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outerShdw blurRad="762000" dist="254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4000" tIns="0" rtlCol="0" anchor="ctr"/>
            <a:lstStyle/>
            <a:p>
              <a:pPr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Open Sans" panose="020B0606030504020204" charset="0"/>
                  <a:ea typeface="Open Sans" panose="020B0606030504020204" charset="0"/>
                  <a:cs typeface="Open Sans" panose="020B0606030504020204" charset="0"/>
                </a:rPr>
                <a:t>A peep at some distant orb has power to raise and purify our thoughts like a strain of sacred music, or a noble picture, or a passage from the grander poets. It always does one good.</a:t>
              </a:r>
              <a:endParaRPr lang="en-US" sz="1400" dirty="0">
                <a:solidFill>
                  <a:schemeClr val="bg1"/>
                </a:solidFill>
                <a:latin typeface="Open Sans" panose="020B0606030504020204" charset="0"/>
                <a:ea typeface="Open Sans" panose="020B0606030504020204" charset="0"/>
                <a:cs typeface="Open Sans" panose="020B060603050402020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19176" y="2457450"/>
              <a:ext cx="68299" cy="1144379"/>
            </a:xfrm>
            <a:prstGeom prst="rect">
              <a:avLst/>
            </a:prstGeom>
            <a:solidFill>
              <a:srgbClr val="C7A97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仓耳玄三M W05" panose="02020400000000000000" pitchFamily="18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899519" y="5193154"/>
            <a:ext cx="6603113" cy="472813"/>
          </a:xfrm>
          <a:prstGeom prst="rect">
            <a:avLst/>
          </a:prstGeom>
          <a:noFill/>
        </p:spPr>
        <p:txBody>
          <a:bodyPr wrap="square" lIns="0" tIns="36000" rIns="216000" bIns="36000" rtlCol="0">
            <a:sp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en-US" sz="1000" dirty="0">
                <a:solidFill>
                  <a:schemeClr val="bg1"/>
                </a:solidFill>
                <a:latin typeface="仓耳玄三M W05" panose="02020400000000000000" pitchFamily="18" charset="-122"/>
              </a:rPr>
              <a:t>It always does one good. A peep at some distant orb has power to raise and purify our thoughts like a strain of sacred music, or a noble picture, or a passage from the grander poets. It always does one good.</a:t>
            </a:r>
            <a:endParaRPr lang="en-US" sz="1000" dirty="0">
              <a:solidFill>
                <a:schemeClr val="bg1"/>
              </a:solidFill>
              <a:latin typeface="仓耳玄三M W05" panose="02020400000000000000" pitchFamily="18" charset="-122"/>
            </a:endParaRPr>
          </a:p>
        </p:txBody>
      </p:sp>
      <p:sp>
        <p:nvSpPr>
          <p:cNvPr id="11" name="Title 3"/>
          <p:cNvSpPr txBox="1"/>
          <p:nvPr/>
        </p:nvSpPr>
        <p:spPr>
          <a:xfrm>
            <a:off x="1899519" y="749158"/>
            <a:ext cx="6114221" cy="124984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/>
            <a:r>
              <a:rPr lang="en-US" sz="8000" dirty="0">
                <a:gradFill flip="none" rotWithShape="1">
                  <a:gsLst>
                    <a:gs pos="0">
                      <a:srgbClr val="C7A974"/>
                    </a:gs>
                    <a:gs pos="96753">
                      <a:srgbClr val="FBEAD6"/>
                    </a:gs>
                    <a:gs pos="73377">
                      <a:srgbClr val="A4864E"/>
                    </a:gs>
                    <a:gs pos="47000">
                      <a:srgbClr val="FBEAD6"/>
                    </a:gs>
                  </a:gsLst>
                  <a:lin ang="13500000" scaled="1"/>
                  <a:tileRect/>
                </a:gradFill>
                <a:effectLst>
                  <a:outerShdw blurRad="177800" dist="279400" dir="8100000" algn="tr" rotWithShape="0">
                    <a:prstClr val="black">
                      <a:alpha val="40000"/>
                    </a:prstClr>
                  </a:outerShdw>
                </a:effectLst>
                <a:latin typeface="仓耳玄三M W05" panose="02020400000000000000" pitchFamily="18" charset="-122"/>
                <a:ea typeface="仓耳玄三M W05" panose="02020400000000000000" pitchFamily="18" charset="-122"/>
                <a:cs typeface="+mn-cs"/>
              </a:rPr>
              <a:t>Message</a:t>
            </a:r>
            <a:endParaRPr lang="en-US" sz="8000" dirty="0">
              <a:gradFill flip="none" rotWithShape="1">
                <a:gsLst>
                  <a:gs pos="0">
                    <a:srgbClr val="C7A974"/>
                  </a:gs>
                  <a:gs pos="96753">
                    <a:srgbClr val="FBEAD6"/>
                  </a:gs>
                  <a:gs pos="73377">
                    <a:srgbClr val="A4864E"/>
                  </a:gs>
                  <a:gs pos="47000">
                    <a:srgbClr val="FBEAD6"/>
                  </a:gs>
                </a:gsLst>
                <a:lin ang="13500000" scaled="1"/>
                <a:tileRect/>
              </a:gradFill>
              <a:effectLst>
                <a:outerShdw blurRad="177800" dist="279400" dir="8100000" algn="tr" rotWithShape="0">
                  <a:prstClr val="black">
                    <a:alpha val="40000"/>
                  </a:prstClr>
                </a:outerShdw>
              </a:effectLst>
              <a:latin typeface="仓耳玄三M W05" panose="02020400000000000000" pitchFamily="18" charset="-122"/>
              <a:ea typeface="仓耳玄三M W05" panose="02020400000000000000" pitchFamily="18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黑金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lIns="360000" rIns="432000" rtlCol="0" anchor="ctr"/>
      <a:lstStyle>
        <a:defPPr algn="l">
          <a:lnSpc>
            <a:spcPct val="130000"/>
          </a:lnSpc>
          <a:spcBef>
            <a:spcPts val="1000"/>
          </a:spcBef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7752</Words>
  <Application>WPS 演示</Application>
  <PresentationFormat>自定义</PresentationFormat>
  <Paragraphs>222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仓耳玄三M W05</vt:lpstr>
      <vt:lpstr>微软雅黑</vt:lpstr>
      <vt:lpstr>Montserrat Black</vt:lpstr>
      <vt:lpstr>★日文毛笔</vt:lpstr>
      <vt:lpstr>方正粗黑宋简体</vt:lpstr>
      <vt:lpstr>Open Sans</vt:lpstr>
      <vt:lpstr>Montserrat</vt:lpstr>
      <vt:lpstr>Arial Unicode MS</vt:lpstr>
      <vt:lpstr>等线</vt:lpstr>
      <vt:lpstr>Montserrat Medium</vt:lpstr>
      <vt:lpstr>汉仪中圆简</vt:lpstr>
      <vt:lpstr>Arial</vt:lpstr>
      <vt:lpstr>Calibri</vt:lpstr>
      <vt:lpstr>黑金</vt:lpstr>
      <vt:lpstr>自定义设计方案</vt:lpstr>
      <vt:lpstr>PowerPoint 演示文稿</vt:lpstr>
      <vt:lpstr> </vt:lpstr>
      <vt:lpstr>PowerPoint 演示文稿</vt:lpstr>
      <vt:lpstr>Meet the Team</vt:lpstr>
      <vt:lpstr>Welcome Message</vt:lpstr>
      <vt:lpstr>John Doe</vt:lpstr>
      <vt:lpstr>The  John Doe Presentation Summit 20XX</vt:lpstr>
      <vt:lpstr>PowerPoint 演示文稿</vt:lpstr>
      <vt:lpstr>  </vt:lpstr>
      <vt:lpstr>Headquarters</vt:lpstr>
      <vt:lpstr>Portfolio Images Layout</vt:lpstr>
      <vt:lpstr>PowerPoint 演示文稿</vt:lpstr>
      <vt:lpstr>PowerPoint 演示文稿</vt:lpstr>
      <vt:lpstr>  </vt:lpstr>
      <vt:lpstr>Emma Harper</vt:lpstr>
      <vt:lpstr>Portfolio Three Layout</vt:lpstr>
      <vt:lpstr>Creat Members</vt:lpstr>
      <vt:lpstr>PowerPoint 演示文稿</vt:lpstr>
      <vt:lpstr>PowerPoint 演示文稿</vt:lpstr>
      <vt:lpstr>Devices Mockup</vt:lpstr>
      <vt:lpstr>Application Devices</vt:lpstr>
      <vt:lpstr>Application Devices</vt:lpstr>
      <vt:lpstr>Application Devices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欧美黑金</dc:title>
  <dc:creator>第一PPT</dc:creator>
  <cp:keywords>www.1ppt.com</cp:keywords>
  <dc:description>www.1ppt.com</dc:description>
  <cp:lastModifiedBy>铭</cp:lastModifiedBy>
  <cp:revision>80</cp:revision>
  <dcterms:created xsi:type="dcterms:W3CDTF">2019-03-29T12:26:00Z</dcterms:created>
  <dcterms:modified xsi:type="dcterms:W3CDTF">2022-02-11T03:23:22Z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D02B8AE518CF4854882E0B71B98D172C</vt:lpwstr>
  </property>
  <property fmtid="{D5CDD505-2E9C-101B-9397-08002B2CF9AE}" pid="3" name="KSOProductBuildVer">
    <vt:lpwstr>2052-11.1.0.11045</vt:lpwstr>
  </property>
</Properties>
</file>