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fonts/font1.fntdata" ContentType="application/x-fontdata"/>
  <Override PartName="/ppt/fonts/font2.fntdata" ContentType="application/x-fontdata"/>
  <Override PartName="/ppt/fonts/font3.fntdata" ContentType="application/x-fontdata"/>
  <Override PartName="/ppt/media/image1.svg" ContentType="image/svg+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306" r:id="rId3"/>
    <p:sldId id="307" r:id="rId4"/>
    <p:sldId id="308" r:id="rId5"/>
    <p:sldId id="316" r:id="rId6"/>
    <p:sldId id="318" r:id="rId7"/>
    <p:sldId id="309" r:id="rId8"/>
    <p:sldId id="313" r:id="rId9"/>
    <p:sldId id="317" r:id="rId10"/>
    <p:sldId id="310" r:id="rId11"/>
    <p:sldId id="314" r:id="rId12"/>
    <p:sldId id="319" r:id="rId13"/>
    <p:sldId id="311" r:id="rId14"/>
    <p:sldId id="312" r:id="rId15"/>
    <p:sldId id="315" r:id="rId16"/>
    <p:sldId id="320" r:id="rId17"/>
  </p:sldIdLst>
  <p:sldSz cx="12192000" cy="6858000"/>
  <p:notesSz cx="6858000" cy="9144000"/>
  <p:embeddedFontLst>
    <p:embeddedFont>
      <p:font typeface="庞门正道粗书体" panose="02010600030101010101" pitchFamily="2" charset="-122"/>
      <p:regular r:id="rId21"/>
    </p:embeddedFont>
    <p:embeddedFont>
      <p:font typeface="等线" panose="02010600030101010101" charset="-122"/>
      <p:regular r:id="rId22"/>
    </p:embeddedFont>
    <p:embeddedFont>
      <p:font typeface="等线 Light" panose="02010600030101010101" charset="-122"/>
      <p:regular r:id="rId23"/>
    </p:embeddedFont>
  </p:embeddedFont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1AF8E"/>
    <a:srgbClr val="A31114"/>
    <a:srgbClr val="B3783D"/>
    <a:srgbClr val="E7E7E7"/>
    <a:srgbClr val="363636"/>
    <a:srgbClr val="93040A"/>
    <a:srgbClr val="9D050C"/>
    <a:srgbClr val="D7E1F2"/>
    <a:srgbClr val="E2E9F6"/>
    <a:srgbClr val="314E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141" autoAdjust="0"/>
    <p:restoredTop sz="95186" autoAdjust="0"/>
  </p:normalViewPr>
  <p:slideViewPr>
    <p:cSldViewPr snapToGrid="0">
      <p:cViewPr>
        <p:scale>
          <a:sx n="50" d="100"/>
          <a:sy n="50" d="100"/>
        </p:scale>
        <p:origin x="672" y="852"/>
      </p:cViewPr>
      <p:guideLst>
        <p:guide orient="horz" pos="391"/>
        <p:guide pos="393"/>
        <p:guide pos="7287"/>
        <p:guide pos="3840"/>
        <p:guide orient="horz" pos="3997"/>
        <p:guide orient="horz" pos="2137"/>
        <p:guide pos="597"/>
        <p:guide pos="7106"/>
        <p:guide pos="4588"/>
        <p:guide pos="343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3" Type="http://schemas.openxmlformats.org/officeDocument/2006/relationships/font" Target="fonts/font3.fntdata"/><Relationship Id="rId22" Type="http://schemas.openxmlformats.org/officeDocument/2006/relationships/font" Target="fonts/font2.fntdata"/><Relationship Id="rId21" Type="http://schemas.openxmlformats.org/officeDocument/2006/relationships/font" Target="fonts/font1.fntdata"/><Relationship Id="rId20" Type="http://schemas.openxmlformats.org/officeDocument/2006/relationships/tableStyles" Target="tableStyles.xml"/><Relationship Id="rId2" Type="http://schemas.openxmlformats.org/officeDocument/2006/relationships/theme" Target="theme/theme1.xml"/><Relationship Id="rId19" Type="http://schemas.openxmlformats.org/officeDocument/2006/relationships/viewProps" Target="viewProps.xml"/><Relationship Id="rId18" Type="http://schemas.openxmlformats.org/officeDocument/2006/relationships/presProps" Target="presProps.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201C628C-4D1D-4E5F-8875-B716F0D0EF9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AE745EA-2A94-49FA-89D8-153850B0D5BF}"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201C628C-4D1D-4E5F-8875-B716F0D0EF9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AE745EA-2A94-49FA-89D8-153850B0D5BF}"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201C628C-4D1D-4E5F-8875-B716F0D0EF9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AE745EA-2A94-49FA-89D8-153850B0D5BF}"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201C628C-4D1D-4E5F-8875-B716F0D0EF9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AE745EA-2A94-49FA-89D8-153850B0D5BF}"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201C628C-4D1D-4E5F-8875-B716F0D0EF9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AE745EA-2A94-49FA-89D8-153850B0D5BF}"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4"/>
          <p:cNvSpPr>
            <a:spLocks noGrp="1"/>
          </p:cNvSpPr>
          <p:nvPr>
            <p:ph type="dt" sz="half" idx="10"/>
          </p:nvPr>
        </p:nvSpPr>
        <p:spPr/>
        <p:txBody>
          <a:bodyPr/>
          <a:lstStyle/>
          <a:p>
            <a:fld id="{201C628C-4D1D-4E5F-8875-B716F0D0EF9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AE745EA-2A94-49FA-89D8-153850B0D5BF}"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201C628C-4D1D-4E5F-8875-B716F0D0EF9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FAE745EA-2A94-49FA-89D8-153850B0D5BF}"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201C628C-4D1D-4E5F-8875-B716F0D0EF9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FAE745EA-2A94-49FA-89D8-153850B0D5BF}"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01C628C-4D1D-4E5F-8875-B716F0D0EF9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FAE745EA-2A94-49FA-89D8-153850B0D5BF}"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201C628C-4D1D-4E5F-8875-B716F0D0EF9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AE745EA-2A94-49FA-89D8-153850B0D5BF}"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201C628C-4D1D-4E5F-8875-B716F0D0EF9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AE745EA-2A94-49FA-89D8-153850B0D5BF}"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01C628C-4D1D-4E5F-8875-B716F0D0EF9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AE745EA-2A94-49FA-89D8-153850B0D5BF}"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9.jpe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0.jpe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jpeg"/><Relationship Id="rId1" Type="http://schemas.openxmlformats.org/officeDocument/2006/relationships/image" Target="../media/image2.jpe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svg"/><Relationship Id="rId2" Type="http://schemas.openxmlformats.org/officeDocument/2006/relationships/image" Target="../media/image3.png"/><Relationship Id="rId1"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jpeg"/><Relationship Id="rId1"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6.jpeg"/><Relationship Id="rId1" Type="http://schemas.openxmlformats.org/officeDocument/2006/relationships/image" Target="../media/image5.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jpeg"/><Relationship Id="rId1" Type="http://schemas.openxmlformats.org/officeDocument/2006/relationships/image" Target="../media/image2.jpe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7.jpe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8.jpe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jpeg"/><Relationship Id="rId1"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A31114"/>
        </a:solidFill>
        <a:effectLst/>
      </p:bgPr>
    </p:bg>
    <p:spTree>
      <p:nvGrpSpPr>
        <p:cNvPr id="1" name=""/>
        <p:cNvGrpSpPr/>
        <p:nvPr/>
      </p:nvGrpSpPr>
      <p:grpSpPr>
        <a:xfrm>
          <a:off x="0" y="0"/>
          <a:ext cx="0" cy="0"/>
          <a:chOff x="0" y="0"/>
          <a:chExt cx="0" cy="0"/>
        </a:xfrm>
      </p:grpSpPr>
      <p:pic>
        <p:nvPicPr>
          <p:cNvPr id="8" name="图片 7"/>
          <p:cNvPicPr>
            <a:picLocks noChangeAspect="1"/>
          </p:cNvPicPr>
          <p:nvPr/>
        </p:nvPicPr>
        <p:blipFill>
          <a:blip r:embed="rId1" cstate="email"/>
          <a:stretch>
            <a:fillRect/>
          </a:stretch>
        </p:blipFill>
        <p:spPr>
          <a:xfrm>
            <a:off x="0" y="0"/>
            <a:ext cx="12192000" cy="6858000"/>
          </a:xfrm>
          <a:prstGeom prst="rect">
            <a:avLst/>
          </a:prstGeom>
        </p:spPr>
      </p:pic>
      <p:sp>
        <p:nvSpPr>
          <p:cNvPr id="9" name="椭圆 8"/>
          <p:cNvSpPr/>
          <p:nvPr/>
        </p:nvSpPr>
        <p:spPr>
          <a:xfrm>
            <a:off x="7820025" y="-1780649"/>
            <a:ext cx="1128186" cy="1128186"/>
          </a:xfrm>
          <a:prstGeom prst="ellipse">
            <a:avLst/>
          </a:prstGeom>
          <a:solidFill>
            <a:srgbClr val="A311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9132357" y="-1780649"/>
            <a:ext cx="1128186" cy="1128186"/>
          </a:xfrm>
          <a:prstGeom prst="ellipse">
            <a:avLst/>
          </a:prstGeom>
          <a:solidFill>
            <a:srgbClr val="D1AF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10444689" y="-1780649"/>
            <a:ext cx="1128186" cy="1128186"/>
          </a:xfrm>
          <a:prstGeom prst="ellipse">
            <a:avLst/>
          </a:prstGeom>
          <a:solidFill>
            <a:srgbClr val="B378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a:off x="11757021" y="-1780649"/>
            <a:ext cx="1128186" cy="1128186"/>
          </a:xfrm>
          <a:prstGeom prst="ellipse">
            <a:avLst/>
          </a:prstGeom>
          <a:solidFill>
            <a:srgbClr val="314E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2904097" y="1686721"/>
            <a:ext cx="2313454" cy="2646878"/>
          </a:xfrm>
          <a:prstGeom prst="rect">
            <a:avLst/>
          </a:prstGeom>
          <a:noFill/>
        </p:spPr>
        <p:txBody>
          <a:bodyPr wrap="none" rtlCol="0">
            <a:spAutoFit/>
          </a:bodyPr>
          <a:lstStyle/>
          <a:p>
            <a:r>
              <a:rPr lang="zh-CN" altLang="en-US" sz="16600" b="0" i="0" dirty="0">
                <a:solidFill>
                  <a:srgbClr val="D1AF8E"/>
                </a:solidFill>
                <a:effectLst/>
                <a:latin typeface="庞门正道粗书体" panose="02010600030101010101" pitchFamily="2" charset="-122"/>
                <a:ea typeface="庞门正道粗书体" panose="02010600030101010101" pitchFamily="2" charset="-122"/>
              </a:rPr>
              <a:t>创</a:t>
            </a:r>
            <a:endParaRPr lang="zh-CN" altLang="en-US" sz="16600" dirty="0">
              <a:solidFill>
                <a:srgbClr val="D1AF8E"/>
              </a:solidFill>
              <a:latin typeface="庞门正道粗书体" panose="02010600030101010101" pitchFamily="2" charset="-122"/>
              <a:ea typeface="庞门正道粗书体" panose="02010600030101010101" pitchFamily="2" charset="-122"/>
            </a:endParaRPr>
          </a:p>
        </p:txBody>
      </p:sp>
      <p:sp>
        <p:nvSpPr>
          <p:cNvPr id="15" name="文本框 14"/>
          <p:cNvSpPr txBox="1"/>
          <p:nvPr/>
        </p:nvSpPr>
        <p:spPr>
          <a:xfrm>
            <a:off x="4691433" y="2079136"/>
            <a:ext cx="1659429" cy="1862048"/>
          </a:xfrm>
          <a:prstGeom prst="rect">
            <a:avLst/>
          </a:prstGeom>
          <a:noFill/>
        </p:spPr>
        <p:txBody>
          <a:bodyPr wrap="none" rtlCol="0">
            <a:spAutoFit/>
          </a:bodyPr>
          <a:lstStyle/>
          <a:p>
            <a:r>
              <a:rPr lang="zh-CN" altLang="en-US" sz="11500" b="0" i="0" dirty="0">
                <a:solidFill>
                  <a:srgbClr val="D1AF8E"/>
                </a:solidFill>
                <a:effectLst/>
                <a:latin typeface="庞门正道粗书体" panose="02010600030101010101" pitchFamily="2" charset="-122"/>
                <a:ea typeface="庞门正道粗书体" panose="02010600030101010101" pitchFamily="2" charset="-122"/>
              </a:rPr>
              <a:t>新</a:t>
            </a:r>
            <a:endParaRPr lang="zh-CN" altLang="en-US" sz="11500" dirty="0">
              <a:solidFill>
                <a:srgbClr val="D1AF8E"/>
              </a:solidFill>
              <a:latin typeface="庞门正道粗书体" panose="02010600030101010101" pitchFamily="2" charset="-122"/>
              <a:ea typeface="庞门正道粗书体" panose="02010600030101010101" pitchFamily="2" charset="-122"/>
            </a:endParaRPr>
          </a:p>
        </p:txBody>
      </p:sp>
      <p:sp>
        <p:nvSpPr>
          <p:cNvPr id="16" name="文本框 15"/>
          <p:cNvSpPr txBox="1"/>
          <p:nvPr/>
        </p:nvSpPr>
        <p:spPr>
          <a:xfrm>
            <a:off x="5771960" y="1646783"/>
            <a:ext cx="2313454" cy="2646878"/>
          </a:xfrm>
          <a:prstGeom prst="rect">
            <a:avLst/>
          </a:prstGeom>
          <a:noFill/>
        </p:spPr>
        <p:txBody>
          <a:bodyPr wrap="none" rtlCol="0">
            <a:spAutoFit/>
          </a:bodyPr>
          <a:lstStyle/>
          <a:p>
            <a:r>
              <a:rPr lang="zh-CN" altLang="en-US" sz="16600" dirty="0">
                <a:solidFill>
                  <a:srgbClr val="D1AF8E"/>
                </a:solidFill>
                <a:latin typeface="庞门正道粗书体" panose="02010600030101010101" pitchFamily="2" charset="-122"/>
                <a:ea typeface="庞门正道粗书体" panose="02010600030101010101" pitchFamily="2" charset="-122"/>
              </a:rPr>
              <a:t>致</a:t>
            </a:r>
            <a:endParaRPr lang="zh-CN" altLang="en-US" sz="16600" dirty="0">
              <a:solidFill>
                <a:srgbClr val="D1AF8E"/>
              </a:solidFill>
              <a:latin typeface="庞门正道粗书体" panose="02010600030101010101" pitchFamily="2" charset="-122"/>
              <a:ea typeface="庞门正道粗书体" panose="02010600030101010101" pitchFamily="2" charset="-122"/>
            </a:endParaRPr>
          </a:p>
        </p:txBody>
      </p:sp>
      <p:sp>
        <p:nvSpPr>
          <p:cNvPr id="17" name="文本框 16"/>
          <p:cNvSpPr txBox="1"/>
          <p:nvPr/>
        </p:nvSpPr>
        <p:spPr>
          <a:xfrm>
            <a:off x="7472928" y="1920913"/>
            <a:ext cx="1659429" cy="1862048"/>
          </a:xfrm>
          <a:prstGeom prst="rect">
            <a:avLst/>
          </a:prstGeom>
          <a:noFill/>
        </p:spPr>
        <p:txBody>
          <a:bodyPr wrap="none" rtlCol="0">
            <a:spAutoFit/>
          </a:bodyPr>
          <a:lstStyle/>
          <a:p>
            <a:r>
              <a:rPr lang="zh-CN" altLang="en-US" sz="11500" b="0" i="0" dirty="0">
                <a:solidFill>
                  <a:srgbClr val="D1AF8E"/>
                </a:solidFill>
                <a:effectLst/>
                <a:latin typeface="庞门正道粗书体" panose="02010600030101010101" pitchFamily="2" charset="-122"/>
                <a:ea typeface="庞门正道粗书体" panose="02010600030101010101" pitchFamily="2" charset="-122"/>
              </a:rPr>
              <a:t>远</a:t>
            </a:r>
            <a:endParaRPr lang="zh-CN" altLang="en-US" sz="11500" dirty="0">
              <a:solidFill>
                <a:srgbClr val="D1AF8E"/>
              </a:solidFill>
              <a:latin typeface="庞门正道粗书体" panose="02010600030101010101" pitchFamily="2" charset="-122"/>
              <a:ea typeface="庞门正道粗书体" panose="02010600030101010101" pitchFamily="2" charset="-122"/>
            </a:endParaRPr>
          </a:p>
        </p:txBody>
      </p:sp>
      <p:sp>
        <p:nvSpPr>
          <p:cNvPr id="36" name="文本框 35"/>
          <p:cNvSpPr txBox="1"/>
          <p:nvPr/>
        </p:nvSpPr>
        <p:spPr>
          <a:xfrm>
            <a:off x="3942040" y="3904836"/>
            <a:ext cx="4288353" cy="584775"/>
          </a:xfrm>
          <a:prstGeom prst="rect">
            <a:avLst/>
          </a:prstGeom>
          <a:noFill/>
        </p:spPr>
        <p:txBody>
          <a:bodyPr wrap="none" rtlCol="0">
            <a:spAutoFit/>
          </a:bodyPr>
          <a:lstStyle/>
          <a:p>
            <a:pPr algn="ctr"/>
            <a:r>
              <a:rPr lang="zh-CN" altLang="en-US" sz="3200" dirty="0">
                <a:solidFill>
                  <a:srgbClr val="D1AF8E"/>
                </a:solidFill>
                <a:latin typeface="思源黑体 CN Bold" panose="020B0800000000000000" pitchFamily="34" charset="-122"/>
                <a:ea typeface="思源黑体 CN Bold" panose="020B0800000000000000" pitchFamily="34" charset="-122"/>
              </a:rPr>
              <a:t>大气企业宣传介绍模板</a:t>
            </a:r>
            <a:endParaRPr lang="zh-CN" altLang="en-US" sz="3200" dirty="0">
              <a:solidFill>
                <a:srgbClr val="D1AF8E"/>
              </a:solidFill>
              <a:latin typeface="思源黑体 CN Bold" panose="020B0800000000000000" pitchFamily="34" charset="-122"/>
              <a:ea typeface="思源黑体 CN Bold" panose="020B0800000000000000" pitchFamily="34" charset="-122"/>
            </a:endParaRPr>
          </a:p>
        </p:txBody>
      </p:sp>
      <p:sp>
        <p:nvSpPr>
          <p:cNvPr id="38" name="文本框 37"/>
          <p:cNvSpPr txBox="1"/>
          <p:nvPr/>
        </p:nvSpPr>
        <p:spPr>
          <a:xfrm>
            <a:off x="4592698" y="4425370"/>
            <a:ext cx="2987040" cy="306705"/>
          </a:xfrm>
          <a:prstGeom prst="rect">
            <a:avLst/>
          </a:prstGeom>
          <a:noFill/>
        </p:spPr>
        <p:txBody>
          <a:bodyPr wrap="none" rtlCol="0">
            <a:spAutoFit/>
          </a:bodyPr>
          <a:lstStyle/>
          <a:p>
            <a:pPr algn="ctr"/>
            <a:r>
              <a:rPr lang="zh-CN" altLang="en-US" sz="1400" dirty="0">
                <a:solidFill>
                  <a:srgbClr val="D1AF8E"/>
                </a:solidFill>
                <a:latin typeface="思源黑体 CN Normal" panose="020B0400000000000000" pitchFamily="34" charset="-122"/>
                <a:ea typeface="思源黑体 CN Normal" panose="020B0400000000000000" pitchFamily="34" charset="-122"/>
              </a:rPr>
              <a:t>汇报人：</a:t>
            </a:r>
            <a:r>
              <a:rPr lang="en-US" altLang="zh-CN" sz="1400" dirty="0">
                <a:solidFill>
                  <a:srgbClr val="D1AF8E"/>
                </a:solidFill>
                <a:latin typeface="思源黑体 CN Normal" panose="020B0400000000000000" pitchFamily="34" charset="-122"/>
                <a:ea typeface="思源黑体 CN Normal" panose="020B0400000000000000" pitchFamily="34" charset="-122"/>
              </a:rPr>
              <a:t>XXX</a:t>
            </a:r>
            <a:r>
              <a:rPr lang="zh-CN" altLang="en-US" sz="1400" dirty="0">
                <a:solidFill>
                  <a:srgbClr val="D1AF8E"/>
                </a:solidFill>
                <a:latin typeface="思源黑体 CN Normal" panose="020B0400000000000000" pitchFamily="34" charset="-122"/>
                <a:ea typeface="思源黑体 CN Normal" panose="020B0400000000000000" pitchFamily="34" charset="-122"/>
              </a:rPr>
              <a:t>   </a:t>
            </a:r>
            <a:r>
              <a:rPr lang="en-US" altLang="zh-CN" sz="1400" dirty="0">
                <a:solidFill>
                  <a:srgbClr val="D1AF8E"/>
                </a:solidFill>
                <a:latin typeface="思源黑体 CN Normal" panose="020B0400000000000000" pitchFamily="34" charset="-122"/>
                <a:ea typeface="思源黑体 CN Normal" panose="020B0400000000000000" pitchFamily="34" charset="-122"/>
              </a:rPr>
              <a:t>|    </a:t>
            </a:r>
            <a:r>
              <a:rPr lang="zh-CN" altLang="en-US" sz="1400" dirty="0">
                <a:solidFill>
                  <a:srgbClr val="D1AF8E"/>
                </a:solidFill>
                <a:latin typeface="思源黑体 CN Normal" panose="020B0400000000000000" pitchFamily="34" charset="-122"/>
                <a:ea typeface="思源黑体 CN Normal" panose="020B0400000000000000" pitchFamily="34" charset="-122"/>
              </a:rPr>
              <a:t>时间：</a:t>
            </a:r>
            <a:r>
              <a:rPr lang="en-US" altLang="zh-CN" sz="1400" dirty="0">
                <a:solidFill>
                  <a:srgbClr val="D1AF8E"/>
                </a:solidFill>
                <a:latin typeface="思源黑体 CN Normal" panose="020B0400000000000000" pitchFamily="34" charset="-122"/>
                <a:ea typeface="思源黑体 CN Normal" panose="020B0400000000000000" pitchFamily="34" charset="-122"/>
              </a:rPr>
              <a:t>20XX-XX-XX</a:t>
            </a:r>
            <a:r>
              <a:rPr lang="zh-CN" altLang="en-US" sz="1400" dirty="0">
                <a:solidFill>
                  <a:srgbClr val="D1AF8E"/>
                </a:solidFill>
                <a:latin typeface="思源黑体 CN Normal" panose="020B0400000000000000" pitchFamily="34" charset="-122"/>
                <a:ea typeface="思源黑体 CN Normal" panose="020B0400000000000000" pitchFamily="34" charset="-122"/>
              </a:rPr>
              <a:t> </a:t>
            </a:r>
            <a:endParaRPr lang="zh-CN" altLang="en-US" sz="1400" dirty="0">
              <a:solidFill>
                <a:srgbClr val="D1AF8E"/>
              </a:solidFill>
              <a:latin typeface="思源黑体 CN Normal" panose="020B0400000000000000" pitchFamily="34" charset="-122"/>
              <a:ea typeface="思源黑体 CN Normal" panose="020B0400000000000000"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 name="椭圆 29"/>
          <p:cNvSpPr/>
          <p:nvPr/>
        </p:nvSpPr>
        <p:spPr>
          <a:xfrm>
            <a:off x="7820025" y="-1780649"/>
            <a:ext cx="1128186" cy="1128186"/>
          </a:xfrm>
          <a:prstGeom prst="ellipse">
            <a:avLst/>
          </a:prstGeom>
          <a:solidFill>
            <a:srgbClr val="A311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9132357" y="-1780649"/>
            <a:ext cx="1128186" cy="1128186"/>
          </a:xfrm>
          <a:prstGeom prst="ellipse">
            <a:avLst/>
          </a:prstGeom>
          <a:solidFill>
            <a:srgbClr val="D1AF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10444689" y="-1780649"/>
            <a:ext cx="1128186" cy="1128186"/>
          </a:xfrm>
          <a:prstGeom prst="ellipse">
            <a:avLst/>
          </a:prstGeom>
          <a:solidFill>
            <a:srgbClr val="B378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11757021" y="-1780649"/>
            <a:ext cx="1128186" cy="1128186"/>
          </a:xfrm>
          <a:prstGeom prst="ellipse">
            <a:avLst/>
          </a:prstGeom>
          <a:solidFill>
            <a:srgbClr val="314E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4894011" y="260090"/>
            <a:ext cx="2477662" cy="1115900"/>
            <a:chOff x="4717801" y="260090"/>
            <a:chExt cx="2477662" cy="1115900"/>
          </a:xfrm>
        </p:grpSpPr>
        <p:sp>
          <p:nvSpPr>
            <p:cNvPr id="26" name="文本框 25"/>
            <p:cNvSpPr txBox="1"/>
            <p:nvPr/>
          </p:nvSpPr>
          <p:spPr>
            <a:xfrm>
              <a:off x="4717801" y="260090"/>
              <a:ext cx="1031051" cy="1107996"/>
            </a:xfrm>
            <a:prstGeom prst="rect">
              <a:avLst/>
            </a:prstGeom>
            <a:noFill/>
          </p:spPr>
          <p:txBody>
            <a:bodyPr wrap="none" rtlCol="0">
              <a:spAutoFit/>
            </a:bodyPr>
            <a:lstStyle/>
            <a:p>
              <a:r>
                <a:rPr lang="zh-CN" altLang="en-US" sz="6600" dirty="0">
                  <a:latin typeface="庞门正道粗书体" panose="02010600030101010101" pitchFamily="2" charset="-122"/>
                  <a:ea typeface="庞门正道粗书体" panose="02010600030101010101" pitchFamily="2" charset="-122"/>
                </a:rPr>
                <a:t>重</a:t>
              </a:r>
              <a:endParaRPr lang="zh-CN" altLang="en-US" sz="6600" dirty="0">
                <a:latin typeface="庞门正道粗书体" panose="02010600030101010101" pitchFamily="2" charset="-122"/>
                <a:ea typeface="庞门正道粗书体" panose="02010600030101010101" pitchFamily="2" charset="-122"/>
              </a:endParaRPr>
            </a:p>
          </p:txBody>
        </p:sp>
        <p:sp>
          <p:nvSpPr>
            <p:cNvPr id="27" name="文本框 26"/>
            <p:cNvSpPr txBox="1"/>
            <p:nvPr/>
          </p:nvSpPr>
          <p:spPr>
            <a:xfrm>
              <a:off x="5306990" y="419356"/>
              <a:ext cx="877163" cy="923330"/>
            </a:xfrm>
            <a:prstGeom prst="rect">
              <a:avLst/>
            </a:prstGeom>
            <a:noFill/>
          </p:spPr>
          <p:txBody>
            <a:bodyPr wrap="none" rtlCol="0">
              <a:spAutoFit/>
            </a:bodyPr>
            <a:lstStyle/>
            <a:p>
              <a:r>
                <a:rPr lang="zh-CN" altLang="en-US" sz="5400" b="0" i="0" dirty="0">
                  <a:effectLst/>
                  <a:latin typeface="庞门正道粗书体" panose="02010600030101010101" pitchFamily="2" charset="-122"/>
                  <a:ea typeface="庞门正道粗书体" panose="02010600030101010101" pitchFamily="2" charset="-122"/>
                </a:rPr>
                <a:t>点</a:t>
              </a:r>
              <a:endParaRPr lang="zh-CN" altLang="en-US" sz="5400" dirty="0">
                <a:latin typeface="庞门正道粗书体" panose="02010600030101010101" pitchFamily="2" charset="-122"/>
                <a:ea typeface="庞门正道粗书体" panose="02010600030101010101" pitchFamily="2" charset="-122"/>
              </a:endParaRPr>
            </a:p>
          </p:txBody>
        </p:sp>
        <p:sp>
          <p:nvSpPr>
            <p:cNvPr id="28" name="文本框 27"/>
            <p:cNvSpPr txBox="1"/>
            <p:nvPr/>
          </p:nvSpPr>
          <p:spPr>
            <a:xfrm>
              <a:off x="5780391" y="267994"/>
              <a:ext cx="1031051" cy="1107996"/>
            </a:xfrm>
            <a:prstGeom prst="rect">
              <a:avLst/>
            </a:prstGeom>
            <a:noFill/>
          </p:spPr>
          <p:txBody>
            <a:bodyPr wrap="none" rtlCol="0">
              <a:spAutoFit/>
            </a:bodyPr>
            <a:lstStyle/>
            <a:p>
              <a:r>
                <a:rPr lang="zh-CN" altLang="en-US" sz="6600" dirty="0">
                  <a:latin typeface="庞门正道粗书体" panose="02010600030101010101" pitchFamily="2" charset="-122"/>
                  <a:ea typeface="庞门正道粗书体" panose="02010600030101010101" pitchFamily="2" charset="-122"/>
                </a:rPr>
                <a:t>项</a:t>
              </a:r>
              <a:endParaRPr lang="zh-CN" altLang="en-US" sz="6600" dirty="0">
                <a:latin typeface="庞门正道粗书体" panose="02010600030101010101" pitchFamily="2" charset="-122"/>
                <a:ea typeface="庞门正道粗书体" panose="02010600030101010101" pitchFamily="2" charset="-122"/>
              </a:endParaRPr>
            </a:p>
          </p:txBody>
        </p:sp>
        <p:sp>
          <p:nvSpPr>
            <p:cNvPr id="29" name="文本框 28"/>
            <p:cNvSpPr txBox="1"/>
            <p:nvPr/>
          </p:nvSpPr>
          <p:spPr>
            <a:xfrm>
              <a:off x="6318300" y="386700"/>
              <a:ext cx="877163" cy="923330"/>
            </a:xfrm>
            <a:prstGeom prst="rect">
              <a:avLst/>
            </a:prstGeom>
            <a:noFill/>
          </p:spPr>
          <p:txBody>
            <a:bodyPr wrap="none" rtlCol="0">
              <a:spAutoFit/>
            </a:bodyPr>
            <a:lstStyle/>
            <a:p>
              <a:r>
                <a:rPr lang="zh-CN" altLang="en-US" sz="5400" dirty="0">
                  <a:latin typeface="庞门正道粗书体" panose="02010600030101010101" pitchFamily="2" charset="-122"/>
                  <a:ea typeface="庞门正道粗书体" panose="02010600030101010101" pitchFamily="2" charset="-122"/>
                </a:rPr>
                <a:t>目</a:t>
              </a:r>
              <a:endParaRPr lang="zh-CN" altLang="en-US" sz="5400" dirty="0">
                <a:latin typeface="庞门正道粗书体" panose="02010600030101010101" pitchFamily="2" charset="-122"/>
                <a:ea typeface="庞门正道粗书体" panose="02010600030101010101" pitchFamily="2" charset="-122"/>
              </a:endParaRPr>
            </a:p>
          </p:txBody>
        </p:sp>
      </p:grpSp>
      <p:sp>
        <p:nvSpPr>
          <p:cNvPr id="42" name="任意多边形: 形状 41"/>
          <p:cNvSpPr/>
          <p:nvPr/>
        </p:nvSpPr>
        <p:spPr>
          <a:xfrm>
            <a:off x="5561543" y="1507033"/>
            <a:ext cx="1031051" cy="30672"/>
          </a:xfrm>
          <a:custGeom>
            <a:avLst/>
            <a:gdLst>
              <a:gd name="connsiteX0" fmla="*/ 0 w 1031051"/>
              <a:gd name="connsiteY0" fmla="*/ 0 h 30672"/>
              <a:gd name="connsiteX1" fmla="*/ 1031051 w 1031051"/>
              <a:gd name="connsiteY1" fmla="*/ 0 h 30672"/>
              <a:gd name="connsiteX2" fmla="*/ 1031051 w 1031051"/>
              <a:gd name="connsiteY2" fmla="*/ 30672 h 30672"/>
              <a:gd name="connsiteX3" fmla="*/ 0 w 1031051"/>
              <a:gd name="connsiteY3" fmla="*/ 30672 h 30672"/>
            </a:gdLst>
            <a:ahLst/>
            <a:cxnLst>
              <a:cxn ang="0">
                <a:pos x="connsiteX0" y="connsiteY0"/>
              </a:cxn>
              <a:cxn ang="0">
                <a:pos x="connsiteX1" y="connsiteY1"/>
              </a:cxn>
              <a:cxn ang="0">
                <a:pos x="connsiteX2" y="connsiteY2"/>
              </a:cxn>
              <a:cxn ang="0">
                <a:pos x="connsiteX3" y="connsiteY3"/>
              </a:cxn>
            </a:cxnLst>
            <a:rect l="l" t="t" r="r" b="b"/>
            <a:pathLst>
              <a:path w="1031051" h="30672">
                <a:moveTo>
                  <a:pt x="0" y="0"/>
                </a:moveTo>
                <a:lnTo>
                  <a:pt x="1031051" y="0"/>
                </a:lnTo>
                <a:lnTo>
                  <a:pt x="1031051" y="30672"/>
                </a:lnTo>
                <a:lnTo>
                  <a:pt x="0" y="30672"/>
                </a:lnTo>
                <a:close/>
              </a:path>
            </a:pathLst>
          </a:custGeom>
          <a:solidFill>
            <a:srgbClr val="A3111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34" name="文本框 33"/>
          <p:cNvSpPr txBox="1"/>
          <p:nvPr/>
        </p:nvSpPr>
        <p:spPr>
          <a:xfrm>
            <a:off x="5129657" y="1183839"/>
            <a:ext cx="1869423" cy="400110"/>
          </a:xfrm>
          <a:prstGeom prst="rect">
            <a:avLst/>
          </a:prstGeom>
          <a:noFill/>
        </p:spPr>
        <p:txBody>
          <a:bodyPr wrap="none" rtlCol="0">
            <a:spAutoFit/>
          </a:bodyPr>
          <a:lstStyle/>
          <a:p>
            <a:pPr algn="ctr"/>
            <a:r>
              <a:rPr lang="en-US" altLang="zh-CN" sz="2000" b="0" i="0" dirty="0">
                <a:effectLst/>
                <a:latin typeface="庞门正道粗书体" panose="02010600030101010101" pitchFamily="2" charset="-122"/>
                <a:ea typeface="庞门正道粗书体" panose="02010600030101010101" pitchFamily="2" charset="-122"/>
              </a:rPr>
              <a:t>MAJOR  PROJECTS</a:t>
            </a:r>
            <a:endParaRPr lang="en-US" altLang="zh-CN" sz="2000" b="0" i="0" dirty="0">
              <a:effectLst/>
              <a:latin typeface="庞门正道粗书体" panose="02010600030101010101" pitchFamily="2" charset="-122"/>
              <a:ea typeface="庞门正道粗书体" panose="02010600030101010101" pitchFamily="2" charset="-122"/>
            </a:endParaRPr>
          </a:p>
        </p:txBody>
      </p:sp>
      <p:sp>
        <p:nvSpPr>
          <p:cNvPr id="2" name="矩形 1"/>
          <p:cNvSpPr/>
          <p:nvPr/>
        </p:nvSpPr>
        <p:spPr>
          <a:xfrm>
            <a:off x="7635878" y="0"/>
            <a:ext cx="3936997" cy="6858000"/>
          </a:xfrm>
          <a:prstGeom prst="rect">
            <a:avLst/>
          </a:prstGeom>
          <a:blipFill dpi="0" rotWithShape="1">
            <a:blip r:embed="rId1" cstate="email"/>
            <a:srcRect/>
            <a:tile tx="0" ty="0" sx="100000" sy="100000" flip="none"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文本框 24"/>
          <p:cNvSpPr txBox="1"/>
          <p:nvPr/>
        </p:nvSpPr>
        <p:spPr>
          <a:xfrm>
            <a:off x="760503" y="1749229"/>
            <a:ext cx="2240885" cy="461665"/>
          </a:xfrm>
          <a:prstGeom prst="rect">
            <a:avLst/>
          </a:prstGeom>
          <a:noFill/>
        </p:spPr>
        <p:txBody>
          <a:bodyPr wrap="square" rtlCol="0">
            <a:spAutoFit/>
          </a:bodyPr>
          <a:lstStyle/>
          <a:p>
            <a:r>
              <a:rPr lang="zh-CN" altLang="en-US" sz="2400" dirty="0">
                <a:latin typeface="思源黑体 CN Medium" panose="020B0600000000000000" pitchFamily="34" charset="-122"/>
                <a:ea typeface="思源黑体 CN Medium" panose="020B0600000000000000" pitchFamily="34" charset="-122"/>
              </a:rPr>
              <a:t>标题标题标题</a:t>
            </a:r>
            <a:endParaRPr lang="zh-CN" altLang="en-US" sz="2400" dirty="0">
              <a:latin typeface="思源黑体 CN Medium" panose="020B0600000000000000" pitchFamily="34" charset="-122"/>
              <a:ea typeface="思源黑体 CN Medium" panose="020B0600000000000000" pitchFamily="34" charset="-122"/>
            </a:endParaRPr>
          </a:p>
        </p:txBody>
      </p:sp>
      <p:sp>
        <p:nvSpPr>
          <p:cNvPr id="35" name="文本框 34"/>
          <p:cNvSpPr txBox="1"/>
          <p:nvPr/>
        </p:nvSpPr>
        <p:spPr>
          <a:xfrm>
            <a:off x="760501" y="2219549"/>
            <a:ext cx="6561163" cy="1900649"/>
          </a:xfrm>
          <a:prstGeom prst="rect">
            <a:avLst/>
          </a:prstGeom>
          <a:noFill/>
        </p:spPr>
        <p:txBody>
          <a:bodyPr wrap="square" rtlCol="0">
            <a:spAutoFit/>
          </a:bodyPr>
          <a:lstStyle/>
          <a:p>
            <a:pPr>
              <a:lnSpc>
                <a:spcPct val="150000"/>
              </a:lnSpc>
            </a:pPr>
            <a:r>
              <a:rPr lang="zh-CN" altLang="en-US" sz="1600" dirty="0">
                <a:solidFill>
                  <a:schemeClr val="tx1">
                    <a:lumMod val="65000"/>
                    <a:lumOff val="35000"/>
                  </a:schemeClr>
                </a:solidFill>
                <a:latin typeface="思源黑体 CN Light" panose="020B0300000000000000" pitchFamily="34" charset="-122"/>
                <a:ea typeface="思源黑体 CN Light" panose="020B0300000000000000" pitchFamily="34" charset="-122"/>
              </a:rPr>
              <a:t>内容内容内容内容内容内容内容内容内容内容内容内容内容内容内容内容内容内容内容内容内容内容内容内容内容内容内容内容内容内容内容内容内容内容内容内容内容内容内容内容内容内容内容内容内容内容内容内容内容内容内容内容内容内容内容内容内容内容内容内容内容内容内容内容内容内容内容内容内容内容内容内容</a:t>
            </a:r>
            <a:endParaRPr lang="zh-CN" altLang="en-US" sz="1600" dirty="0">
              <a:solidFill>
                <a:schemeClr val="tx1">
                  <a:lumMod val="65000"/>
                  <a:lumOff val="35000"/>
                </a:schemeClr>
              </a:solidFill>
              <a:latin typeface="思源黑体 CN Light" panose="020B0300000000000000" pitchFamily="34" charset="-122"/>
              <a:ea typeface="思源黑体 CN Light" panose="020B0300000000000000" pitchFamily="34" charset="-122"/>
            </a:endParaRPr>
          </a:p>
        </p:txBody>
      </p:sp>
      <p:sp>
        <p:nvSpPr>
          <p:cNvPr id="36" name="矩形 35"/>
          <p:cNvSpPr/>
          <p:nvPr/>
        </p:nvSpPr>
        <p:spPr>
          <a:xfrm>
            <a:off x="882801" y="4467632"/>
            <a:ext cx="3087329" cy="1438766"/>
          </a:xfrm>
          <a:prstGeom prst="rect">
            <a:avLst/>
          </a:prstGeom>
          <a:solidFill>
            <a:srgbClr val="A311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7" name="组合 36"/>
          <p:cNvGrpSpPr/>
          <p:nvPr/>
        </p:nvGrpSpPr>
        <p:grpSpPr>
          <a:xfrm>
            <a:off x="1274968" y="4787893"/>
            <a:ext cx="800545" cy="798245"/>
            <a:chOff x="6414038" y="1989610"/>
            <a:chExt cx="1369608" cy="1365675"/>
          </a:xfrm>
        </p:grpSpPr>
        <p:sp>
          <p:nvSpPr>
            <p:cNvPr id="38" name="不完整圆 37"/>
            <p:cNvSpPr/>
            <p:nvPr/>
          </p:nvSpPr>
          <p:spPr>
            <a:xfrm>
              <a:off x="6414038" y="2107054"/>
              <a:ext cx="1248231" cy="1248231"/>
            </a:xfrm>
            <a:prstGeom prst="pie">
              <a:avLst/>
            </a:prstGeom>
            <a:noFill/>
            <a:ln w="381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9" name="不完整圆 38"/>
            <p:cNvSpPr/>
            <p:nvPr/>
          </p:nvSpPr>
          <p:spPr>
            <a:xfrm rot="5400000">
              <a:off x="6535415" y="1989610"/>
              <a:ext cx="1248231" cy="1248231"/>
            </a:xfrm>
            <a:prstGeom prst="pie">
              <a:avLst>
                <a:gd name="adj1" fmla="val 10702503"/>
                <a:gd name="adj2" fmla="val 16200000"/>
              </a:avLst>
            </a:prstGeom>
            <a:noFill/>
            <a:ln w="381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40" name="文本框 39"/>
          <p:cNvSpPr txBox="1"/>
          <p:nvPr/>
        </p:nvSpPr>
        <p:spPr>
          <a:xfrm>
            <a:off x="2249483" y="4956183"/>
            <a:ext cx="1511159" cy="461665"/>
          </a:xfrm>
          <a:prstGeom prst="rect">
            <a:avLst/>
          </a:prstGeom>
          <a:noFill/>
        </p:spPr>
        <p:txBody>
          <a:bodyPr wrap="square" rtlCol="0">
            <a:spAutoFit/>
          </a:bodyPr>
          <a:lstStyle/>
          <a:p>
            <a:r>
              <a:rPr lang="zh-CN" altLang="en-US" sz="2400" dirty="0">
                <a:solidFill>
                  <a:schemeClr val="bg1"/>
                </a:solidFill>
                <a:latin typeface="思源黑体 CN Medium" panose="020B0600000000000000" pitchFamily="34" charset="-122"/>
                <a:ea typeface="思源黑体 CN Medium" panose="020B0600000000000000" pitchFamily="34" charset="-122"/>
              </a:rPr>
              <a:t>标题标题</a:t>
            </a:r>
            <a:endParaRPr lang="zh-CN" altLang="en-US" sz="2400" dirty="0">
              <a:solidFill>
                <a:schemeClr val="bg1"/>
              </a:solidFill>
              <a:latin typeface="思源黑体 CN Medium" panose="020B0600000000000000" pitchFamily="34" charset="-122"/>
              <a:ea typeface="思源黑体 CN Medium" panose="020B0600000000000000" pitchFamily="34" charset="-122"/>
            </a:endParaRPr>
          </a:p>
        </p:txBody>
      </p:sp>
      <p:sp>
        <p:nvSpPr>
          <p:cNvPr id="41" name="矩形 40"/>
          <p:cNvSpPr/>
          <p:nvPr/>
        </p:nvSpPr>
        <p:spPr>
          <a:xfrm>
            <a:off x="4234336" y="4467632"/>
            <a:ext cx="3087329" cy="1438766"/>
          </a:xfrm>
          <a:prstGeom prst="rect">
            <a:avLst/>
          </a:prstGeom>
          <a:solidFill>
            <a:srgbClr val="D1AF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文本框 45"/>
          <p:cNvSpPr txBox="1"/>
          <p:nvPr/>
        </p:nvSpPr>
        <p:spPr>
          <a:xfrm>
            <a:off x="5601018" y="4956183"/>
            <a:ext cx="1511159" cy="461665"/>
          </a:xfrm>
          <a:prstGeom prst="rect">
            <a:avLst/>
          </a:prstGeom>
          <a:noFill/>
        </p:spPr>
        <p:txBody>
          <a:bodyPr wrap="square" rtlCol="0">
            <a:spAutoFit/>
          </a:bodyPr>
          <a:lstStyle/>
          <a:p>
            <a:r>
              <a:rPr lang="zh-CN" altLang="en-US" sz="2400" dirty="0">
                <a:solidFill>
                  <a:schemeClr val="bg1"/>
                </a:solidFill>
                <a:latin typeface="思源黑体 CN Medium" panose="020B0600000000000000" pitchFamily="34" charset="-122"/>
                <a:ea typeface="思源黑体 CN Medium" panose="020B0600000000000000" pitchFamily="34" charset="-122"/>
              </a:rPr>
              <a:t>标题标题</a:t>
            </a:r>
            <a:endParaRPr lang="zh-CN" altLang="en-US" sz="2400" dirty="0">
              <a:solidFill>
                <a:schemeClr val="bg1"/>
              </a:solidFill>
              <a:latin typeface="思源黑体 CN Medium" panose="020B0600000000000000" pitchFamily="34" charset="-122"/>
              <a:ea typeface="思源黑体 CN Medium" panose="020B0600000000000000" pitchFamily="34" charset="-122"/>
            </a:endParaRPr>
          </a:p>
        </p:txBody>
      </p:sp>
      <p:grpSp>
        <p:nvGrpSpPr>
          <p:cNvPr id="60" name="组合 59"/>
          <p:cNvGrpSpPr/>
          <p:nvPr/>
        </p:nvGrpSpPr>
        <p:grpSpPr>
          <a:xfrm>
            <a:off x="4606929" y="4787892"/>
            <a:ext cx="843274" cy="704270"/>
            <a:chOff x="5790044" y="2056687"/>
            <a:chExt cx="1194738" cy="997800"/>
          </a:xfrm>
        </p:grpSpPr>
        <p:sp>
          <p:nvSpPr>
            <p:cNvPr id="61" name="椭圆 60"/>
            <p:cNvSpPr/>
            <p:nvPr/>
          </p:nvSpPr>
          <p:spPr>
            <a:xfrm>
              <a:off x="6224749" y="2056687"/>
              <a:ext cx="330861" cy="330861"/>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2" name="直接连接符 61"/>
            <p:cNvCxnSpPr/>
            <p:nvPr/>
          </p:nvCxnSpPr>
          <p:spPr>
            <a:xfrm flipH="1">
              <a:off x="6390179" y="2387548"/>
              <a:ext cx="1" cy="327077"/>
            </a:xfrm>
            <a:prstGeom prst="line">
              <a:avLst/>
            </a:prstGeom>
            <a:ln w="38100" cap="rnd">
              <a:solidFill>
                <a:schemeClr val="bg1"/>
              </a:solidFill>
              <a:round/>
            </a:ln>
          </p:spPr>
          <p:style>
            <a:lnRef idx="1">
              <a:schemeClr val="accent1"/>
            </a:lnRef>
            <a:fillRef idx="0">
              <a:schemeClr val="accent1"/>
            </a:fillRef>
            <a:effectRef idx="0">
              <a:schemeClr val="accent1"/>
            </a:effectRef>
            <a:fontRef idx="minor">
              <a:schemeClr val="tx1"/>
            </a:fontRef>
          </p:style>
        </p:cxnSp>
        <p:sp>
          <p:nvSpPr>
            <p:cNvPr id="63" name="椭圆 62"/>
            <p:cNvSpPr/>
            <p:nvPr/>
          </p:nvSpPr>
          <p:spPr>
            <a:xfrm>
              <a:off x="6224749" y="2723626"/>
              <a:ext cx="330861" cy="330861"/>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4" name="直接连接符 63"/>
            <p:cNvCxnSpPr/>
            <p:nvPr/>
          </p:nvCxnSpPr>
          <p:spPr>
            <a:xfrm flipH="1">
              <a:off x="5961006" y="2543175"/>
              <a:ext cx="858346" cy="0"/>
            </a:xfrm>
            <a:prstGeom prst="line">
              <a:avLst/>
            </a:prstGeom>
            <a:ln w="38100" cap="rnd">
              <a:solidFill>
                <a:schemeClr val="bg1"/>
              </a:solidFill>
              <a:round/>
            </a:ln>
          </p:spPr>
          <p:style>
            <a:lnRef idx="1">
              <a:schemeClr val="accent1"/>
            </a:lnRef>
            <a:fillRef idx="0">
              <a:schemeClr val="accent1"/>
            </a:fillRef>
            <a:effectRef idx="0">
              <a:schemeClr val="accent1"/>
            </a:effectRef>
            <a:fontRef idx="minor">
              <a:schemeClr val="tx1"/>
            </a:fontRef>
          </p:style>
        </p:cxnSp>
        <p:sp>
          <p:nvSpPr>
            <p:cNvPr id="65" name="椭圆 64"/>
            <p:cNvSpPr/>
            <p:nvPr/>
          </p:nvSpPr>
          <p:spPr>
            <a:xfrm>
              <a:off x="6653921" y="2723626"/>
              <a:ext cx="330861" cy="330861"/>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6" name="组合 65"/>
            <p:cNvGrpSpPr/>
            <p:nvPr/>
          </p:nvGrpSpPr>
          <p:grpSpPr>
            <a:xfrm>
              <a:off x="5955474" y="2543176"/>
              <a:ext cx="863878" cy="171450"/>
              <a:chOff x="5955474" y="2387548"/>
              <a:chExt cx="863878" cy="327077"/>
            </a:xfrm>
          </p:grpSpPr>
          <p:cxnSp>
            <p:nvCxnSpPr>
              <p:cNvPr id="68" name="直接连接符 67"/>
              <p:cNvCxnSpPr/>
              <p:nvPr/>
            </p:nvCxnSpPr>
            <p:spPr>
              <a:xfrm flipH="1">
                <a:off x="6819351" y="2387548"/>
                <a:ext cx="1" cy="327077"/>
              </a:xfrm>
              <a:prstGeom prst="line">
                <a:avLst/>
              </a:prstGeom>
              <a:ln w="38100"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flipH="1">
                <a:off x="5955474" y="2387548"/>
                <a:ext cx="1" cy="327077"/>
              </a:xfrm>
              <a:prstGeom prst="line">
                <a:avLst/>
              </a:prstGeom>
              <a:ln w="38100" cap="rnd">
                <a:solidFill>
                  <a:schemeClr val="bg1"/>
                </a:solidFill>
                <a:round/>
              </a:ln>
            </p:spPr>
            <p:style>
              <a:lnRef idx="1">
                <a:schemeClr val="accent1"/>
              </a:lnRef>
              <a:fillRef idx="0">
                <a:schemeClr val="accent1"/>
              </a:fillRef>
              <a:effectRef idx="0">
                <a:schemeClr val="accent1"/>
              </a:effectRef>
              <a:fontRef idx="minor">
                <a:schemeClr val="tx1"/>
              </a:fontRef>
            </p:style>
          </p:cxnSp>
        </p:grpSp>
        <p:sp>
          <p:nvSpPr>
            <p:cNvPr id="67" name="椭圆 66"/>
            <p:cNvSpPr/>
            <p:nvPr/>
          </p:nvSpPr>
          <p:spPr>
            <a:xfrm>
              <a:off x="5790044" y="2723626"/>
              <a:ext cx="330861" cy="330861"/>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 name="椭圆 29"/>
          <p:cNvSpPr/>
          <p:nvPr/>
        </p:nvSpPr>
        <p:spPr>
          <a:xfrm>
            <a:off x="7820025" y="-1780649"/>
            <a:ext cx="1128186" cy="1128186"/>
          </a:xfrm>
          <a:prstGeom prst="ellipse">
            <a:avLst/>
          </a:prstGeom>
          <a:solidFill>
            <a:srgbClr val="A311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9132357" y="-1780649"/>
            <a:ext cx="1128186" cy="1128186"/>
          </a:xfrm>
          <a:prstGeom prst="ellipse">
            <a:avLst/>
          </a:prstGeom>
          <a:solidFill>
            <a:srgbClr val="D1AF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10444689" y="-1780649"/>
            <a:ext cx="1128186" cy="1128186"/>
          </a:xfrm>
          <a:prstGeom prst="ellipse">
            <a:avLst/>
          </a:prstGeom>
          <a:solidFill>
            <a:srgbClr val="B378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11757021" y="-1780649"/>
            <a:ext cx="1128186" cy="1128186"/>
          </a:xfrm>
          <a:prstGeom prst="ellipse">
            <a:avLst/>
          </a:prstGeom>
          <a:solidFill>
            <a:srgbClr val="314E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4894011" y="260090"/>
            <a:ext cx="2477662" cy="1115900"/>
            <a:chOff x="4717801" y="260090"/>
            <a:chExt cx="2477662" cy="1115900"/>
          </a:xfrm>
        </p:grpSpPr>
        <p:sp>
          <p:nvSpPr>
            <p:cNvPr id="26" name="文本框 25"/>
            <p:cNvSpPr txBox="1"/>
            <p:nvPr/>
          </p:nvSpPr>
          <p:spPr>
            <a:xfrm>
              <a:off x="4717801" y="260090"/>
              <a:ext cx="1031051" cy="1107996"/>
            </a:xfrm>
            <a:prstGeom prst="rect">
              <a:avLst/>
            </a:prstGeom>
            <a:noFill/>
          </p:spPr>
          <p:txBody>
            <a:bodyPr wrap="none" rtlCol="0">
              <a:spAutoFit/>
            </a:bodyPr>
            <a:lstStyle/>
            <a:p>
              <a:r>
                <a:rPr lang="zh-CN" altLang="en-US" sz="6600" dirty="0">
                  <a:latin typeface="庞门正道粗书体" panose="02010600030101010101" pitchFamily="2" charset="-122"/>
                  <a:ea typeface="庞门正道粗书体" panose="02010600030101010101" pitchFamily="2" charset="-122"/>
                </a:rPr>
                <a:t>重</a:t>
              </a:r>
              <a:endParaRPr lang="zh-CN" altLang="en-US" sz="6600" dirty="0">
                <a:latin typeface="庞门正道粗书体" panose="02010600030101010101" pitchFamily="2" charset="-122"/>
                <a:ea typeface="庞门正道粗书体" panose="02010600030101010101" pitchFamily="2" charset="-122"/>
              </a:endParaRPr>
            </a:p>
          </p:txBody>
        </p:sp>
        <p:sp>
          <p:nvSpPr>
            <p:cNvPr id="27" name="文本框 26"/>
            <p:cNvSpPr txBox="1"/>
            <p:nvPr/>
          </p:nvSpPr>
          <p:spPr>
            <a:xfrm>
              <a:off x="5306990" y="419356"/>
              <a:ext cx="877163" cy="923330"/>
            </a:xfrm>
            <a:prstGeom prst="rect">
              <a:avLst/>
            </a:prstGeom>
            <a:noFill/>
          </p:spPr>
          <p:txBody>
            <a:bodyPr wrap="none" rtlCol="0">
              <a:spAutoFit/>
            </a:bodyPr>
            <a:lstStyle/>
            <a:p>
              <a:r>
                <a:rPr lang="zh-CN" altLang="en-US" sz="5400" b="0" i="0" dirty="0">
                  <a:effectLst/>
                  <a:latin typeface="庞门正道粗书体" panose="02010600030101010101" pitchFamily="2" charset="-122"/>
                  <a:ea typeface="庞门正道粗书体" panose="02010600030101010101" pitchFamily="2" charset="-122"/>
                </a:rPr>
                <a:t>点</a:t>
              </a:r>
              <a:endParaRPr lang="zh-CN" altLang="en-US" sz="5400" dirty="0">
                <a:latin typeface="庞门正道粗书体" panose="02010600030101010101" pitchFamily="2" charset="-122"/>
                <a:ea typeface="庞门正道粗书体" panose="02010600030101010101" pitchFamily="2" charset="-122"/>
              </a:endParaRPr>
            </a:p>
          </p:txBody>
        </p:sp>
        <p:sp>
          <p:nvSpPr>
            <p:cNvPr id="28" name="文本框 27"/>
            <p:cNvSpPr txBox="1"/>
            <p:nvPr/>
          </p:nvSpPr>
          <p:spPr>
            <a:xfrm>
              <a:off x="5780391" y="267994"/>
              <a:ext cx="1031051" cy="1107996"/>
            </a:xfrm>
            <a:prstGeom prst="rect">
              <a:avLst/>
            </a:prstGeom>
            <a:noFill/>
          </p:spPr>
          <p:txBody>
            <a:bodyPr wrap="none" rtlCol="0">
              <a:spAutoFit/>
            </a:bodyPr>
            <a:lstStyle/>
            <a:p>
              <a:r>
                <a:rPr lang="zh-CN" altLang="en-US" sz="6600" dirty="0">
                  <a:latin typeface="庞门正道粗书体" panose="02010600030101010101" pitchFamily="2" charset="-122"/>
                  <a:ea typeface="庞门正道粗书体" panose="02010600030101010101" pitchFamily="2" charset="-122"/>
                </a:rPr>
                <a:t>项</a:t>
              </a:r>
              <a:endParaRPr lang="zh-CN" altLang="en-US" sz="6600" dirty="0">
                <a:latin typeface="庞门正道粗书体" panose="02010600030101010101" pitchFamily="2" charset="-122"/>
                <a:ea typeface="庞门正道粗书体" panose="02010600030101010101" pitchFamily="2" charset="-122"/>
              </a:endParaRPr>
            </a:p>
          </p:txBody>
        </p:sp>
        <p:sp>
          <p:nvSpPr>
            <p:cNvPr id="29" name="文本框 28"/>
            <p:cNvSpPr txBox="1"/>
            <p:nvPr/>
          </p:nvSpPr>
          <p:spPr>
            <a:xfrm>
              <a:off x="6318300" y="386700"/>
              <a:ext cx="877163" cy="923330"/>
            </a:xfrm>
            <a:prstGeom prst="rect">
              <a:avLst/>
            </a:prstGeom>
            <a:noFill/>
          </p:spPr>
          <p:txBody>
            <a:bodyPr wrap="none" rtlCol="0">
              <a:spAutoFit/>
            </a:bodyPr>
            <a:lstStyle/>
            <a:p>
              <a:r>
                <a:rPr lang="zh-CN" altLang="en-US" sz="5400" dirty="0">
                  <a:latin typeface="庞门正道粗书体" panose="02010600030101010101" pitchFamily="2" charset="-122"/>
                  <a:ea typeface="庞门正道粗书体" panose="02010600030101010101" pitchFamily="2" charset="-122"/>
                </a:rPr>
                <a:t>目</a:t>
              </a:r>
              <a:endParaRPr lang="zh-CN" altLang="en-US" sz="5400" dirty="0">
                <a:latin typeface="庞门正道粗书体" panose="02010600030101010101" pitchFamily="2" charset="-122"/>
                <a:ea typeface="庞门正道粗书体" panose="02010600030101010101" pitchFamily="2" charset="-122"/>
              </a:endParaRPr>
            </a:p>
          </p:txBody>
        </p:sp>
      </p:grpSp>
      <p:sp>
        <p:nvSpPr>
          <p:cNvPr id="42" name="任意多边形: 形状 41"/>
          <p:cNvSpPr/>
          <p:nvPr/>
        </p:nvSpPr>
        <p:spPr>
          <a:xfrm>
            <a:off x="5561543" y="1507033"/>
            <a:ext cx="1031051" cy="30672"/>
          </a:xfrm>
          <a:custGeom>
            <a:avLst/>
            <a:gdLst>
              <a:gd name="connsiteX0" fmla="*/ 0 w 1031051"/>
              <a:gd name="connsiteY0" fmla="*/ 0 h 30672"/>
              <a:gd name="connsiteX1" fmla="*/ 1031051 w 1031051"/>
              <a:gd name="connsiteY1" fmla="*/ 0 h 30672"/>
              <a:gd name="connsiteX2" fmla="*/ 1031051 w 1031051"/>
              <a:gd name="connsiteY2" fmla="*/ 30672 h 30672"/>
              <a:gd name="connsiteX3" fmla="*/ 0 w 1031051"/>
              <a:gd name="connsiteY3" fmla="*/ 30672 h 30672"/>
            </a:gdLst>
            <a:ahLst/>
            <a:cxnLst>
              <a:cxn ang="0">
                <a:pos x="connsiteX0" y="connsiteY0"/>
              </a:cxn>
              <a:cxn ang="0">
                <a:pos x="connsiteX1" y="connsiteY1"/>
              </a:cxn>
              <a:cxn ang="0">
                <a:pos x="connsiteX2" y="connsiteY2"/>
              </a:cxn>
              <a:cxn ang="0">
                <a:pos x="connsiteX3" y="connsiteY3"/>
              </a:cxn>
            </a:cxnLst>
            <a:rect l="l" t="t" r="r" b="b"/>
            <a:pathLst>
              <a:path w="1031051" h="30672">
                <a:moveTo>
                  <a:pt x="0" y="0"/>
                </a:moveTo>
                <a:lnTo>
                  <a:pt x="1031051" y="0"/>
                </a:lnTo>
                <a:lnTo>
                  <a:pt x="1031051" y="30672"/>
                </a:lnTo>
                <a:lnTo>
                  <a:pt x="0" y="30672"/>
                </a:lnTo>
                <a:close/>
              </a:path>
            </a:pathLst>
          </a:custGeom>
          <a:solidFill>
            <a:srgbClr val="A3111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34" name="文本框 33"/>
          <p:cNvSpPr txBox="1"/>
          <p:nvPr/>
        </p:nvSpPr>
        <p:spPr>
          <a:xfrm>
            <a:off x="5129657" y="1183839"/>
            <a:ext cx="1869423" cy="400110"/>
          </a:xfrm>
          <a:prstGeom prst="rect">
            <a:avLst/>
          </a:prstGeom>
          <a:noFill/>
        </p:spPr>
        <p:txBody>
          <a:bodyPr wrap="none" rtlCol="0">
            <a:spAutoFit/>
          </a:bodyPr>
          <a:lstStyle/>
          <a:p>
            <a:pPr algn="ctr"/>
            <a:r>
              <a:rPr lang="en-US" altLang="zh-CN" sz="2000" b="0" i="0" dirty="0">
                <a:effectLst/>
                <a:latin typeface="庞门正道粗书体" panose="02010600030101010101" pitchFamily="2" charset="-122"/>
                <a:ea typeface="庞门正道粗书体" panose="02010600030101010101" pitchFamily="2" charset="-122"/>
              </a:rPr>
              <a:t>MAJOR  PROJECTS</a:t>
            </a:r>
            <a:endParaRPr lang="en-US" altLang="zh-CN" sz="2000" b="0" i="0" dirty="0">
              <a:effectLst/>
              <a:latin typeface="庞门正道粗书体" panose="02010600030101010101" pitchFamily="2" charset="-122"/>
              <a:ea typeface="庞门正道粗书体" panose="02010600030101010101" pitchFamily="2" charset="-122"/>
            </a:endParaRPr>
          </a:p>
        </p:txBody>
      </p:sp>
      <p:grpSp>
        <p:nvGrpSpPr>
          <p:cNvPr id="43" name="组合 42"/>
          <p:cNvGrpSpPr/>
          <p:nvPr/>
        </p:nvGrpSpPr>
        <p:grpSpPr>
          <a:xfrm>
            <a:off x="966876" y="4689075"/>
            <a:ext cx="3411345" cy="1632305"/>
            <a:chOff x="924941" y="4482428"/>
            <a:chExt cx="3411345" cy="1632305"/>
          </a:xfrm>
        </p:grpSpPr>
        <p:sp>
          <p:nvSpPr>
            <p:cNvPr id="44" name="文本框 43"/>
            <p:cNvSpPr txBox="1"/>
            <p:nvPr/>
          </p:nvSpPr>
          <p:spPr>
            <a:xfrm>
              <a:off x="924941" y="4482428"/>
              <a:ext cx="3411345" cy="830997"/>
            </a:xfrm>
            <a:prstGeom prst="rect">
              <a:avLst/>
            </a:prstGeom>
            <a:noFill/>
          </p:spPr>
          <p:txBody>
            <a:bodyPr wrap="square" rtlCol="0">
              <a:spAutoFit/>
            </a:bodyPr>
            <a:lstStyle/>
            <a:p>
              <a:pPr algn="ctr"/>
              <a:r>
                <a:rPr lang="zh-CN" altLang="en-US" sz="2400" dirty="0">
                  <a:solidFill>
                    <a:srgbClr val="A31114"/>
                  </a:solidFill>
                  <a:latin typeface="思源黑体 CN Medium" panose="020B0600000000000000" pitchFamily="34" charset="-122"/>
                  <a:ea typeface="思源黑体 CN Medium" panose="020B0600000000000000" pitchFamily="34" charset="-122"/>
                </a:rPr>
                <a:t>标题标题标题标题</a:t>
              </a:r>
              <a:endParaRPr lang="zh-CN" altLang="en-US" sz="2400" dirty="0">
                <a:solidFill>
                  <a:srgbClr val="A31114"/>
                </a:solidFill>
                <a:latin typeface="思源黑体 CN Medium" panose="020B0600000000000000" pitchFamily="34" charset="-122"/>
                <a:ea typeface="思源黑体 CN Medium" panose="020B0600000000000000" pitchFamily="34" charset="-122"/>
              </a:endParaRPr>
            </a:p>
            <a:p>
              <a:pPr algn="ctr"/>
              <a:endParaRPr lang="zh-CN" altLang="en-US" sz="2400" dirty="0">
                <a:solidFill>
                  <a:srgbClr val="A31114"/>
                </a:solidFill>
                <a:latin typeface="思源黑体 CN Medium" panose="020B0600000000000000" pitchFamily="34" charset="-122"/>
                <a:ea typeface="思源黑体 CN Medium" panose="020B0600000000000000" pitchFamily="34" charset="-122"/>
              </a:endParaRPr>
            </a:p>
          </p:txBody>
        </p:sp>
        <p:sp>
          <p:nvSpPr>
            <p:cNvPr id="45" name="文本框 44"/>
            <p:cNvSpPr txBox="1"/>
            <p:nvPr/>
          </p:nvSpPr>
          <p:spPr>
            <a:xfrm>
              <a:off x="1084223" y="4952748"/>
              <a:ext cx="3092781" cy="1161985"/>
            </a:xfrm>
            <a:prstGeom prst="rect">
              <a:avLst/>
            </a:prstGeom>
            <a:noFill/>
          </p:spPr>
          <p:txBody>
            <a:bodyPr wrap="square" rtlCol="0">
              <a:spAutoFit/>
            </a:bodyPr>
            <a:lstStyle/>
            <a:p>
              <a:pPr algn="ctr">
                <a:lnSpc>
                  <a:spcPct val="150000"/>
                </a:lnSpc>
              </a:pPr>
              <a:r>
                <a:rPr lang="zh-CN" altLang="en-US" sz="1600" dirty="0">
                  <a:solidFill>
                    <a:schemeClr val="tx1">
                      <a:lumMod val="65000"/>
                      <a:lumOff val="35000"/>
                    </a:schemeClr>
                  </a:solidFill>
                  <a:latin typeface="思源黑体 CN Light" panose="020B0300000000000000" pitchFamily="34" charset="-122"/>
                  <a:ea typeface="思源黑体 CN Light" panose="020B0300000000000000" pitchFamily="34" charset="-122"/>
                </a:rPr>
                <a:t>内容内容内容内容内容内容内容内容内容内容内容内容内容内容内容内容内容</a:t>
              </a:r>
              <a:endParaRPr lang="zh-CN" altLang="en-US" sz="1600" dirty="0">
                <a:solidFill>
                  <a:schemeClr val="tx1">
                    <a:lumMod val="65000"/>
                    <a:lumOff val="35000"/>
                  </a:schemeClr>
                </a:solidFill>
                <a:latin typeface="思源黑体 CN Light" panose="020B0300000000000000" pitchFamily="34" charset="-122"/>
                <a:ea typeface="思源黑体 CN Light" panose="020B0300000000000000" pitchFamily="34" charset="-122"/>
              </a:endParaRPr>
            </a:p>
          </p:txBody>
        </p:sp>
      </p:grpSp>
      <p:sp>
        <p:nvSpPr>
          <p:cNvPr id="47" name="矩形 46"/>
          <p:cNvSpPr/>
          <p:nvPr/>
        </p:nvSpPr>
        <p:spPr>
          <a:xfrm>
            <a:off x="1340253" y="2036308"/>
            <a:ext cx="2664591" cy="2275334"/>
          </a:xfrm>
          <a:prstGeom prst="rect">
            <a:avLst/>
          </a:prstGeom>
          <a:blipFill dpi="0" rotWithShape="0">
            <a:blip r:embed="rId1" cstate="email"/>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4" name="组合 53"/>
          <p:cNvGrpSpPr/>
          <p:nvPr/>
        </p:nvGrpSpPr>
        <p:grpSpPr>
          <a:xfrm>
            <a:off x="4395269" y="4689075"/>
            <a:ext cx="3411345" cy="1632305"/>
            <a:chOff x="924941" y="4482428"/>
            <a:chExt cx="3411345" cy="1632305"/>
          </a:xfrm>
        </p:grpSpPr>
        <p:sp>
          <p:nvSpPr>
            <p:cNvPr id="71" name="文本框 70"/>
            <p:cNvSpPr txBox="1"/>
            <p:nvPr/>
          </p:nvSpPr>
          <p:spPr>
            <a:xfrm>
              <a:off x="924941" y="4482428"/>
              <a:ext cx="3411345" cy="830997"/>
            </a:xfrm>
            <a:prstGeom prst="rect">
              <a:avLst/>
            </a:prstGeom>
            <a:noFill/>
          </p:spPr>
          <p:txBody>
            <a:bodyPr wrap="square" rtlCol="0">
              <a:spAutoFit/>
            </a:bodyPr>
            <a:lstStyle/>
            <a:p>
              <a:pPr algn="ctr"/>
              <a:r>
                <a:rPr lang="zh-CN" altLang="en-US" sz="2400" dirty="0">
                  <a:solidFill>
                    <a:srgbClr val="A31114"/>
                  </a:solidFill>
                  <a:latin typeface="思源黑体 CN Medium" panose="020B0600000000000000" pitchFamily="34" charset="-122"/>
                  <a:ea typeface="思源黑体 CN Medium" panose="020B0600000000000000" pitchFamily="34" charset="-122"/>
                </a:rPr>
                <a:t>标题标题标题标题</a:t>
              </a:r>
              <a:endParaRPr lang="zh-CN" altLang="en-US" sz="2400" dirty="0">
                <a:solidFill>
                  <a:srgbClr val="A31114"/>
                </a:solidFill>
                <a:latin typeface="思源黑体 CN Medium" panose="020B0600000000000000" pitchFamily="34" charset="-122"/>
                <a:ea typeface="思源黑体 CN Medium" panose="020B0600000000000000" pitchFamily="34" charset="-122"/>
              </a:endParaRPr>
            </a:p>
            <a:p>
              <a:pPr algn="ctr"/>
              <a:endParaRPr lang="zh-CN" altLang="en-US" sz="2400" dirty="0">
                <a:solidFill>
                  <a:srgbClr val="A31114"/>
                </a:solidFill>
                <a:latin typeface="思源黑体 CN Medium" panose="020B0600000000000000" pitchFamily="34" charset="-122"/>
                <a:ea typeface="思源黑体 CN Medium" panose="020B0600000000000000" pitchFamily="34" charset="-122"/>
              </a:endParaRPr>
            </a:p>
          </p:txBody>
        </p:sp>
        <p:sp>
          <p:nvSpPr>
            <p:cNvPr id="72" name="文本框 71"/>
            <p:cNvSpPr txBox="1"/>
            <p:nvPr/>
          </p:nvSpPr>
          <p:spPr>
            <a:xfrm>
              <a:off x="1084223" y="4952748"/>
              <a:ext cx="3092781" cy="1161985"/>
            </a:xfrm>
            <a:prstGeom prst="rect">
              <a:avLst/>
            </a:prstGeom>
            <a:noFill/>
          </p:spPr>
          <p:txBody>
            <a:bodyPr wrap="square" rtlCol="0">
              <a:spAutoFit/>
            </a:bodyPr>
            <a:lstStyle/>
            <a:p>
              <a:pPr algn="ctr">
                <a:lnSpc>
                  <a:spcPct val="150000"/>
                </a:lnSpc>
              </a:pPr>
              <a:r>
                <a:rPr lang="zh-CN" altLang="en-US" sz="1600" dirty="0">
                  <a:solidFill>
                    <a:schemeClr val="tx1">
                      <a:lumMod val="65000"/>
                      <a:lumOff val="35000"/>
                    </a:schemeClr>
                  </a:solidFill>
                  <a:latin typeface="思源黑体 CN Light" panose="020B0300000000000000" pitchFamily="34" charset="-122"/>
                  <a:ea typeface="思源黑体 CN Light" panose="020B0300000000000000" pitchFamily="34" charset="-122"/>
                </a:rPr>
                <a:t>内容内容内容内容内容内容内容内容内容内容内容内容内容内容内容内容内容</a:t>
              </a:r>
              <a:endParaRPr lang="zh-CN" altLang="en-US" sz="1600" dirty="0">
                <a:solidFill>
                  <a:schemeClr val="tx1">
                    <a:lumMod val="65000"/>
                    <a:lumOff val="35000"/>
                  </a:schemeClr>
                </a:solidFill>
                <a:latin typeface="思源黑体 CN Light" panose="020B0300000000000000" pitchFamily="34" charset="-122"/>
                <a:ea typeface="思源黑体 CN Light" panose="020B0300000000000000" pitchFamily="34" charset="-122"/>
              </a:endParaRPr>
            </a:p>
          </p:txBody>
        </p:sp>
      </p:grpSp>
      <p:sp>
        <p:nvSpPr>
          <p:cNvPr id="55" name="矩形 54"/>
          <p:cNvSpPr/>
          <p:nvPr/>
        </p:nvSpPr>
        <p:spPr>
          <a:xfrm>
            <a:off x="4768646" y="2036308"/>
            <a:ext cx="2664591" cy="2275334"/>
          </a:xfrm>
          <a:prstGeom prst="rect">
            <a:avLst/>
          </a:prstGeom>
          <a:blipFill dpi="0" rotWithShape="0">
            <a:blip r:embed="rId1" cstate="email"/>
            <a:srcRect/>
            <a:tile tx="0" ty="0" sx="100000" sy="100000" flip="none" algn="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9" name="直接连接符 58"/>
          <p:cNvCxnSpPr/>
          <p:nvPr/>
        </p:nvCxnSpPr>
        <p:spPr>
          <a:xfrm>
            <a:off x="5988901" y="4179533"/>
            <a:ext cx="70273" cy="79026"/>
          </a:xfrm>
          <a:prstGeom prst="line">
            <a:avLst/>
          </a:prstGeom>
          <a:ln w="101600" cap="rnd">
            <a:solidFill>
              <a:schemeClr val="bg1"/>
            </a:solidFill>
            <a:round/>
          </a:ln>
        </p:spPr>
        <p:style>
          <a:lnRef idx="1">
            <a:schemeClr val="accent1"/>
          </a:lnRef>
          <a:fillRef idx="0">
            <a:schemeClr val="accent1"/>
          </a:fillRef>
          <a:effectRef idx="0">
            <a:schemeClr val="accent1"/>
          </a:effectRef>
          <a:fontRef idx="minor">
            <a:schemeClr val="tx1"/>
          </a:fontRef>
        </p:style>
      </p:cxnSp>
      <p:grpSp>
        <p:nvGrpSpPr>
          <p:cNvPr id="74" name="组合 73"/>
          <p:cNvGrpSpPr/>
          <p:nvPr/>
        </p:nvGrpSpPr>
        <p:grpSpPr>
          <a:xfrm>
            <a:off x="7823662" y="4689075"/>
            <a:ext cx="3411345" cy="1632305"/>
            <a:chOff x="924941" y="4482428"/>
            <a:chExt cx="3411345" cy="1632305"/>
          </a:xfrm>
        </p:grpSpPr>
        <p:sp>
          <p:nvSpPr>
            <p:cNvPr id="81" name="文本框 80"/>
            <p:cNvSpPr txBox="1"/>
            <p:nvPr/>
          </p:nvSpPr>
          <p:spPr>
            <a:xfrm>
              <a:off x="924941" y="4482428"/>
              <a:ext cx="3411345" cy="830997"/>
            </a:xfrm>
            <a:prstGeom prst="rect">
              <a:avLst/>
            </a:prstGeom>
            <a:noFill/>
          </p:spPr>
          <p:txBody>
            <a:bodyPr wrap="square" rtlCol="0">
              <a:spAutoFit/>
            </a:bodyPr>
            <a:lstStyle/>
            <a:p>
              <a:pPr algn="ctr"/>
              <a:r>
                <a:rPr lang="zh-CN" altLang="en-US" sz="2400" dirty="0">
                  <a:solidFill>
                    <a:srgbClr val="A31114"/>
                  </a:solidFill>
                  <a:latin typeface="思源黑体 CN Medium" panose="020B0600000000000000" pitchFamily="34" charset="-122"/>
                  <a:ea typeface="思源黑体 CN Medium" panose="020B0600000000000000" pitchFamily="34" charset="-122"/>
                </a:rPr>
                <a:t>标题标题标题标题</a:t>
              </a:r>
              <a:endParaRPr lang="zh-CN" altLang="en-US" sz="2400" dirty="0">
                <a:solidFill>
                  <a:srgbClr val="A31114"/>
                </a:solidFill>
                <a:latin typeface="思源黑体 CN Medium" panose="020B0600000000000000" pitchFamily="34" charset="-122"/>
                <a:ea typeface="思源黑体 CN Medium" panose="020B0600000000000000" pitchFamily="34" charset="-122"/>
              </a:endParaRPr>
            </a:p>
            <a:p>
              <a:pPr algn="ctr"/>
              <a:endParaRPr lang="zh-CN" altLang="en-US" sz="2400" dirty="0">
                <a:solidFill>
                  <a:srgbClr val="A31114"/>
                </a:solidFill>
                <a:latin typeface="思源黑体 CN Medium" panose="020B0600000000000000" pitchFamily="34" charset="-122"/>
                <a:ea typeface="思源黑体 CN Medium" panose="020B0600000000000000" pitchFamily="34" charset="-122"/>
              </a:endParaRPr>
            </a:p>
          </p:txBody>
        </p:sp>
        <p:sp>
          <p:nvSpPr>
            <p:cNvPr id="82" name="文本框 81"/>
            <p:cNvSpPr txBox="1"/>
            <p:nvPr/>
          </p:nvSpPr>
          <p:spPr>
            <a:xfrm>
              <a:off x="1084223" y="4952748"/>
              <a:ext cx="3092781" cy="1161985"/>
            </a:xfrm>
            <a:prstGeom prst="rect">
              <a:avLst/>
            </a:prstGeom>
            <a:noFill/>
          </p:spPr>
          <p:txBody>
            <a:bodyPr wrap="square" rtlCol="0">
              <a:spAutoFit/>
            </a:bodyPr>
            <a:lstStyle/>
            <a:p>
              <a:pPr algn="ctr">
                <a:lnSpc>
                  <a:spcPct val="150000"/>
                </a:lnSpc>
              </a:pPr>
              <a:r>
                <a:rPr lang="zh-CN" altLang="en-US" sz="1600" dirty="0">
                  <a:solidFill>
                    <a:schemeClr val="tx1">
                      <a:lumMod val="65000"/>
                      <a:lumOff val="35000"/>
                    </a:schemeClr>
                  </a:solidFill>
                  <a:latin typeface="思源黑体 CN Light" panose="020B0300000000000000" pitchFamily="34" charset="-122"/>
                  <a:ea typeface="思源黑体 CN Light" panose="020B0300000000000000" pitchFamily="34" charset="-122"/>
                </a:rPr>
                <a:t>内容内容内容内容内容内容内容内容内容内容内容内容内容内容内容内容内容</a:t>
              </a:r>
              <a:endParaRPr lang="zh-CN" altLang="en-US" sz="1600" dirty="0">
                <a:solidFill>
                  <a:schemeClr val="tx1">
                    <a:lumMod val="65000"/>
                    <a:lumOff val="35000"/>
                  </a:schemeClr>
                </a:solidFill>
                <a:latin typeface="思源黑体 CN Light" panose="020B0300000000000000" pitchFamily="34" charset="-122"/>
                <a:ea typeface="思源黑体 CN Light" panose="020B0300000000000000" pitchFamily="34" charset="-122"/>
              </a:endParaRPr>
            </a:p>
          </p:txBody>
        </p:sp>
      </p:grpSp>
      <p:sp>
        <p:nvSpPr>
          <p:cNvPr id="75" name="矩形 74"/>
          <p:cNvSpPr/>
          <p:nvPr/>
        </p:nvSpPr>
        <p:spPr>
          <a:xfrm>
            <a:off x="8197039" y="2036308"/>
            <a:ext cx="2664591" cy="2275334"/>
          </a:xfrm>
          <a:prstGeom prst="rect">
            <a:avLst/>
          </a:prstGeom>
          <a:blipFill dpi="0" rotWithShape="0">
            <a:blip r:embed="rId1" cstate="email"/>
            <a:srcRect/>
            <a:tile tx="0" ty="0" sx="100000" sy="100000" flip="none" algn="b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1" cstate="email">
            <a:lum/>
          </a:blip>
          <a:srcRect/>
          <a:tile tx="0" ty="0" sx="100000" sy="100000" flip="none" algn="tl"/>
        </a:blip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2" cstate="email"/>
          <a:stretch>
            <a:fillRect/>
          </a:stretch>
        </p:blipFill>
        <p:spPr>
          <a:xfrm>
            <a:off x="0" y="0"/>
            <a:ext cx="12192000" cy="6858000"/>
          </a:xfrm>
          <a:prstGeom prst="rect">
            <a:avLst/>
          </a:prstGeom>
        </p:spPr>
      </p:pic>
      <p:sp>
        <p:nvSpPr>
          <p:cNvPr id="30" name="椭圆 29"/>
          <p:cNvSpPr/>
          <p:nvPr/>
        </p:nvSpPr>
        <p:spPr>
          <a:xfrm>
            <a:off x="7820025" y="-1780649"/>
            <a:ext cx="1128186" cy="1128186"/>
          </a:xfrm>
          <a:prstGeom prst="ellipse">
            <a:avLst/>
          </a:prstGeom>
          <a:solidFill>
            <a:srgbClr val="A311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9132357" y="-1780649"/>
            <a:ext cx="1128186" cy="1128186"/>
          </a:xfrm>
          <a:prstGeom prst="ellipse">
            <a:avLst/>
          </a:prstGeom>
          <a:solidFill>
            <a:srgbClr val="D1AF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10444689" y="-1780649"/>
            <a:ext cx="1128186" cy="1128186"/>
          </a:xfrm>
          <a:prstGeom prst="ellipse">
            <a:avLst/>
          </a:prstGeom>
          <a:solidFill>
            <a:srgbClr val="B378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11757021" y="-1780649"/>
            <a:ext cx="1128186" cy="1128186"/>
          </a:xfrm>
          <a:prstGeom prst="ellipse">
            <a:avLst/>
          </a:prstGeom>
          <a:solidFill>
            <a:srgbClr val="314E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p:nvGrpSpPr>
        <p:grpSpPr>
          <a:xfrm>
            <a:off x="1525525" y="1439876"/>
            <a:ext cx="4219198" cy="3710306"/>
            <a:chOff x="1064130" y="2044358"/>
            <a:chExt cx="4219198" cy="3710306"/>
          </a:xfrm>
        </p:grpSpPr>
        <p:sp>
          <p:nvSpPr>
            <p:cNvPr id="39" name="文本框 38"/>
            <p:cNvSpPr txBox="1"/>
            <p:nvPr/>
          </p:nvSpPr>
          <p:spPr>
            <a:xfrm>
              <a:off x="1064130" y="3590802"/>
              <a:ext cx="3262432" cy="1015663"/>
            </a:xfrm>
            <a:prstGeom prst="rect">
              <a:avLst/>
            </a:prstGeom>
            <a:noFill/>
          </p:spPr>
          <p:txBody>
            <a:bodyPr wrap="none" rtlCol="0">
              <a:spAutoFit/>
            </a:bodyPr>
            <a:lstStyle/>
            <a:p>
              <a:r>
                <a:rPr lang="zh-CN" altLang="en-US" sz="6000" dirty="0">
                  <a:solidFill>
                    <a:srgbClr val="D1AF8E"/>
                  </a:solidFill>
                  <a:latin typeface="思源黑体 CN Medium" panose="020B0600000000000000" pitchFamily="34" charset="-122"/>
                  <a:ea typeface="思源黑体 CN Medium" panose="020B0600000000000000" pitchFamily="34" charset="-122"/>
                </a:rPr>
                <a:t>未来展望</a:t>
              </a:r>
              <a:endParaRPr lang="zh-CN" altLang="en-US" sz="6000" dirty="0">
                <a:solidFill>
                  <a:srgbClr val="D1AF8E"/>
                </a:solidFill>
                <a:latin typeface="思源黑体 CN Medium" panose="020B0600000000000000" pitchFamily="34" charset="-122"/>
                <a:ea typeface="思源黑体 CN Medium" panose="020B0600000000000000" pitchFamily="34" charset="-122"/>
              </a:endParaRPr>
            </a:p>
          </p:txBody>
        </p:sp>
        <p:sp>
          <p:nvSpPr>
            <p:cNvPr id="40" name="文本框 39"/>
            <p:cNvSpPr txBox="1"/>
            <p:nvPr/>
          </p:nvSpPr>
          <p:spPr>
            <a:xfrm>
              <a:off x="1064130" y="4554335"/>
              <a:ext cx="4219198" cy="1200329"/>
            </a:xfrm>
            <a:prstGeom prst="rect">
              <a:avLst/>
            </a:prstGeom>
            <a:noFill/>
          </p:spPr>
          <p:txBody>
            <a:bodyPr wrap="square" rtlCol="0">
              <a:spAutoFit/>
            </a:bodyPr>
            <a:lstStyle/>
            <a:p>
              <a:r>
                <a:rPr lang="en-US" altLang="zh-CN" sz="3600" dirty="0">
                  <a:solidFill>
                    <a:srgbClr val="D1AF8E"/>
                  </a:solidFill>
                  <a:latin typeface="思源黑体 CN Light" panose="020B0300000000000000" pitchFamily="34" charset="-122"/>
                  <a:ea typeface="思源黑体 CN Light" panose="020B0300000000000000" pitchFamily="34" charset="-122"/>
                </a:rPr>
                <a:t>FUTURE  EXPECTATIONS</a:t>
              </a:r>
              <a:endParaRPr lang="en-US" altLang="zh-CN" sz="3600" dirty="0">
                <a:solidFill>
                  <a:srgbClr val="D1AF8E"/>
                </a:solidFill>
                <a:latin typeface="思源黑体 CN Light" panose="020B0300000000000000" pitchFamily="34" charset="-122"/>
                <a:ea typeface="思源黑体 CN Light" panose="020B0300000000000000" pitchFamily="34" charset="-122"/>
              </a:endParaRPr>
            </a:p>
          </p:txBody>
        </p:sp>
        <p:sp>
          <p:nvSpPr>
            <p:cNvPr id="41" name="文本框 40"/>
            <p:cNvSpPr txBox="1"/>
            <p:nvPr/>
          </p:nvSpPr>
          <p:spPr>
            <a:xfrm>
              <a:off x="1064130" y="2044358"/>
              <a:ext cx="1822935" cy="1862048"/>
            </a:xfrm>
            <a:prstGeom prst="rect">
              <a:avLst/>
            </a:prstGeom>
            <a:noFill/>
          </p:spPr>
          <p:txBody>
            <a:bodyPr wrap="none" rtlCol="0">
              <a:spAutoFit/>
            </a:bodyPr>
            <a:lstStyle/>
            <a:p>
              <a:r>
                <a:rPr lang="en-US" altLang="zh-CN" sz="11500" dirty="0">
                  <a:solidFill>
                    <a:srgbClr val="D1AF8E"/>
                  </a:solidFill>
                  <a:latin typeface="思源黑体 CN Regular" panose="020B0500000000000000" pitchFamily="34" charset="-122"/>
                  <a:ea typeface="思源黑体 CN Regular" panose="020B0500000000000000" pitchFamily="34" charset="-122"/>
                </a:rPr>
                <a:t>04</a:t>
              </a:r>
              <a:endParaRPr lang="zh-CN" altLang="en-US" sz="11500" dirty="0">
                <a:solidFill>
                  <a:srgbClr val="D1AF8E"/>
                </a:solidFill>
                <a:latin typeface="思源黑体 CN Regular" panose="020B0500000000000000" pitchFamily="34" charset="-122"/>
                <a:ea typeface="思源黑体 CN Regular" panose="020B0500000000000000" pitchFamily="34" charset="-122"/>
              </a:endParaRPr>
            </a:p>
          </p:txBody>
        </p:sp>
      </p:grpSp>
      <p:sp>
        <p:nvSpPr>
          <p:cNvPr id="5" name="图形 42"/>
          <p:cNvSpPr/>
          <p:nvPr/>
        </p:nvSpPr>
        <p:spPr>
          <a:xfrm>
            <a:off x="8801338" y="2679443"/>
            <a:ext cx="1711212" cy="1446633"/>
          </a:xfrm>
          <a:custGeom>
            <a:avLst/>
            <a:gdLst>
              <a:gd name="connsiteX0" fmla="*/ 1673348 w 1711212"/>
              <a:gd name="connsiteY0" fmla="*/ 661525 h 1446633"/>
              <a:gd name="connsiteX1" fmla="*/ 720519 w 1711212"/>
              <a:gd name="connsiteY1" fmla="*/ 17293 h 1446633"/>
              <a:gd name="connsiteX2" fmla="*/ 672300 w 1711212"/>
              <a:gd name="connsiteY2" fmla="*/ 57073 h 1446633"/>
              <a:gd name="connsiteX3" fmla="*/ 897377 w 1711212"/>
              <a:gd name="connsiteY3" fmla="*/ 584892 h 1446633"/>
              <a:gd name="connsiteX4" fmla="*/ 57861 w 1711212"/>
              <a:gd name="connsiteY4" fmla="*/ 17293 h 1446633"/>
              <a:gd name="connsiteX5" fmla="*/ 9643 w 1711212"/>
              <a:gd name="connsiteY5" fmla="*/ 57073 h 1446633"/>
              <a:gd name="connsiteX6" fmla="*/ 254351 w 1711212"/>
              <a:gd name="connsiteY6" fmla="*/ 630528 h 1446633"/>
              <a:gd name="connsiteX7" fmla="*/ 253490 w 1711212"/>
              <a:gd name="connsiteY7" fmla="*/ 833389 h 1446633"/>
              <a:gd name="connsiteX8" fmla="*/ 10504 w 1711212"/>
              <a:gd name="connsiteY8" fmla="*/ 1389967 h 1446633"/>
              <a:gd name="connsiteX9" fmla="*/ 57861 w 1711212"/>
              <a:gd name="connsiteY9" fmla="*/ 1429403 h 1446633"/>
              <a:gd name="connsiteX10" fmla="*/ 906159 w 1711212"/>
              <a:gd name="connsiteY10" fmla="*/ 855949 h 1446633"/>
              <a:gd name="connsiteX11" fmla="*/ 673161 w 1711212"/>
              <a:gd name="connsiteY11" fmla="*/ 1389967 h 1446633"/>
              <a:gd name="connsiteX12" fmla="*/ 720519 w 1711212"/>
              <a:gd name="connsiteY12" fmla="*/ 1429403 h 1446633"/>
              <a:gd name="connsiteX13" fmla="*/ 1673520 w 1711212"/>
              <a:gd name="connsiteY13" fmla="*/ 785171 h 1446633"/>
              <a:gd name="connsiteX14" fmla="*/ 1673348 w 1711212"/>
              <a:gd name="connsiteY14" fmla="*/ 661525 h 1446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11212" h="1446633">
                <a:moveTo>
                  <a:pt x="1673348" y="661525"/>
                </a:moveTo>
                <a:lnTo>
                  <a:pt x="720519" y="17293"/>
                </a:lnTo>
                <a:cubicBezTo>
                  <a:pt x="670234" y="-16804"/>
                  <a:pt x="648536" y="1106"/>
                  <a:pt x="672300" y="57073"/>
                </a:cubicBezTo>
                <a:lnTo>
                  <a:pt x="897377" y="584892"/>
                </a:lnTo>
                <a:lnTo>
                  <a:pt x="57861" y="17293"/>
                </a:lnTo>
                <a:cubicBezTo>
                  <a:pt x="7576" y="-16804"/>
                  <a:pt x="-14122" y="1106"/>
                  <a:pt x="9643" y="57073"/>
                </a:cubicBezTo>
                <a:lnTo>
                  <a:pt x="254351" y="630528"/>
                </a:lnTo>
                <a:cubicBezTo>
                  <a:pt x="278115" y="686323"/>
                  <a:pt x="277771" y="777594"/>
                  <a:pt x="253490" y="833389"/>
                </a:cubicBezTo>
                <a:lnTo>
                  <a:pt x="10504" y="1389967"/>
                </a:lnTo>
                <a:cubicBezTo>
                  <a:pt x="-13778" y="1445590"/>
                  <a:pt x="7576" y="1463328"/>
                  <a:pt x="57861" y="1429403"/>
                </a:cubicBezTo>
                <a:lnTo>
                  <a:pt x="906159" y="855949"/>
                </a:lnTo>
                <a:lnTo>
                  <a:pt x="673161" y="1389967"/>
                </a:lnTo>
                <a:cubicBezTo>
                  <a:pt x="648880" y="1445590"/>
                  <a:pt x="670234" y="1463328"/>
                  <a:pt x="720519" y="1429403"/>
                </a:cubicBezTo>
                <a:lnTo>
                  <a:pt x="1673520" y="785171"/>
                </a:lnTo>
                <a:cubicBezTo>
                  <a:pt x="1723805" y="751246"/>
                  <a:pt x="1723805" y="695450"/>
                  <a:pt x="1673348" y="661525"/>
                </a:cubicBezTo>
                <a:close/>
              </a:path>
            </a:pathLst>
          </a:custGeom>
          <a:gradFill flip="none" rotWithShape="1">
            <a:gsLst>
              <a:gs pos="3000">
                <a:srgbClr val="D1AF8E"/>
              </a:gs>
              <a:gs pos="100000">
                <a:srgbClr val="D1AF8E">
                  <a:alpha val="0"/>
                </a:srgbClr>
              </a:gs>
            </a:gsLst>
            <a:lin ang="0" scaled="1"/>
            <a:tileRect/>
          </a:gradFill>
          <a:ln w="17126" cap="flat">
            <a:noFill/>
            <a:prstDash val="solid"/>
            <a:miter/>
          </a:ln>
        </p:spPr>
        <p:txBody>
          <a:bodyPr rtlCol="0" anchor="ctr"/>
          <a:lstStyle/>
          <a:p>
            <a:endParaRPr lang="zh-CN" alt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5" name="组合 4"/>
          <p:cNvGrpSpPr/>
          <p:nvPr/>
        </p:nvGrpSpPr>
        <p:grpSpPr>
          <a:xfrm>
            <a:off x="890237" y="2519363"/>
            <a:ext cx="177800" cy="3170237"/>
            <a:chOff x="890237" y="2861673"/>
            <a:chExt cx="177800" cy="3170237"/>
          </a:xfrm>
        </p:grpSpPr>
        <p:sp>
          <p:nvSpPr>
            <p:cNvPr id="39" name="椭圆 38"/>
            <p:cNvSpPr/>
            <p:nvPr/>
          </p:nvSpPr>
          <p:spPr>
            <a:xfrm rot="5400000">
              <a:off x="890237" y="2861673"/>
              <a:ext cx="177800" cy="177800"/>
            </a:xfrm>
            <a:prstGeom prst="ellipse">
              <a:avLst/>
            </a:prstGeom>
            <a:solidFill>
              <a:srgbClr val="B378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0" name="直接连接符 39"/>
            <p:cNvCxnSpPr/>
            <p:nvPr/>
          </p:nvCxnSpPr>
          <p:spPr>
            <a:xfrm>
              <a:off x="979137" y="2896496"/>
              <a:ext cx="0" cy="3135414"/>
            </a:xfrm>
            <a:prstGeom prst="line">
              <a:avLst/>
            </a:prstGeom>
            <a:ln w="28575">
              <a:solidFill>
                <a:srgbClr val="B3783D"/>
              </a:solidFill>
              <a:prstDash val="dash"/>
            </a:ln>
          </p:spPr>
          <p:style>
            <a:lnRef idx="1">
              <a:schemeClr val="accent1"/>
            </a:lnRef>
            <a:fillRef idx="0">
              <a:schemeClr val="accent1"/>
            </a:fillRef>
            <a:effectRef idx="0">
              <a:schemeClr val="accent1"/>
            </a:effectRef>
            <a:fontRef idx="minor">
              <a:schemeClr val="tx1"/>
            </a:fontRef>
          </p:style>
        </p:cxnSp>
      </p:grpSp>
      <p:sp>
        <p:nvSpPr>
          <p:cNvPr id="30" name="椭圆 29"/>
          <p:cNvSpPr/>
          <p:nvPr/>
        </p:nvSpPr>
        <p:spPr>
          <a:xfrm>
            <a:off x="7820025" y="-1780649"/>
            <a:ext cx="1128186" cy="1128186"/>
          </a:xfrm>
          <a:prstGeom prst="ellipse">
            <a:avLst/>
          </a:prstGeom>
          <a:solidFill>
            <a:srgbClr val="A311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9132357" y="-1780649"/>
            <a:ext cx="1128186" cy="1128186"/>
          </a:xfrm>
          <a:prstGeom prst="ellipse">
            <a:avLst/>
          </a:prstGeom>
          <a:solidFill>
            <a:srgbClr val="D1AF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10444689" y="-1780649"/>
            <a:ext cx="1128186" cy="1128186"/>
          </a:xfrm>
          <a:prstGeom prst="ellipse">
            <a:avLst/>
          </a:prstGeom>
          <a:solidFill>
            <a:srgbClr val="B378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11757021" y="-1780649"/>
            <a:ext cx="1128186" cy="1128186"/>
          </a:xfrm>
          <a:prstGeom prst="ellipse">
            <a:avLst/>
          </a:prstGeom>
          <a:solidFill>
            <a:srgbClr val="314E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6" name="组合 35"/>
          <p:cNvGrpSpPr/>
          <p:nvPr/>
        </p:nvGrpSpPr>
        <p:grpSpPr>
          <a:xfrm>
            <a:off x="1327479" y="2982816"/>
            <a:ext cx="2679966" cy="1521018"/>
            <a:chOff x="8320764" y="1528266"/>
            <a:chExt cx="2679966" cy="1521018"/>
          </a:xfrm>
        </p:grpSpPr>
        <p:sp>
          <p:nvSpPr>
            <p:cNvPr id="37" name="文本框 36"/>
            <p:cNvSpPr txBox="1"/>
            <p:nvPr/>
          </p:nvSpPr>
          <p:spPr>
            <a:xfrm>
              <a:off x="8320765" y="1528266"/>
              <a:ext cx="2679965" cy="400110"/>
            </a:xfrm>
            <a:prstGeom prst="rect">
              <a:avLst/>
            </a:prstGeom>
            <a:noFill/>
          </p:spPr>
          <p:txBody>
            <a:bodyPr wrap="square" rtlCol="0">
              <a:spAutoFit/>
            </a:bodyPr>
            <a:lstStyle/>
            <a:p>
              <a:r>
                <a:rPr lang="zh-CN" altLang="en-US" sz="2000" dirty="0">
                  <a:solidFill>
                    <a:srgbClr val="B3783D"/>
                  </a:solidFill>
                  <a:latin typeface="思源黑体 CN Medium" panose="020B0600000000000000" pitchFamily="34" charset="-122"/>
                  <a:ea typeface="思源黑体 CN Medium" panose="020B0600000000000000" pitchFamily="34" charset="-122"/>
                </a:rPr>
                <a:t>内容内容内容内容</a:t>
              </a:r>
              <a:endParaRPr lang="zh-CN" altLang="en-US" sz="2000" dirty="0">
                <a:solidFill>
                  <a:srgbClr val="B3783D"/>
                </a:solidFill>
                <a:latin typeface="思源黑体 CN Medium" panose="020B0600000000000000" pitchFamily="34" charset="-122"/>
                <a:ea typeface="思源黑体 CN Medium" panose="020B0600000000000000" pitchFamily="34" charset="-122"/>
              </a:endParaRPr>
            </a:p>
          </p:txBody>
        </p:sp>
        <p:sp>
          <p:nvSpPr>
            <p:cNvPr id="38" name="文本框 37"/>
            <p:cNvSpPr txBox="1"/>
            <p:nvPr/>
          </p:nvSpPr>
          <p:spPr>
            <a:xfrm>
              <a:off x="8320764" y="1887235"/>
              <a:ext cx="2679965" cy="1162049"/>
            </a:xfrm>
            <a:prstGeom prst="rect">
              <a:avLst/>
            </a:prstGeom>
            <a:noFill/>
          </p:spPr>
          <p:txBody>
            <a:bodyPr wrap="square" rtlCol="0">
              <a:spAutoFit/>
            </a:bodyPr>
            <a:lstStyle/>
            <a:p>
              <a:pPr>
                <a:lnSpc>
                  <a:spcPct val="150000"/>
                </a:lnSpc>
              </a:pPr>
              <a:r>
                <a:rPr lang="zh-CN" altLang="en-US" sz="1600" dirty="0">
                  <a:solidFill>
                    <a:schemeClr val="tx1">
                      <a:lumMod val="75000"/>
                      <a:lumOff val="25000"/>
                    </a:schemeClr>
                  </a:solidFill>
                  <a:latin typeface="思源黑体 CN Normal" panose="020B0400000000000000" pitchFamily="34" charset="-122"/>
                  <a:ea typeface="思源黑体 CN Normal" panose="020B0400000000000000" pitchFamily="34" charset="-122"/>
                </a:rPr>
                <a:t>内容内容内容内容内容内容内容内容内容内容内容内容内容内容内容内容内容内容</a:t>
              </a:r>
              <a:endParaRPr lang="zh-CN" altLang="en-US" sz="1600" dirty="0">
                <a:solidFill>
                  <a:schemeClr val="tx1">
                    <a:lumMod val="75000"/>
                    <a:lumOff val="25000"/>
                  </a:schemeClr>
                </a:solidFill>
                <a:latin typeface="思源黑体 CN Normal" panose="020B0400000000000000" pitchFamily="34" charset="-122"/>
                <a:ea typeface="思源黑体 CN Normal" panose="020B0400000000000000" pitchFamily="34" charset="-122"/>
              </a:endParaRPr>
            </a:p>
          </p:txBody>
        </p:sp>
      </p:grpSp>
      <p:grpSp>
        <p:nvGrpSpPr>
          <p:cNvPr id="41" name="组合 40"/>
          <p:cNvGrpSpPr/>
          <p:nvPr/>
        </p:nvGrpSpPr>
        <p:grpSpPr>
          <a:xfrm>
            <a:off x="4518691" y="2159749"/>
            <a:ext cx="177800" cy="3170237"/>
            <a:chOff x="890237" y="2861673"/>
            <a:chExt cx="177800" cy="3170237"/>
          </a:xfrm>
        </p:grpSpPr>
        <p:sp>
          <p:nvSpPr>
            <p:cNvPr id="54" name="椭圆 53"/>
            <p:cNvSpPr/>
            <p:nvPr/>
          </p:nvSpPr>
          <p:spPr>
            <a:xfrm rot="5400000">
              <a:off x="890237" y="2861673"/>
              <a:ext cx="177800" cy="177800"/>
            </a:xfrm>
            <a:prstGeom prst="ellipse">
              <a:avLst/>
            </a:prstGeom>
            <a:solidFill>
              <a:srgbClr val="B378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5" name="直接连接符 54"/>
            <p:cNvCxnSpPr/>
            <p:nvPr/>
          </p:nvCxnSpPr>
          <p:spPr>
            <a:xfrm>
              <a:off x="979137" y="2896496"/>
              <a:ext cx="0" cy="3135414"/>
            </a:xfrm>
            <a:prstGeom prst="line">
              <a:avLst/>
            </a:prstGeom>
            <a:ln w="28575">
              <a:solidFill>
                <a:srgbClr val="B3783D"/>
              </a:solidFill>
              <a:prstDash val="dash"/>
            </a:ln>
          </p:spPr>
          <p:style>
            <a:lnRef idx="1">
              <a:schemeClr val="accent1"/>
            </a:lnRef>
            <a:fillRef idx="0">
              <a:schemeClr val="accent1"/>
            </a:fillRef>
            <a:effectRef idx="0">
              <a:schemeClr val="accent1"/>
            </a:effectRef>
            <a:fontRef idx="minor">
              <a:schemeClr val="tx1"/>
            </a:fontRef>
          </p:style>
        </p:cxnSp>
      </p:grpSp>
      <p:grpSp>
        <p:nvGrpSpPr>
          <p:cNvPr id="56" name="组合 55"/>
          <p:cNvGrpSpPr/>
          <p:nvPr/>
        </p:nvGrpSpPr>
        <p:grpSpPr>
          <a:xfrm>
            <a:off x="4955933" y="2623202"/>
            <a:ext cx="2679966" cy="1521018"/>
            <a:chOff x="8320764" y="1528266"/>
            <a:chExt cx="2679966" cy="1521018"/>
          </a:xfrm>
        </p:grpSpPr>
        <p:sp>
          <p:nvSpPr>
            <p:cNvPr id="57" name="文本框 56"/>
            <p:cNvSpPr txBox="1"/>
            <p:nvPr/>
          </p:nvSpPr>
          <p:spPr>
            <a:xfrm>
              <a:off x="8320765" y="1528266"/>
              <a:ext cx="2679965" cy="400110"/>
            </a:xfrm>
            <a:prstGeom prst="rect">
              <a:avLst/>
            </a:prstGeom>
            <a:noFill/>
          </p:spPr>
          <p:txBody>
            <a:bodyPr wrap="square" rtlCol="0">
              <a:spAutoFit/>
            </a:bodyPr>
            <a:lstStyle/>
            <a:p>
              <a:r>
                <a:rPr lang="zh-CN" altLang="en-US" sz="2000" dirty="0">
                  <a:solidFill>
                    <a:srgbClr val="B3783D"/>
                  </a:solidFill>
                  <a:latin typeface="思源黑体 CN Medium" panose="020B0600000000000000" pitchFamily="34" charset="-122"/>
                  <a:ea typeface="思源黑体 CN Medium" panose="020B0600000000000000" pitchFamily="34" charset="-122"/>
                </a:rPr>
                <a:t>内容内容内容内容</a:t>
              </a:r>
              <a:endParaRPr lang="zh-CN" altLang="en-US" sz="2000" dirty="0">
                <a:solidFill>
                  <a:srgbClr val="B3783D"/>
                </a:solidFill>
                <a:latin typeface="思源黑体 CN Medium" panose="020B0600000000000000" pitchFamily="34" charset="-122"/>
                <a:ea typeface="思源黑体 CN Medium" panose="020B0600000000000000" pitchFamily="34" charset="-122"/>
              </a:endParaRPr>
            </a:p>
          </p:txBody>
        </p:sp>
        <p:sp>
          <p:nvSpPr>
            <p:cNvPr id="58" name="文本框 57"/>
            <p:cNvSpPr txBox="1"/>
            <p:nvPr/>
          </p:nvSpPr>
          <p:spPr>
            <a:xfrm>
              <a:off x="8320764" y="1887235"/>
              <a:ext cx="2679965" cy="1162049"/>
            </a:xfrm>
            <a:prstGeom prst="rect">
              <a:avLst/>
            </a:prstGeom>
            <a:noFill/>
          </p:spPr>
          <p:txBody>
            <a:bodyPr wrap="square" rtlCol="0">
              <a:spAutoFit/>
            </a:bodyPr>
            <a:lstStyle/>
            <a:p>
              <a:pPr>
                <a:lnSpc>
                  <a:spcPct val="150000"/>
                </a:lnSpc>
              </a:pPr>
              <a:r>
                <a:rPr lang="zh-CN" altLang="en-US" sz="1600" dirty="0">
                  <a:solidFill>
                    <a:schemeClr val="tx1">
                      <a:lumMod val="75000"/>
                      <a:lumOff val="25000"/>
                    </a:schemeClr>
                  </a:solidFill>
                  <a:latin typeface="思源黑体 CN Normal" panose="020B0400000000000000" pitchFamily="34" charset="-122"/>
                  <a:ea typeface="思源黑体 CN Normal" panose="020B0400000000000000" pitchFamily="34" charset="-122"/>
                </a:rPr>
                <a:t>内容内容内容内容内容内容内容内容内容内容内容内容内容内容内容内容内容内容</a:t>
              </a:r>
              <a:endParaRPr lang="zh-CN" altLang="en-US" sz="1600" dirty="0">
                <a:solidFill>
                  <a:schemeClr val="tx1">
                    <a:lumMod val="75000"/>
                    <a:lumOff val="25000"/>
                  </a:schemeClr>
                </a:solidFill>
                <a:latin typeface="思源黑体 CN Normal" panose="020B0400000000000000" pitchFamily="34" charset="-122"/>
                <a:ea typeface="思源黑体 CN Normal" panose="020B0400000000000000" pitchFamily="34" charset="-122"/>
              </a:endParaRPr>
            </a:p>
          </p:txBody>
        </p:sp>
      </p:grpSp>
      <p:grpSp>
        <p:nvGrpSpPr>
          <p:cNvPr id="59" name="组合 58"/>
          <p:cNvGrpSpPr/>
          <p:nvPr/>
        </p:nvGrpSpPr>
        <p:grpSpPr>
          <a:xfrm>
            <a:off x="8142466" y="1818400"/>
            <a:ext cx="177800" cy="3170237"/>
            <a:chOff x="890237" y="2861673"/>
            <a:chExt cx="177800" cy="3170237"/>
          </a:xfrm>
        </p:grpSpPr>
        <p:sp>
          <p:nvSpPr>
            <p:cNvPr id="60" name="椭圆 59"/>
            <p:cNvSpPr/>
            <p:nvPr/>
          </p:nvSpPr>
          <p:spPr>
            <a:xfrm rot="5400000">
              <a:off x="890237" y="2861673"/>
              <a:ext cx="177800" cy="177800"/>
            </a:xfrm>
            <a:prstGeom prst="ellipse">
              <a:avLst/>
            </a:prstGeom>
            <a:solidFill>
              <a:srgbClr val="B378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1" name="直接连接符 60"/>
            <p:cNvCxnSpPr/>
            <p:nvPr/>
          </p:nvCxnSpPr>
          <p:spPr>
            <a:xfrm>
              <a:off x="979137" y="2896496"/>
              <a:ext cx="0" cy="3135414"/>
            </a:xfrm>
            <a:prstGeom prst="line">
              <a:avLst/>
            </a:prstGeom>
            <a:ln w="28575">
              <a:solidFill>
                <a:srgbClr val="B3783D"/>
              </a:solidFill>
              <a:prstDash val="dash"/>
            </a:ln>
          </p:spPr>
          <p:style>
            <a:lnRef idx="1">
              <a:schemeClr val="accent1"/>
            </a:lnRef>
            <a:fillRef idx="0">
              <a:schemeClr val="accent1"/>
            </a:fillRef>
            <a:effectRef idx="0">
              <a:schemeClr val="accent1"/>
            </a:effectRef>
            <a:fontRef idx="minor">
              <a:schemeClr val="tx1"/>
            </a:fontRef>
          </p:style>
        </p:cxnSp>
      </p:grpSp>
      <p:grpSp>
        <p:nvGrpSpPr>
          <p:cNvPr id="62" name="组合 61"/>
          <p:cNvGrpSpPr/>
          <p:nvPr/>
        </p:nvGrpSpPr>
        <p:grpSpPr>
          <a:xfrm>
            <a:off x="8579708" y="2281853"/>
            <a:ext cx="2679966" cy="1521018"/>
            <a:chOff x="8320764" y="1528266"/>
            <a:chExt cx="2679966" cy="1521018"/>
          </a:xfrm>
        </p:grpSpPr>
        <p:sp>
          <p:nvSpPr>
            <p:cNvPr id="63" name="文本框 62"/>
            <p:cNvSpPr txBox="1"/>
            <p:nvPr/>
          </p:nvSpPr>
          <p:spPr>
            <a:xfrm>
              <a:off x="8320765" y="1528266"/>
              <a:ext cx="2679965" cy="400110"/>
            </a:xfrm>
            <a:prstGeom prst="rect">
              <a:avLst/>
            </a:prstGeom>
            <a:noFill/>
          </p:spPr>
          <p:txBody>
            <a:bodyPr wrap="square" rtlCol="0">
              <a:spAutoFit/>
            </a:bodyPr>
            <a:lstStyle/>
            <a:p>
              <a:r>
                <a:rPr lang="zh-CN" altLang="en-US" sz="2000" dirty="0">
                  <a:solidFill>
                    <a:srgbClr val="B3783D"/>
                  </a:solidFill>
                  <a:latin typeface="思源黑体 CN Medium" panose="020B0600000000000000" pitchFamily="34" charset="-122"/>
                  <a:ea typeface="思源黑体 CN Medium" panose="020B0600000000000000" pitchFamily="34" charset="-122"/>
                </a:rPr>
                <a:t>内容内容内容内容</a:t>
              </a:r>
              <a:endParaRPr lang="zh-CN" altLang="en-US" sz="2000" dirty="0">
                <a:solidFill>
                  <a:srgbClr val="B3783D"/>
                </a:solidFill>
                <a:latin typeface="思源黑体 CN Medium" panose="020B0600000000000000" pitchFamily="34" charset="-122"/>
                <a:ea typeface="思源黑体 CN Medium" panose="020B0600000000000000" pitchFamily="34" charset="-122"/>
              </a:endParaRPr>
            </a:p>
          </p:txBody>
        </p:sp>
        <p:sp>
          <p:nvSpPr>
            <p:cNvPr id="64" name="文本框 63"/>
            <p:cNvSpPr txBox="1"/>
            <p:nvPr/>
          </p:nvSpPr>
          <p:spPr>
            <a:xfrm>
              <a:off x="8320764" y="1887235"/>
              <a:ext cx="2679965" cy="1162049"/>
            </a:xfrm>
            <a:prstGeom prst="rect">
              <a:avLst/>
            </a:prstGeom>
            <a:noFill/>
          </p:spPr>
          <p:txBody>
            <a:bodyPr wrap="square" rtlCol="0">
              <a:spAutoFit/>
            </a:bodyPr>
            <a:lstStyle/>
            <a:p>
              <a:pPr>
                <a:lnSpc>
                  <a:spcPct val="150000"/>
                </a:lnSpc>
              </a:pPr>
              <a:r>
                <a:rPr lang="zh-CN" altLang="en-US" sz="1600" dirty="0">
                  <a:solidFill>
                    <a:schemeClr val="tx1">
                      <a:lumMod val="75000"/>
                      <a:lumOff val="25000"/>
                    </a:schemeClr>
                  </a:solidFill>
                  <a:latin typeface="思源黑体 CN Normal" panose="020B0400000000000000" pitchFamily="34" charset="-122"/>
                  <a:ea typeface="思源黑体 CN Normal" panose="020B0400000000000000" pitchFamily="34" charset="-122"/>
                </a:rPr>
                <a:t>内容内容内容内容内容内容内容内容内容内容内容内容内容内容内容内容内容内容</a:t>
              </a:r>
              <a:endParaRPr lang="zh-CN" altLang="en-US" sz="1600" dirty="0">
                <a:solidFill>
                  <a:schemeClr val="tx1">
                    <a:lumMod val="75000"/>
                    <a:lumOff val="25000"/>
                  </a:schemeClr>
                </a:solidFill>
                <a:latin typeface="思源黑体 CN Normal" panose="020B0400000000000000" pitchFamily="34" charset="-122"/>
                <a:ea typeface="思源黑体 CN Normal" panose="020B0400000000000000" pitchFamily="34" charset="-122"/>
              </a:endParaRPr>
            </a:p>
          </p:txBody>
        </p:sp>
      </p:grpSp>
      <p:sp>
        <p:nvSpPr>
          <p:cNvPr id="35" name="任意多边形: 形状 34"/>
          <p:cNvSpPr/>
          <p:nvPr/>
        </p:nvSpPr>
        <p:spPr>
          <a:xfrm>
            <a:off x="247" y="1009650"/>
            <a:ext cx="12192000" cy="5848350"/>
          </a:xfrm>
          <a:custGeom>
            <a:avLst/>
            <a:gdLst>
              <a:gd name="connsiteX0" fmla="*/ 0 w 12192000"/>
              <a:gd name="connsiteY0" fmla="*/ 0 h 5848350"/>
              <a:gd name="connsiteX1" fmla="*/ 12192000 w 12192000"/>
              <a:gd name="connsiteY1" fmla="*/ 0 h 5848350"/>
              <a:gd name="connsiteX2" fmla="*/ 12192000 w 12192000"/>
              <a:gd name="connsiteY2" fmla="*/ 5848350 h 5848350"/>
              <a:gd name="connsiteX3" fmla="*/ 0 w 12192000"/>
              <a:gd name="connsiteY3" fmla="*/ 5848350 h 5848350"/>
            </a:gdLst>
            <a:ahLst/>
            <a:cxnLst>
              <a:cxn ang="0">
                <a:pos x="connsiteX0" y="connsiteY0"/>
              </a:cxn>
              <a:cxn ang="0">
                <a:pos x="connsiteX1" y="connsiteY1"/>
              </a:cxn>
              <a:cxn ang="0">
                <a:pos x="connsiteX2" y="connsiteY2"/>
              </a:cxn>
              <a:cxn ang="0">
                <a:pos x="connsiteX3" y="connsiteY3"/>
              </a:cxn>
            </a:cxnLst>
            <a:rect l="l" t="t" r="r" b="b"/>
            <a:pathLst>
              <a:path w="12192000" h="5848350">
                <a:moveTo>
                  <a:pt x="0" y="0"/>
                </a:moveTo>
                <a:lnTo>
                  <a:pt x="12192000" y="0"/>
                </a:lnTo>
                <a:lnTo>
                  <a:pt x="12192000" y="5848350"/>
                </a:lnTo>
                <a:lnTo>
                  <a:pt x="0" y="5848350"/>
                </a:lnTo>
                <a:close/>
              </a:path>
            </a:pathLst>
          </a:custGeom>
          <a:blipFill dpi="0" rotWithShape="0">
            <a:blip r:embed="rId1" cstate="email"/>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 name="矩形 3"/>
          <p:cNvSpPr/>
          <p:nvPr/>
        </p:nvSpPr>
        <p:spPr>
          <a:xfrm>
            <a:off x="0" y="0"/>
            <a:ext cx="12191753" cy="1866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5" name="组合 64"/>
          <p:cNvGrpSpPr/>
          <p:nvPr/>
        </p:nvGrpSpPr>
        <p:grpSpPr>
          <a:xfrm>
            <a:off x="4784474" y="260090"/>
            <a:ext cx="2601485" cy="1115900"/>
            <a:chOff x="4717801" y="260090"/>
            <a:chExt cx="2601485" cy="1115900"/>
          </a:xfrm>
        </p:grpSpPr>
        <p:sp>
          <p:nvSpPr>
            <p:cNvPr id="66" name="文本框 65"/>
            <p:cNvSpPr txBox="1"/>
            <p:nvPr/>
          </p:nvSpPr>
          <p:spPr>
            <a:xfrm>
              <a:off x="4717801" y="260090"/>
              <a:ext cx="1031051" cy="1107996"/>
            </a:xfrm>
            <a:prstGeom prst="rect">
              <a:avLst/>
            </a:prstGeom>
            <a:noFill/>
          </p:spPr>
          <p:txBody>
            <a:bodyPr wrap="none" rtlCol="0">
              <a:spAutoFit/>
            </a:bodyPr>
            <a:lstStyle/>
            <a:p>
              <a:r>
                <a:rPr lang="zh-CN" altLang="en-US" sz="6600" dirty="0">
                  <a:latin typeface="庞门正道粗书体" panose="02010600030101010101" pitchFamily="2" charset="-122"/>
                  <a:ea typeface="庞门正道粗书体" panose="02010600030101010101" pitchFamily="2" charset="-122"/>
                </a:rPr>
                <a:t>未</a:t>
              </a:r>
              <a:endParaRPr lang="zh-CN" altLang="en-US" sz="6600" dirty="0">
                <a:latin typeface="庞门正道粗书体" panose="02010600030101010101" pitchFamily="2" charset="-122"/>
                <a:ea typeface="庞门正道粗书体" panose="02010600030101010101" pitchFamily="2" charset="-122"/>
              </a:endParaRPr>
            </a:p>
          </p:txBody>
        </p:sp>
        <p:sp>
          <p:nvSpPr>
            <p:cNvPr id="67" name="文本框 66"/>
            <p:cNvSpPr txBox="1"/>
            <p:nvPr/>
          </p:nvSpPr>
          <p:spPr>
            <a:xfrm>
              <a:off x="5273649" y="419356"/>
              <a:ext cx="877163" cy="923330"/>
            </a:xfrm>
            <a:prstGeom prst="rect">
              <a:avLst/>
            </a:prstGeom>
            <a:noFill/>
          </p:spPr>
          <p:txBody>
            <a:bodyPr wrap="none" rtlCol="0">
              <a:spAutoFit/>
            </a:bodyPr>
            <a:lstStyle/>
            <a:p>
              <a:r>
                <a:rPr lang="zh-CN" altLang="en-US" sz="5400" b="0" i="0" dirty="0">
                  <a:effectLst/>
                  <a:latin typeface="庞门正道粗书体" panose="02010600030101010101" pitchFamily="2" charset="-122"/>
                  <a:ea typeface="庞门正道粗书体" panose="02010600030101010101" pitchFamily="2" charset="-122"/>
                </a:rPr>
                <a:t>来</a:t>
              </a:r>
              <a:endParaRPr lang="zh-CN" altLang="en-US" sz="5400" dirty="0">
                <a:latin typeface="庞门正道粗书体" panose="02010600030101010101" pitchFamily="2" charset="-122"/>
                <a:ea typeface="庞门正道粗书体" panose="02010600030101010101" pitchFamily="2" charset="-122"/>
              </a:endParaRPr>
            </a:p>
          </p:txBody>
        </p:sp>
        <p:sp>
          <p:nvSpPr>
            <p:cNvPr id="68" name="文本框 67"/>
            <p:cNvSpPr txBox="1"/>
            <p:nvPr/>
          </p:nvSpPr>
          <p:spPr>
            <a:xfrm>
              <a:off x="5808968" y="267994"/>
              <a:ext cx="1031051" cy="1107996"/>
            </a:xfrm>
            <a:prstGeom prst="rect">
              <a:avLst/>
            </a:prstGeom>
            <a:noFill/>
          </p:spPr>
          <p:txBody>
            <a:bodyPr wrap="none" rtlCol="0">
              <a:spAutoFit/>
            </a:bodyPr>
            <a:lstStyle/>
            <a:p>
              <a:r>
                <a:rPr lang="zh-CN" altLang="en-US" sz="6600" dirty="0">
                  <a:latin typeface="庞门正道粗书体" panose="02010600030101010101" pitchFamily="2" charset="-122"/>
                  <a:ea typeface="庞门正道粗书体" panose="02010600030101010101" pitchFamily="2" charset="-122"/>
                </a:rPr>
                <a:t>展</a:t>
              </a:r>
              <a:endParaRPr lang="zh-CN" altLang="en-US" sz="6600" dirty="0">
                <a:latin typeface="庞门正道粗书体" panose="02010600030101010101" pitchFamily="2" charset="-122"/>
                <a:ea typeface="庞门正道粗书体" panose="02010600030101010101" pitchFamily="2" charset="-122"/>
              </a:endParaRPr>
            </a:p>
          </p:txBody>
        </p:sp>
        <p:sp>
          <p:nvSpPr>
            <p:cNvPr id="69" name="文本框 68"/>
            <p:cNvSpPr txBox="1"/>
            <p:nvPr/>
          </p:nvSpPr>
          <p:spPr>
            <a:xfrm>
              <a:off x="6442123" y="386700"/>
              <a:ext cx="877163" cy="923330"/>
            </a:xfrm>
            <a:prstGeom prst="rect">
              <a:avLst/>
            </a:prstGeom>
            <a:noFill/>
          </p:spPr>
          <p:txBody>
            <a:bodyPr wrap="none" rtlCol="0">
              <a:spAutoFit/>
            </a:bodyPr>
            <a:lstStyle/>
            <a:p>
              <a:r>
                <a:rPr lang="zh-CN" altLang="en-US" sz="5400" dirty="0">
                  <a:latin typeface="庞门正道粗书体" panose="02010600030101010101" pitchFamily="2" charset="-122"/>
                  <a:ea typeface="庞门正道粗书体" panose="02010600030101010101" pitchFamily="2" charset="-122"/>
                </a:rPr>
                <a:t>望</a:t>
              </a:r>
              <a:endParaRPr lang="zh-CN" altLang="en-US" sz="5400" dirty="0">
                <a:latin typeface="庞门正道粗书体" panose="02010600030101010101" pitchFamily="2" charset="-122"/>
                <a:ea typeface="庞门正道粗书体" panose="02010600030101010101" pitchFamily="2" charset="-122"/>
              </a:endParaRPr>
            </a:p>
          </p:txBody>
        </p:sp>
      </p:grpSp>
      <p:sp>
        <p:nvSpPr>
          <p:cNvPr id="70" name="任意多边形: 形状 69"/>
          <p:cNvSpPr/>
          <p:nvPr/>
        </p:nvSpPr>
        <p:spPr>
          <a:xfrm>
            <a:off x="5561543" y="1507033"/>
            <a:ext cx="1031051" cy="30672"/>
          </a:xfrm>
          <a:custGeom>
            <a:avLst/>
            <a:gdLst>
              <a:gd name="connsiteX0" fmla="*/ 0 w 1031051"/>
              <a:gd name="connsiteY0" fmla="*/ 0 h 30672"/>
              <a:gd name="connsiteX1" fmla="*/ 1031051 w 1031051"/>
              <a:gd name="connsiteY1" fmla="*/ 0 h 30672"/>
              <a:gd name="connsiteX2" fmla="*/ 1031051 w 1031051"/>
              <a:gd name="connsiteY2" fmla="*/ 30672 h 30672"/>
              <a:gd name="connsiteX3" fmla="*/ 0 w 1031051"/>
              <a:gd name="connsiteY3" fmla="*/ 30672 h 30672"/>
            </a:gdLst>
            <a:ahLst/>
            <a:cxnLst>
              <a:cxn ang="0">
                <a:pos x="connsiteX0" y="connsiteY0"/>
              </a:cxn>
              <a:cxn ang="0">
                <a:pos x="connsiteX1" y="connsiteY1"/>
              </a:cxn>
              <a:cxn ang="0">
                <a:pos x="connsiteX2" y="connsiteY2"/>
              </a:cxn>
              <a:cxn ang="0">
                <a:pos x="connsiteX3" y="connsiteY3"/>
              </a:cxn>
            </a:cxnLst>
            <a:rect l="l" t="t" r="r" b="b"/>
            <a:pathLst>
              <a:path w="1031051" h="30672">
                <a:moveTo>
                  <a:pt x="0" y="0"/>
                </a:moveTo>
                <a:lnTo>
                  <a:pt x="1031051" y="0"/>
                </a:lnTo>
                <a:lnTo>
                  <a:pt x="1031051" y="30672"/>
                </a:lnTo>
                <a:lnTo>
                  <a:pt x="0" y="30672"/>
                </a:lnTo>
                <a:close/>
              </a:path>
            </a:pathLst>
          </a:custGeom>
          <a:solidFill>
            <a:srgbClr val="A3111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1" name="文本框 70"/>
          <p:cNvSpPr txBox="1"/>
          <p:nvPr/>
        </p:nvSpPr>
        <p:spPr>
          <a:xfrm>
            <a:off x="4884398" y="1183839"/>
            <a:ext cx="2359941" cy="400110"/>
          </a:xfrm>
          <a:prstGeom prst="rect">
            <a:avLst/>
          </a:prstGeom>
          <a:noFill/>
        </p:spPr>
        <p:txBody>
          <a:bodyPr wrap="none" rtlCol="0">
            <a:spAutoFit/>
          </a:bodyPr>
          <a:lstStyle/>
          <a:p>
            <a:pPr algn="ctr"/>
            <a:r>
              <a:rPr lang="en-US" altLang="zh-CN" sz="2000" b="0" i="0" dirty="0">
                <a:effectLst/>
                <a:latin typeface="庞门正道粗书体" panose="02010600030101010101" pitchFamily="2" charset="-122"/>
                <a:ea typeface="庞门正道粗书体" panose="02010600030101010101" pitchFamily="2" charset="-122"/>
              </a:rPr>
              <a:t>FUTURE  EXPECTATIONS</a:t>
            </a:r>
            <a:endParaRPr lang="en-US" altLang="zh-CN" sz="2000" b="0" i="0" dirty="0">
              <a:effectLst/>
              <a:latin typeface="庞门正道粗书体" panose="02010600030101010101" pitchFamily="2" charset="-122"/>
              <a:ea typeface="庞门正道粗书体" panose="02010600030101010101" pitchFamily="2" charset="-122"/>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 name="椭圆 29"/>
          <p:cNvSpPr/>
          <p:nvPr/>
        </p:nvSpPr>
        <p:spPr>
          <a:xfrm>
            <a:off x="7820025" y="-1780649"/>
            <a:ext cx="1128186" cy="1128186"/>
          </a:xfrm>
          <a:prstGeom prst="ellipse">
            <a:avLst/>
          </a:prstGeom>
          <a:solidFill>
            <a:srgbClr val="A311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9132357" y="-1780649"/>
            <a:ext cx="1128186" cy="1128186"/>
          </a:xfrm>
          <a:prstGeom prst="ellipse">
            <a:avLst/>
          </a:prstGeom>
          <a:solidFill>
            <a:srgbClr val="D1AF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10444689" y="-1780649"/>
            <a:ext cx="1128186" cy="1128186"/>
          </a:xfrm>
          <a:prstGeom prst="ellipse">
            <a:avLst/>
          </a:prstGeom>
          <a:solidFill>
            <a:srgbClr val="B378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11757021" y="-1780649"/>
            <a:ext cx="1128186" cy="1128186"/>
          </a:xfrm>
          <a:prstGeom prst="ellipse">
            <a:avLst/>
          </a:prstGeom>
          <a:solidFill>
            <a:srgbClr val="314E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4784474" y="260090"/>
            <a:ext cx="2601485" cy="1115900"/>
            <a:chOff x="4717801" y="260090"/>
            <a:chExt cx="2601485" cy="1115900"/>
          </a:xfrm>
        </p:grpSpPr>
        <p:sp>
          <p:nvSpPr>
            <p:cNvPr id="26" name="文本框 25"/>
            <p:cNvSpPr txBox="1"/>
            <p:nvPr/>
          </p:nvSpPr>
          <p:spPr>
            <a:xfrm>
              <a:off x="4717801" y="260090"/>
              <a:ext cx="1031051" cy="1107996"/>
            </a:xfrm>
            <a:prstGeom prst="rect">
              <a:avLst/>
            </a:prstGeom>
            <a:noFill/>
          </p:spPr>
          <p:txBody>
            <a:bodyPr wrap="none" rtlCol="0">
              <a:spAutoFit/>
            </a:bodyPr>
            <a:lstStyle/>
            <a:p>
              <a:r>
                <a:rPr lang="zh-CN" altLang="en-US" sz="6600" dirty="0">
                  <a:latin typeface="庞门正道粗书体" panose="02010600030101010101" pitchFamily="2" charset="-122"/>
                  <a:ea typeface="庞门正道粗书体" panose="02010600030101010101" pitchFamily="2" charset="-122"/>
                </a:rPr>
                <a:t>未</a:t>
              </a:r>
              <a:endParaRPr lang="zh-CN" altLang="en-US" sz="6600" dirty="0">
                <a:latin typeface="庞门正道粗书体" panose="02010600030101010101" pitchFamily="2" charset="-122"/>
                <a:ea typeface="庞门正道粗书体" panose="02010600030101010101" pitchFamily="2" charset="-122"/>
              </a:endParaRPr>
            </a:p>
          </p:txBody>
        </p:sp>
        <p:sp>
          <p:nvSpPr>
            <p:cNvPr id="27" name="文本框 26"/>
            <p:cNvSpPr txBox="1"/>
            <p:nvPr/>
          </p:nvSpPr>
          <p:spPr>
            <a:xfrm>
              <a:off x="5273649" y="419356"/>
              <a:ext cx="877163" cy="923330"/>
            </a:xfrm>
            <a:prstGeom prst="rect">
              <a:avLst/>
            </a:prstGeom>
            <a:noFill/>
          </p:spPr>
          <p:txBody>
            <a:bodyPr wrap="none" rtlCol="0">
              <a:spAutoFit/>
            </a:bodyPr>
            <a:lstStyle/>
            <a:p>
              <a:r>
                <a:rPr lang="zh-CN" altLang="en-US" sz="5400" b="0" i="0" dirty="0">
                  <a:effectLst/>
                  <a:latin typeface="庞门正道粗书体" panose="02010600030101010101" pitchFamily="2" charset="-122"/>
                  <a:ea typeface="庞门正道粗书体" panose="02010600030101010101" pitchFamily="2" charset="-122"/>
                </a:rPr>
                <a:t>来</a:t>
              </a:r>
              <a:endParaRPr lang="zh-CN" altLang="en-US" sz="5400" dirty="0">
                <a:latin typeface="庞门正道粗书体" panose="02010600030101010101" pitchFamily="2" charset="-122"/>
                <a:ea typeface="庞门正道粗书体" panose="02010600030101010101" pitchFamily="2" charset="-122"/>
              </a:endParaRPr>
            </a:p>
          </p:txBody>
        </p:sp>
        <p:sp>
          <p:nvSpPr>
            <p:cNvPr id="28" name="文本框 27"/>
            <p:cNvSpPr txBox="1"/>
            <p:nvPr/>
          </p:nvSpPr>
          <p:spPr>
            <a:xfrm>
              <a:off x="5808968" y="267994"/>
              <a:ext cx="1031051" cy="1107996"/>
            </a:xfrm>
            <a:prstGeom prst="rect">
              <a:avLst/>
            </a:prstGeom>
            <a:noFill/>
          </p:spPr>
          <p:txBody>
            <a:bodyPr wrap="none" rtlCol="0">
              <a:spAutoFit/>
            </a:bodyPr>
            <a:lstStyle/>
            <a:p>
              <a:r>
                <a:rPr lang="zh-CN" altLang="en-US" sz="6600" dirty="0">
                  <a:latin typeface="庞门正道粗书体" panose="02010600030101010101" pitchFamily="2" charset="-122"/>
                  <a:ea typeface="庞门正道粗书体" panose="02010600030101010101" pitchFamily="2" charset="-122"/>
                </a:rPr>
                <a:t>展</a:t>
              </a:r>
              <a:endParaRPr lang="zh-CN" altLang="en-US" sz="6600" dirty="0">
                <a:latin typeface="庞门正道粗书体" panose="02010600030101010101" pitchFamily="2" charset="-122"/>
                <a:ea typeface="庞门正道粗书体" panose="02010600030101010101" pitchFamily="2" charset="-122"/>
              </a:endParaRPr>
            </a:p>
          </p:txBody>
        </p:sp>
        <p:sp>
          <p:nvSpPr>
            <p:cNvPr id="29" name="文本框 28"/>
            <p:cNvSpPr txBox="1"/>
            <p:nvPr/>
          </p:nvSpPr>
          <p:spPr>
            <a:xfrm>
              <a:off x="6442123" y="386700"/>
              <a:ext cx="877163" cy="923330"/>
            </a:xfrm>
            <a:prstGeom prst="rect">
              <a:avLst/>
            </a:prstGeom>
            <a:noFill/>
          </p:spPr>
          <p:txBody>
            <a:bodyPr wrap="none" rtlCol="0">
              <a:spAutoFit/>
            </a:bodyPr>
            <a:lstStyle/>
            <a:p>
              <a:r>
                <a:rPr lang="zh-CN" altLang="en-US" sz="5400" dirty="0">
                  <a:latin typeface="庞门正道粗书体" panose="02010600030101010101" pitchFamily="2" charset="-122"/>
                  <a:ea typeface="庞门正道粗书体" panose="02010600030101010101" pitchFamily="2" charset="-122"/>
                </a:rPr>
                <a:t>望</a:t>
              </a:r>
              <a:endParaRPr lang="zh-CN" altLang="en-US" sz="5400" dirty="0">
                <a:latin typeface="庞门正道粗书体" panose="02010600030101010101" pitchFamily="2" charset="-122"/>
                <a:ea typeface="庞门正道粗书体" panose="02010600030101010101" pitchFamily="2" charset="-122"/>
              </a:endParaRPr>
            </a:p>
          </p:txBody>
        </p:sp>
      </p:grpSp>
      <p:sp>
        <p:nvSpPr>
          <p:cNvPr id="42" name="任意多边形: 形状 41"/>
          <p:cNvSpPr/>
          <p:nvPr/>
        </p:nvSpPr>
        <p:spPr>
          <a:xfrm>
            <a:off x="5561543" y="1507033"/>
            <a:ext cx="1031051" cy="30672"/>
          </a:xfrm>
          <a:custGeom>
            <a:avLst/>
            <a:gdLst>
              <a:gd name="connsiteX0" fmla="*/ 0 w 1031051"/>
              <a:gd name="connsiteY0" fmla="*/ 0 h 30672"/>
              <a:gd name="connsiteX1" fmla="*/ 1031051 w 1031051"/>
              <a:gd name="connsiteY1" fmla="*/ 0 h 30672"/>
              <a:gd name="connsiteX2" fmla="*/ 1031051 w 1031051"/>
              <a:gd name="connsiteY2" fmla="*/ 30672 h 30672"/>
              <a:gd name="connsiteX3" fmla="*/ 0 w 1031051"/>
              <a:gd name="connsiteY3" fmla="*/ 30672 h 30672"/>
            </a:gdLst>
            <a:ahLst/>
            <a:cxnLst>
              <a:cxn ang="0">
                <a:pos x="connsiteX0" y="connsiteY0"/>
              </a:cxn>
              <a:cxn ang="0">
                <a:pos x="connsiteX1" y="connsiteY1"/>
              </a:cxn>
              <a:cxn ang="0">
                <a:pos x="connsiteX2" y="connsiteY2"/>
              </a:cxn>
              <a:cxn ang="0">
                <a:pos x="connsiteX3" y="connsiteY3"/>
              </a:cxn>
            </a:cxnLst>
            <a:rect l="l" t="t" r="r" b="b"/>
            <a:pathLst>
              <a:path w="1031051" h="30672">
                <a:moveTo>
                  <a:pt x="0" y="0"/>
                </a:moveTo>
                <a:lnTo>
                  <a:pt x="1031051" y="0"/>
                </a:lnTo>
                <a:lnTo>
                  <a:pt x="1031051" y="30672"/>
                </a:lnTo>
                <a:lnTo>
                  <a:pt x="0" y="30672"/>
                </a:lnTo>
                <a:close/>
              </a:path>
            </a:pathLst>
          </a:custGeom>
          <a:solidFill>
            <a:srgbClr val="A3111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34" name="文本框 33"/>
          <p:cNvSpPr txBox="1"/>
          <p:nvPr/>
        </p:nvSpPr>
        <p:spPr>
          <a:xfrm>
            <a:off x="4884398" y="1183839"/>
            <a:ext cx="2359941" cy="400110"/>
          </a:xfrm>
          <a:prstGeom prst="rect">
            <a:avLst/>
          </a:prstGeom>
          <a:noFill/>
        </p:spPr>
        <p:txBody>
          <a:bodyPr wrap="none" rtlCol="0">
            <a:spAutoFit/>
          </a:bodyPr>
          <a:lstStyle/>
          <a:p>
            <a:pPr algn="ctr"/>
            <a:r>
              <a:rPr lang="en-US" altLang="zh-CN" sz="2000" b="0" i="0" dirty="0">
                <a:effectLst/>
                <a:latin typeface="庞门正道粗书体" panose="02010600030101010101" pitchFamily="2" charset="-122"/>
                <a:ea typeface="庞门正道粗书体" panose="02010600030101010101" pitchFamily="2" charset="-122"/>
              </a:rPr>
              <a:t>FUTURE  EXPECTATIONS</a:t>
            </a:r>
            <a:endParaRPr lang="en-US" altLang="zh-CN" sz="2000" b="0" i="0" dirty="0">
              <a:effectLst/>
              <a:latin typeface="庞门正道粗书体" panose="02010600030101010101" pitchFamily="2" charset="-122"/>
              <a:ea typeface="庞门正道粗书体" panose="02010600030101010101" pitchFamily="2" charset="-122"/>
            </a:endParaRPr>
          </a:p>
        </p:txBody>
      </p:sp>
      <p:sp>
        <p:nvSpPr>
          <p:cNvPr id="5" name="椭圆 4"/>
          <p:cNvSpPr/>
          <p:nvPr/>
        </p:nvSpPr>
        <p:spPr>
          <a:xfrm>
            <a:off x="4475485" y="2182349"/>
            <a:ext cx="3483999" cy="3483999"/>
          </a:xfrm>
          <a:prstGeom prst="ellipse">
            <a:avLst/>
          </a:prstGeom>
          <a:solidFill>
            <a:srgbClr val="A311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rot="13500000">
            <a:off x="4336026" y="2182349"/>
            <a:ext cx="3483999" cy="3483999"/>
          </a:xfrm>
          <a:prstGeom prst="ellipse">
            <a:avLst/>
          </a:prstGeom>
          <a:noFill/>
          <a:ln w="95250">
            <a:gradFill>
              <a:gsLst>
                <a:gs pos="0">
                  <a:srgbClr val="D1AF8E"/>
                </a:gs>
                <a:gs pos="100000">
                  <a:srgbClr val="D1AF8E">
                    <a:alpha val="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rot="19800000">
            <a:off x="4649166" y="2182348"/>
            <a:ext cx="3483999" cy="3483999"/>
          </a:xfrm>
          <a:prstGeom prst="ellipse">
            <a:avLst/>
          </a:prstGeom>
          <a:noFill/>
          <a:ln w="95250">
            <a:gradFill>
              <a:gsLst>
                <a:gs pos="0">
                  <a:srgbClr val="D1AF8E"/>
                </a:gs>
                <a:gs pos="100000">
                  <a:srgbClr val="D1AF8E">
                    <a:alpha val="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0" name="文本框 119"/>
          <p:cNvSpPr txBox="1"/>
          <p:nvPr/>
        </p:nvSpPr>
        <p:spPr>
          <a:xfrm>
            <a:off x="5479871" y="2977863"/>
            <a:ext cx="1577145" cy="1754326"/>
          </a:xfrm>
          <a:prstGeom prst="rect">
            <a:avLst/>
          </a:prstGeom>
          <a:noFill/>
        </p:spPr>
        <p:txBody>
          <a:bodyPr wrap="square" rtlCol="0">
            <a:spAutoFit/>
          </a:bodyPr>
          <a:lstStyle/>
          <a:p>
            <a:r>
              <a:rPr lang="zh-CN" altLang="en-US" sz="5400" dirty="0">
                <a:solidFill>
                  <a:srgbClr val="D1AF8E"/>
                </a:solidFill>
                <a:latin typeface="思源黑体 CN Medium" panose="020B0600000000000000" pitchFamily="34" charset="-122"/>
                <a:ea typeface="思源黑体 CN Medium" panose="020B0600000000000000" pitchFamily="34" charset="-122"/>
              </a:rPr>
              <a:t>标题</a:t>
            </a:r>
            <a:endParaRPr lang="en-US" altLang="zh-CN" sz="5400" dirty="0">
              <a:solidFill>
                <a:srgbClr val="D1AF8E"/>
              </a:solidFill>
              <a:latin typeface="思源黑体 CN Medium" panose="020B0600000000000000" pitchFamily="34" charset="-122"/>
              <a:ea typeface="思源黑体 CN Medium" panose="020B0600000000000000" pitchFamily="34" charset="-122"/>
            </a:endParaRPr>
          </a:p>
          <a:p>
            <a:r>
              <a:rPr lang="zh-CN" altLang="en-US" sz="5400" dirty="0">
                <a:solidFill>
                  <a:srgbClr val="D1AF8E"/>
                </a:solidFill>
                <a:latin typeface="思源黑体 CN Medium" panose="020B0600000000000000" pitchFamily="34" charset="-122"/>
                <a:ea typeface="思源黑体 CN Medium" panose="020B0600000000000000" pitchFamily="34" charset="-122"/>
              </a:rPr>
              <a:t>内容</a:t>
            </a:r>
            <a:endParaRPr lang="zh-CN" altLang="en-US" sz="5400" dirty="0">
              <a:solidFill>
                <a:srgbClr val="D1AF8E"/>
              </a:solidFill>
              <a:latin typeface="思源黑体 CN Medium" panose="020B0600000000000000" pitchFamily="34" charset="-122"/>
              <a:ea typeface="思源黑体 CN Medium" panose="020B0600000000000000" pitchFamily="34" charset="-122"/>
            </a:endParaRPr>
          </a:p>
        </p:txBody>
      </p:sp>
      <p:grpSp>
        <p:nvGrpSpPr>
          <p:cNvPr id="14" name="组合 13"/>
          <p:cNvGrpSpPr/>
          <p:nvPr/>
        </p:nvGrpSpPr>
        <p:grpSpPr>
          <a:xfrm>
            <a:off x="8677043" y="1876489"/>
            <a:ext cx="2679966" cy="3548936"/>
            <a:chOff x="8867543" y="2101765"/>
            <a:chExt cx="2679966" cy="3548936"/>
          </a:xfrm>
        </p:grpSpPr>
        <p:grpSp>
          <p:nvGrpSpPr>
            <p:cNvPr id="87" name="组合 86"/>
            <p:cNvGrpSpPr/>
            <p:nvPr/>
          </p:nvGrpSpPr>
          <p:grpSpPr>
            <a:xfrm>
              <a:off x="8867543" y="2101765"/>
              <a:ext cx="2679966" cy="1151687"/>
              <a:chOff x="8320764" y="1528266"/>
              <a:chExt cx="2679966" cy="1151687"/>
            </a:xfrm>
          </p:grpSpPr>
          <p:sp>
            <p:nvSpPr>
              <p:cNvPr id="88" name="文本框 87"/>
              <p:cNvSpPr txBox="1"/>
              <p:nvPr/>
            </p:nvSpPr>
            <p:spPr>
              <a:xfrm>
                <a:off x="8320765" y="1528266"/>
                <a:ext cx="2679965" cy="400110"/>
              </a:xfrm>
              <a:prstGeom prst="rect">
                <a:avLst/>
              </a:prstGeom>
              <a:noFill/>
            </p:spPr>
            <p:txBody>
              <a:bodyPr wrap="square" rtlCol="0">
                <a:spAutoFit/>
              </a:bodyPr>
              <a:lstStyle/>
              <a:p>
                <a:r>
                  <a:rPr lang="zh-CN" altLang="en-US" sz="2000" dirty="0">
                    <a:solidFill>
                      <a:srgbClr val="B3783D"/>
                    </a:solidFill>
                    <a:latin typeface="思源黑体 CN Medium" panose="020B0600000000000000" pitchFamily="34" charset="-122"/>
                    <a:ea typeface="思源黑体 CN Medium" panose="020B0600000000000000" pitchFamily="34" charset="-122"/>
                  </a:rPr>
                  <a:t>内容内容内容内容</a:t>
                </a:r>
                <a:endParaRPr lang="zh-CN" altLang="en-US" sz="2000" dirty="0">
                  <a:solidFill>
                    <a:srgbClr val="B3783D"/>
                  </a:solidFill>
                  <a:latin typeface="思源黑体 CN Medium" panose="020B0600000000000000" pitchFamily="34" charset="-122"/>
                  <a:ea typeface="思源黑体 CN Medium" panose="020B0600000000000000" pitchFamily="34" charset="-122"/>
                </a:endParaRPr>
              </a:p>
            </p:txBody>
          </p:sp>
          <p:sp>
            <p:nvSpPr>
              <p:cNvPr id="89" name="文本框 88"/>
              <p:cNvSpPr txBox="1"/>
              <p:nvPr/>
            </p:nvSpPr>
            <p:spPr>
              <a:xfrm>
                <a:off x="8320764" y="1887235"/>
                <a:ext cx="2679965" cy="792718"/>
              </a:xfrm>
              <a:prstGeom prst="rect">
                <a:avLst/>
              </a:prstGeom>
              <a:noFill/>
            </p:spPr>
            <p:txBody>
              <a:bodyPr wrap="square" rtlCol="0">
                <a:spAutoFit/>
              </a:bodyPr>
              <a:lstStyle/>
              <a:p>
                <a:pPr>
                  <a:lnSpc>
                    <a:spcPct val="150000"/>
                  </a:lnSpc>
                </a:pPr>
                <a:r>
                  <a:rPr lang="zh-CN" altLang="en-US" sz="1600" dirty="0">
                    <a:solidFill>
                      <a:schemeClr val="tx1">
                        <a:lumMod val="75000"/>
                        <a:lumOff val="25000"/>
                      </a:schemeClr>
                    </a:solidFill>
                    <a:latin typeface="思源黑体 CN Normal" panose="020B0400000000000000" pitchFamily="34" charset="-122"/>
                    <a:ea typeface="思源黑体 CN Normal" panose="020B0400000000000000" pitchFamily="34" charset="-122"/>
                  </a:rPr>
                  <a:t>内容内容内容内容内容内容内容内容内容内容内容</a:t>
                </a:r>
                <a:endParaRPr lang="zh-CN" altLang="en-US" sz="1600" dirty="0">
                  <a:solidFill>
                    <a:schemeClr val="tx1">
                      <a:lumMod val="75000"/>
                      <a:lumOff val="25000"/>
                    </a:schemeClr>
                  </a:solidFill>
                  <a:latin typeface="思源黑体 CN Normal" panose="020B0400000000000000" pitchFamily="34" charset="-122"/>
                  <a:ea typeface="思源黑体 CN Normal" panose="020B0400000000000000" pitchFamily="34" charset="-122"/>
                </a:endParaRPr>
              </a:p>
            </p:txBody>
          </p:sp>
        </p:grpSp>
        <p:grpSp>
          <p:nvGrpSpPr>
            <p:cNvPr id="101" name="组合 100"/>
            <p:cNvGrpSpPr/>
            <p:nvPr/>
          </p:nvGrpSpPr>
          <p:grpSpPr>
            <a:xfrm>
              <a:off x="8867543" y="4499014"/>
              <a:ext cx="2679966" cy="1151687"/>
              <a:chOff x="8320764" y="1660636"/>
              <a:chExt cx="2679966" cy="1151687"/>
            </a:xfrm>
          </p:grpSpPr>
          <p:sp>
            <p:nvSpPr>
              <p:cNvPr id="102" name="文本框 101"/>
              <p:cNvSpPr txBox="1"/>
              <p:nvPr/>
            </p:nvSpPr>
            <p:spPr>
              <a:xfrm>
                <a:off x="8320765" y="1660636"/>
                <a:ext cx="2679965" cy="400110"/>
              </a:xfrm>
              <a:prstGeom prst="rect">
                <a:avLst/>
              </a:prstGeom>
              <a:noFill/>
            </p:spPr>
            <p:txBody>
              <a:bodyPr wrap="square" rtlCol="0">
                <a:spAutoFit/>
              </a:bodyPr>
              <a:lstStyle/>
              <a:p>
                <a:r>
                  <a:rPr lang="zh-CN" altLang="en-US" sz="2000" dirty="0">
                    <a:solidFill>
                      <a:srgbClr val="B3783D"/>
                    </a:solidFill>
                    <a:latin typeface="思源黑体 CN Medium" panose="020B0600000000000000" pitchFamily="34" charset="-122"/>
                    <a:ea typeface="思源黑体 CN Medium" panose="020B0600000000000000" pitchFamily="34" charset="-122"/>
                  </a:rPr>
                  <a:t>内容内容内容内容</a:t>
                </a:r>
                <a:endParaRPr lang="zh-CN" altLang="en-US" sz="2000" dirty="0">
                  <a:solidFill>
                    <a:srgbClr val="B3783D"/>
                  </a:solidFill>
                  <a:latin typeface="思源黑体 CN Medium" panose="020B0600000000000000" pitchFamily="34" charset="-122"/>
                  <a:ea typeface="思源黑体 CN Medium" panose="020B0600000000000000" pitchFamily="34" charset="-122"/>
                </a:endParaRPr>
              </a:p>
            </p:txBody>
          </p:sp>
          <p:sp>
            <p:nvSpPr>
              <p:cNvPr id="103" name="文本框 102"/>
              <p:cNvSpPr txBox="1"/>
              <p:nvPr/>
            </p:nvSpPr>
            <p:spPr>
              <a:xfrm>
                <a:off x="8320764" y="2019605"/>
                <a:ext cx="2679965" cy="792718"/>
              </a:xfrm>
              <a:prstGeom prst="rect">
                <a:avLst/>
              </a:prstGeom>
              <a:noFill/>
            </p:spPr>
            <p:txBody>
              <a:bodyPr wrap="square" rtlCol="0">
                <a:spAutoFit/>
              </a:bodyPr>
              <a:lstStyle/>
              <a:p>
                <a:pPr>
                  <a:lnSpc>
                    <a:spcPct val="150000"/>
                  </a:lnSpc>
                </a:pPr>
                <a:r>
                  <a:rPr lang="zh-CN" altLang="en-US" sz="1600" dirty="0">
                    <a:solidFill>
                      <a:schemeClr val="tx1">
                        <a:lumMod val="75000"/>
                        <a:lumOff val="25000"/>
                      </a:schemeClr>
                    </a:solidFill>
                    <a:latin typeface="思源黑体 CN Normal" panose="020B0400000000000000" pitchFamily="34" charset="-122"/>
                    <a:ea typeface="思源黑体 CN Normal" panose="020B0400000000000000" pitchFamily="34" charset="-122"/>
                  </a:rPr>
                  <a:t>内容内容内容内容内容内容内容内容内容内容内容</a:t>
                </a:r>
                <a:endParaRPr lang="zh-CN" altLang="en-US" sz="1600" dirty="0">
                  <a:solidFill>
                    <a:schemeClr val="tx1">
                      <a:lumMod val="75000"/>
                      <a:lumOff val="25000"/>
                    </a:schemeClr>
                  </a:solidFill>
                  <a:latin typeface="思源黑体 CN Normal" panose="020B0400000000000000" pitchFamily="34" charset="-122"/>
                  <a:ea typeface="思源黑体 CN Normal" panose="020B0400000000000000" pitchFamily="34" charset="-122"/>
                </a:endParaRPr>
              </a:p>
            </p:txBody>
          </p:sp>
        </p:grpSp>
      </p:grpSp>
      <p:sp>
        <p:nvSpPr>
          <p:cNvPr id="121" name="图形 42"/>
          <p:cNvSpPr/>
          <p:nvPr/>
        </p:nvSpPr>
        <p:spPr>
          <a:xfrm rot="20749157">
            <a:off x="8026500" y="2463837"/>
            <a:ext cx="473287" cy="400110"/>
          </a:xfrm>
          <a:custGeom>
            <a:avLst/>
            <a:gdLst>
              <a:gd name="connsiteX0" fmla="*/ 1673348 w 1711212"/>
              <a:gd name="connsiteY0" fmla="*/ 661525 h 1446633"/>
              <a:gd name="connsiteX1" fmla="*/ 720519 w 1711212"/>
              <a:gd name="connsiteY1" fmla="*/ 17293 h 1446633"/>
              <a:gd name="connsiteX2" fmla="*/ 672300 w 1711212"/>
              <a:gd name="connsiteY2" fmla="*/ 57073 h 1446633"/>
              <a:gd name="connsiteX3" fmla="*/ 897377 w 1711212"/>
              <a:gd name="connsiteY3" fmla="*/ 584892 h 1446633"/>
              <a:gd name="connsiteX4" fmla="*/ 57861 w 1711212"/>
              <a:gd name="connsiteY4" fmla="*/ 17293 h 1446633"/>
              <a:gd name="connsiteX5" fmla="*/ 9643 w 1711212"/>
              <a:gd name="connsiteY5" fmla="*/ 57073 h 1446633"/>
              <a:gd name="connsiteX6" fmla="*/ 254351 w 1711212"/>
              <a:gd name="connsiteY6" fmla="*/ 630528 h 1446633"/>
              <a:gd name="connsiteX7" fmla="*/ 253490 w 1711212"/>
              <a:gd name="connsiteY7" fmla="*/ 833389 h 1446633"/>
              <a:gd name="connsiteX8" fmla="*/ 10504 w 1711212"/>
              <a:gd name="connsiteY8" fmla="*/ 1389967 h 1446633"/>
              <a:gd name="connsiteX9" fmla="*/ 57861 w 1711212"/>
              <a:gd name="connsiteY9" fmla="*/ 1429403 h 1446633"/>
              <a:gd name="connsiteX10" fmla="*/ 906159 w 1711212"/>
              <a:gd name="connsiteY10" fmla="*/ 855949 h 1446633"/>
              <a:gd name="connsiteX11" fmla="*/ 673161 w 1711212"/>
              <a:gd name="connsiteY11" fmla="*/ 1389967 h 1446633"/>
              <a:gd name="connsiteX12" fmla="*/ 720519 w 1711212"/>
              <a:gd name="connsiteY12" fmla="*/ 1429403 h 1446633"/>
              <a:gd name="connsiteX13" fmla="*/ 1673520 w 1711212"/>
              <a:gd name="connsiteY13" fmla="*/ 785171 h 1446633"/>
              <a:gd name="connsiteX14" fmla="*/ 1673348 w 1711212"/>
              <a:gd name="connsiteY14" fmla="*/ 661525 h 1446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11212" h="1446633">
                <a:moveTo>
                  <a:pt x="1673348" y="661525"/>
                </a:moveTo>
                <a:lnTo>
                  <a:pt x="720519" y="17293"/>
                </a:lnTo>
                <a:cubicBezTo>
                  <a:pt x="670234" y="-16804"/>
                  <a:pt x="648536" y="1106"/>
                  <a:pt x="672300" y="57073"/>
                </a:cubicBezTo>
                <a:lnTo>
                  <a:pt x="897377" y="584892"/>
                </a:lnTo>
                <a:lnTo>
                  <a:pt x="57861" y="17293"/>
                </a:lnTo>
                <a:cubicBezTo>
                  <a:pt x="7576" y="-16804"/>
                  <a:pt x="-14122" y="1106"/>
                  <a:pt x="9643" y="57073"/>
                </a:cubicBezTo>
                <a:lnTo>
                  <a:pt x="254351" y="630528"/>
                </a:lnTo>
                <a:cubicBezTo>
                  <a:pt x="278115" y="686323"/>
                  <a:pt x="277771" y="777594"/>
                  <a:pt x="253490" y="833389"/>
                </a:cubicBezTo>
                <a:lnTo>
                  <a:pt x="10504" y="1389967"/>
                </a:lnTo>
                <a:cubicBezTo>
                  <a:pt x="-13778" y="1445590"/>
                  <a:pt x="7576" y="1463328"/>
                  <a:pt x="57861" y="1429403"/>
                </a:cubicBezTo>
                <a:lnTo>
                  <a:pt x="906159" y="855949"/>
                </a:lnTo>
                <a:lnTo>
                  <a:pt x="673161" y="1389967"/>
                </a:lnTo>
                <a:cubicBezTo>
                  <a:pt x="648880" y="1445590"/>
                  <a:pt x="670234" y="1463328"/>
                  <a:pt x="720519" y="1429403"/>
                </a:cubicBezTo>
                <a:lnTo>
                  <a:pt x="1673520" y="785171"/>
                </a:lnTo>
                <a:cubicBezTo>
                  <a:pt x="1723805" y="751246"/>
                  <a:pt x="1723805" y="695450"/>
                  <a:pt x="1673348" y="661525"/>
                </a:cubicBezTo>
                <a:close/>
              </a:path>
            </a:pathLst>
          </a:custGeom>
          <a:gradFill flip="none" rotWithShape="1">
            <a:gsLst>
              <a:gs pos="3000">
                <a:srgbClr val="D1AF8E"/>
              </a:gs>
              <a:gs pos="100000">
                <a:srgbClr val="D1AF8E">
                  <a:alpha val="0"/>
                </a:srgbClr>
              </a:gs>
            </a:gsLst>
            <a:lin ang="0" scaled="1"/>
            <a:tileRect/>
          </a:gradFill>
          <a:ln w="17126" cap="flat">
            <a:noFill/>
            <a:prstDash val="solid"/>
            <a:miter/>
          </a:ln>
        </p:spPr>
        <p:txBody>
          <a:bodyPr rtlCol="0" anchor="ctr"/>
          <a:lstStyle/>
          <a:p>
            <a:endParaRPr lang="zh-CN" altLang="en-US"/>
          </a:p>
        </p:txBody>
      </p:sp>
      <p:sp>
        <p:nvSpPr>
          <p:cNvPr id="122" name="图形 42"/>
          <p:cNvSpPr/>
          <p:nvPr/>
        </p:nvSpPr>
        <p:spPr>
          <a:xfrm rot="850843" flipV="1">
            <a:off x="8128272" y="4532134"/>
            <a:ext cx="473287" cy="400110"/>
          </a:xfrm>
          <a:custGeom>
            <a:avLst/>
            <a:gdLst>
              <a:gd name="connsiteX0" fmla="*/ 1673348 w 1711212"/>
              <a:gd name="connsiteY0" fmla="*/ 661525 h 1446633"/>
              <a:gd name="connsiteX1" fmla="*/ 720519 w 1711212"/>
              <a:gd name="connsiteY1" fmla="*/ 17293 h 1446633"/>
              <a:gd name="connsiteX2" fmla="*/ 672300 w 1711212"/>
              <a:gd name="connsiteY2" fmla="*/ 57073 h 1446633"/>
              <a:gd name="connsiteX3" fmla="*/ 897377 w 1711212"/>
              <a:gd name="connsiteY3" fmla="*/ 584892 h 1446633"/>
              <a:gd name="connsiteX4" fmla="*/ 57861 w 1711212"/>
              <a:gd name="connsiteY4" fmla="*/ 17293 h 1446633"/>
              <a:gd name="connsiteX5" fmla="*/ 9643 w 1711212"/>
              <a:gd name="connsiteY5" fmla="*/ 57073 h 1446633"/>
              <a:gd name="connsiteX6" fmla="*/ 254351 w 1711212"/>
              <a:gd name="connsiteY6" fmla="*/ 630528 h 1446633"/>
              <a:gd name="connsiteX7" fmla="*/ 253490 w 1711212"/>
              <a:gd name="connsiteY7" fmla="*/ 833389 h 1446633"/>
              <a:gd name="connsiteX8" fmla="*/ 10504 w 1711212"/>
              <a:gd name="connsiteY8" fmla="*/ 1389967 h 1446633"/>
              <a:gd name="connsiteX9" fmla="*/ 57861 w 1711212"/>
              <a:gd name="connsiteY9" fmla="*/ 1429403 h 1446633"/>
              <a:gd name="connsiteX10" fmla="*/ 906159 w 1711212"/>
              <a:gd name="connsiteY10" fmla="*/ 855949 h 1446633"/>
              <a:gd name="connsiteX11" fmla="*/ 673161 w 1711212"/>
              <a:gd name="connsiteY11" fmla="*/ 1389967 h 1446633"/>
              <a:gd name="connsiteX12" fmla="*/ 720519 w 1711212"/>
              <a:gd name="connsiteY12" fmla="*/ 1429403 h 1446633"/>
              <a:gd name="connsiteX13" fmla="*/ 1673520 w 1711212"/>
              <a:gd name="connsiteY13" fmla="*/ 785171 h 1446633"/>
              <a:gd name="connsiteX14" fmla="*/ 1673348 w 1711212"/>
              <a:gd name="connsiteY14" fmla="*/ 661525 h 1446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11212" h="1446633">
                <a:moveTo>
                  <a:pt x="1673348" y="661525"/>
                </a:moveTo>
                <a:lnTo>
                  <a:pt x="720519" y="17293"/>
                </a:lnTo>
                <a:cubicBezTo>
                  <a:pt x="670234" y="-16804"/>
                  <a:pt x="648536" y="1106"/>
                  <a:pt x="672300" y="57073"/>
                </a:cubicBezTo>
                <a:lnTo>
                  <a:pt x="897377" y="584892"/>
                </a:lnTo>
                <a:lnTo>
                  <a:pt x="57861" y="17293"/>
                </a:lnTo>
                <a:cubicBezTo>
                  <a:pt x="7576" y="-16804"/>
                  <a:pt x="-14122" y="1106"/>
                  <a:pt x="9643" y="57073"/>
                </a:cubicBezTo>
                <a:lnTo>
                  <a:pt x="254351" y="630528"/>
                </a:lnTo>
                <a:cubicBezTo>
                  <a:pt x="278115" y="686323"/>
                  <a:pt x="277771" y="777594"/>
                  <a:pt x="253490" y="833389"/>
                </a:cubicBezTo>
                <a:lnTo>
                  <a:pt x="10504" y="1389967"/>
                </a:lnTo>
                <a:cubicBezTo>
                  <a:pt x="-13778" y="1445590"/>
                  <a:pt x="7576" y="1463328"/>
                  <a:pt x="57861" y="1429403"/>
                </a:cubicBezTo>
                <a:lnTo>
                  <a:pt x="906159" y="855949"/>
                </a:lnTo>
                <a:lnTo>
                  <a:pt x="673161" y="1389967"/>
                </a:lnTo>
                <a:cubicBezTo>
                  <a:pt x="648880" y="1445590"/>
                  <a:pt x="670234" y="1463328"/>
                  <a:pt x="720519" y="1429403"/>
                </a:cubicBezTo>
                <a:lnTo>
                  <a:pt x="1673520" y="785171"/>
                </a:lnTo>
                <a:cubicBezTo>
                  <a:pt x="1723805" y="751246"/>
                  <a:pt x="1723805" y="695450"/>
                  <a:pt x="1673348" y="661525"/>
                </a:cubicBezTo>
                <a:close/>
              </a:path>
            </a:pathLst>
          </a:custGeom>
          <a:gradFill flip="none" rotWithShape="1">
            <a:gsLst>
              <a:gs pos="3000">
                <a:srgbClr val="D1AF8E"/>
              </a:gs>
              <a:gs pos="100000">
                <a:srgbClr val="D1AF8E">
                  <a:alpha val="0"/>
                </a:srgbClr>
              </a:gs>
            </a:gsLst>
            <a:lin ang="0" scaled="1"/>
            <a:tileRect/>
          </a:gradFill>
          <a:ln w="17126" cap="flat">
            <a:noFill/>
            <a:prstDash val="solid"/>
            <a:miter/>
          </a:ln>
        </p:spPr>
        <p:txBody>
          <a:bodyPr rtlCol="0" anchor="ctr"/>
          <a:lstStyle/>
          <a:p>
            <a:endParaRPr lang="zh-CN" altLang="en-US"/>
          </a:p>
        </p:txBody>
      </p:sp>
      <p:sp>
        <p:nvSpPr>
          <p:cNvPr id="131" name="文本框 130"/>
          <p:cNvSpPr txBox="1"/>
          <p:nvPr/>
        </p:nvSpPr>
        <p:spPr>
          <a:xfrm flipH="1">
            <a:off x="1043204" y="1876489"/>
            <a:ext cx="2679965" cy="400110"/>
          </a:xfrm>
          <a:prstGeom prst="rect">
            <a:avLst/>
          </a:prstGeom>
          <a:noFill/>
        </p:spPr>
        <p:txBody>
          <a:bodyPr wrap="square" rtlCol="0">
            <a:spAutoFit/>
          </a:bodyPr>
          <a:lstStyle/>
          <a:p>
            <a:pPr algn="r"/>
            <a:r>
              <a:rPr lang="zh-CN" altLang="en-US" sz="2000" dirty="0">
                <a:solidFill>
                  <a:srgbClr val="B3783D"/>
                </a:solidFill>
                <a:latin typeface="思源黑体 CN Medium" panose="020B0600000000000000" pitchFamily="34" charset="-122"/>
                <a:ea typeface="思源黑体 CN Medium" panose="020B0600000000000000" pitchFamily="34" charset="-122"/>
              </a:rPr>
              <a:t>内容内容内容内容</a:t>
            </a:r>
            <a:endParaRPr lang="zh-CN" altLang="en-US" sz="2000" dirty="0">
              <a:solidFill>
                <a:srgbClr val="B3783D"/>
              </a:solidFill>
              <a:latin typeface="思源黑体 CN Medium" panose="020B0600000000000000" pitchFamily="34" charset="-122"/>
              <a:ea typeface="思源黑体 CN Medium" panose="020B0600000000000000" pitchFamily="34" charset="-122"/>
            </a:endParaRPr>
          </a:p>
        </p:txBody>
      </p:sp>
      <p:sp>
        <p:nvSpPr>
          <p:cNvPr id="132" name="文本框 131"/>
          <p:cNvSpPr txBox="1"/>
          <p:nvPr/>
        </p:nvSpPr>
        <p:spPr>
          <a:xfrm flipH="1">
            <a:off x="1043204" y="2235458"/>
            <a:ext cx="2679965" cy="792718"/>
          </a:xfrm>
          <a:prstGeom prst="rect">
            <a:avLst/>
          </a:prstGeom>
          <a:noFill/>
        </p:spPr>
        <p:txBody>
          <a:bodyPr wrap="square" rtlCol="0">
            <a:spAutoFit/>
          </a:bodyPr>
          <a:lstStyle/>
          <a:p>
            <a:pPr algn="r">
              <a:lnSpc>
                <a:spcPct val="150000"/>
              </a:lnSpc>
            </a:pPr>
            <a:r>
              <a:rPr lang="zh-CN" altLang="en-US" sz="1600" dirty="0">
                <a:solidFill>
                  <a:schemeClr val="tx1">
                    <a:lumMod val="75000"/>
                    <a:lumOff val="25000"/>
                  </a:schemeClr>
                </a:solidFill>
                <a:latin typeface="思源黑体 CN Normal" panose="020B0400000000000000" pitchFamily="34" charset="-122"/>
                <a:ea typeface="思源黑体 CN Normal" panose="020B0400000000000000" pitchFamily="34" charset="-122"/>
              </a:rPr>
              <a:t>内容内容内容内容内容内容内容内容内容内容内容</a:t>
            </a:r>
            <a:endParaRPr lang="zh-CN" altLang="en-US" sz="1600" dirty="0">
              <a:solidFill>
                <a:schemeClr val="tx1">
                  <a:lumMod val="75000"/>
                  <a:lumOff val="25000"/>
                </a:schemeClr>
              </a:solidFill>
              <a:latin typeface="思源黑体 CN Normal" panose="020B0400000000000000" pitchFamily="34" charset="-122"/>
              <a:ea typeface="思源黑体 CN Normal" panose="020B0400000000000000" pitchFamily="34" charset="-122"/>
            </a:endParaRPr>
          </a:p>
        </p:txBody>
      </p:sp>
      <p:sp>
        <p:nvSpPr>
          <p:cNvPr id="129" name="文本框 128"/>
          <p:cNvSpPr txBox="1"/>
          <p:nvPr/>
        </p:nvSpPr>
        <p:spPr>
          <a:xfrm flipH="1">
            <a:off x="1043204" y="4273738"/>
            <a:ext cx="2679965" cy="400110"/>
          </a:xfrm>
          <a:prstGeom prst="rect">
            <a:avLst/>
          </a:prstGeom>
          <a:noFill/>
        </p:spPr>
        <p:txBody>
          <a:bodyPr wrap="square" rtlCol="0">
            <a:spAutoFit/>
          </a:bodyPr>
          <a:lstStyle/>
          <a:p>
            <a:pPr algn="r"/>
            <a:r>
              <a:rPr lang="zh-CN" altLang="en-US" sz="2000" dirty="0">
                <a:solidFill>
                  <a:srgbClr val="B3783D"/>
                </a:solidFill>
                <a:latin typeface="思源黑体 CN Medium" panose="020B0600000000000000" pitchFamily="34" charset="-122"/>
                <a:ea typeface="思源黑体 CN Medium" panose="020B0600000000000000" pitchFamily="34" charset="-122"/>
              </a:rPr>
              <a:t>内容内容内容内容</a:t>
            </a:r>
            <a:endParaRPr lang="zh-CN" altLang="en-US" sz="2000" dirty="0">
              <a:solidFill>
                <a:srgbClr val="B3783D"/>
              </a:solidFill>
              <a:latin typeface="思源黑体 CN Medium" panose="020B0600000000000000" pitchFamily="34" charset="-122"/>
              <a:ea typeface="思源黑体 CN Medium" panose="020B0600000000000000" pitchFamily="34" charset="-122"/>
            </a:endParaRPr>
          </a:p>
        </p:txBody>
      </p:sp>
      <p:sp>
        <p:nvSpPr>
          <p:cNvPr id="130" name="文本框 129"/>
          <p:cNvSpPr txBox="1"/>
          <p:nvPr/>
        </p:nvSpPr>
        <p:spPr>
          <a:xfrm flipH="1">
            <a:off x="1043204" y="4632707"/>
            <a:ext cx="2679965" cy="792718"/>
          </a:xfrm>
          <a:prstGeom prst="rect">
            <a:avLst/>
          </a:prstGeom>
          <a:noFill/>
        </p:spPr>
        <p:txBody>
          <a:bodyPr wrap="square" rtlCol="0">
            <a:spAutoFit/>
          </a:bodyPr>
          <a:lstStyle/>
          <a:p>
            <a:pPr algn="r">
              <a:lnSpc>
                <a:spcPct val="150000"/>
              </a:lnSpc>
            </a:pPr>
            <a:r>
              <a:rPr lang="zh-CN" altLang="en-US" sz="1600" dirty="0">
                <a:solidFill>
                  <a:schemeClr val="tx1">
                    <a:lumMod val="75000"/>
                    <a:lumOff val="25000"/>
                  </a:schemeClr>
                </a:solidFill>
                <a:latin typeface="思源黑体 CN Normal" panose="020B0400000000000000" pitchFamily="34" charset="-122"/>
                <a:ea typeface="思源黑体 CN Normal" panose="020B0400000000000000" pitchFamily="34" charset="-122"/>
              </a:rPr>
              <a:t>内容内容内容内容内容内容内容内容内容内容内容</a:t>
            </a:r>
            <a:endParaRPr lang="zh-CN" altLang="en-US" sz="1600" dirty="0">
              <a:solidFill>
                <a:schemeClr val="tx1">
                  <a:lumMod val="75000"/>
                  <a:lumOff val="25000"/>
                </a:schemeClr>
              </a:solidFill>
              <a:latin typeface="思源黑体 CN Normal" panose="020B0400000000000000" pitchFamily="34" charset="-122"/>
              <a:ea typeface="思源黑体 CN Normal" panose="020B0400000000000000" pitchFamily="34" charset="-122"/>
            </a:endParaRPr>
          </a:p>
        </p:txBody>
      </p:sp>
      <p:sp>
        <p:nvSpPr>
          <p:cNvPr id="125" name="图形 42"/>
          <p:cNvSpPr/>
          <p:nvPr/>
        </p:nvSpPr>
        <p:spPr>
          <a:xfrm rot="850843" flipH="1">
            <a:off x="3900425" y="2463837"/>
            <a:ext cx="473287" cy="400110"/>
          </a:xfrm>
          <a:custGeom>
            <a:avLst/>
            <a:gdLst>
              <a:gd name="connsiteX0" fmla="*/ 1673348 w 1711212"/>
              <a:gd name="connsiteY0" fmla="*/ 661525 h 1446633"/>
              <a:gd name="connsiteX1" fmla="*/ 720519 w 1711212"/>
              <a:gd name="connsiteY1" fmla="*/ 17293 h 1446633"/>
              <a:gd name="connsiteX2" fmla="*/ 672300 w 1711212"/>
              <a:gd name="connsiteY2" fmla="*/ 57073 h 1446633"/>
              <a:gd name="connsiteX3" fmla="*/ 897377 w 1711212"/>
              <a:gd name="connsiteY3" fmla="*/ 584892 h 1446633"/>
              <a:gd name="connsiteX4" fmla="*/ 57861 w 1711212"/>
              <a:gd name="connsiteY4" fmla="*/ 17293 h 1446633"/>
              <a:gd name="connsiteX5" fmla="*/ 9643 w 1711212"/>
              <a:gd name="connsiteY5" fmla="*/ 57073 h 1446633"/>
              <a:gd name="connsiteX6" fmla="*/ 254351 w 1711212"/>
              <a:gd name="connsiteY6" fmla="*/ 630528 h 1446633"/>
              <a:gd name="connsiteX7" fmla="*/ 253490 w 1711212"/>
              <a:gd name="connsiteY7" fmla="*/ 833389 h 1446633"/>
              <a:gd name="connsiteX8" fmla="*/ 10504 w 1711212"/>
              <a:gd name="connsiteY8" fmla="*/ 1389967 h 1446633"/>
              <a:gd name="connsiteX9" fmla="*/ 57861 w 1711212"/>
              <a:gd name="connsiteY9" fmla="*/ 1429403 h 1446633"/>
              <a:gd name="connsiteX10" fmla="*/ 906159 w 1711212"/>
              <a:gd name="connsiteY10" fmla="*/ 855949 h 1446633"/>
              <a:gd name="connsiteX11" fmla="*/ 673161 w 1711212"/>
              <a:gd name="connsiteY11" fmla="*/ 1389967 h 1446633"/>
              <a:gd name="connsiteX12" fmla="*/ 720519 w 1711212"/>
              <a:gd name="connsiteY12" fmla="*/ 1429403 h 1446633"/>
              <a:gd name="connsiteX13" fmla="*/ 1673520 w 1711212"/>
              <a:gd name="connsiteY13" fmla="*/ 785171 h 1446633"/>
              <a:gd name="connsiteX14" fmla="*/ 1673348 w 1711212"/>
              <a:gd name="connsiteY14" fmla="*/ 661525 h 1446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11212" h="1446633">
                <a:moveTo>
                  <a:pt x="1673348" y="661525"/>
                </a:moveTo>
                <a:lnTo>
                  <a:pt x="720519" y="17293"/>
                </a:lnTo>
                <a:cubicBezTo>
                  <a:pt x="670234" y="-16804"/>
                  <a:pt x="648536" y="1106"/>
                  <a:pt x="672300" y="57073"/>
                </a:cubicBezTo>
                <a:lnTo>
                  <a:pt x="897377" y="584892"/>
                </a:lnTo>
                <a:lnTo>
                  <a:pt x="57861" y="17293"/>
                </a:lnTo>
                <a:cubicBezTo>
                  <a:pt x="7576" y="-16804"/>
                  <a:pt x="-14122" y="1106"/>
                  <a:pt x="9643" y="57073"/>
                </a:cubicBezTo>
                <a:lnTo>
                  <a:pt x="254351" y="630528"/>
                </a:lnTo>
                <a:cubicBezTo>
                  <a:pt x="278115" y="686323"/>
                  <a:pt x="277771" y="777594"/>
                  <a:pt x="253490" y="833389"/>
                </a:cubicBezTo>
                <a:lnTo>
                  <a:pt x="10504" y="1389967"/>
                </a:lnTo>
                <a:cubicBezTo>
                  <a:pt x="-13778" y="1445590"/>
                  <a:pt x="7576" y="1463328"/>
                  <a:pt x="57861" y="1429403"/>
                </a:cubicBezTo>
                <a:lnTo>
                  <a:pt x="906159" y="855949"/>
                </a:lnTo>
                <a:lnTo>
                  <a:pt x="673161" y="1389967"/>
                </a:lnTo>
                <a:cubicBezTo>
                  <a:pt x="648880" y="1445590"/>
                  <a:pt x="670234" y="1463328"/>
                  <a:pt x="720519" y="1429403"/>
                </a:cubicBezTo>
                <a:lnTo>
                  <a:pt x="1673520" y="785171"/>
                </a:lnTo>
                <a:cubicBezTo>
                  <a:pt x="1723805" y="751246"/>
                  <a:pt x="1723805" y="695450"/>
                  <a:pt x="1673348" y="661525"/>
                </a:cubicBezTo>
                <a:close/>
              </a:path>
            </a:pathLst>
          </a:custGeom>
          <a:gradFill flip="none" rotWithShape="1">
            <a:gsLst>
              <a:gs pos="3000">
                <a:srgbClr val="D1AF8E"/>
              </a:gs>
              <a:gs pos="100000">
                <a:srgbClr val="D1AF8E">
                  <a:alpha val="0"/>
                </a:srgbClr>
              </a:gs>
            </a:gsLst>
            <a:lin ang="0" scaled="1"/>
            <a:tileRect/>
          </a:gradFill>
          <a:ln w="17126" cap="flat">
            <a:noFill/>
            <a:prstDash val="solid"/>
            <a:miter/>
          </a:ln>
        </p:spPr>
        <p:txBody>
          <a:bodyPr rtlCol="0" anchor="ctr"/>
          <a:lstStyle/>
          <a:p>
            <a:endParaRPr lang="zh-CN" altLang="en-US"/>
          </a:p>
        </p:txBody>
      </p:sp>
      <p:sp>
        <p:nvSpPr>
          <p:cNvPr id="126" name="图形 42"/>
          <p:cNvSpPr/>
          <p:nvPr/>
        </p:nvSpPr>
        <p:spPr>
          <a:xfrm rot="20749157" flipH="1" flipV="1">
            <a:off x="3798653" y="4532134"/>
            <a:ext cx="473287" cy="400110"/>
          </a:xfrm>
          <a:custGeom>
            <a:avLst/>
            <a:gdLst>
              <a:gd name="connsiteX0" fmla="*/ 1673348 w 1711212"/>
              <a:gd name="connsiteY0" fmla="*/ 661525 h 1446633"/>
              <a:gd name="connsiteX1" fmla="*/ 720519 w 1711212"/>
              <a:gd name="connsiteY1" fmla="*/ 17293 h 1446633"/>
              <a:gd name="connsiteX2" fmla="*/ 672300 w 1711212"/>
              <a:gd name="connsiteY2" fmla="*/ 57073 h 1446633"/>
              <a:gd name="connsiteX3" fmla="*/ 897377 w 1711212"/>
              <a:gd name="connsiteY3" fmla="*/ 584892 h 1446633"/>
              <a:gd name="connsiteX4" fmla="*/ 57861 w 1711212"/>
              <a:gd name="connsiteY4" fmla="*/ 17293 h 1446633"/>
              <a:gd name="connsiteX5" fmla="*/ 9643 w 1711212"/>
              <a:gd name="connsiteY5" fmla="*/ 57073 h 1446633"/>
              <a:gd name="connsiteX6" fmla="*/ 254351 w 1711212"/>
              <a:gd name="connsiteY6" fmla="*/ 630528 h 1446633"/>
              <a:gd name="connsiteX7" fmla="*/ 253490 w 1711212"/>
              <a:gd name="connsiteY7" fmla="*/ 833389 h 1446633"/>
              <a:gd name="connsiteX8" fmla="*/ 10504 w 1711212"/>
              <a:gd name="connsiteY8" fmla="*/ 1389967 h 1446633"/>
              <a:gd name="connsiteX9" fmla="*/ 57861 w 1711212"/>
              <a:gd name="connsiteY9" fmla="*/ 1429403 h 1446633"/>
              <a:gd name="connsiteX10" fmla="*/ 906159 w 1711212"/>
              <a:gd name="connsiteY10" fmla="*/ 855949 h 1446633"/>
              <a:gd name="connsiteX11" fmla="*/ 673161 w 1711212"/>
              <a:gd name="connsiteY11" fmla="*/ 1389967 h 1446633"/>
              <a:gd name="connsiteX12" fmla="*/ 720519 w 1711212"/>
              <a:gd name="connsiteY12" fmla="*/ 1429403 h 1446633"/>
              <a:gd name="connsiteX13" fmla="*/ 1673520 w 1711212"/>
              <a:gd name="connsiteY13" fmla="*/ 785171 h 1446633"/>
              <a:gd name="connsiteX14" fmla="*/ 1673348 w 1711212"/>
              <a:gd name="connsiteY14" fmla="*/ 661525 h 1446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11212" h="1446633">
                <a:moveTo>
                  <a:pt x="1673348" y="661525"/>
                </a:moveTo>
                <a:lnTo>
                  <a:pt x="720519" y="17293"/>
                </a:lnTo>
                <a:cubicBezTo>
                  <a:pt x="670234" y="-16804"/>
                  <a:pt x="648536" y="1106"/>
                  <a:pt x="672300" y="57073"/>
                </a:cubicBezTo>
                <a:lnTo>
                  <a:pt x="897377" y="584892"/>
                </a:lnTo>
                <a:lnTo>
                  <a:pt x="57861" y="17293"/>
                </a:lnTo>
                <a:cubicBezTo>
                  <a:pt x="7576" y="-16804"/>
                  <a:pt x="-14122" y="1106"/>
                  <a:pt x="9643" y="57073"/>
                </a:cubicBezTo>
                <a:lnTo>
                  <a:pt x="254351" y="630528"/>
                </a:lnTo>
                <a:cubicBezTo>
                  <a:pt x="278115" y="686323"/>
                  <a:pt x="277771" y="777594"/>
                  <a:pt x="253490" y="833389"/>
                </a:cubicBezTo>
                <a:lnTo>
                  <a:pt x="10504" y="1389967"/>
                </a:lnTo>
                <a:cubicBezTo>
                  <a:pt x="-13778" y="1445590"/>
                  <a:pt x="7576" y="1463328"/>
                  <a:pt x="57861" y="1429403"/>
                </a:cubicBezTo>
                <a:lnTo>
                  <a:pt x="906159" y="855949"/>
                </a:lnTo>
                <a:lnTo>
                  <a:pt x="673161" y="1389967"/>
                </a:lnTo>
                <a:cubicBezTo>
                  <a:pt x="648880" y="1445590"/>
                  <a:pt x="670234" y="1463328"/>
                  <a:pt x="720519" y="1429403"/>
                </a:cubicBezTo>
                <a:lnTo>
                  <a:pt x="1673520" y="785171"/>
                </a:lnTo>
                <a:cubicBezTo>
                  <a:pt x="1723805" y="751246"/>
                  <a:pt x="1723805" y="695450"/>
                  <a:pt x="1673348" y="661525"/>
                </a:cubicBezTo>
                <a:close/>
              </a:path>
            </a:pathLst>
          </a:custGeom>
          <a:gradFill flip="none" rotWithShape="1">
            <a:gsLst>
              <a:gs pos="3000">
                <a:srgbClr val="D1AF8E"/>
              </a:gs>
              <a:gs pos="100000">
                <a:srgbClr val="D1AF8E">
                  <a:alpha val="0"/>
                </a:srgbClr>
              </a:gs>
            </a:gsLst>
            <a:lin ang="0" scaled="1"/>
            <a:tileRect/>
          </a:gradFill>
          <a:ln w="17126" cap="flat">
            <a:noFill/>
            <a:prstDash val="solid"/>
            <a:miter/>
          </a:ln>
        </p:spPr>
        <p:txBody>
          <a:bodyPr rtlCol="0" anchor="ctr"/>
          <a:lstStyle/>
          <a:p>
            <a:endParaRPr lang="zh-CN" alt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A31114"/>
        </a:solidFill>
        <a:effectLst/>
      </p:bgPr>
    </p:bg>
    <p:spTree>
      <p:nvGrpSpPr>
        <p:cNvPr id="1" name=""/>
        <p:cNvGrpSpPr/>
        <p:nvPr/>
      </p:nvGrpSpPr>
      <p:grpSpPr>
        <a:xfrm>
          <a:off x="0" y="0"/>
          <a:ext cx="0" cy="0"/>
          <a:chOff x="0" y="0"/>
          <a:chExt cx="0" cy="0"/>
        </a:xfrm>
      </p:grpSpPr>
      <p:pic>
        <p:nvPicPr>
          <p:cNvPr id="8" name="图片 7"/>
          <p:cNvPicPr>
            <a:picLocks noChangeAspect="1"/>
          </p:cNvPicPr>
          <p:nvPr/>
        </p:nvPicPr>
        <p:blipFill>
          <a:blip r:embed="rId1" cstate="email"/>
          <a:stretch>
            <a:fillRect/>
          </a:stretch>
        </p:blipFill>
        <p:spPr>
          <a:xfrm>
            <a:off x="0" y="0"/>
            <a:ext cx="12192000" cy="6858000"/>
          </a:xfrm>
          <a:prstGeom prst="rect">
            <a:avLst/>
          </a:prstGeom>
        </p:spPr>
      </p:pic>
      <p:sp>
        <p:nvSpPr>
          <p:cNvPr id="9" name="椭圆 8"/>
          <p:cNvSpPr/>
          <p:nvPr/>
        </p:nvSpPr>
        <p:spPr>
          <a:xfrm>
            <a:off x="7820025" y="-1780649"/>
            <a:ext cx="1128186" cy="1128186"/>
          </a:xfrm>
          <a:prstGeom prst="ellipse">
            <a:avLst/>
          </a:prstGeom>
          <a:solidFill>
            <a:srgbClr val="A311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9132357" y="-1780649"/>
            <a:ext cx="1128186" cy="1128186"/>
          </a:xfrm>
          <a:prstGeom prst="ellipse">
            <a:avLst/>
          </a:prstGeom>
          <a:solidFill>
            <a:srgbClr val="D1AF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10444689" y="-1780649"/>
            <a:ext cx="1128186" cy="1128186"/>
          </a:xfrm>
          <a:prstGeom prst="ellipse">
            <a:avLst/>
          </a:prstGeom>
          <a:solidFill>
            <a:srgbClr val="B378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a:off x="11757021" y="-1780649"/>
            <a:ext cx="1128186" cy="1128186"/>
          </a:xfrm>
          <a:prstGeom prst="ellipse">
            <a:avLst/>
          </a:prstGeom>
          <a:solidFill>
            <a:srgbClr val="314E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2942197" y="1646783"/>
            <a:ext cx="6405242" cy="2686816"/>
            <a:chOff x="2904097" y="1646783"/>
            <a:chExt cx="6405242" cy="2686816"/>
          </a:xfrm>
        </p:grpSpPr>
        <p:sp>
          <p:nvSpPr>
            <p:cNvPr id="14" name="文本框 13"/>
            <p:cNvSpPr txBox="1"/>
            <p:nvPr/>
          </p:nvSpPr>
          <p:spPr>
            <a:xfrm>
              <a:off x="2904097" y="1686721"/>
              <a:ext cx="2313454" cy="2646878"/>
            </a:xfrm>
            <a:prstGeom prst="rect">
              <a:avLst/>
            </a:prstGeom>
            <a:noFill/>
          </p:spPr>
          <p:txBody>
            <a:bodyPr wrap="none" rtlCol="0">
              <a:spAutoFit/>
            </a:bodyPr>
            <a:lstStyle/>
            <a:p>
              <a:r>
                <a:rPr lang="zh-CN" altLang="en-US" sz="16600" dirty="0">
                  <a:solidFill>
                    <a:srgbClr val="D1AF8E"/>
                  </a:solidFill>
                  <a:latin typeface="庞门正道粗书体" panose="02010600030101010101" pitchFamily="2" charset="-122"/>
                  <a:ea typeface="庞门正道粗书体" panose="02010600030101010101" pitchFamily="2" charset="-122"/>
                </a:rPr>
                <a:t>谢</a:t>
              </a:r>
              <a:endParaRPr lang="zh-CN" altLang="en-US" sz="16600" dirty="0">
                <a:solidFill>
                  <a:srgbClr val="D1AF8E"/>
                </a:solidFill>
                <a:latin typeface="庞门正道粗书体" panose="02010600030101010101" pitchFamily="2" charset="-122"/>
                <a:ea typeface="庞门正道粗书体" panose="02010600030101010101" pitchFamily="2" charset="-122"/>
              </a:endParaRPr>
            </a:p>
          </p:txBody>
        </p:sp>
        <p:sp>
          <p:nvSpPr>
            <p:cNvPr id="15" name="文本框 14"/>
            <p:cNvSpPr txBox="1"/>
            <p:nvPr/>
          </p:nvSpPr>
          <p:spPr>
            <a:xfrm>
              <a:off x="4691433" y="2079136"/>
              <a:ext cx="1659429" cy="1862048"/>
            </a:xfrm>
            <a:prstGeom prst="rect">
              <a:avLst/>
            </a:prstGeom>
            <a:noFill/>
          </p:spPr>
          <p:txBody>
            <a:bodyPr wrap="none" rtlCol="0">
              <a:spAutoFit/>
            </a:bodyPr>
            <a:lstStyle/>
            <a:p>
              <a:r>
                <a:rPr lang="zh-CN" altLang="en-US" sz="11500" b="0" i="0" dirty="0">
                  <a:solidFill>
                    <a:srgbClr val="D1AF8E"/>
                  </a:solidFill>
                  <a:effectLst/>
                  <a:latin typeface="庞门正道粗书体" panose="02010600030101010101" pitchFamily="2" charset="-122"/>
                  <a:ea typeface="庞门正道粗书体" panose="02010600030101010101" pitchFamily="2" charset="-122"/>
                </a:rPr>
                <a:t>谢</a:t>
              </a:r>
              <a:endParaRPr lang="zh-CN" altLang="en-US" sz="11500" dirty="0">
                <a:solidFill>
                  <a:srgbClr val="D1AF8E"/>
                </a:solidFill>
                <a:latin typeface="庞门正道粗书体" panose="02010600030101010101" pitchFamily="2" charset="-122"/>
                <a:ea typeface="庞门正道粗书体" panose="02010600030101010101" pitchFamily="2" charset="-122"/>
              </a:endParaRPr>
            </a:p>
          </p:txBody>
        </p:sp>
        <p:sp>
          <p:nvSpPr>
            <p:cNvPr id="16" name="文本框 15"/>
            <p:cNvSpPr txBox="1"/>
            <p:nvPr/>
          </p:nvSpPr>
          <p:spPr>
            <a:xfrm>
              <a:off x="5919445" y="1646783"/>
              <a:ext cx="2313454" cy="2646878"/>
            </a:xfrm>
            <a:prstGeom prst="rect">
              <a:avLst/>
            </a:prstGeom>
            <a:noFill/>
          </p:spPr>
          <p:txBody>
            <a:bodyPr wrap="none" rtlCol="0">
              <a:spAutoFit/>
            </a:bodyPr>
            <a:lstStyle/>
            <a:p>
              <a:r>
                <a:rPr lang="zh-CN" altLang="en-US" sz="16600" dirty="0">
                  <a:solidFill>
                    <a:srgbClr val="D1AF8E"/>
                  </a:solidFill>
                  <a:latin typeface="庞门正道粗书体" panose="02010600030101010101" pitchFamily="2" charset="-122"/>
                  <a:ea typeface="庞门正道粗书体" panose="02010600030101010101" pitchFamily="2" charset="-122"/>
                </a:rPr>
                <a:t>观</a:t>
              </a:r>
              <a:endParaRPr lang="zh-CN" altLang="en-US" sz="16600" dirty="0">
                <a:solidFill>
                  <a:srgbClr val="D1AF8E"/>
                </a:solidFill>
                <a:latin typeface="庞门正道粗书体" panose="02010600030101010101" pitchFamily="2" charset="-122"/>
                <a:ea typeface="庞门正道粗书体" panose="02010600030101010101" pitchFamily="2" charset="-122"/>
              </a:endParaRPr>
            </a:p>
          </p:txBody>
        </p:sp>
        <p:sp>
          <p:nvSpPr>
            <p:cNvPr id="17" name="文本框 16"/>
            <p:cNvSpPr txBox="1"/>
            <p:nvPr/>
          </p:nvSpPr>
          <p:spPr>
            <a:xfrm>
              <a:off x="7649910" y="1979907"/>
              <a:ext cx="1659429" cy="1862048"/>
            </a:xfrm>
            <a:prstGeom prst="rect">
              <a:avLst/>
            </a:prstGeom>
            <a:noFill/>
          </p:spPr>
          <p:txBody>
            <a:bodyPr wrap="none" rtlCol="0">
              <a:spAutoFit/>
            </a:bodyPr>
            <a:lstStyle/>
            <a:p>
              <a:r>
                <a:rPr lang="zh-CN" altLang="en-US" sz="11500" b="0" i="0" dirty="0">
                  <a:solidFill>
                    <a:srgbClr val="D1AF8E"/>
                  </a:solidFill>
                  <a:effectLst/>
                  <a:latin typeface="庞门正道粗书体" panose="02010600030101010101" pitchFamily="2" charset="-122"/>
                  <a:ea typeface="庞门正道粗书体" panose="02010600030101010101" pitchFamily="2" charset="-122"/>
                </a:rPr>
                <a:t>看</a:t>
              </a:r>
              <a:endParaRPr lang="zh-CN" altLang="en-US" sz="11500" dirty="0">
                <a:solidFill>
                  <a:srgbClr val="D1AF8E"/>
                </a:solidFill>
                <a:latin typeface="庞门正道粗书体" panose="02010600030101010101" pitchFamily="2" charset="-122"/>
                <a:ea typeface="庞门正道粗书体" panose="02010600030101010101" pitchFamily="2" charset="-122"/>
              </a:endParaRPr>
            </a:p>
          </p:txBody>
        </p:sp>
      </p:grpSp>
      <p:sp>
        <p:nvSpPr>
          <p:cNvPr id="36" name="文本框 35"/>
          <p:cNvSpPr txBox="1"/>
          <p:nvPr/>
        </p:nvSpPr>
        <p:spPr>
          <a:xfrm>
            <a:off x="3942040" y="3904836"/>
            <a:ext cx="4288353" cy="584775"/>
          </a:xfrm>
          <a:prstGeom prst="rect">
            <a:avLst/>
          </a:prstGeom>
          <a:noFill/>
        </p:spPr>
        <p:txBody>
          <a:bodyPr wrap="none" rtlCol="0">
            <a:spAutoFit/>
          </a:bodyPr>
          <a:lstStyle/>
          <a:p>
            <a:pPr algn="ctr"/>
            <a:r>
              <a:rPr lang="zh-CN" altLang="en-US" sz="3200" dirty="0">
                <a:solidFill>
                  <a:srgbClr val="D1AF8E"/>
                </a:solidFill>
                <a:latin typeface="思源黑体 CN Bold" panose="020B0800000000000000" pitchFamily="34" charset="-122"/>
                <a:ea typeface="思源黑体 CN Bold" panose="020B0800000000000000" pitchFamily="34" charset="-122"/>
              </a:rPr>
              <a:t>大气企业宣传介绍模板</a:t>
            </a:r>
            <a:endParaRPr lang="zh-CN" altLang="en-US" sz="3200" dirty="0">
              <a:solidFill>
                <a:srgbClr val="D1AF8E"/>
              </a:solidFill>
              <a:latin typeface="思源黑体 CN Bold" panose="020B0800000000000000" pitchFamily="34" charset="-122"/>
              <a:ea typeface="思源黑体 CN Bold" panose="020B0800000000000000" pitchFamily="34" charset="-122"/>
            </a:endParaRPr>
          </a:p>
        </p:txBody>
      </p:sp>
      <p:sp>
        <p:nvSpPr>
          <p:cNvPr id="38" name="文本框 37"/>
          <p:cNvSpPr txBox="1"/>
          <p:nvPr/>
        </p:nvSpPr>
        <p:spPr>
          <a:xfrm>
            <a:off x="4612383" y="4425370"/>
            <a:ext cx="2947670" cy="306705"/>
          </a:xfrm>
          <a:prstGeom prst="rect">
            <a:avLst/>
          </a:prstGeom>
          <a:noFill/>
        </p:spPr>
        <p:txBody>
          <a:bodyPr wrap="none" rtlCol="0">
            <a:spAutoFit/>
          </a:bodyPr>
          <a:lstStyle/>
          <a:p>
            <a:pPr algn="ctr"/>
            <a:r>
              <a:rPr lang="zh-CN" altLang="en-US" sz="1400" dirty="0">
                <a:solidFill>
                  <a:srgbClr val="D1AF8E"/>
                </a:solidFill>
                <a:latin typeface="思源黑体 CN Normal" panose="020B0400000000000000" pitchFamily="34" charset="-122"/>
                <a:ea typeface="思源黑体 CN Normal" panose="020B0400000000000000" pitchFamily="34" charset="-122"/>
              </a:rPr>
              <a:t>汇报人：</a:t>
            </a:r>
            <a:r>
              <a:rPr lang="en-US" altLang="zh-CN" sz="1400" dirty="0">
                <a:solidFill>
                  <a:srgbClr val="D1AF8E"/>
                </a:solidFill>
                <a:latin typeface="思源黑体 CN Normal" panose="020B0400000000000000" pitchFamily="34" charset="-122"/>
                <a:ea typeface="思源黑体 CN Normal" panose="020B0400000000000000" pitchFamily="34" charset="-122"/>
              </a:rPr>
              <a:t>XXX</a:t>
            </a:r>
            <a:r>
              <a:rPr lang="zh-CN" altLang="en-US" sz="1400" dirty="0">
                <a:solidFill>
                  <a:srgbClr val="D1AF8E"/>
                </a:solidFill>
                <a:latin typeface="思源黑体 CN Normal" panose="020B0400000000000000" pitchFamily="34" charset="-122"/>
                <a:ea typeface="思源黑体 CN Normal" panose="020B0400000000000000" pitchFamily="34" charset="-122"/>
              </a:rPr>
              <a:t>  </a:t>
            </a:r>
            <a:r>
              <a:rPr lang="en-US" altLang="zh-CN" sz="1400" dirty="0">
                <a:solidFill>
                  <a:srgbClr val="D1AF8E"/>
                </a:solidFill>
                <a:latin typeface="思源黑体 CN Normal" panose="020B0400000000000000" pitchFamily="34" charset="-122"/>
                <a:ea typeface="思源黑体 CN Normal" panose="020B0400000000000000" pitchFamily="34" charset="-122"/>
              </a:rPr>
              <a:t>|    </a:t>
            </a:r>
            <a:r>
              <a:rPr lang="zh-CN" altLang="en-US" sz="1400" dirty="0">
                <a:solidFill>
                  <a:srgbClr val="D1AF8E"/>
                </a:solidFill>
                <a:latin typeface="思源黑体 CN Normal" panose="020B0400000000000000" pitchFamily="34" charset="-122"/>
                <a:ea typeface="思源黑体 CN Normal" panose="020B0400000000000000" pitchFamily="34" charset="-122"/>
              </a:rPr>
              <a:t>时间：</a:t>
            </a:r>
            <a:r>
              <a:rPr lang="en-US" altLang="zh-CN" sz="1400" dirty="0">
                <a:solidFill>
                  <a:srgbClr val="D1AF8E"/>
                </a:solidFill>
                <a:latin typeface="思源黑体 CN Normal" panose="020B0400000000000000" pitchFamily="34" charset="-122"/>
                <a:ea typeface="思源黑体 CN Normal" panose="020B0400000000000000" pitchFamily="34" charset="-122"/>
              </a:rPr>
              <a:t>20XX-XX-XX</a:t>
            </a:r>
            <a:r>
              <a:rPr lang="zh-CN" altLang="en-US" sz="1400" dirty="0">
                <a:solidFill>
                  <a:srgbClr val="D1AF8E"/>
                </a:solidFill>
                <a:latin typeface="思源黑体 CN Normal" panose="020B0400000000000000" pitchFamily="34" charset="-122"/>
                <a:ea typeface="思源黑体 CN Normal" panose="020B0400000000000000" pitchFamily="34" charset="-122"/>
              </a:rPr>
              <a:t> </a:t>
            </a:r>
            <a:endParaRPr lang="zh-CN" altLang="en-US" sz="1400" dirty="0">
              <a:solidFill>
                <a:srgbClr val="D1AF8E"/>
              </a:solidFill>
              <a:latin typeface="思源黑体 CN Normal" panose="020B0400000000000000" pitchFamily="34" charset="-122"/>
              <a:ea typeface="思源黑体 CN Normal" panose="020B0400000000000000" pitchFamily="34"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1" cstate="email">
            <a:lum/>
          </a:blip>
          <a:srcRect/>
          <a:tile tx="0" ty="0" sx="100000" sy="100000" flip="none" algn="tl"/>
        </a:blipFill>
        <a:effectLst/>
      </p:bgPr>
    </p:bg>
    <p:spTree>
      <p:nvGrpSpPr>
        <p:cNvPr id="1" name=""/>
        <p:cNvGrpSpPr/>
        <p:nvPr/>
      </p:nvGrpSpPr>
      <p:grpSpPr>
        <a:xfrm>
          <a:off x="0" y="0"/>
          <a:ext cx="0" cy="0"/>
          <a:chOff x="0" y="0"/>
          <a:chExt cx="0" cy="0"/>
        </a:xfrm>
      </p:grpSpPr>
      <p:sp>
        <p:nvSpPr>
          <p:cNvPr id="30" name="椭圆 29"/>
          <p:cNvSpPr/>
          <p:nvPr/>
        </p:nvSpPr>
        <p:spPr>
          <a:xfrm>
            <a:off x="7820025" y="-1780649"/>
            <a:ext cx="1128186" cy="1128186"/>
          </a:xfrm>
          <a:prstGeom prst="ellipse">
            <a:avLst/>
          </a:prstGeom>
          <a:solidFill>
            <a:srgbClr val="A311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9132357" y="-1780649"/>
            <a:ext cx="1128186" cy="1128186"/>
          </a:xfrm>
          <a:prstGeom prst="ellipse">
            <a:avLst/>
          </a:prstGeom>
          <a:solidFill>
            <a:srgbClr val="D1AF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10444689" y="-1780649"/>
            <a:ext cx="1128186" cy="1128186"/>
          </a:xfrm>
          <a:prstGeom prst="ellipse">
            <a:avLst/>
          </a:prstGeom>
          <a:solidFill>
            <a:srgbClr val="B378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11757021" y="-1780649"/>
            <a:ext cx="1128186" cy="1128186"/>
          </a:xfrm>
          <a:prstGeom prst="ellipse">
            <a:avLst/>
          </a:prstGeom>
          <a:solidFill>
            <a:srgbClr val="314E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0" name="组合 79"/>
          <p:cNvGrpSpPr/>
          <p:nvPr/>
        </p:nvGrpSpPr>
        <p:grpSpPr>
          <a:xfrm>
            <a:off x="605816" y="1579366"/>
            <a:ext cx="2994239" cy="2700683"/>
            <a:chOff x="605816" y="1724146"/>
            <a:chExt cx="2994239" cy="2700683"/>
          </a:xfrm>
        </p:grpSpPr>
        <p:sp>
          <p:nvSpPr>
            <p:cNvPr id="44" name="文本框 43"/>
            <p:cNvSpPr txBox="1"/>
            <p:nvPr/>
          </p:nvSpPr>
          <p:spPr>
            <a:xfrm>
              <a:off x="605816" y="1724146"/>
              <a:ext cx="2313454" cy="2646878"/>
            </a:xfrm>
            <a:prstGeom prst="rect">
              <a:avLst/>
            </a:prstGeom>
            <a:noFill/>
          </p:spPr>
          <p:txBody>
            <a:bodyPr wrap="none" rtlCol="0">
              <a:spAutoFit/>
            </a:bodyPr>
            <a:lstStyle/>
            <a:p>
              <a:r>
                <a:rPr lang="zh-CN" altLang="en-US" sz="16600" dirty="0">
                  <a:solidFill>
                    <a:srgbClr val="D1AF8E"/>
                  </a:solidFill>
                  <a:latin typeface="庞门正道粗书体" panose="02010600030101010101" pitchFamily="2" charset="-122"/>
                  <a:ea typeface="庞门正道粗书体" panose="02010600030101010101" pitchFamily="2" charset="-122"/>
                </a:rPr>
                <a:t>目</a:t>
              </a:r>
              <a:endParaRPr lang="zh-CN" altLang="en-US" sz="16600" dirty="0">
                <a:solidFill>
                  <a:srgbClr val="D1AF8E"/>
                </a:solidFill>
                <a:latin typeface="庞门正道粗书体" panose="02010600030101010101" pitchFamily="2" charset="-122"/>
                <a:ea typeface="庞门正道粗书体" panose="02010600030101010101" pitchFamily="2" charset="-122"/>
              </a:endParaRPr>
            </a:p>
          </p:txBody>
        </p:sp>
        <p:sp>
          <p:nvSpPr>
            <p:cNvPr id="45" name="文本框 44"/>
            <p:cNvSpPr txBox="1"/>
            <p:nvPr/>
          </p:nvSpPr>
          <p:spPr>
            <a:xfrm>
              <a:off x="1940626" y="2147283"/>
              <a:ext cx="1659429" cy="1862048"/>
            </a:xfrm>
            <a:prstGeom prst="rect">
              <a:avLst/>
            </a:prstGeom>
            <a:noFill/>
          </p:spPr>
          <p:txBody>
            <a:bodyPr wrap="none" rtlCol="0">
              <a:spAutoFit/>
            </a:bodyPr>
            <a:lstStyle/>
            <a:p>
              <a:r>
                <a:rPr lang="zh-CN" altLang="en-US" sz="11500" b="0" i="0" dirty="0">
                  <a:solidFill>
                    <a:srgbClr val="D1AF8E"/>
                  </a:solidFill>
                  <a:effectLst/>
                  <a:latin typeface="庞门正道粗书体" panose="02010600030101010101" pitchFamily="2" charset="-122"/>
                  <a:ea typeface="庞门正道粗书体" panose="02010600030101010101" pitchFamily="2" charset="-122"/>
                </a:rPr>
                <a:t>录</a:t>
              </a:r>
              <a:endParaRPr lang="zh-CN" altLang="en-US" sz="11500" dirty="0">
                <a:solidFill>
                  <a:srgbClr val="D1AF8E"/>
                </a:solidFill>
                <a:latin typeface="庞门正道粗书体" panose="02010600030101010101" pitchFamily="2" charset="-122"/>
                <a:ea typeface="庞门正道粗书体" panose="02010600030101010101" pitchFamily="2" charset="-122"/>
              </a:endParaRPr>
            </a:p>
          </p:txBody>
        </p:sp>
        <p:sp>
          <p:nvSpPr>
            <p:cNvPr id="46" name="文本框 45"/>
            <p:cNvSpPr txBox="1"/>
            <p:nvPr/>
          </p:nvSpPr>
          <p:spPr>
            <a:xfrm>
              <a:off x="1105005" y="3593832"/>
              <a:ext cx="2281394" cy="830997"/>
            </a:xfrm>
            <a:prstGeom prst="rect">
              <a:avLst/>
            </a:prstGeom>
            <a:noFill/>
          </p:spPr>
          <p:txBody>
            <a:bodyPr wrap="none" rtlCol="0">
              <a:spAutoFit/>
            </a:bodyPr>
            <a:lstStyle/>
            <a:p>
              <a:r>
                <a:rPr lang="en-US" altLang="zh-CN" sz="4800" b="0" i="0" dirty="0">
                  <a:solidFill>
                    <a:srgbClr val="D1AF8E"/>
                  </a:solidFill>
                  <a:effectLst/>
                  <a:latin typeface="庞门正道粗书体" panose="02010600030101010101" pitchFamily="2" charset="-122"/>
                  <a:ea typeface="庞门正道粗书体" panose="02010600030101010101" pitchFamily="2" charset="-122"/>
                </a:rPr>
                <a:t>CONTENTS</a:t>
              </a:r>
              <a:endParaRPr lang="en-US" altLang="zh-CN" sz="4800" b="0" i="0" dirty="0">
                <a:solidFill>
                  <a:srgbClr val="D1AF8E"/>
                </a:solidFill>
                <a:effectLst/>
                <a:latin typeface="庞门正道粗书体" panose="02010600030101010101" pitchFamily="2" charset="-122"/>
                <a:ea typeface="庞门正道粗书体" panose="02010600030101010101" pitchFamily="2" charset="-122"/>
              </a:endParaRPr>
            </a:p>
          </p:txBody>
        </p:sp>
      </p:grpSp>
      <p:grpSp>
        <p:nvGrpSpPr>
          <p:cNvPr id="81" name="组合 80"/>
          <p:cNvGrpSpPr/>
          <p:nvPr/>
        </p:nvGrpSpPr>
        <p:grpSpPr>
          <a:xfrm>
            <a:off x="4291470" y="1540004"/>
            <a:ext cx="6818011" cy="3762569"/>
            <a:chOff x="4291470" y="1616204"/>
            <a:chExt cx="6818011" cy="3762569"/>
          </a:xfrm>
        </p:grpSpPr>
        <p:grpSp>
          <p:nvGrpSpPr>
            <p:cNvPr id="61" name="组合 60"/>
            <p:cNvGrpSpPr/>
            <p:nvPr/>
          </p:nvGrpSpPr>
          <p:grpSpPr>
            <a:xfrm>
              <a:off x="4291470" y="1616204"/>
              <a:ext cx="2634172" cy="1513980"/>
              <a:chOff x="4552722" y="777948"/>
              <a:chExt cx="2634172" cy="1513980"/>
            </a:xfrm>
          </p:grpSpPr>
          <p:grpSp>
            <p:nvGrpSpPr>
              <p:cNvPr id="22" name="组合 21"/>
              <p:cNvGrpSpPr/>
              <p:nvPr/>
            </p:nvGrpSpPr>
            <p:grpSpPr>
              <a:xfrm>
                <a:off x="5360753" y="777948"/>
                <a:ext cx="1826141" cy="1513980"/>
                <a:chOff x="5181453" y="476156"/>
                <a:chExt cx="1826141" cy="1513980"/>
              </a:xfrm>
            </p:grpSpPr>
            <p:sp>
              <p:nvSpPr>
                <p:cNvPr id="24" name="文本框 23"/>
                <p:cNvSpPr txBox="1"/>
                <p:nvPr/>
              </p:nvSpPr>
              <p:spPr>
                <a:xfrm>
                  <a:off x="5195967" y="476156"/>
                  <a:ext cx="809837" cy="769441"/>
                </a:xfrm>
                <a:prstGeom prst="rect">
                  <a:avLst/>
                </a:prstGeom>
                <a:noFill/>
              </p:spPr>
              <p:txBody>
                <a:bodyPr wrap="none" rtlCol="0">
                  <a:spAutoFit/>
                </a:bodyPr>
                <a:lstStyle/>
                <a:p>
                  <a:r>
                    <a:rPr lang="en-US" altLang="zh-CN" sz="4400" dirty="0">
                      <a:solidFill>
                        <a:srgbClr val="D1AF8E"/>
                      </a:solidFill>
                      <a:latin typeface="思源黑体 CN Regular" panose="020B0500000000000000" pitchFamily="34" charset="-122"/>
                      <a:ea typeface="思源黑体 CN Regular" panose="020B0500000000000000" pitchFamily="34" charset="-122"/>
                    </a:rPr>
                    <a:t>01</a:t>
                  </a:r>
                  <a:endParaRPr lang="zh-CN" altLang="en-US" sz="4400" dirty="0">
                    <a:solidFill>
                      <a:srgbClr val="D1AF8E"/>
                    </a:solidFill>
                    <a:latin typeface="思源黑体 CN Regular" panose="020B0500000000000000" pitchFamily="34" charset="-122"/>
                    <a:ea typeface="思源黑体 CN Regular" panose="020B0500000000000000" pitchFamily="34" charset="-122"/>
                  </a:endParaRPr>
                </a:p>
              </p:txBody>
            </p:sp>
            <p:sp>
              <p:nvSpPr>
                <p:cNvPr id="25" name="文本框 24"/>
                <p:cNvSpPr txBox="1"/>
                <p:nvPr/>
              </p:nvSpPr>
              <p:spPr>
                <a:xfrm>
                  <a:off x="5181453" y="1118605"/>
                  <a:ext cx="1826141" cy="584775"/>
                </a:xfrm>
                <a:prstGeom prst="rect">
                  <a:avLst/>
                </a:prstGeom>
                <a:noFill/>
              </p:spPr>
              <p:txBody>
                <a:bodyPr wrap="none" rtlCol="0">
                  <a:spAutoFit/>
                </a:bodyPr>
                <a:lstStyle/>
                <a:p>
                  <a:r>
                    <a:rPr lang="zh-CN" altLang="en-US" sz="3200" dirty="0">
                      <a:solidFill>
                        <a:srgbClr val="D1AF8E"/>
                      </a:solidFill>
                      <a:latin typeface="思源黑体 CN Medium" panose="020B0600000000000000" pitchFamily="34" charset="-122"/>
                      <a:ea typeface="思源黑体 CN Medium" panose="020B0600000000000000" pitchFamily="34" charset="-122"/>
                    </a:rPr>
                    <a:t>关于我们</a:t>
                  </a:r>
                  <a:endParaRPr lang="zh-CN" altLang="en-US" sz="3200" dirty="0">
                    <a:solidFill>
                      <a:srgbClr val="D1AF8E"/>
                    </a:solidFill>
                    <a:latin typeface="思源黑体 CN Medium" panose="020B0600000000000000" pitchFamily="34" charset="-122"/>
                    <a:ea typeface="思源黑体 CN Medium" panose="020B0600000000000000" pitchFamily="34" charset="-122"/>
                  </a:endParaRPr>
                </a:p>
              </p:txBody>
            </p:sp>
            <p:sp>
              <p:nvSpPr>
                <p:cNvPr id="26" name="文本框 25"/>
                <p:cNvSpPr txBox="1"/>
                <p:nvPr/>
              </p:nvSpPr>
              <p:spPr>
                <a:xfrm>
                  <a:off x="5195967" y="1651582"/>
                  <a:ext cx="1200329" cy="338554"/>
                </a:xfrm>
                <a:prstGeom prst="rect">
                  <a:avLst/>
                </a:prstGeom>
                <a:noFill/>
              </p:spPr>
              <p:txBody>
                <a:bodyPr wrap="none" rtlCol="0">
                  <a:spAutoFit/>
                </a:bodyPr>
                <a:lstStyle/>
                <a:p>
                  <a:r>
                    <a:rPr lang="en-US" altLang="zh-CN" sz="1600" dirty="0">
                      <a:solidFill>
                        <a:srgbClr val="D1AF8E"/>
                      </a:solidFill>
                      <a:latin typeface="思源黑体 CN Light" panose="020B0300000000000000" pitchFamily="34" charset="-122"/>
                      <a:ea typeface="思源黑体 CN Light" panose="020B0300000000000000" pitchFamily="34" charset="-122"/>
                    </a:rPr>
                    <a:t>ABOUT  US</a:t>
                  </a:r>
                  <a:endParaRPr lang="zh-CN" altLang="en-US" sz="1600" dirty="0">
                    <a:solidFill>
                      <a:srgbClr val="D1AF8E"/>
                    </a:solidFill>
                    <a:latin typeface="思源黑体 CN Light" panose="020B0300000000000000" pitchFamily="34" charset="-122"/>
                    <a:ea typeface="思源黑体 CN Light" panose="020B0300000000000000" pitchFamily="34" charset="-122"/>
                  </a:endParaRPr>
                </a:p>
              </p:txBody>
            </p:sp>
          </p:grpSp>
          <p:pic>
            <p:nvPicPr>
              <p:cNvPr id="60" name="图形 59"/>
              <p:cNvPicPr>
                <a:picLocks noChangeAspect="1"/>
              </p:cNvPicPr>
              <p:nvPr/>
            </p:nvPicPr>
            <p:blipFill>
              <a:blip r:embed="rId2" cstate="email">
                <a:extLst>
                  <a:ext uri="{96DAC541-7B7A-43D3-8B79-37D633B846F1}">
                    <asvg:svgBlip xmlns:asvg="http://schemas.microsoft.com/office/drawing/2016/SVG/main" r:embed="rId3"/>
                  </a:ext>
                </a:extLst>
              </a:blip>
              <a:stretch>
                <a:fillRect/>
              </a:stretch>
            </p:blipFill>
            <p:spPr>
              <a:xfrm>
                <a:off x="4552722" y="877525"/>
                <a:ext cx="689200" cy="584776"/>
              </a:xfrm>
              <a:prstGeom prst="rect">
                <a:avLst/>
              </a:prstGeom>
            </p:spPr>
          </p:pic>
        </p:grpSp>
        <p:grpSp>
          <p:nvGrpSpPr>
            <p:cNvPr id="62" name="组合 61"/>
            <p:cNvGrpSpPr/>
            <p:nvPr/>
          </p:nvGrpSpPr>
          <p:grpSpPr>
            <a:xfrm>
              <a:off x="7849987" y="1616204"/>
              <a:ext cx="2634172" cy="1513980"/>
              <a:chOff x="4552722" y="777948"/>
              <a:chExt cx="2634172" cy="1513980"/>
            </a:xfrm>
          </p:grpSpPr>
          <p:grpSp>
            <p:nvGrpSpPr>
              <p:cNvPr id="63" name="组合 62"/>
              <p:cNvGrpSpPr/>
              <p:nvPr/>
            </p:nvGrpSpPr>
            <p:grpSpPr>
              <a:xfrm>
                <a:off x="5360753" y="777948"/>
                <a:ext cx="1826141" cy="1513980"/>
                <a:chOff x="5181453" y="476156"/>
                <a:chExt cx="1826141" cy="1513980"/>
              </a:xfrm>
            </p:grpSpPr>
            <p:sp>
              <p:nvSpPr>
                <p:cNvPr id="65" name="文本框 64"/>
                <p:cNvSpPr txBox="1"/>
                <p:nvPr/>
              </p:nvSpPr>
              <p:spPr>
                <a:xfrm>
                  <a:off x="5195967" y="476156"/>
                  <a:ext cx="809837" cy="769441"/>
                </a:xfrm>
                <a:prstGeom prst="rect">
                  <a:avLst/>
                </a:prstGeom>
                <a:noFill/>
              </p:spPr>
              <p:txBody>
                <a:bodyPr wrap="none" rtlCol="0">
                  <a:spAutoFit/>
                </a:bodyPr>
                <a:lstStyle/>
                <a:p>
                  <a:r>
                    <a:rPr lang="en-US" altLang="zh-CN" sz="4400" dirty="0">
                      <a:solidFill>
                        <a:srgbClr val="D1AF8E"/>
                      </a:solidFill>
                      <a:latin typeface="思源黑体 CN Regular" panose="020B0500000000000000" pitchFamily="34" charset="-122"/>
                      <a:ea typeface="思源黑体 CN Regular" panose="020B0500000000000000" pitchFamily="34" charset="-122"/>
                    </a:rPr>
                    <a:t>02</a:t>
                  </a:r>
                  <a:endParaRPr lang="en-US" altLang="zh-CN" sz="4400" dirty="0">
                    <a:solidFill>
                      <a:srgbClr val="D1AF8E"/>
                    </a:solidFill>
                    <a:latin typeface="思源黑体 CN Regular" panose="020B0500000000000000" pitchFamily="34" charset="-122"/>
                    <a:ea typeface="思源黑体 CN Regular" panose="020B0500000000000000" pitchFamily="34" charset="-122"/>
                  </a:endParaRPr>
                </a:p>
              </p:txBody>
            </p:sp>
            <p:sp>
              <p:nvSpPr>
                <p:cNvPr id="66" name="文本框 65"/>
                <p:cNvSpPr txBox="1"/>
                <p:nvPr/>
              </p:nvSpPr>
              <p:spPr>
                <a:xfrm>
                  <a:off x="5181453" y="1118605"/>
                  <a:ext cx="1826141" cy="584775"/>
                </a:xfrm>
                <a:prstGeom prst="rect">
                  <a:avLst/>
                </a:prstGeom>
                <a:noFill/>
              </p:spPr>
              <p:txBody>
                <a:bodyPr wrap="none" rtlCol="0">
                  <a:spAutoFit/>
                </a:bodyPr>
                <a:lstStyle/>
                <a:p>
                  <a:r>
                    <a:rPr lang="zh-CN" altLang="en-US" sz="3200" dirty="0">
                      <a:solidFill>
                        <a:srgbClr val="D1AF8E"/>
                      </a:solidFill>
                      <a:latin typeface="思源黑体 CN Medium" panose="020B0600000000000000" pitchFamily="34" charset="-122"/>
                      <a:ea typeface="思源黑体 CN Medium" panose="020B0600000000000000" pitchFamily="34" charset="-122"/>
                    </a:rPr>
                    <a:t>数据分析</a:t>
                  </a:r>
                  <a:endParaRPr lang="zh-CN" altLang="en-US" sz="3200" dirty="0">
                    <a:solidFill>
                      <a:srgbClr val="D1AF8E"/>
                    </a:solidFill>
                    <a:latin typeface="思源黑体 CN Medium" panose="020B0600000000000000" pitchFamily="34" charset="-122"/>
                    <a:ea typeface="思源黑体 CN Medium" panose="020B0600000000000000" pitchFamily="34" charset="-122"/>
                  </a:endParaRPr>
                </a:p>
              </p:txBody>
            </p:sp>
            <p:sp>
              <p:nvSpPr>
                <p:cNvPr id="67" name="文本框 66"/>
                <p:cNvSpPr txBox="1"/>
                <p:nvPr/>
              </p:nvSpPr>
              <p:spPr>
                <a:xfrm>
                  <a:off x="5195967" y="1651582"/>
                  <a:ext cx="1619802" cy="338554"/>
                </a:xfrm>
                <a:prstGeom prst="rect">
                  <a:avLst/>
                </a:prstGeom>
                <a:noFill/>
              </p:spPr>
              <p:txBody>
                <a:bodyPr wrap="none" rtlCol="0">
                  <a:spAutoFit/>
                </a:bodyPr>
                <a:lstStyle/>
                <a:p>
                  <a:r>
                    <a:rPr lang="en-US" altLang="zh-CN" sz="1600" dirty="0">
                      <a:solidFill>
                        <a:srgbClr val="D1AF8E"/>
                      </a:solidFill>
                      <a:latin typeface="思源黑体 CN Light" panose="020B0300000000000000" pitchFamily="34" charset="-122"/>
                      <a:ea typeface="思源黑体 CN Light" panose="020B0300000000000000" pitchFamily="34" charset="-122"/>
                    </a:rPr>
                    <a:t>DATA  ANALYSIS</a:t>
                  </a:r>
                  <a:endParaRPr lang="en-US" altLang="zh-CN" sz="1600" dirty="0">
                    <a:solidFill>
                      <a:srgbClr val="D1AF8E"/>
                    </a:solidFill>
                    <a:latin typeface="思源黑体 CN Light" panose="020B0300000000000000" pitchFamily="34" charset="-122"/>
                    <a:ea typeface="思源黑体 CN Light" panose="020B0300000000000000" pitchFamily="34" charset="-122"/>
                  </a:endParaRPr>
                </a:p>
              </p:txBody>
            </p:sp>
          </p:grpSp>
          <p:pic>
            <p:nvPicPr>
              <p:cNvPr id="64" name="图形 63"/>
              <p:cNvPicPr>
                <a:picLocks noChangeAspect="1"/>
              </p:cNvPicPr>
              <p:nvPr/>
            </p:nvPicPr>
            <p:blipFill>
              <a:blip r:embed="rId2" cstate="email">
                <a:extLst>
                  <a:ext uri="{96DAC541-7B7A-43D3-8B79-37D633B846F1}">
                    <asvg:svgBlip xmlns:asvg="http://schemas.microsoft.com/office/drawing/2016/SVG/main" r:embed="rId3"/>
                  </a:ext>
                </a:extLst>
              </a:blip>
              <a:stretch>
                <a:fillRect/>
              </a:stretch>
            </p:blipFill>
            <p:spPr>
              <a:xfrm>
                <a:off x="4552722" y="877525"/>
                <a:ext cx="689200" cy="584776"/>
              </a:xfrm>
              <a:prstGeom prst="rect">
                <a:avLst/>
              </a:prstGeom>
            </p:spPr>
          </p:pic>
        </p:grpSp>
        <p:grpSp>
          <p:nvGrpSpPr>
            <p:cNvPr id="68" name="组合 67"/>
            <p:cNvGrpSpPr/>
            <p:nvPr/>
          </p:nvGrpSpPr>
          <p:grpSpPr>
            <a:xfrm>
              <a:off x="4291470" y="3864793"/>
              <a:ext cx="2725758" cy="1513980"/>
              <a:chOff x="4552722" y="777948"/>
              <a:chExt cx="2725758" cy="1513980"/>
            </a:xfrm>
          </p:grpSpPr>
          <p:grpSp>
            <p:nvGrpSpPr>
              <p:cNvPr id="69" name="组合 68"/>
              <p:cNvGrpSpPr/>
              <p:nvPr/>
            </p:nvGrpSpPr>
            <p:grpSpPr>
              <a:xfrm>
                <a:off x="5360753" y="777948"/>
                <a:ext cx="1917727" cy="1513980"/>
                <a:chOff x="5181453" y="476156"/>
                <a:chExt cx="1917727" cy="1513980"/>
              </a:xfrm>
            </p:grpSpPr>
            <p:sp>
              <p:nvSpPr>
                <p:cNvPr id="71" name="文本框 70"/>
                <p:cNvSpPr txBox="1"/>
                <p:nvPr/>
              </p:nvSpPr>
              <p:spPr>
                <a:xfrm>
                  <a:off x="5195967" y="476156"/>
                  <a:ext cx="809837" cy="769441"/>
                </a:xfrm>
                <a:prstGeom prst="rect">
                  <a:avLst/>
                </a:prstGeom>
                <a:noFill/>
              </p:spPr>
              <p:txBody>
                <a:bodyPr wrap="none" rtlCol="0">
                  <a:spAutoFit/>
                </a:bodyPr>
                <a:lstStyle/>
                <a:p>
                  <a:r>
                    <a:rPr lang="en-US" altLang="zh-CN" sz="4400" dirty="0">
                      <a:solidFill>
                        <a:srgbClr val="D1AF8E"/>
                      </a:solidFill>
                      <a:latin typeface="思源黑体 CN Regular" panose="020B0500000000000000" pitchFamily="34" charset="-122"/>
                      <a:ea typeface="思源黑体 CN Regular" panose="020B0500000000000000" pitchFamily="34" charset="-122"/>
                    </a:rPr>
                    <a:t>03</a:t>
                  </a:r>
                  <a:endParaRPr lang="zh-CN" altLang="en-US" sz="4400" dirty="0">
                    <a:solidFill>
                      <a:srgbClr val="D1AF8E"/>
                    </a:solidFill>
                    <a:latin typeface="思源黑体 CN Regular" panose="020B0500000000000000" pitchFamily="34" charset="-122"/>
                    <a:ea typeface="思源黑体 CN Regular" panose="020B0500000000000000" pitchFamily="34" charset="-122"/>
                  </a:endParaRPr>
                </a:p>
              </p:txBody>
            </p:sp>
            <p:sp>
              <p:nvSpPr>
                <p:cNvPr id="72" name="文本框 71"/>
                <p:cNvSpPr txBox="1"/>
                <p:nvPr/>
              </p:nvSpPr>
              <p:spPr>
                <a:xfrm>
                  <a:off x="5181453" y="1118605"/>
                  <a:ext cx="1826141" cy="584775"/>
                </a:xfrm>
                <a:prstGeom prst="rect">
                  <a:avLst/>
                </a:prstGeom>
                <a:noFill/>
              </p:spPr>
              <p:txBody>
                <a:bodyPr wrap="none" rtlCol="0">
                  <a:spAutoFit/>
                </a:bodyPr>
                <a:lstStyle/>
                <a:p>
                  <a:r>
                    <a:rPr lang="zh-CN" altLang="en-US" sz="3200" dirty="0">
                      <a:solidFill>
                        <a:srgbClr val="D1AF8E"/>
                      </a:solidFill>
                      <a:latin typeface="思源黑体 CN Medium" panose="020B0600000000000000" pitchFamily="34" charset="-122"/>
                      <a:ea typeface="思源黑体 CN Medium" panose="020B0600000000000000" pitchFamily="34" charset="-122"/>
                    </a:rPr>
                    <a:t>重点项目</a:t>
                  </a:r>
                  <a:endParaRPr lang="zh-CN" altLang="en-US" sz="3200" dirty="0">
                    <a:solidFill>
                      <a:srgbClr val="D1AF8E"/>
                    </a:solidFill>
                    <a:latin typeface="思源黑体 CN Medium" panose="020B0600000000000000" pitchFamily="34" charset="-122"/>
                    <a:ea typeface="思源黑体 CN Medium" panose="020B0600000000000000" pitchFamily="34" charset="-122"/>
                  </a:endParaRPr>
                </a:p>
              </p:txBody>
            </p:sp>
            <p:sp>
              <p:nvSpPr>
                <p:cNvPr id="73" name="文本框 72"/>
                <p:cNvSpPr txBox="1"/>
                <p:nvPr/>
              </p:nvSpPr>
              <p:spPr>
                <a:xfrm>
                  <a:off x="5195967" y="1651582"/>
                  <a:ext cx="1903213" cy="338554"/>
                </a:xfrm>
                <a:prstGeom prst="rect">
                  <a:avLst/>
                </a:prstGeom>
                <a:noFill/>
              </p:spPr>
              <p:txBody>
                <a:bodyPr wrap="none" rtlCol="0">
                  <a:spAutoFit/>
                </a:bodyPr>
                <a:lstStyle/>
                <a:p>
                  <a:r>
                    <a:rPr lang="en-US" altLang="zh-CN" sz="1600" dirty="0">
                      <a:solidFill>
                        <a:srgbClr val="D1AF8E"/>
                      </a:solidFill>
                      <a:latin typeface="思源黑体 CN Light" panose="020B0300000000000000" pitchFamily="34" charset="-122"/>
                      <a:ea typeface="思源黑体 CN Light" panose="020B0300000000000000" pitchFamily="34" charset="-122"/>
                    </a:rPr>
                    <a:t>MAJOR  PROJECTS</a:t>
                  </a:r>
                  <a:endParaRPr lang="en-US" altLang="zh-CN" sz="1600" dirty="0">
                    <a:solidFill>
                      <a:srgbClr val="D1AF8E"/>
                    </a:solidFill>
                    <a:latin typeface="思源黑体 CN Light" panose="020B0300000000000000" pitchFamily="34" charset="-122"/>
                    <a:ea typeface="思源黑体 CN Light" panose="020B0300000000000000" pitchFamily="34" charset="-122"/>
                  </a:endParaRPr>
                </a:p>
              </p:txBody>
            </p:sp>
          </p:grpSp>
          <p:pic>
            <p:nvPicPr>
              <p:cNvPr id="70" name="图形 69"/>
              <p:cNvPicPr>
                <a:picLocks noChangeAspect="1"/>
              </p:cNvPicPr>
              <p:nvPr/>
            </p:nvPicPr>
            <p:blipFill>
              <a:blip r:embed="rId2" cstate="email">
                <a:extLst>
                  <a:ext uri="{96DAC541-7B7A-43D3-8B79-37D633B846F1}">
                    <asvg:svgBlip xmlns:asvg="http://schemas.microsoft.com/office/drawing/2016/SVG/main" r:embed="rId3"/>
                  </a:ext>
                </a:extLst>
              </a:blip>
              <a:stretch>
                <a:fillRect/>
              </a:stretch>
            </p:blipFill>
            <p:spPr>
              <a:xfrm>
                <a:off x="4552722" y="877525"/>
                <a:ext cx="689200" cy="584776"/>
              </a:xfrm>
              <a:prstGeom prst="rect">
                <a:avLst/>
              </a:prstGeom>
            </p:spPr>
          </p:pic>
        </p:grpSp>
        <p:grpSp>
          <p:nvGrpSpPr>
            <p:cNvPr id="74" name="组合 73"/>
            <p:cNvGrpSpPr/>
            <p:nvPr/>
          </p:nvGrpSpPr>
          <p:grpSpPr>
            <a:xfrm>
              <a:off x="7849987" y="3864793"/>
              <a:ext cx="3259494" cy="1513980"/>
              <a:chOff x="4552722" y="777948"/>
              <a:chExt cx="3259494" cy="1513980"/>
            </a:xfrm>
          </p:grpSpPr>
          <p:grpSp>
            <p:nvGrpSpPr>
              <p:cNvPr id="75" name="组合 74"/>
              <p:cNvGrpSpPr/>
              <p:nvPr/>
            </p:nvGrpSpPr>
            <p:grpSpPr>
              <a:xfrm>
                <a:off x="5360753" y="777948"/>
                <a:ext cx="2451463" cy="1513980"/>
                <a:chOff x="5181453" y="476156"/>
                <a:chExt cx="2451463" cy="1513980"/>
              </a:xfrm>
            </p:grpSpPr>
            <p:sp>
              <p:nvSpPr>
                <p:cNvPr id="77" name="文本框 76"/>
                <p:cNvSpPr txBox="1"/>
                <p:nvPr/>
              </p:nvSpPr>
              <p:spPr>
                <a:xfrm>
                  <a:off x="5195967" y="476156"/>
                  <a:ext cx="809837" cy="769441"/>
                </a:xfrm>
                <a:prstGeom prst="rect">
                  <a:avLst/>
                </a:prstGeom>
                <a:noFill/>
              </p:spPr>
              <p:txBody>
                <a:bodyPr wrap="none" rtlCol="0">
                  <a:spAutoFit/>
                </a:bodyPr>
                <a:lstStyle/>
                <a:p>
                  <a:r>
                    <a:rPr lang="en-US" altLang="zh-CN" sz="4400" dirty="0">
                      <a:solidFill>
                        <a:srgbClr val="D1AF8E"/>
                      </a:solidFill>
                      <a:latin typeface="思源黑体 CN Regular" panose="020B0500000000000000" pitchFamily="34" charset="-122"/>
                      <a:ea typeface="思源黑体 CN Regular" panose="020B0500000000000000" pitchFamily="34" charset="-122"/>
                    </a:rPr>
                    <a:t>04</a:t>
                  </a:r>
                  <a:endParaRPr lang="zh-CN" altLang="en-US" sz="4400" dirty="0">
                    <a:solidFill>
                      <a:srgbClr val="D1AF8E"/>
                    </a:solidFill>
                    <a:latin typeface="思源黑体 CN Regular" panose="020B0500000000000000" pitchFamily="34" charset="-122"/>
                    <a:ea typeface="思源黑体 CN Regular" panose="020B0500000000000000" pitchFamily="34" charset="-122"/>
                  </a:endParaRPr>
                </a:p>
              </p:txBody>
            </p:sp>
            <p:sp>
              <p:nvSpPr>
                <p:cNvPr id="78" name="文本框 77"/>
                <p:cNvSpPr txBox="1"/>
                <p:nvPr/>
              </p:nvSpPr>
              <p:spPr>
                <a:xfrm>
                  <a:off x="5181453" y="1118605"/>
                  <a:ext cx="1826141" cy="584775"/>
                </a:xfrm>
                <a:prstGeom prst="rect">
                  <a:avLst/>
                </a:prstGeom>
                <a:noFill/>
              </p:spPr>
              <p:txBody>
                <a:bodyPr wrap="none" rtlCol="0">
                  <a:spAutoFit/>
                </a:bodyPr>
                <a:lstStyle/>
                <a:p>
                  <a:r>
                    <a:rPr lang="zh-CN" altLang="en-US" sz="3200" dirty="0">
                      <a:solidFill>
                        <a:srgbClr val="D1AF8E"/>
                      </a:solidFill>
                      <a:latin typeface="思源黑体 CN Medium" panose="020B0600000000000000" pitchFamily="34" charset="-122"/>
                      <a:ea typeface="思源黑体 CN Medium" panose="020B0600000000000000" pitchFamily="34" charset="-122"/>
                    </a:rPr>
                    <a:t>未来展望</a:t>
                  </a:r>
                  <a:endParaRPr lang="zh-CN" altLang="en-US" sz="3200" dirty="0">
                    <a:solidFill>
                      <a:srgbClr val="D1AF8E"/>
                    </a:solidFill>
                    <a:latin typeface="思源黑体 CN Medium" panose="020B0600000000000000" pitchFamily="34" charset="-122"/>
                    <a:ea typeface="思源黑体 CN Medium" panose="020B0600000000000000" pitchFamily="34" charset="-122"/>
                  </a:endParaRPr>
                </a:p>
              </p:txBody>
            </p:sp>
            <p:sp>
              <p:nvSpPr>
                <p:cNvPr id="79" name="文本框 78"/>
                <p:cNvSpPr txBox="1"/>
                <p:nvPr/>
              </p:nvSpPr>
              <p:spPr>
                <a:xfrm>
                  <a:off x="5195967" y="1651582"/>
                  <a:ext cx="2436949" cy="338554"/>
                </a:xfrm>
                <a:prstGeom prst="rect">
                  <a:avLst/>
                </a:prstGeom>
                <a:noFill/>
              </p:spPr>
              <p:txBody>
                <a:bodyPr wrap="none" rtlCol="0">
                  <a:spAutoFit/>
                </a:bodyPr>
                <a:lstStyle/>
                <a:p>
                  <a:r>
                    <a:rPr lang="en-US" altLang="zh-CN" sz="1600" dirty="0">
                      <a:solidFill>
                        <a:srgbClr val="D1AF8E"/>
                      </a:solidFill>
                      <a:latin typeface="思源黑体 CN Light" panose="020B0300000000000000" pitchFamily="34" charset="-122"/>
                      <a:ea typeface="思源黑体 CN Light" panose="020B0300000000000000" pitchFamily="34" charset="-122"/>
                    </a:rPr>
                    <a:t>FUTURE  EXPECTATIONS</a:t>
                  </a:r>
                  <a:endParaRPr lang="en-US" altLang="zh-CN" sz="1600" dirty="0">
                    <a:solidFill>
                      <a:srgbClr val="D1AF8E"/>
                    </a:solidFill>
                    <a:latin typeface="思源黑体 CN Light" panose="020B0300000000000000" pitchFamily="34" charset="-122"/>
                    <a:ea typeface="思源黑体 CN Light" panose="020B0300000000000000" pitchFamily="34" charset="-122"/>
                  </a:endParaRPr>
                </a:p>
              </p:txBody>
            </p:sp>
          </p:grpSp>
          <p:pic>
            <p:nvPicPr>
              <p:cNvPr id="76" name="图形 75"/>
              <p:cNvPicPr>
                <a:picLocks noChangeAspect="1"/>
              </p:cNvPicPr>
              <p:nvPr/>
            </p:nvPicPr>
            <p:blipFill>
              <a:blip r:embed="rId2" cstate="email">
                <a:extLst>
                  <a:ext uri="{96DAC541-7B7A-43D3-8B79-37D633B846F1}">
                    <asvg:svgBlip xmlns:asvg="http://schemas.microsoft.com/office/drawing/2016/SVG/main" r:embed="rId3"/>
                  </a:ext>
                </a:extLst>
              </a:blip>
              <a:stretch>
                <a:fillRect/>
              </a:stretch>
            </p:blipFill>
            <p:spPr>
              <a:xfrm>
                <a:off x="4552722" y="877525"/>
                <a:ext cx="689200" cy="584776"/>
              </a:xfrm>
              <a:prstGeom prst="rect">
                <a:avLst/>
              </a:prstGeom>
            </p:spPr>
          </p:pic>
        </p:gr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1" cstate="email">
            <a:lum/>
          </a:blip>
          <a:srcRect/>
          <a:tile tx="0" ty="0" sx="100000" sy="100000" flip="none" algn="tl"/>
        </a:blip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2" cstate="email"/>
          <a:stretch>
            <a:fillRect/>
          </a:stretch>
        </p:blipFill>
        <p:spPr>
          <a:xfrm>
            <a:off x="0" y="0"/>
            <a:ext cx="12192000" cy="6858000"/>
          </a:xfrm>
          <a:prstGeom prst="rect">
            <a:avLst/>
          </a:prstGeom>
        </p:spPr>
      </p:pic>
      <p:sp>
        <p:nvSpPr>
          <p:cNvPr id="30" name="椭圆 29"/>
          <p:cNvSpPr/>
          <p:nvPr/>
        </p:nvSpPr>
        <p:spPr>
          <a:xfrm>
            <a:off x="7820025" y="-1780649"/>
            <a:ext cx="1128186" cy="1128186"/>
          </a:xfrm>
          <a:prstGeom prst="ellipse">
            <a:avLst/>
          </a:prstGeom>
          <a:solidFill>
            <a:srgbClr val="A311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9132357" y="-1780649"/>
            <a:ext cx="1128186" cy="1128186"/>
          </a:xfrm>
          <a:prstGeom prst="ellipse">
            <a:avLst/>
          </a:prstGeom>
          <a:solidFill>
            <a:srgbClr val="D1AF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10444689" y="-1780649"/>
            <a:ext cx="1128186" cy="1128186"/>
          </a:xfrm>
          <a:prstGeom prst="ellipse">
            <a:avLst/>
          </a:prstGeom>
          <a:solidFill>
            <a:srgbClr val="B378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11757021" y="-1780649"/>
            <a:ext cx="1128186" cy="1128186"/>
          </a:xfrm>
          <a:prstGeom prst="ellipse">
            <a:avLst/>
          </a:prstGeom>
          <a:solidFill>
            <a:srgbClr val="314E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p:nvGrpSpPr>
        <p:grpSpPr>
          <a:xfrm>
            <a:off x="1525525" y="1439876"/>
            <a:ext cx="3262432" cy="3710306"/>
            <a:chOff x="1064130" y="2044358"/>
            <a:chExt cx="3262432" cy="3710306"/>
          </a:xfrm>
        </p:grpSpPr>
        <p:sp>
          <p:nvSpPr>
            <p:cNvPr id="39" name="文本框 38"/>
            <p:cNvSpPr txBox="1"/>
            <p:nvPr/>
          </p:nvSpPr>
          <p:spPr>
            <a:xfrm>
              <a:off x="1064130" y="3590802"/>
              <a:ext cx="3262432" cy="1015663"/>
            </a:xfrm>
            <a:prstGeom prst="rect">
              <a:avLst/>
            </a:prstGeom>
            <a:noFill/>
          </p:spPr>
          <p:txBody>
            <a:bodyPr wrap="none" rtlCol="0">
              <a:spAutoFit/>
            </a:bodyPr>
            <a:lstStyle/>
            <a:p>
              <a:r>
                <a:rPr lang="zh-CN" altLang="en-US" sz="6000" dirty="0">
                  <a:solidFill>
                    <a:srgbClr val="D1AF8E"/>
                  </a:solidFill>
                  <a:latin typeface="思源黑体 CN Medium" panose="020B0600000000000000" pitchFamily="34" charset="-122"/>
                  <a:ea typeface="思源黑体 CN Medium" panose="020B0600000000000000" pitchFamily="34" charset="-122"/>
                </a:rPr>
                <a:t>关于我们</a:t>
              </a:r>
              <a:endParaRPr lang="zh-CN" altLang="en-US" sz="6000" dirty="0">
                <a:solidFill>
                  <a:srgbClr val="D1AF8E"/>
                </a:solidFill>
                <a:latin typeface="思源黑体 CN Medium" panose="020B0600000000000000" pitchFamily="34" charset="-122"/>
                <a:ea typeface="思源黑体 CN Medium" panose="020B0600000000000000" pitchFamily="34" charset="-122"/>
              </a:endParaRPr>
            </a:p>
          </p:txBody>
        </p:sp>
        <p:sp>
          <p:nvSpPr>
            <p:cNvPr id="40" name="文本框 39"/>
            <p:cNvSpPr txBox="1"/>
            <p:nvPr/>
          </p:nvSpPr>
          <p:spPr>
            <a:xfrm>
              <a:off x="1064130" y="4554335"/>
              <a:ext cx="2208275" cy="1200329"/>
            </a:xfrm>
            <a:prstGeom prst="rect">
              <a:avLst/>
            </a:prstGeom>
            <a:noFill/>
          </p:spPr>
          <p:txBody>
            <a:bodyPr wrap="square" rtlCol="0">
              <a:spAutoFit/>
            </a:bodyPr>
            <a:lstStyle/>
            <a:p>
              <a:r>
                <a:rPr lang="en-US" altLang="zh-CN" sz="3600" dirty="0">
                  <a:solidFill>
                    <a:srgbClr val="D1AF8E"/>
                  </a:solidFill>
                  <a:latin typeface="思源黑体 CN Light" panose="020B0300000000000000" pitchFamily="34" charset="-122"/>
                  <a:ea typeface="思源黑体 CN Light" panose="020B0300000000000000" pitchFamily="34" charset="-122"/>
                </a:rPr>
                <a:t>ABOUT US</a:t>
              </a:r>
              <a:endParaRPr lang="zh-CN" altLang="en-US" sz="3600" dirty="0">
                <a:solidFill>
                  <a:srgbClr val="D1AF8E"/>
                </a:solidFill>
                <a:latin typeface="思源黑体 CN Light" panose="020B0300000000000000" pitchFamily="34" charset="-122"/>
                <a:ea typeface="思源黑体 CN Light" panose="020B0300000000000000" pitchFamily="34" charset="-122"/>
              </a:endParaRPr>
            </a:p>
          </p:txBody>
        </p:sp>
        <p:sp>
          <p:nvSpPr>
            <p:cNvPr id="41" name="文本框 40"/>
            <p:cNvSpPr txBox="1"/>
            <p:nvPr/>
          </p:nvSpPr>
          <p:spPr>
            <a:xfrm>
              <a:off x="1064130" y="2044358"/>
              <a:ext cx="1822935" cy="1862048"/>
            </a:xfrm>
            <a:prstGeom prst="rect">
              <a:avLst/>
            </a:prstGeom>
            <a:noFill/>
          </p:spPr>
          <p:txBody>
            <a:bodyPr wrap="none" rtlCol="0">
              <a:spAutoFit/>
            </a:bodyPr>
            <a:lstStyle/>
            <a:p>
              <a:r>
                <a:rPr lang="en-US" altLang="zh-CN" sz="11500" dirty="0">
                  <a:solidFill>
                    <a:srgbClr val="D1AF8E"/>
                  </a:solidFill>
                  <a:latin typeface="思源黑体 CN Regular" panose="020B0500000000000000" pitchFamily="34" charset="-122"/>
                  <a:ea typeface="思源黑体 CN Regular" panose="020B0500000000000000" pitchFamily="34" charset="-122"/>
                </a:rPr>
                <a:t>01</a:t>
              </a:r>
              <a:endParaRPr lang="zh-CN" altLang="en-US" sz="11500" dirty="0">
                <a:solidFill>
                  <a:srgbClr val="D1AF8E"/>
                </a:solidFill>
                <a:latin typeface="思源黑体 CN Regular" panose="020B0500000000000000" pitchFamily="34" charset="-122"/>
                <a:ea typeface="思源黑体 CN Regular" panose="020B0500000000000000" pitchFamily="34" charset="-122"/>
              </a:endParaRPr>
            </a:p>
          </p:txBody>
        </p:sp>
      </p:grpSp>
      <p:sp>
        <p:nvSpPr>
          <p:cNvPr id="5" name="图形 42"/>
          <p:cNvSpPr/>
          <p:nvPr/>
        </p:nvSpPr>
        <p:spPr>
          <a:xfrm>
            <a:off x="8801338" y="2679443"/>
            <a:ext cx="1711212" cy="1446633"/>
          </a:xfrm>
          <a:custGeom>
            <a:avLst/>
            <a:gdLst>
              <a:gd name="connsiteX0" fmla="*/ 1673348 w 1711212"/>
              <a:gd name="connsiteY0" fmla="*/ 661525 h 1446633"/>
              <a:gd name="connsiteX1" fmla="*/ 720519 w 1711212"/>
              <a:gd name="connsiteY1" fmla="*/ 17293 h 1446633"/>
              <a:gd name="connsiteX2" fmla="*/ 672300 w 1711212"/>
              <a:gd name="connsiteY2" fmla="*/ 57073 h 1446633"/>
              <a:gd name="connsiteX3" fmla="*/ 897377 w 1711212"/>
              <a:gd name="connsiteY3" fmla="*/ 584892 h 1446633"/>
              <a:gd name="connsiteX4" fmla="*/ 57861 w 1711212"/>
              <a:gd name="connsiteY4" fmla="*/ 17293 h 1446633"/>
              <a:gd name="connsiteX5" fmla="*/ 9643 w 1711212"/>
              <a:gd name="connsiteY5" fmla="*/ 57073 h 1446633"/>
              <a:gd name="connsiteX6" fmla="*/ 254351 w 1711212"/>
              <a:gd name="connsiteY6" fmla="*/ 630528 h 1446633"/>
              <a:gd name="connsiteX7" fmla="*/ 253490 w 1711212"/>
              <a:gd name="connsiteY7" fmla="*/ 833389 h 1446633"/>
              <a:gd name="connsiteX8" fmla="*/ 10504 w 1711212"/>
              <a:gd name="connsiteY8" fmla="*/ 1389967 h 1446633"/>
              <a:gd name="connsiteX9" fmla="*/ 57861 w 1711212"/>
              <a:gd name="connsiteY9" fmla="*/ 1429403 h 1446633"/>
              <a:gd name="connsiteX10" fmla="*/ 906159 w 1711212"/>
              <a:gd name="connsiteY10" fmla="*/ 855949 h 1446633"/>
              <a:gd name="connsiteX11" fmla="*/ 673161 w 1711212"/>
              <a:gd name="connsiteY11" fmla="*/ 1389967 h 1446633"/>
              <a:gd name="connsiteX12" fmla="*/ 720519 w 1711212"/>
              <a:gd name="connsiteY12" fmla="*/ 1429403 h 1446633"/>
              <a:gd name="connsiteX13" fmla="*/ 1673520 w 1711212"/>
              <a:gd name="connsiteY13" fmla="*/ 785171 h 1446633"/>
              <a:gd name="connsiteX14" fmla="*/ 1673348 w 1711212"/>
              <a:gd name="connsiteY14" fmla="*/ 661525 h 1446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11212" h="1446633">
                <a:moveTo>
                  <a:pt x="1673348" y="661525"/>
                </a:moveTo>
                <a:lnTo>
                  <a:pt x="720519" y="17293"/>
                </a:lnTo>
                <a:cubicBezTo>
                  <a:pt x="670234" y="-16804"/>
                  <a:pt x="648536" y="1106"/>
                  <a:pt x="672300" y="57073"/>
                </a:cubicBezTo>
                <a:lnTo>
                  <a:pt x="897377" y="584892"/>
                </a:lnTo>
                <a:lnTo>
                  <a:pt x="57861" y="17293"/>
                </a:lnTo>
                <a:cubicBezTo>
                  <a:pt x="7576" y="-16804"/>
                  <a:pt x="-14122" y="1106"/>
                  <a:pt x="9643" y="57073"/>
                </a:cubicBezTo>
                <a:lnTo>
                  <a:pt x="254351" y="630528"/>
                </a:lnTo>
                <a:cubicBezTo>
                  <a:pt x="278115" y="686323"/>
                  <a:pt x="277771" y="777594"/>
                  <a:pt x="253490" y="833389"/>
                </a:cubicBezTo>
                <a:lnTo>
                  <a:pt x="10504" y="1389967"/>
                </a:lnTo>
                <a:cubicBezTo>
                  <a:pt x="-13778" y="1445590"/>
                  <a:pt x="7576" y="1463328"/>
                  <a:pt x="57861" y="1429403"/>
                </a:cubicBezTo>
                <a:lnTo>
                  <a:pt x="906159" y="855949"/>
                </a:lnTo>
                <a:lnTo>
                  <a:pt x="673161" y="1389967"/>
                </a:lnTo>
                <a:cubicBezTo>
                  <a:pt x="648880" y="1445590"/>
                  <a:pt x="670234" y="1463328"/>
                  <a:pt x="720519" y="1429403"/>
                </a:cubicBezTo>
                <a:lnTo>
                  <a:pt x="1673520" y="785171"/>
                </a:lnTo>
                <a:cubicBezTo>
                  <a:pt x="1723805" y="751246"/>
                  <a:pt x="1723805" y="695450"/>
                  <a:pt x="1673348" y="661525"/>
                </a:cubicBezTo>
                <a:close/>
              </a:path>
            </a:pathLst>
          </a:custGeom>
          <a:gradFill flip="none" rotWithShape="1">
            <a:gsLst>
              <a:gs pos="3000">
                <a:srgbClr val="D1AF8E"/>
              </a:gs>
              <a:gs pos="100000">
                <a:srgbClr val="D1AF8E">
                  <a:alpha val="0"/>
                </a:srgbClr>
              </a:gs>
            </a:gsLst>
            <a:lin ang="0" scaled="1"/>
            <a:tileRect/>
          </a:gradFill>
          <a:ln w="17126" cap="flat">
            <a:noFill/>
            <a:prstDash val="solid"/>
            <a:miter/>
          </a:ln>
        </p:spPr>
        <p:txBody>
          <a:bodyPr rtlCol="0" anchor="ctr"/>
          <a:lstStyle/>
          <a:p>
            <a:endParaRPr lang="zh-CN" alt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 name="椭圆 29"/>
          <p:cNvSpPr/>
          <p:nvPr/>
        </p:nvSpPr>
        <p:spPr>
          <a:xfrm>
            <a:off x="7820025" y="-1780649"/>
            <a:ext cx="1128186" cy="1128186"/>
          </a:xfrm>
          <a:prstGeom prst="ellipse">
            <a:avLst/>
          </a:prstGeom>
          <a:solidFill>
            <a:srgbClr val="A311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9132357" y="-1780649"/>
            <a:ext cx="1128186" cy="1128186"/>
          </a:xfrm>
          <a:prstGeom prst="ellipse">
            <a:avLst/>
          </a:prstGeom>
          <a:solidFill>
            <a:srgbClr val="D1AF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10444689" y="-1780649"/>
            <a:ext cx="1128186" cy="1128186"/>
          </a:xfrm>
          <a:prstGeom prst="ellipse">
            <a:avLst/>
          </a:prstGeom>
          <a:solidFill>
            <a:srgbClr val="B378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11757021" y="-1780649"/>
            <a:ext cx="1128186" cy="1128186"/>
          </a:xfrm>
          <a:prstGeom prst="ellipse">
            <a:avLst/>
          </a:prstGeom>
          <a:solidFill>
            <a:srgbClr val="314E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p:cNvGrpSpPr/>
          <p:nvPr/>
        </p:nvGrpSpPr>
        <p:grpSpPr>
          <a:xfrm>
            <a:off x="504310" y="653665"/>
            <a:ext cx="2319022" cy="1115900"/>
            <a:chOff x="4371976" y="-5553800"/>
            <a:chExt cx="2319022" cy="1115900"/>
          </a:xfrm>
        </p:grpSpPr>
        <p:sp>
          <p:nvSpPr>
            <p:cNvPr id="26" name="文本框 25"/>
            <p:cNvSpPr txBox="1"/>
            <p:nvPr/>
          </p:nvSpPr>
          <p:spPr>
            <a:xfrm>
              <a:off x="4371976" y="-5553800"/>
              <a:ext cx="1031051" cy="1107996"/>
            </a:xfrm>
            <a:prstGeom prst="rect">
              <a:avLst/>
            </a:prstGeom>
            <a:noFill/>
          </p:spPr>
          <p:txBody>
            <a:bodyPr wrap="none" rtlCol="0">
              <a:spAutoFit/>
            </a:bodyPr>
            <a:lstStyle/>
            <a:p>
              <a:r>
                <a:rPr lang="zh-CN" altLang="en-US" sz="6600" dirty="0">
                  <a:latin typeface="庞门正道粗书体" panose="02010600030101010101" pitchFamily="2" charset="-122"/>
                  <a:ea typeface="庞门正道粗书体" panose="02010600030101010101" pitchFamily="2" charset="-122"/>
                </a:rPr>
                <a:t>关</a:t>
              </a:r>
              <a:endParaRPr lang="zh-CN" altLang="en-US" sz="6600" dirty="0">
                <a:latin typeface="庞门正道粗书体" panose="02010600030101010101" pitchFamily="2" charset="-122"/>
                <a:ea typeface="庞门正道粗书体" panose="02010600030101010101" pitchFamily="2" charset="-122"/>
              </a:endParaRPr>
            </a:p>
          </p:txBody>
        </p:sp>
        <p:sp>
          <p:nvSpPr>
            <p:cNvPr id="27" name="文本框 26"/>
            <p:cNvSpPr txBox="1"/>
            <p:nvPr/>
          </p:nvSpPr>
          <p:spPr>
            <a:xfrm>
              <a:off x="4843959" y="-5369134"/>
              <a:ext cx="877163" cy="923330"/>
            </a:xfrm>
            <a:prstGeom prst="rect">
              <a:avLst/>
            </a:prstGeom>
            <a:noFill/>
          </p:spPr>
          <p:txBody>
            <a:bodyPr wrap="none" rtlCol="0">
              <a:spAutoFit/>
            </a:bodyPr>
            <a:lstStyle/>
            <a:p>
              <a:r>
                <a:rPr lang="zh-CN" altLang="en-US" sz="5400" b="0" i="0" dirty="0">
                  <a:effectLst/>
                  <a:latin typeface="庞门正道粗书体" panose="02010600030101010101" pitchFamily="2" charset="-122"/>
                  <a:ea typeface="庞门正道粗书体" panose="02010600030101010101" pitchFamily="2" charset="-122"/>
                </a:rPr>
                <a:t>于</a:t>
              </a:r>
              <a:endParaRPr lang="zh-CN" altLang="en-US" sz="5400" dirty="0">
                <a:latin typeface="庞门正道粗书体" panose="02010600030101010101" pitchFamily="2" charset="-122"/>
                <a:ea typeface="庞门正道粗书体" panose="02010600030101010101" pitchFamily="2" charset="-122"/>
              </a:endParaRPr>
            </a:p>
          </p:txBody>
        </p:sp>
        <p:sp>
          <p:nvSpPr>
            <p:cNvPr id="28" name="文本框 27"/>
            <p:cNvSpPr txBox="1"/>
            <p:nvPr/>
          </p:nvSpPr>
          <p:spPr>
            <a:xfrm>
              <a:off x="5239279" y="-5545896"/>
              <a:ext cx="1031051" cy="1107996"/>
            </a:xfrm>
            <a:prstGeom prst="rect">
              <a:avLst/>
            </a:prstGeom>
            <a:noFill/>
          </p:spPr>
          <p:txBody>
            <a:bodyPr wrap="none" rtlCol="0">
              <a:spAutoFit/>
            </a:bodyPr>
            <a:lstStyle/>
            <a:p>
              <a:r>
                <a:rPr lang="zh-CN" altLang="en-US" sz="6600" dirty="0">
                  <a:latin typeface="庞门正道粗书体" panose="02010600030101010101" pitchFamily="2" charset="-122"/>
                  <a:ea typeface="庞门正道粗书体" panose="02010600030101010101" pitchFamily="2" charset="-122"/>
                </a:rPr>
                <a:t>我</a:t>
              </a:r>
              <a:endParaRPr lang="zh-CN" altLang="en-US" sz="6600" dirty="0">
                <a:latin typeface="庞门正道粗书体" panose="02010600030101010101" pitchFamily="2" charset="-122"/>
                <a:ea typeface="庞门正道粗书体" panose="02010600030101010101" pitchFamily="2" charset="-122"/>
              </a:endParaRPr>
            </a:p>
          </p:txBody>
        </p:sp>
        <p:sp>
          <p:nvSpPr>
            <p:cNvPr id="29" name="文本框 28"/>
            <p:cNvSpPr txBox="1"/>
            <p:nvPr/>
          </p:nvSpPr>
          <p:spPr>
            <a:xfrm>
              <a:off x="5813835" y="-5427190"/>
              <a:ext cx="877163" cy="923330"/>
            </a:xfrm>
            <a:prstGeom prst="rect">
              <a:avLst/>
            </a:prstGeom>
            <a:noFill/>
          </p:spPr>
          <p:txBody>
            <a:bodyPr wrap="none" rtlCol="0">
              <a:spAutoFit/>
            </a:bodyPr>
            <a:lstStyle/>
            <a:p>
              <a:r>
                <a:rPr lang="zh-CN" altLang="en-US" sz="5400" dirty="0">
                  <a:latin typeface="庞门正道粗书体" panose="02010600030101010101" pitchFamily="2" charset="-122"/>
                  <a:ea typeface="庞门正道粗书体" panose="02010600030101010101" pitchFamily="2" charset="-122"/>
                </a:rPr>
                <a:t>们</a:t>
              </a:r>
              <a:endParaRPr lang="zh-CN" altLang="en-US" sz="5400" dirty="0">
                <a:latin typeface="庞门正道粗书体" panose="02010600030101010101" pitchFamily="2" charset="-122"/>
                <a:ea typeface="庞门正道粗书体" panose="02010600030101010101" pitchFamily="2" charset="-122"/>
              </a:endParaRPr>
            </a:p>
          </p:txBody>
        </p:sp>
      </p:grpSp>
      <p:sp>
        <p:nvSpPr>
          <p:cNvPr id="42" name="任意多边形: 形状 41"/>
          <p:cNvSpPr/>
          <p:nvPr/>
        </p:nvSpPr>
        <p:spPr>
          <a:xfrm>
            <a:off x="830808" y="1746796"/>
            <a:ext cx="1788567" cy="45719"/>
          </a:xfrm>
          <a:custGeom>
            <a:avLst/>
            <a:gdLst>
              <a:gd name="connsiteX0" fmla="*/ 0 w 1031051"/>
              <a:gd name="connsiteY0" fmla="*/ 0 h 30672"/>
              <a:gd name="connsiteX1" fmla="*/ 1031051 w 1031051"/>
              <a:gd name="connsiteY1" fmla="*/ 0 h 30672"/>
              <a:gd name="connsiteX2" fmla="*/ 1031051 w 1031051"/>
              <a:gd name="connsiteY2" fmla="*/ 30672 h 30672"/>
              <a:gd name="connsiteX3" fmla="*/ 0 w 1031051"/>
              <a:gd name="connsiteY3" fmla="*/ 30672 h 30672"/>
            </a:gdLst>
            <a:ahLst/>
            <a:cxnLst>
              <a:cxn ang="0">
                <a:pos x="connsiteX0" y="connsiteY0"/>
              </a:cxn>
              <a:cxn ang="0">
                <a:pos x="connsiteX1" y="connsiteY1"/>
              </a:cxn>
              <a:cxn ang="0">
                <a:pos x="connsiteX2" y="connsiteY2"/>
              </a:cxn>
              <a:cxn ang="0">
                <a:pos x="connsiteX3" y="connsiteY3"/>
              </a:cxn>
            </a:cxnLst>
            <a:rect l="l" t="t" r="r" b="b"/>
            <a:pathLst>
              <a:path w="1031051" h="30672">
                <a:moveTo>
                  <a:pt x="0" y="0"/>
                </a:moveTo>
                <a:lnTo>
                  <a:pt x="1031051" y="0"/>
                </a:lnTo>
                <a:lnTo>
                  <a:pt x="1031051" y="30672"/>
                </a:lnTo>
                <a:lnTo>
                  <a:pt x="0" y="30672"/>
                </a:lnTo>
                <a:close/>
              </a:path>
            </a:pathLst>
          </a:custGeom>
          <a:solidFill>
            <a:srgbClr val="A3111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34" name="文本框 33"/>
          <p:cNvSpPr txBox="1"/>
          <p:nvPr/>
        </p:nvSpPr>
        <p:spPr>
          <a:xfrm>
            <a:off x="2720759" y="1041885"/>
            <a:ext cx="1481496" cy="523220"/>
          </a:xfrm>
          <a:prstGeom prst="rect">
            <a:avLst/>
          </a:prstGeom>
          <a:noFill/>
        </p:spPr>
        <p:txBody>
          <a:bodyPr wrap="none" rtlCol="0">
            <a:spAutoFit/>
          </a:bodyPr>
          <a:lstStyle/>
          <a:p>
            <a:r>
              <a:rPr lang="en-US" altLang="zh-CN" sz="2800" b="0" i="0" dirty="0">
                <a:effectLst/>
                <a:latin typeface="庞门正道粗书体" panose="02010600030101010101" pitchFamily="2" charset="-122"/>
                <a:ea typeface="庞门正道粗书体" panose="02010600030101010101" pitchFamily="2" charset="-122"/>
              </a:rPr>
              <a:t>ABOUT US</a:t>
            </a:r>
            <a:endParaRPr lang="en-US" altLang="zh-CN" sz="2800" b="0" i="0" dirty="0">
              <a:effectLst/>
              <a:latin typeface="庞门正道粗书体" panose="02010600030101010101" pitchFamily="2" charset="-122"/>
              <a:ea typeface="庞门正道粗书体" panose="02010600030101010101" pitchFamily="2" charset="-122"/>
            </a:endParaRPr>
          </a:p>
        </p:txBody>
      </p:sp>
      <p:sp>
        <p:nvSpPr>
          <p:cNvPr id="147" name="矩形 146"/>
          <p:cNvSpPr/>
          <p:nvPr/>
        </p:nvSpPr>
        <p:spPr>
          <a:xfrm>
            <a:off x="6352191" y="1015725"/>
            <a:ext cx="2332859" cy="5213625"/>
          </a:xfrm>
          <a:prstGeom prst="rect">
            <a:avLst/>
          </a:prstGeom>
          <a:blipFill dpi="0" rotWithShape="1">
            <a:blip r:embed="rId1" cstate="email"/>
            <a:srcRect/>
            <a:tile tx="0" ty="0" sx="100000" sy="100000" flip="none" algn="t"/>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2" name="矩形 151"/>
          <p:cNvSpPr/>
          <p:nvPr/>
        </p:nvSpPr>
        <p:spPr>
          <a:xfrm>
            <a:off x="8948211" y="1015725"/>
            <a:ext cx="2332859" cy="5213625"/>
          </a:xfrm>
          <a:prstGeom prst="rect">
            <a:avLst/>
          </a:prstGeom>
          <a:blipFill dpi="0" rotWithShape="1">
            <a:blip r:embed="rId2" cstate="email"/>
            <a:srcRect/>
            <a:tile tx="0" ty="0" sx="100000" sy="100000" flip="none" algn="b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4" name="文本框 153"/>
          <p:cNvSpPr txBox="1"/>
          <p:nvPr/>
        </p:nvSpPr>
        <p:spPr>
          <a:xfrm>
            <a:off x="760503" y="1956567"/>
            <a:ext cx="4897348" cy="1531317"/>
          </a:xfrm>
          <a:prstGeom prst="rect">
            <a:avLst/>
          </a:prstGeom>
          <a:noFill/>
        </p:spPr>
        <p:txBody>
          <a:bodyPr wrap="square" rtlCol="0">
            <a:spAutoFit/>
          </a:bodyPr>
          <a:lstStyle/>
          <a:p>
            <a:pPr>
              <a:lnSpc>
                <a:spcPct val="150000"/>
              </a:lnSpc>
            </a:pPr>
            <a:r>
              <a:rPr lang="zh-CN" altLang="en-US" sz="1600" dirty="0">
                <a:solidFill>
                  <a:schemeClr val="tx1">
                    <a:lumMod val="65000"/>
                    <a:lumOff val="35000"/>
                  </a:schemeClr>
                </a:solidFill>
                <a:latin typeface="思源黑体 CN Light" panose="020B0300000000000000" pitchFamily="34" charset="-122"/>
                <a:ea typeface="思源黑体 CN Light" panose="020B0300000000000000" pitchFamily="34" charset="-122"/>
              </a:rPr>
              <a:t>内容内容内容内容内容内容内容内容内容内容内容内容内容内容内容内容内容内容内容内容内容内容内容内容内容内容内容内容内容内容内容内容内容内容内容内容内容内容内容内容内容内容内容内容</a:t>
            </a:r>
            <a:endParaRPr lang="zh-CN" altLang="en-US" sz="1600" dirty="0">
              <a:solidFill>
                <a:schemeClr val="tx1">
                  <a:lumMod val="65000"/>
                  <a:lumOff val="35000"/>
                </a:schemeClr>
              </a:solidFill>
              <a:latin typeface="思源黑体 CN Light" panose="020B0300000000000000" pitchFamily="34" charset="-122"/>
              <a:ea typeface="思源黑体 CN Light" panose="020B0300000000000000" pitchFamily="34" charset="-122"/>
            </a:endParaRPr>
          </a:p>
        </p:txBody>
      </p:sp>
      <p:sp>
        <p:nvSpPr>
          <p:cNvPr id="155" name="文本框 154"/>
          <p:cNvSpPr txBox="1"/>
          <p:nvPr/>
        </p:nvSpPr>
        <p:spPr>
          <a:xfrm>
            <a:off x="760502" y="3544329"/>
            <a:ext cx="4897349" cy="1161985"/>
          </a:xfrm>
          <a:prstGeom prst="rect">
            <a:avLst/>
          </a:prstGeom>
          <a:noFill/>
        </p:spPr>
        <p:txBody>
          <a:bodyPr wrap="square" rtlCol="0">
            <a:spAutoFit/>
          </a:bodyPr>
          <a:lstStyle/>
          <a:p>
            <a:pPr>
              <a:lnSpc>
                <a:spcPct val="150000"/>
              </a:lnSpc>
            </a:pPr>
            <a:r>
              <a:rPr lang="zh-CN" altLang="en-US" sz="1600" dirty="0">
                <a:solidFill>
                  <a:schemeClr val="tx1">
                    <a:lumMod val="65000"/>
                    <a:lumOff val="35000"/>
                  </a:schemeClr>
                </a:solidFill>
                <a:latin typeface="思源黑体 CN Light" panose="020B0300000000000000" pitchFamily="34" charset="-122"/>
                <a:ea typeface="思源黑体 CN Light" panose="020B0300000000000000" pitchFamily="34" charset="-122"/>
              </a:rPr>
              <a:t>内容内容内容内容内容内容内容内容内容内容内容内容内容内容内容内容内容内容内容内容内容内容内容内容内容内容内容内容</a:t>
            </a:r>
            <a:endParaRPr lang="zh-CN" altLang="en-US" sz="1600" dirty="0">
              <a:solidFill>
                <a:schemeClr val="tx1">
                  <a:lumMod val="65000"/>
                  <a:lumOff val="35000"/>
                </a:schemeClr>
              </a:solidFill>
              <a:latin typeface="思源黑体 CN Light" panose="020B0300000000000000" pitchFamily="34" charset="-122"/>
              <a:ea typeface="思源黑体 CN Light" panose="020B0300000000000000" pitchFamily="34" charset="-122"/>
            </a:endParaRPr>
          </a:p>
        </p:txBody>
      </p:sp>
      <p:sp>
        <p:nvSpPr>
          <p:cNvPr id="156" name="文本框 155"/>
          <p:cNvSpPr txBox="1"/>
          <p:nvPr/>
        </p:nvSpPr>
        <p:spPr>
          <a:xfrm>
            <a:off x="760503" y="4762759"/>
            <a:ext cx="4744948" cy="1161985"/>
          </a:xfrm>
          <a:prstGeom prst="rect">
            <a:avLst/>
          </a:prstGeom>
          <a:noFill/>
        </p:spPr>
        <p:txBody>
          <a:bodyPr wrap="square" rtlCol="0">
            <a:spAutoFit/>
          </a:bodyPr>
          <a:lstStyle/>
          <a:p>
            <a:pPr>
              <a:lnSpc>
                <a:spcPct val="150000"/>
              </a:lnSpc>
            </a:pPr>
            <a:r>
              <a:rPr lang="zh-CN" altLang="en-US" sz="1600" dirty="0">
                <a:solidFill>
                  <a:schemeClr val="tx1">
                    <a:lumMod val="65000"/>
                    <a:lumOff val="35000"/>
                  </a:schemeClr>
                </a:solidFill>
                <a:latin typeface="思源黑体 CN Light" panose="020B0300000000000000" pitchFamily="34" charset="-122"/>
                <a:ea typeface="思源黑体 CN Light" panose="020B0300000000000000" pitchFamily="34" charset="-122"/>
              </a:rPr>
              <a:t>内容内容内容内容内容内容内容内容内容内容内容内容内容内容内容内容内容内容内容内容内容容内容内容内容内容内容内容内容内内容</a:t>
            </a:r>
            <a:endParaRPr lang="zh-CN" altLang="en-US" sz="1600" dirty="0">
              <a:solidFill>
                <a:schemeClr val="tx1">
                  <a:lumMod val="65000"/>
                  <a:lumOff val="35000"/>
                </a:schemeClr>
              </a:solidFill>
              <a:latin typeface="思源黑体 CN Light" panose="020B0300000000000000" pitchFamily="34" charset="-122"/>
              <a:ea typeface="思源黑体 CN Light" panose="020B0300000000000000" pitchFamily="34"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 name="椭圆 29"/>
          <p:cNvSpPr/>
          <p:nvPr/>
        </p:nvSpPr>
        <p:spPr>
          <a:xfrm>
            <a:off x="7820025" y="-1780649"/>
            <a:ext cx="1128186" cy="1128186"/>
          </a:xfrm>
          <a:prstGeom prst="ellipse">
            <a:avLst/>
          </a:prstGeom>
          <a:solidFill>
            <a:srgbClr val="A311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9132357" y="-1780649"/>
            <a:ext cx="1128186" cy="1128186"/>
          </a:xfrm>
          <a:prstGeom prst="ellipse">
            <a:avLst/>
          </a:prstGeom>
          <a:solidFill>
            <a:srgbClr val="D1AF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10444689" y="-1780649"/>
            <a:ext cx="1128186" cy="1128186"/>
          </a:xfrm>
          <a:prstGeom prst="ellipse">
            <a:avLst/>
          </a:prstGeom>
          <a:solidFill>
            <a:srgbClr val="B378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11757021" y="-1780649"/>
            <a:ext cx="1128186" cy="1128186"/>
          </a:xfrm>
          <a:prstGeom prst="ellipse">
            <a:avLst/>
          </a:prstGeom>
          <a:solidFill>
            <a:srgbClr val="314E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p:cNvGrpSpPr/>
          <p:nvPr/>
        </p:nvGrpSpPr>
        <p:grpSpPr>
          <a:xfrm>
            <a:off x="4854057" y="260090"/>
            <a:ext cx="2319022" cy="1115900"/>
            <a:chOff x="4371976" y="-5553800"/>
            <a:chExt cx="2319022" cy="1115900"/>
          </a:xfrm>
        </p:grpSpPr>
        <p:sp>
          <p:nvSpPr>
            <p:cNvPr id="26" name="文本框 25"/>
            <p:cNvSpPr txBox="1"/>
            <p:nvPr/>
          </p:nvSpPr>
          <p:spPr>
            <a:xfrm>
              <a:off x="4371976" y="-5553800"/>
              <a:ext cx="1031051" cy="1107996"/>
            </a:xfrm>
            <a:prstGeom prst="rect">
              <a:avLst/>
            </a:prstGeom>
            <a:noFill/>
          </p:spPr>
          <p:txBody>
            <a:bodyPr wrap="none" rtlCol="0">
              <a:spAutoFit/>
            </a:bodyPr>
            <a:lstStyle/>
            <a:p>
              <a:r>
                <a:rPr lang="zh-CN" altLang="en-US" sz="6600" dirty="0">
                  <a:latin typeface="庞门正道粗书体" panose="02010600030101010101" pitchFamily="2" charset="-122"/>
                  <a:ea typeface="庞门正道粗书体" panose="02010600030101010101" pitchFamily="2" charset="-122"/>
                </a:rPr>
                <a:t>关</a:t>
              </a:r>
              <a:endParaRPr lang="zh-CN" altLang="en-US" sz="6600" dirty="0">
                <a:latin typeface="庞门正道粗书体" panose="02010600030101010101" pitchFamily="2" charset="-122"/>
                <a:ea typeface="庞门正道粗书体" panose="02010600030101010101" pitchFamily="2" charset="-122"/>
              </a:endParaRPr>
            </a:p>
          </p:txBody>
        </p:sp>
        <p:sp>
          <p:nvSpPr>
            <p:cNvPr id="27" name="文本框 26"/>
            <p:cNvSpPr txBox="1"/>
            <p:nvPr/>
          </p:nvSpPr>
          <p:spPr>
            <a:xfrm>
              <a:off x="4843959" y="-5369134"/>
              <a:ext cx="877163" cy="923330"/>
            </a:xfrm>
            <a:prstGeom prst="rect">
              <a:avLst/>
            </a:prstGeom>
            <a:noFill/>
          </p:spPr>
          <p:txBody>
            <a:bodyPr wrap="none" rtlCol="0">
              <a:spAutoFit/>
            </a:bodyPr>
            <a:lstStyle/>
            <a:p>
              <a:r>
                <a:rPr lang="zh-CN" altLang="en-US" sz="5400" b="0" i="0" dirty="0">
                  <a:effectLst/>
                  <a:latin typeface="庞门正道粗书体" panose="02010600030101010101" pitchFamily="2" charset="-122"/>
                  <a:ea typeface="庞门正道粗书体" panose="02010600030101010101" pitchFamily="2" charset="-122"/>
                </a:rPr>
                <a:t>于</a:t>
              </a:r>
              <a:endParaRPr lang="zh-CN" altLang="en-US" sz="5400" dirty="0">
                <a:latin typeface="庞门正道粗书体" panose="02010600030101010101" pitchFamily="2" charset="-122"/>
                <a:ea typeface="庞门正道粗书体" panose="02010600030101010101" pitchFamily="2" charset="-122"/>
              </a:endParaRPr>
            </a:p>
          </p:txBody>
        </p:sp>
        <p:sp>
          <p:nvSpPr>
            <p:cNvPr id="28" name="文本框 27"/>
            <p:cNvSpPr txBox="1"/>
            <p:nvPr/>
          </p:nvSpPr>
          <p:spPr>
            <a:xfrm>
              <a:off x="5239279" y="-5545896"/>
              <a:ext cx="1031051" cy="1107996"/>
            </a:xfrm>
            <a:prstGeom prst="rect">
              <a:avLst/>
            </a:prstGeom>
            <a:noFill/>
          </p:spPr>
          <p:txBody>
            <a:bodyPr wrap="none" rtlCol="0">
              <a:spAutoFit/>
            </a:bodyPr>
            <a:lstStyle/>
            <a:p>
              <a:r>
                <a:rPr lang="zh-CN" altLang="en-US" sz="6600" dirty="0">
                  <a:latin typeface="庞门正道粗书体" panose="02010600030101010101" pitchFamily="2" charset="-122"/>
                  <a:ea typeface="庞门正道粗书体" panose="02010600030101010101" pitchFamily="2" charset="-122"/>
                </a:rPr>
                <a:t>我</a:t>
              </a:r>
              <a:endParaRPr lang="zh-CN" altLang="en-US" sz="6600" dirty="0">
                <a:latin typeface="庞门正道粗书体" panose="02010600030101010101" pitchFamily="2" charset="-122"/>
                <a:ea typeface="庞门正道粗书体" panose="02010600030101010101" pitchFamily="2" charset="-122"/>
              </a:endParaRPr>
            </a:p>
          </p:txBody>
        </p:sp>
        <p:sp>
          <p:nvSpPr>
            <p:cNvPr id="29" name="文本框 28"/>
            <p:cNvSpPr txBox="1"/>
            <p:nvPr/>
          </p:nvSpPr>
          <p:spPr>
            <a:xfrm>
              <a:off x="5813835" y="-5427190"/>
              <a:ext cx="877163" cy="923330"/>
            </a:xfrm>
            <a:prstGeom prst="rect">
              <a:avLst/>
            </a:prstGeom>
            <a:noFill/>
          </p:spPr>
          <p:txBody>
            <a:bodyPr wrap="none" rtlCol="0">
              <a:spAutoFit/>
            </a:bodyPr>
            <a:lstStyle/>
            <a:p>
              <a:r>
                <a:rPr lang="zh-CN" altLang="en-US" sz="5400" dirty="0">
                  <a:latin typeface="庞门正道粗书体" panose="02010600030101010101" pitchFamily="2" charset="-122"/>
                  <a:ea typeface="庞门正道粗书体" panose="02010600030101010101" pitchFamily="2" charset="-122"/>
                </a:rPr>
                <a:t>们</a:t>
              </a:r>
              <a:endParaRPr lang="zh-CN" altLang="en-US" sz="5400" dirty="0">
                <a:latin typeface="庞门正道粗书体" panose="02010600030101010101" pitchFamily="2" charset="-122"/>
                <a:ea typeface="庞门正道粗书体" panose="02010600030101010101" pitchFamily="2" charset="-122"/>
              </a:endParaRPr>
            </a:p>
          </p:txBody>
        </p:sp>
      </p:grpSp>
      <p:sp>
        <p:nvSpPr>
          <p:cNvPr id="42" name="任意多边形: 形状 41"/>
          <p:cNvSpPr/>
          <p:nvPr/>
        </p:nvSpPr>
        <p:spPr>
          <a:xfrm>
            <a:off x="5561543" y="1507033"/>
            <a:ext cx="1031051" cy="30672"/>
          </a:xfrm>
          <a:custGeom>
            <a:avLst/>
            <a:gdLst>
              <a:gd name="connsiteX0" fmla="*/ 0 w 1031051"/>
              <a:gd name="connsiteY0" fmla="*/ 0 h 30672"/>
              <a:gd name="connsiteX1" fmla="*/ 1031051 w 1031051"/>
              <a:gd name="connsiteY1" fmla="*/ 0 h 30672"/>
              <a:gd name="connsiteX2" fmla="*/ 1031051 w 1031051"/>
              <a:gd name="connsiteY2" fmla="*/ 30672 h 30672"/>
              <a:gd name="connsiteX3" fmla="*/ 0 w 1031051"/>
              <a:gd name="connsiteY3" fmla="*/ 30672 h 30672"/>
            </a:gdLst>
            <a:ahLst/>
            <a:cxnLst>
              <a:cxn ang="0">
                <a:pos x="connsiteX0" y="connsiteY0"/>
              </a:cxn>
              <a:cxn ang="0">
                <a:pos x="connsiteX1" y="connsiteY1"/>
              </a:cxn>
              <a:cxn ang="0">
                <a:pos x="connsiteX2" y="connsiteY2"/>
              </a:cxn>
              <a:cxn ang="0">
                <a:pos x="connsiteX3" y="connsiteY3"/>
              </a:cxn>
            </a:cxnLst>
            <a:rect l="l" t="t" r="r" b="b"/>
            <a:pathLst>
              <a:path w="1031051" h="30672">
                <a:moveTo>
                  <a:pt x="0" y="0"/>
                </a:moveTo>
                <a:lnTo>
                  <a:pt x="1031051" y="0"/>
                </a:lnTo>
                <a:lnTo>
                  <a:pt x="1031051" y="30672"/>
                </a:lnTo>
                <a:lnTo>
                  <a:pt x="0" y="30672"/>
                </a:lnTo>
                <a:close/>
              </a:path>
            </a:pathLst>
          </a:custGeom>
          <a:solidFill>
            <a:srgbClr val="A3111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34" name="文本框 33"/>
          <p:cNvSpPr txBox="1"/>
          <p:nvPr/>
        </p:nvSpPr>
        <p:spPr>
          <a:xfrm>
            <a:off x="5507966" y="1183839"/>
            <a:ext cx="1112805" cy="400110"/>
          </a:xfrm>
          <a:prstGeom prst="rect">
            <a:avLst/>
          </a:prstGeom>
          <a:noFill/>
        </p:spPr>
        <p:txBody>
          <a:bodyPr wrap="none" rtlCol="0">
            <a:spAutoFit/>
          </a:bodyPr>
          <a:lstStyle/>
          <a:p>
            <a:r>
              <a:rPr lang="en-US" altLang="zh-CN" sz="2000" b="0" i="0" dirty="0">
                <a:effectLst/>
                <a:latin typeface="庞门正道粗书体" panose="02010600030101010101" pitchFamily="2" charset="-122"/>
                <a:ea typeface="庞门正道粗书体" panose="02010600030101010101" pitchFamily="2" charset="-122"/>
              </a:rPr>
              <a:t>ABOUT US</a:t>
            </a:r>
            <a:endParaRPr lang="en-US" altLang="zh-CN" sz="2000" b="0" i="0" dirty="0">
              <a:effectLst/>
              <a:latin typeface="庞门正道粗书体" panose="02010600030101010101" pitchFamily="2" charset="-122"/>
              <a:ea typeface="庞门正道粗书体" panose="02010600030101010101" pitchFamily="2" charset="-122"/>
            </a:endParaRPr>
          </a:p>
        </p:txBody>
      </p:sp>
      <p:grpSp>
        <p:nvGrpSpPr>
          <p:cNvPr id="107" name="组合 106"/>
          <p:cNvGrpSpPr/>
          <p:nvPr/>
        </p:nvGrpSpPr>
        <p:grpSpPr>
          <a:xfrm>
            <a:off x="923189" y="5141788"/>
            <a:ext cx="843274" cy="704270"/>
            <a:chOff x="5790044" y="2056687"/>
            <a:chExt cx="1194738" cy="997800"/>
          </a:xfrm>
        </p:grpSpPr>
        <p:sp>
          <p:nvSpPr>
            <p:cNvPr id="108" name="椭圆 107"/>
            <p:cNvSpPr/>
            <p:nvPr/>
          </p:nvSpPr>
          <p:spPr>
            <a:xfrm>
              <a:off x="6224749" y="2056687"/>
              <a:ext cx="330861" cy="330861"/>
            </a:xfrm>
            <a:prstGeom prst="ellipse">
              <a:avLst/>
            </a:prstGeom>
            <a:noFill/>
            <a:ln w="38100">
              <a:solidFill>
                <a:srgbClr val="B3783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09" name="直接连接符 108"/>
            <p:cNvCxnSpPr/>
            <p:nvPr/>
          </p:nvCxnSpPr>
          <p:spPr>
            <a:xfrm flipH="1">
              <a:off x="6390179" y="2387548"/>
              <a:ext cx="1" cy="327077"/>
            </a:xfrm>
            <a:prstGeom prst="line">
              <a:avLst/>
            </a:prstGeom>
            <a:ln w="38100" cap="rnd">
              <a:solidFill>
                <a:srgbClr val="B3783D"/>
              </a:solidFill>
              <a:round/>
            </a:ln>
          </p:spPr>
          <p:style>
            <a:lnRef idx="1">
              <a:schemeClr val="accent1"/>
            </a:lnRef>
            <a:fillRef idx="0">
              <a:schemeClr val="accent1"/>
            </a:fillRef>
            <a:effectRef idx="0">
              <a:schemeClr val="accent1"/>
            </a:effectRef>
            <a:fontRef idx="minor">
              <a:schemeClr val="tx1"/>
            </a:fontRef>
          </p:style>
        </p:cxnSp>
        <p:sp>
          <p:nvSpPr>
            <p:cNvPr id="110" name="椭圆 109"/>
            <p:cNvSpPr/>
            <p:nvPr/>
          </p:nvSpPr>
          <p:spPr>
            <a:xfrm>
              <a:off x="6224749" y="2723626"/>
              <a:ext cx="330861" cy="330861"/>
            </a:xfrm>
            <a:prstGeom prst="ellipse">
              <a:avLst/>
            </a:prstGeom>
            <a:noFill/>
            <a:ln w="38100">
              <a:solidFill>
                <a:srgbClr val="B3783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1" name="直接连接符 110"/>
            <p:cNvCxnSpPr/>
            <p:nvPr/>
          </p:nvCxnSpPr>
          <p:spPr>
            <a:xfrm flipH="1">
              <a:off x="5961006" y="2543175"/>
              <a:ext cx="858346" cy="0"/>
            </a:xfrm>
            <a:prstGeom prst="line">
              <a:avLst/>
            </a:prstGeom>
            <a:ln w="38100" cap="rnd">
              <a:solidFill>
                <a:srgbClr val="B3783D"/>
              </a:solidFill>
              <a:round/>
            </a:ln>
          </p:spPr>
          <p:style>
            <a:lnRef idx="1">
              <a:schemeClr val="accent1"/>
            </a:lnRef>
            <a:fillRef idx="0">
              <a:schemeClr val="accent1"/>
            </a:fillRef>
            <a:effectRef idx="0">
              <a:schemeClr val="accent1"/>
            </a:effectRef>
            <a:fontRef idx="minor">
              <a:schemeClr val="tx1"/>
            </a:fontRef>
          </p:style>
        </p:cxnSp>
        <p:sp>
          <p:nvSpPr>
            <p:cNvPr id="112" name="椭圆 111"/>
            <p:cNvSpPr/>
            <p:nvPr/>
          </p:nvSpPr>
          <p:spPr>
            <a:xfrm>
              <a:off x="6653921" y="2723626"/>
              <a:ext cx="330861" cy="330861"/>
            </a:xfrm>
            <a:prstGeom prst="ellipse">
              <a:avLst/>
            </a:prstGeom>
            <a:noFill/>
            <a:ln w="38100">
              <a:solidFill>
                <a:srgbClr val="B3783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3" name="组合 112"/>
            <p:cNvGrpSpPr/>
            <p:nvPr/>
          </p:nvGrpSpPr>
          <p:grpSpPr>
            <a:xfrm>
              <a:off x="5955474" y="2543176"/>
              <a:ext cx="863878" cy="171450"/>
              <a:chOff x="5955474" y="2387548"/>
              <a:chExt cx="863878" cy="327077"/>
            </a:xfrm>
          </p:grpSpPr>
          <p:cxnSp>
            <p:nvCxnSpPr>
              <p:cNvPr id="115" name="直接连接符 114"/>
              <p:cNvCxnSpPr/>
              <p:nvPr/>
            </p:nvCxnSpPr>
            <p:spPr>
              <a:xfrm flipH="1">
                <a:off x="6819351" y="2387548"/>
                <a:ext cx="1" cy="327077"/>
              </a:xfrm>
              <a:prstGeom prst="line">
                <a:avLst/>
              </a:prstGeom>
              <a:ln w="38100" cap="rnd">
                <a:solidFill>
                  <a:srgbClr val="B3783D"/>
                </a:solidFill>
                <a:round/>
              </a:ln>
            </p:spPr>
            <p:style>
              <a:lnRef idx="1">
                <a:schemeClr val="accent1"/>
              </a:lnRef>
              <a:fillRef idx="0">
                <a:schemeClr val="accent1"/>
              </a:fillRef>
              <a:effectRef idx="0">
                <a:schemeClr val="accent1"/>
              </a:effectRef>
              <a:fontRef idx="minor">
                <a:schemeClr val="tx1"/>
              </a:fontRef>
            </p:style>
          </p:cxnSp>
          <p:cxnSp>
            <p:nvCxnSpPr>
              <p:cNvPr id="116" name="直接连接符 115"/>
              <p:cNvCxnSpPr/>
              <p:nvPr/>
            </p:nvCxnSpPr>
            <p:spPr>
              <a:xfrm flipH="1">
                <a:off x="5955474" y="2387548"/>
                <a:ext cx="1" cy="327077"/>
              </a:xfrm>
              <a:prstGeom prst="line">
                <a:avLst/>
              </a:prstGeom>
              <a:ln w="38100" cap="rnd">
                <a:solidFill>
                  <a:srgbClr val="B3783D"/>
                </a:solidFill>
                <a:round/>
              </a:ln>
            </p:spPr>
            <p:style>
              <a:lnRef idx="1">
                <a:schemeClr val="accent1"/>
              </a:lnRef>
              <a:fillRef idx="0">
                <a:schemeClr val="accent1"/>
              </a:fillRef>
              <a:effectRef idx="0">
                <a:schemeClr val="accent1"/>
              </a:effectRef>
              <a:fontRef idx="minor">
                <a:schemeClr val="tx1"/>
              </a:fontRef>
            </p:style>
          </p:cxnSp>
        </p:grpSp>
        <p:sp>
          <p:nvSpPr>
            <p:cNvPr id="114" name="椭圆 113"/>
            <p:cNvSpPr/>
            <p:nvPr/>
          </p:nvSpPr>
          <p:spPr>
            <a:xfrm>
              <a:off x="5790044" y="2723626"/>
              <a:ext cx="330861" cy="330861"/>
            </a:xfrm>
            <a:prstGeom prst="ellipse">
              <a:avLst/>
            </a:prstGeom>
            <a:noFill/>
            <a:ln w="38100">
              <a:solidFill>
                <a:srgbClr val="B3783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8" name="组合 97"/>
          <p:cNvGrpSpPr/>
          <p:nvPr/>
        </p:nvGrpSpPr>
        <p:grpSpPr>
          <a:xfrm>
            <a:off x="3703921" y="5094801"/>
            <a:ext cx="800545" cy="798245"/>
            <a:chOff x="6414038" y="1989610"/>
            <a:chExt cx="1369608" cy="1365675"/>
          </a:xfrm>
        </p:grpSpPr>
        <p:sp>
          <p:nvSpPr>
            <p:cNvPr id="99" name="不完整圆 98"/>
            <p:cNvSpPr/>
            <p:nvPr/>
          </p:nvSpPr>
          <p:spPr>
            <a:xfrm>
              <a:off x="6414038" y="2107054"/>
              <a:ext cx="1248231" cy="1248231"/>
            </a:xfrm>
            <a:prstGeom prst="pie">
              <a:avLst/>
            </a:prstGeom>
            <a:noFill/>
            <a:ln w="38100" cap="rnd">
              <a:solidFill>
                <a:srgbClr val="B3783D"/>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0" name="不完整圆 99"/>
            <p:cNvSpPr/>
            <p:nvPr/>
          </p:nvSpPr>
          <p:spPr>
            <a:xfrm rot="5400000">
              <a:off x="6535415" y="1989610"/>
              <a:ext cx="1248231" cy="1248231"/>
            </a:xfrm>
            <a:prstGeom prst="pie">
              <a:avLst>
                <a:gd name="adj1" fmla="val 10702503"/>
                <a:gd name="adj2" fmla="val 16200000"/>
              </a:avLst>
            </a:prstGeom>
            <a:noFill/>
            <a:ln w="38100" cap="rnd">
              <a:solidFill>
                <a:srgbClr val="B3783D"/>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117" name="文本框 116"/>
          <p:cNvSpPr txBox="1"/>
          <p:nvPr/>
        </p:nvSpPr>
        <p:spPr>
          <a:xfrm>
            <a:off x="760503" y="1749229"/>
            <a:ext cx="2240885" cy="461665"/>
          </a:xfrm>
          <a:prstGeom prst="rect">
            <a:avLst/>
          </a:prstGeom>
          <a:noFill/>
        </p:spPr>
        <p:txBody>
          <a:bodyPr wrap="square" rtlCol="0">
            <a:spAutoFit/>
          </a:bodyPr>
          <a:lstStyle/>
          <a:p>
            <a:r>
              <a:rPr lang="zh-CN" altLang="en-US" sz="2400" dirty="0">
                <a:latin typeface="思源黑体 CN Medium" panose="020B0600000000000000" pitchFamily="34" charset="-122"/>
                <a:ea typeface="思源黑体 CN Medium" panose="020B0600000000000000" pitchFamily="34" charset="-122"/>
              </a:rPr>
              <a:t>标题标题标题</a:t>
            </a:r>
            <a:endParaRPr lang="zh-CN" altLang="en-US" sz="2400" dirty="0">
              <a:latin typeface="思源黑体 CN Medium" panose="020B0600000000000000" pitchFamily="34" charset="-122"/>
              <a:ea typeface="思源黑体 CN Medium" panose="020B0600000000000000" pitchFamily="34" charset="-122"/>
            </a:endParaRPr>
          </a:p>
        </p:txBody>
      </p:sp>
      <p:sp>
        <p:nvSpPr>
          <p:cNvPr id="118" name="文本框 117"/>
          <p:cNvSpPr txBox="1"/>
          <p:nvPr/>
        </p:nvSpPr>
        <p:spPr>
          <a:xfrm>
            <a:off x="760502" y="2219549"/>
            <a:ext cx="5335497" cy="3008644"/>
          </a:xfrm>
          <a:prstGeom prst="rect">
            <a:avLst/>
          </a:prstGeom>
          <a:noFill/>
        </p:spPr>
        <p:txBody>
          <a:bodyPr wrap="square" rtlCol="0">
            <a:spAutoFit/>
          </a:bodyPr>
          <a:lstStyle/>
          <a:p>
            <a:pPr>
              <a:lnSpc>
                <a:spcPct val="150000"/>
              </a:lnSpc>
            </a:pPr>
            <a:r>
              <a:rPr lang="zh-CN" altLang="en-US" sz="1600" dirty="0">
                <a:solidFill>
                  <a:schemeClr val="tx1">
                    <a:lumMod val="65000"/>
                    <a:lumOff val="35000"/>
                  </a:schemeClr>
                </a:solidFill>
                <a:latin typeface="思源黑体 CN Light" panose="020B0300000000000000" pitchFamily="34" charset="-122"/>
                <a:ea typeface="思源黑体 CN Light" panose="020B0300000000000000" pitchFamily="34" charset="-122"/>
              </a:rPr>
              <a:t>内容内容内容内容内容内容内容内容内容内容内容内容内容内容内容内容内容内容内容内容内容内容内容内容内容内容内容内容内容内容内容内容内容内容内容内容内容内容内容内容内容内容内容内容内容内容内容内容内容内容内容内容内容内容内容内容内容内容内容内容内容内容内容内容内容内容内容内容内容内容内容内容内容内容内容内容内容内容内容</a:t>
            </a:r>
            <a:endParaRPr lang="zh-CN" altLang="en-US" sz="1600" dirty="0">
              <a:solidFill>
                <a:schemeClr val="tx1">
                  <a:lumMod val="65000"/>
                  <a:lumOff val="35000"/>
                </a:schemeClr>
              </a:solidFill>
              <a:latin typeface="思源黑体 CN Light" panose="020B0300000000000000" pitchFamily="34" charset="-122"/>
              <a:ea typeface="思源黑体 CN Light" panose="020B0300000000000000" pitchFamily="34" charset="-122"/>
            </a:endParaRPr>
          </a:p>
          <a:p>
            <a:pPr>
              <a:lnSpc>
                <a:spcPct val="150000"/>
              </a:lnSpc>
            </a:pPr>
            <a:endParaRPr lang="zh-CN" altLang="en-US" sz="1600" dirty="0">
              <a:solidFill>
                <a:schemeClr val="tx1">
                  <a:lumMod val="65000"/>
                  <a:lumOff val="35000"/>
                </a:schemeClr>
              </a:solidFill>
              <a:latin typeface="思源黑体 CN Light" panose="020B0300000000000000" pitchFamily="34" charset="-122"/>
              <a:ea typeface="思源黑体 CN Light" panose="020B0300000000000000" pitchFamily="34" charset="-122"/>
            </a:endParaRPr>
          </a:p>
        </p:txBody>
      </p:sp>
      <p:grpSp>
        <p:nvGrpSpPr>
          <p:cNvPr id="119" name="组合 118"/>
          <p:cNvGrpSpPr/>
          <p:nvPr/>
        </p:nvGrpSpPr>
        <p:grpSpPr>
          <a:xfrm>
            <a:off x="7084179" y="1818400"/>
            <a:ext cx="177800" cy="4184174"/>
            <a:chOff x="890237" y="2861673"/>
            <a:chExt cx="177800" cy="4184174"/>
          </a:xfrm>
        </p:grpSpPr>
        <p:sp>
          <p:nvSpPr>
            <p:cNvPr id="120" name="椭圆 119"/>
            <p:cNvSpPr/>
            <p:nvPr/>
          </p:nvSpPr>
          <p:spPr>
            <a:xfrm rot="5400000">
              <a:off x="890237" y="2861673"/>
              <a:ext cx="177800" cy="177800"/>
            </a:xfrm>
            <a:prstGeom prst="ellipse">
              <a:avLst/>
            </a:prstGeom>
            <a:solidFill>
              <a:srgbClr val="B378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1" name="直接连接符 120"/>
            <p:cNvCxnSpPr/>
            <p:nvPr/>
          </p:nvCxnSpPr>
          <p:spPr>
            <a:xfrm>
              <a:off x="979137" y="2896496"/>
              <a:ext cx="0" cy="4149351"/>
            </a:xfrm>
            <a:prstGeom prst="line">
              <a:avLst/>
            </a:prstGeom>
            <a:ln w="28575">
              <a:solidFill>
                <a:srgbClr val="B3783D"/>
              </a:solidFill>
              <a:prstDash val="dash"/>
            </a:ln>
          </p:spPr>
          <p:style>
            <a:lnRef idx="1">
              <a:schemeClr val="accent1"/>
            </a:lnRef>
            <a:fillRef idx="0">
              <a:schemeClr val="accent1"/>
            </a:fillRef>
            <a:effectRef idx="0">
              <a:schemeClr val="accent1"/>
            </a:effectRef>
            <a:fontRef idx="minor">
              <a:schemeClr val="tx1"/>
            </a:fontRef>
          </p:style>
        </p:cxnSp>
      </p:grpSp>
      <p:grpSp>
        <p:nvGrpSpPr>
          <p:cNvPr id="122" name="组合 121"/>
          <p:cNvGrpSpPr/>
          <p:nvPr/>
        </p:nvGrpSpPr>
        <p:grpSpPr>
          <a:xfrm>
            <a:off x="7874000" y="2201876"/>
            <a:ext cx="3686099" cy="1151687"/>
            <a:chOff x="8320764" y="1528266"/>
            <a:chExt cx="3686099" cy="1151687"/>
          </a:xfrm>
        </p:grpSpPr>
        <p:sp>
          <p:nvSpPr>
            <p:cNvPr id="123" name="文本框 122"/>
            <p:cNvSpPr txBox="1"/>
            <p:nvPr/>
          </p:nvSpPr>
          <p:spPr>
            <a:xfrm>
              <a:off x="8320765" y="1528266"/>
              <a:ext cx="2679965" cy="400110"/>
            </a:xfrm>
            <a:prstGeom prst="rect">
              <a:avLst/>
            </a:prstGeom>
            <a:noFill/>
          </p:spPr>
          <p:txBody>
            <a:bodyPr wrap="square" rtlCol="0">
              <a:spAutoFit/>
            </a:bodyPr>
            <a:lstStyle/>
            <a:p>
              <a:r>
                <a:rPr lang="zh-CN" altLang="en-US" sz="2000" dirty="0">
                  <a:solidFill>
                    <a:srgbClr val="B3783D"/>
                  </a:solidFill>
                  <a:latin typeface="思源黑体 CN Medium" panose="020B0600000000000000" pitchFamily="34" charset="-122"/>
                  <a:ea typeface="思源黑体 CN Medium" panose="020B0600000000000000" pitchFamily="34" charset="-122"/>
                </a:rPr>
                <a:t>内容内容内容内容</a:t>
              </a:r>
              <a:endParaRPr lang="zh-CN" altLang="en-US" sz="2000" dirty="0">
                <a:solidFill>
                  <a:srgbClr val="B3783D"/>
                </a:solidFill>
                <a:latin typeface="思源黑体 CN Medium" panose="020B0600000000000000" pitchFamily="34" charset="-122"/>
                <a:ea typeface="思源黑体 CN Medium" panose="020B0600000000000000" pitchFamily="34" charset="-122"/>
              </a:endParaRPr>
            </a:p>
          </p:txBody>
        </p:sp>
        <p:sp>
          <p:nvSpPr>
            <p:cNvPr id="124" name="文本框 123"/>
            <p:cNvSpPr txBox="1"/>
            <p:nvPr/>
          </p:nvSpPr>
          <p:spPr>
            <a:xfrm>
              <a:off x="8320764" y="1887235"/>
              <a:ext cx="3686099" cy="792718"/>
            </a:xfrm>
            <a:prstGeom prst="rect">
              <a:avLst/>
            </a:prstGeom>
            <a:noFill/>
          </p:spPr>
          <p:txBody>
            <a:bodyPr wrap="square" rtlCol="0">
              <a:spAutoFit/>
            </a:bodyPr>
            <a:lstStyle/>
            <a:p>
              <a:pPr>
                <a:lnSpc>
                  <a:spcPct val="150000"/>
                </a:lnSpc>
              </a:pPr>
              <a:r>
                <a:rPr lang="zh-CN" altLang="en-US" sz="1600" dirty="0">
                  <a:solidFill>
                    <a:schemeClr val="tx1">
                      <a:lumMod val="75000"/>
                      <a:lumOff val="25000"/>
                    </a:schemeClr>
                  </a:solidFill>
                  <a:latin typeface="思源黑体 CN Normal" panose="020B0400000000000000" pitchFamily="34" charset="-122"/>
                  <a:ea typeface="思源黑体 CN Normal" panose="020B0400000000000000" pitchFamily="34" charset="-122"/>
                </a:rPr>
                <a:t>内容内容内容内容内容内容内容内容内容内容内容内容内容内容内容内容</a:t>
              </a:r>
              <a:endParaRPr lang="zh-CN" altLang="en-US" sz="1600" dirty="0">
                <a:solidFill>
                  <a:schemeClr val="tx1">
                    <a:lumMod val="75000"/>
                    <a:lumOff val="25000"/>
                  </a:schemeClr>
                </a:solidFill>
                <a:latin typeface="思源黑体 CN Normal" panose="020B0400000000000000" pitchFamily="34" charset="-122"/>
                <a:ea typeface="思源黑体 CN Normal" panose="020B0400000000000000" pitchFamily="34" charset="-122"/>
              </a:endParaRPr>
            </a:p>
          </p:txBody>
        </p:sp>
      </p:grpSp>
      <p:cxnSp>
        <p:nvCxnSpPr>
          <p:cNvPr id="125" name="直接连接符 124"/>
          <p:cNvCxnSpPr/>
          <p:nvPr/>
        </p:nvCxnSpPr>
        <p:spPr>
          <a:xfrm flipH="1">
            <a:off x="7084179" y="2380993"/>
            <a:ext cx="789821" cy="0"/>
          </a:xfrm>
          <a:prstGeom prst="line">
            <a:avLst/>
          </a:prstGeom>
          <a:ln w="28575">
            <a:solidFill>
              <a:srgbClr val="B3783D"/>
            </a:solidFill>
            <a:prstDash val="dash"/>
          </a:ln>
        </p:spPr>
        <p:style>
          <a:lnRef idx="1">
            <a:schemeClr val="accent1"/>
          </a:lnRef>
          <a:fillRef idx="0">
            <a:schemeClr val="accent1"/>
          </a:fillRef>
          <a:effectRef idx="0">
            <a:schemeClr val="accent1"/>
          </a:effectRef>
          <a:fontRef idx="minor">
            <a:schemeClr val="tx1"/>
          </a:fontRef>
        </p:style>
      </p:cxnSp>
      <p:grpSp>
        <p:nvGrpSpPr>
          <p:cNvPr id="126" name="组合 125"/>
          <p:cNvGrpSpPr/>
          <p:nvPr/>
        </p:nvGrpSpPr>
        <p:grpSpPr>
          <a:xfrm>
            <a:off x="7874000" y="3492500"/>
            <a:ext cx="3686099" cy="1151687"/>
            <a:chOff x="8320764" y="1528266"/>
            <a:chExt cx="3686099" cy="1151687"/>
          </a:xfrm>
        </p:grpSpPr>
        <p:sp>
          <p:nvSpPr>
            <p:cNvPr id="127" name="文本框 126"/>
            <p:cNvSpPr txBox="1"/>
            <p:nvPr/>
          </p:nvSpPr>
          <p:spPr>
            <a:xfrm>
              <a:off x="8320765" y="1528266"/>
              <a:ext cx="2679965" cy="400110"/>
            </a:xfrm>
            <a:prstGeom prst="rect">
              <a:avLst/>
            </a:prstGeom>
            <a:noFill/>
          </p:spPr>
          <p:txBody>
            <a:bodyPr wrap="square" rtlCol="0">
              <a:spAutoFit/>
            </a:bodyPr>
            <a:lstStyle/>
            <a:p>
              <a:r>
                <a:rPr lang="zh-CN" altLang="en-US" sz="2000" dirty="0">
                  <a:solidFill>
                    <a:srgbClr val="B3783D"/>
                  </a:solidFill>
                  <a:latin typeface="思源黑体 CN Medium" panose="020B0600000000000000" pitchFamily="34" charset="-122"/>
                  <a:ea typeface="思源黑体 CN Medium" panose="020B0600000000000000" pitchFamily="34" charset="-122"/>
                </a:rPr>
                <a:t>内容内容内容内容</a:t>
              </a:r>
              <a:endParaRPr lang="zh-CN" altLang="en-US" sz="2000" dirty="0">
                <a:solidFill>
                  <a:srgbClr val="B3783D"/>
                </a:solidFill>
                <a:latin typeface="思源黑体 CN Medium" panose="020B0600000000000000" pitchFamily="34" charset="-122"/>
                <a:ea typeface="思源黑体 CN Medium" panose="020B0600000000000000" pitchFamily="34" charset="-122"/>
              </a:endParaRPr>
            </a:p>
          </p:txBody>
        </p:sp>
        <p:sp>
          <p:nvSpPr>
            <p:cNvPr id="128" name="文本框 127"/>
            <p:cNvSpPr txBox="1"/>
            <p:nvPr/>
          </p:nvSpPr>
          <p:spPr>
            <a:xfrm>
              <a:off x="8320764" y="1887235"/>
              <a:ext cx="3686099" cy="792718"/>
            </a:xfrm>
            <a:prstGeom prst="rect">
              <a:avLst/>
            </a:prstGeom>
            <a:noFill/>
          </p:spPr>
          <p:txBody>
            <a:bodyPr wrap="square" rtlCol="0">
              <a:spAutoFit/>
            </a:bodyPr>
            <a:lstStyle/>
            <a:p>
              <a:pPr>
                <a:lnSpc>
                  <a:spcPct val="150000"/>
                </a:lnSpc>
              </a:pPr>
              <a:r>
                <a:rPr lang="zh-CN" altLang="en-US" sz="1600" dirty="0">
                  <a:solidFill>
                    <a:schemeClr val="tx1">
                      <a:lumMod val="75000"/>
                      <a:lumOff val="25000"/>
                    </a:schemeClr>
                  </a:solidFill>
                  <a:latin typeface="思源黑体 CN Normal" panose="020B0400000000000000" pitchFamily="34" charset="-122"/>
                  <a:ea typeface="思源黑体 CN Normal" panose="020B0400000000000000" pitchFamily="34" charset="-122"/>
                </a:rPr>
                <a:t>内容内容内容内容内容内容内容内容内容内容内容内容内容内容内容内容</a:t>
              </a:r>
              <a:endParaRPr lang="zh-CN" altLang="en-US" sz="1600" dirty="0">
                <a:solidFill>
                  <a:schemeClr val="tx1">
                    <a:lumMod val="75000"/>
                    <a:lumOff val="25000"/>
                  </a:schemeClr>
                </a:solidFill>
                <a:latin typeface="思源黑体 CN Normal" panose="020B0400000000000000" pitchFamily="34" charset="-122"/>
                <a:ea typeface="思源黑体 CN Normal" panose="020B0400000000000000" pitchFamily="34" charset="-122"/>
              </a:endParaRPr>
            </a:p>
          </p:txBody>
        </p:sp>
      </p:grpSp>
      <p:cxnSp>
        <p:nvCxnSpPr>
          <p:cNvPr id="129" name="直接连接符 128"/>
          <p:cNvCxnSpPr/>
          <p:nvPr/>
        </p:nvCxnSpPr>
        <p:spPr>
          <a:xfrm flipH="1">
            <a:off x="7084179" y="3671617"/>
            <a:ext cx="789821" cy="0"/>
          </a:xfrm>
          <a:prstGeom prst="line">
            <a:avLst/>
          </a:prstGeom>
          <a:ln w="28575">
            <a:solidFill>
              <a:srgbClr val="B3783D"/>
            </a:solidFill>
            <a:prstDash val="dash"/>
          </a:ln>
        </p:spPr>
        <p:style>
          <a:lnRef idx="1">
            <a:schemeClr val="accent1"/>
          </a:lnRef>
          <a:fillRef idx="0">
            <a:schemeClr val="accent1"/>
          </a:fillRef>
          <a:effectRef idx="0">
            <a:schemeClr val="accent1"/>
          </a:effectRef>
          <a:fontRef idx="minor">
            <a:schemeClr val="tx1"/>
          </a:fontRef>
        </p:style>
      </p:cxnSp>
      <p:grpSp>
        <p:nvGrpSpPr>
          <p:cNvPr id="130" name="组合 129"/>
          <p:cNvGrpSpPr/>
          <p:nvPr/>
        </p:nvGrpSpPr>
        <p:grpSpPr>
          <a:xfrm>
            <a:off x="7874000" y="4791581"/>
            <a:ext cx="3686099" cy="1151687"/>
            <a:chOff x="8320764" y="1528266"/>
            <a:chExt cx="3686099" cy="1151687"/>
          </a:xfrm>
        </p:grpSpPr>
        <p:sp>
          <p:nvSpPr>
            <p:cNvPr id="131" name="文本框 130"/>
            <p:cNvSpPr txBox="1"/>
            <p:nvPr/>
          </p:nvSpPr>
          <p:spPr>
            <a:xfrm>
              <a:off x="8320765" y="1528266"/>
              <a:ext cx="2679965" cy="400110"/>
            </a:xfrm>
            <a:prstGeom prst="rect">
              <a:avLst/>
            </a:prstGeom>
            <a:noFill/>
          </p:spPr>
          <p:txBody>
            <a:bodyPr wrap="square" rtlCol="0">
              <a:spAutoFit/>
            </a:bodyPr>
            <a:lstStyle/>
            <a:p>
              <a:r>
                <a:rPr lang="zh-CN" altLang="en-US" sz="2000" dirty="0">
                  <a:solidFill>
                    <a:srgbClr val="B3783D"/>
                  </a:solidFill>
                  <a:latin typeface="思源黑体 CN Medium" panose="020B0600000000000000" pitchFamily="34" charset="-122"/>
                  <a:ea typeface="思源黑体 CN Medium" panose="020B0600000000000000" pitchFamily="34" charset="-122"/>
                </a:rPr>
                <a:t>内容内容内容内容</a:t>
              </a:r>
              <a:endParaRPr lang="zh-CN" altLang="en-US" sz="2000" dirty="0">
                <a:solidFill>
                  <a:srgbClr val="B3783D"/>
                </a:solidFill>
                <a:latin typeface="思源黑体 CN Medium" panose="020B0600000000000000" pitchFamily="34" charset="-122"/>
                <a:ea typeface="思源黑体 CN Medium" panose="020B0600000000000000" pitchFamily="34" charset="-122"/>
              </a:endParaRPr>
            </a:p>
          </p:txBody>
        </p:sp>
        <p:sp>
          <p:nvSpPr>
            <p:cNvPr id="132" name="文本框 131"/>
            <p:cNvSpPr txBox="1"/>
            <p:nvPr/>
          </p:nvSpPr>
          <p:spPr>
            <a:xfrm>
              <a:off x="8320764" y="1887235"/>
              <a:ext cx="3686099" cy="792718"/>
            </a:xfrm>
            <a:prstGeom prst="rect">
              <a:avLst/>
            </a:prstGeom>
            <a:noFill/>
          </p:spPr>
          <p:txBody>
            <a:bodyPr wrap="square" rtlCol="0">
              <a:spAutoFit/>
            </a:bodyPr>
            <a:lstStyle/>
            <a:p>
              <a:pPr>
                <a:lnSpc>
                  <a:spcPct val="150000"/>
                </a:lnSpc>
              </a:pPr>
              <a:r>
                <a:rPr lang="zh-CN" altLang="en-US" sz="1600" dirty="0">
                  <a:solidFill>
                    <a:schemeClr val="tx1">
                      <a:lumMod val="75000"/>
                      <a:lumOff val="25000"/>
                    </a:schemeClr>
                  </a:solidFill>
                  <a:latin typeface="思源黑体 CN Normal" panose="020B0400000000000000" pitchFamily="34" charset="-122"/>
                  <a:ea typeface="思源黑体 CN Normal" panose="020B0400000000000000" pitchFamily="34" charset="-122"/>
                </a:rPr>
                <a:t>内容内容内容内容内容内容内容内容内容内容内容内容内容内容内容内容</a:t>
              </a:r>
              <a:endParaRPr lang="zh-CN" altLang="en-US" sz="1600" dirty="0">
                <a:solidFill>
                  <a:schemeClr val="tx1">
                    <a:lumMod val="75000"/>
                    <a:lumOff val="25000"/>
                  </a:schemeClr>
                </a:solidFill>
                <a:latin typeface="思源黑体 CN Normal" panose="020B0400000000000000" pitchFamily="34" charset="-122"/>
                <a:ea typeface="思源黑体 CN Normal" panose="020B0400000000000000" pitchFamily="34" charset="-122"/>
              </a:endParaRPr>
            </a:p>
          </p:txBody>
        </p:sp>
      </p:grpSp>
      <p:cxnSp>
        <p:nvCxnSpPr>
          <p:cNvPr id="133" name="直接连接符 132"/>
          <p:cNvCxnSpPr/>
          <p:nvPr/>
        </p:nvCxnSpPr>
        <p:spPr>
          <a:xfrm flipH="1">
            <a:off x="7084179" y="4970698"/>
            <a:ext cx="789821" cy="0"/>
          </a:xfrm>
          <a:prstGeom prst="line">
            <a:avLst/>
          </a:prstGeom>
          <a:ln w="28575">
            <a:solidFill>
              <a:srgbClr val="B3783D"/>
            </a:solidFill>
            <a:prstDash val="dash"/>
          </a:ln>
        </p:spPr>
        <p:style>
          <a:lnRef idx="1">
            <a:schemeClr val="accent1"/>
          </a:lnRef>
          <a:fillRef idx="0">
            <a:schemeClr val="accent1"/>
          </a:fillRef>
          <a:effectRef idx="0">
            <a:schemeClr val="accent1"/>
          </a:effectRef>
          <a:fontRef idx="minor">
            <a:schemeClr val="tx1"/>
          </a:fontRef>
        </p:style>
      </p:cxnSp>
      <p:sp>
        <p:nvSpPr>
          <p:cNvPr id="134" name="文本框 133"/>
          <p:cNvSpPr txBox="1"/>
          <p:nvPr/>
        </p:nvSpPr>
        <p:spPr>
          <a:xfrm>
            <a:off x="1858430" y="5263091"/>
            <a:ext cx="1413242" cy="461665"/>
          </a:xfrm>
          <a:prstGeom prst="rect">
            <a:avLst/>
          </a:prstGeom>
          <a:noFill/>
        </p:spPr>
        <p:txBody>
          <a:bodyPr wrap="square" rtlCol="0">
            <a:spAutoFit/>
          </a:bodyPr>
          <a:lstStyle/>
          <a:p>
            <a:r>
              <a:rPr lang="zh-CN" altLang="en-US" sz="2400" dirty="0">
                <a:latin typeface="思源黑体 CN Medium" panose="020B0600000000000000" pitchFamily="34" charset="-122"/>
                <a:ea typeface="思源黑体 CN Medium" panose="020B0600000000000000" pitchFamily="34" charset="-122"/>
              </a:rPr>
              <a:t>标题标题</a:t>
            </a:r>
            <a:endParaRPr lang="zh-CN" altLang="en-US" sz="2400" dirty="0">
              <a:latin typeface="思源黑体 CN Medium" panose="020B0600000000000000" pitchFamily="34" charset="-122"/>
              <a:ea typeface="思源黑体 CN Medium" panose="020B0600000000000000" pitchFamily="34" charset="-122"/>
            </a:endParaRPr>
          </a:p>
        </p:txBody>
      </p:sp>
      <p:sp>
        <p:nvSpPr>
          <p:cNvPr id="145" name="文本框 144"/>
          <p:cNvSpPr txBox="1"/>
          <p:nvPr/>
        </p:nvSpPr>
        <p:spPr>
          <a:xfrm>
            <a:off x="4603697" y="5263091"/>
            <a:ext cx="1413242" cy="461665"/>
          </a:xfrm>
          <a:prstGeom prst="rect">
            <a:avLst/>
          </a:prstGeom>
          <a:noFill/>
        </p:spPr>
        <p:txBody>
          <a:bodyPr wrap="square" rtlCol="0">
            <a:spAutoFit/>
          </a:bodyPr>
          <a:lstStyle/>
          <a:p>
            <a:r>
              <a:rPr lang="zh-CN" altLang="en-US" sz="2400" dirty="0">
                <a:latin typeface="思源黑体 CN Medium" panose="020B0600000000000000" pitchFamily="34" charset="-122"/>
                <a:ea typeface="思源黑体 CN Medium" panose="020B0600000000000000" pitchFamily="34" charset="-122"/>
              </a:rPr>
              <a:t>标题标题</a:t>
            </a:r>
            <a:endParaRPr lang="zh-CN" altLang="en-US" sz="2400" dirty="0">
              <a:latin typeface="思源黑体 CN Medium" panose="020B0600000000000000" pitchFamily="34" charset="-122"/>
              <a:ea typeface="思源黑体 CN Medium" panose="020B0600000000000000" pitchFamily="34"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1" cstate="email">
            <a:lum/>
          </a:blip>
          <a:srcRect/>
          <a:tile tx="0" ty="0" sx="100000" sy="100000" flip="none" algn="tl"/>
        </a:blip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2" cstate="email"/>
          <a:stretch>
            <a:fillRect/>
          </a:stretch>
        </p:blipFill>
        <p:spPr>
          <a:xfrm>
            <a:off x="0" y="0"/>
            <a:ext cx="12192000" cy="6858000"/>
          </a:xfrm>
          <a:prstGeom prst="rect">
            <a:avLst/>
          </a:prstGeom>
        </p:spPr>
      </p:pic>
      <p:sp>
        <p:nvSpPr>
          <p:cNvPr id="30" name="椭圆 29"/>
          <p:cNvSpPr/>
          <p:nvPr/>
        </p:nvSpPr>
        <p:spPr>
          <a:xfrm>
            <a:off x="7820025" y="-1780649"/>
            <a:ext cx="1128186" cy="1128186"/>
          </a:xfrm>
          <a:prstGeom prst="ellipse">
            <a:avLst/>
          </a:prstGeom>
          <a:solidFill>
            <a:srgbClr val="A311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9132357" y="-1780649"/>
            <a:ext cx="1128186" cy="1128186"/>
          </a:xfrm>
          <a:prstGeom prst="ellipse">
            <a:avLst/>
          </a:prstGeom>
          <a:solidFill>
            <a:srgbClr val="D1AF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10444689" y="-1780649"/>
            <a:ext cx="1128186" cy="1128186"/>
          </a:xfrm>
          <a:prstGeom prst="ellipse">
            <a:avLst/>
          </a:prstGeom>
          <a:solidFill>
            <a:srgbClr val="B378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11757021" y="-1780649"/>
            <a:ext cx="1128186" cy="1128186"/>
          </a:xfrm>
          <a:prstGeom prst="ellipse">
            <a:avLst/>
          </a:prstGeom>
          <a:solidFill>
            <a:srgbClr val="314E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p:nvGrpSpPr>
        <p:grpSpPr>
          <a:xfrm>
            <a:off x="1525525" y="1439876"/>
            <a:ext cx="3262432" cy="3710306"/>
            <a:chOff x="1064130" y="2044358"/>
            <a:chExt cx="3262432" cy="3710306"/>
          </a:xfrm>
        </p:grpSpPr>
        <p:sp>
          <p:nvSpPr>
            <p:cNvPr id="39" name="文本框 38"/>
            <p:cNvSpPr txBox="1"/>
            <p:nvPr/>
          </p:nvSpPr>
          <p:spPr>
            <a:xfrm>
              <a:off x="1064130" y="3590802"/>
              <a:ext cx="3262432" cy="1015663"/>
            </a:xfrm>
            <a:prstGeom prst="rect">
              <a:avLst/>
            </a:prstGeom>
            <a:noFill/>
          </p:spPr>
          <p:txBody>
            <a:bodyPr wrap="none" rtlCol="0">
              <a:spAutoFit/>
            </a:bodyPr>
            <a:lstStyle/>
            <a:p>
              <a:r>
                <a:rPr lang="zh-CN" altLang="en-US" sz="6000" dirty="0">
                  <a:solidFill>
                    <a:srgbClr val="D1AF8E"/>
                  </a:solidFill>
                  <a:latin typeface="思源黑体 CN Medium" panose="020B0600000000000000" pitchFamily="34" charset="-122"/>
                  <a:ea typeface="思源黑体 CN Medium" panose="020B0600000000000000" pitchFamily="34" charset="-122"/>
                </a:rPr>
                <a:t>数据分析</a:t>
              </a:r>
              <a:endParaRPr lang="zh-CN" altLang="en-US" sz="6000" dirty="0">
                <a:solidFill>
                  <a:srgbClr val="D1AF8E"/>
                </a:solidFill>
                <a:latin typeface="思源黑体 CN Medium" panose="020B0600000000000000" pitchFamily="34" charset="-122"/>
                <a:ea typeface="思源黑体 CN Medium" panose="020B0600000000000000" pitchFamily="34" charset="-122"/>
              </a:endParaRPr>
            </a:p>
          </p:txBody>
        </p:sp>
        <p:sp>
          <p:nvSpPr>
            <p:cNvPr id="40" name="文本框 39"/>
            <p:cNvSpPr txBox="1"/>
            <p:nvPr/>
          </p:nvSpPr>
          <p:spPr>
            <a:xfrm>
              <a:off x="1064130" y="4554335"/>
              <a:ext cx="3262432" cy="1200329"/>
            </a:xfrm>
            <a:prstGeom prst="rect">
              <a:avLst/>
            </a:prstGeom>
            <a:noFill/>
          </p:spPr>
          <p:txBody>
            <a:bodyPr wrap="square" rtlCol="0">
              <a:spAutoFit/>
            </a:bodyPr>
            <a:lstStyle/>
            <a:p>
              <a:r>
                <a:rPr lang="en-US" altLang="zh-CN" sz="3600" dirty="0">
                  <a:solidFill>
                    <a:srgbClr val="D1AF8E"/>
                  </a:solidFill>
                  <a:latin typeface="思源黑体 CN Light" panose="020B0300000000000000" pitchFamily="34" charset="-122"/>
                  <a:ea typeface="思源黑体 CN Light" panose="020B0300000000000000" pitchFamily="34" charset="-122"/>
                </a:rPr>
                <a:t>DATA  ANALYSIS</a:t>
              </a:r>
              <a:endParaRPr lang="en-US" altLang="zh-CN" sz="3600" dirty="0">
                <a:solidFill>
                  <a:srgbClr val="D1AF8E"/>
                </a:solidFill>
                <a:latin typeface="思源黑体 CN Light" panose="020B0300000000000000" pitchFamily="34" charset="-122"/>
                <a:ea typeface="思源黑体 CN Light" panose="020B0300000000000000" pitchFamily="34" charset="-122"/>
              </a:endParaRPr>
            </a:p>
          </p:txBody>
        </p:sp>
        <p:sp>
          <p:nvSpPr>
            <p:cNvPr id="41" name="文本框 40"/>
            <p:cNvSpPr txBox="1"/>
            <p:nvPr/>
          </p:nvSpPr>
          <p:spPr>
            <a:xfrm>
              <a:off x="1064130" y="2044358"/>
              <a:ext cx="1822935" cy="1862048"/>
            </a:xfrm>
            <a:prstGeom prst="rect">
              <a:avLst/>
            </a:prstGeom>
            <a:noFill/>
          </p:spPr>
          <p:txBody>
            <a:bodyPr wrap="none" rtlCol="0">
              <a:spAutoFit/>
            </a:bodyPr>
            <a:lstStyle/>
            <a:p>
              <a:r>
                <a:rPr lang="en-US" altLang="zh-CN" sz="11500" dirty="0">
                  <a:solidFill>
                    <a:srgbClr val="D1AF8E"/>
                  </a:solidFill>
                  <a:latin typeface="思源黑体 CN Regular" panose="020B0500000000000000" pitchFamily="34" charset="-122"/>
                  <a:ea typeface="思源黑体 CN Regular" panose="020B0500000000000000" pitchFamily="34" charset="-122"/>
                </a:rPr>
                <a:t>02</a:t>
              </a:r>
              <a:endParaRPr lang="zh-CN" altLang="en-US" sz="11500" dirty="0">
                <a:solidFill>
                  <a:srgbClr val="D1AF8E"/>
                </a:solidFill>
                <a:latin typeface="思源黑体 CN Regular" panose="020B0500000000000000" pitchFamily="34" charset="-122"/>
                <a:ea typeface="思源黑体 CN Regular" panose="020B0500000000000000" pitchFamily="34" charset="-122"/>
              </a:endParaRPr>
            </a:p>
          </p:txBody>
        </p:sp>
      </p:grpSp>
      <p:sp>
        <p:nvSpPr>
          <p:cNvPr id="5" name="图形 42"/>
          <p:cNvSpPr/>
          <p:nvPr/>
        </p:nvSpPr>
        <p:spPr>
          <a:xfrm>
            <a:off x="8801338" y="2679443"/>
            <a:ext cx="1711212" cy="1446633"/>
          </a:xfrm>
          <a:custGeom>
            <a:avLst/>
            <a:gdLst>
              <a:gd name="connsiteX0" fmla="*/ 1673348 w 1711212"/>
              <a:gd name="connsiteY0" fmla="*/ 661525 h 1446633"/>
              <a:gd name="connsiteX1" fmla="*/ 720519 w 1711212"/>
              <a:gd name="connsiteY1" fmla="*/ 17293 h 1446633"/>
              <a:gd name="connsiteX2" fmla="*/ 672300 w 1711212"/>
              <a:gd name="connsiteY2" fmla="*/ 57073 h 1446633"/>
              <a:gd name="connsiteX3" fmla="*/ 897377 w 1711212"/>
              <a:gd name="connsiteY3" fmla="*/ 584892 h 1446633"/>
              <a:gd name="connsiteX4" fmla="*/ 57861 w 1711212"/>
              <a:gd name="connsiteY4" fmla="*/ 17293 h 1446633"/>
              <a:gd name="connsiteX5" fmla="*/ 9643 w 1711212"/>
              <a:gd name="connsiteY5" fmla="*/ 57073 h 1446633"/>
              <a:gd name="connsiteX6" fmla="*/ 254351 w 1711212"/>
              <a:gd name="connsiteY6" fmla="*/ 630528 h 1446633"/>
              <a:gd name="connsiteX7" fmla="*/ 253490 w 1711212"/>
              <a:gd name="connsiteY7" fmla="*/ 833389 h 1446633"/>
              <a:gd name="connsiteX8" fmla="*/ 10504 w 1711212"/>
              <a:gd name="connsiteY8" fmla="*/ 1389967 h 1446633"/>
              <a:gd name="connsiteX9" fmla="*/ 57861 w 1711212"/>
              <a:gd name="connsiteY9" fmla="*/ 1429403 h 1446633"/>
              <a:gd name="connsiteX10" fmla="*/ 906159 w 1711212"/>
              <a:gd name="connsiteY10" fmla="*/ 855949 h 1446633"/>
              <a:gd name="connsiteX11" fmla="*/ 673161 w 1711212"/>
              <a:gd name="connsiteY11" fmla="*/ 1389967 h 1446633"/>
              <a:gd name="connsiteX12" fmla="*/ 720519 w 1711212"/>
              <a:gd name="connsiteY12" fmla="*/ 1429403 h 1446633"/>
              <a:gd name="connsiteX13" fmla="*/ 1673520 w 1711212"/>
              <a:gd name="connsiteY13" fmla="*/ 785171 h 1446633"/>
              <a:gd name="connsiteX14" fmla="*/ 1673348 w 1711212"/>
              <a:gd name="connsiteY14" fmla="*/ 661525 h 1446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11212" h="1446633">
                <a:moveTo>
                  <a:pt x="1673348" y="661525"/>
                </a:moveTo>
                <a:lnTo>
                  <a:pt x="720519" y="17293"/>
                </a:lnTo>
                <a:cubicBezTo>
                  <a:pt x="670234" y="-16804"/>
                  <a:pt x="648536" y="1106"/>
                  <a:pt x="672300" y="57073"/>
                </a:cubicBezTo>
                <a:lnTo>
                  <a:pt x="897377" y="584892"/>
                </a:lnTo>
                <a:lnTo>
                  <a:pt x="57861" y="17293"/>
                </a:lnTo>
                <a:cubicBezTo>
                  <a:pt x="7576" y="-16804"/>
                  <a:pt x="-14122" y="1106"/>
                  <a:pt x="9643" y="57073"/>
                </a:cubicBezTo>
                <a:lnTo>
                  <a:pt x="254351" y="630528"/>
                </a:lnTo>
                <a:cubicBezTo>
                  <a:pt x="278115" y="686323"/>
                  <a:pt x="277771" y="777594"/>
                  <a:pt x="253490" y="833389"/>
                </a:cubicBezTo>
                <a:lnTo>
                  <a:pt x="10504" y="1389967"/>
                </a:lnTo>
                <a:cubicBezTo>
                  <a:pt x="-13778" y="1445590"/>
                  <a:pt x="7576" y="1463328"/>
                  <a:pt x="57861" y="1429403"/>
                </a:cubicBezTo>
                <a:lnTo>
                  <a:pt x="906159" y="855949"/>
                </a:lnTo>
                <a:lnTo>
                  <a:pt x="673161" y="1389967"/>
                </a:lnTo>
                <a:cubicBezTo>
                  <a:pt x="648880" y="1445590"/>
                  <a:pt x="670234" y="1463328"/>
                  <a:pt x="720519" y="1429403"/>
                </a:cubicBezTo>
                <a:lnTo>
                  <a:pt x="1673520" y="785171"/>
                </a:lnTo>
                <a:cubicBezTo>
                  <a:pt x="1723805" y="751246"/>
                  <a:pt x="1723805" y="695450"/>
                  <a:pt x="1673348" y="661525"/>
                </a:cubicBezTo>
                <a:close/>
              </a:path>
            </a:pathLst>
          </a:custGeom>
          <a:gradFill flip="none" rotWithShape="1">
            <a:gsLst>
              <a:gs pos="3000">
                <a:srgbClr val="D1AF8E"/>
              </a:gs>
              <a:gs pos="100000">
                <a:srgbClr val="D1AF8E">
                  <a:alpha val="0"/>
                </a:srgbClr>
              </a:gs>
            </a:gsLst>
            <a:lin ang="0" scaled="1"/>
            <a:tileRect/>
          </a:gradFill>
          <a:ln w="17126" cap="flat">
            <a:noFill/>
            <a:prstDash val="solid"/>
            <a:miter/>
          </a:ln>
        </p:spPr>
        <p:txBody>
          <a:bodyPr rtlCol="0" anchor="ctr"/>
          <a:lstStyle/>
          <a:p>
            <a:endParaRPr lang="zh-CN" alt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图片 2"/>
          <p:cNvPicPr>
            <a:picLocks noChangeAspect="1"/>
          </p:cNvPicPr>
          <p:nvPr/>
        </p:nvPicPr>
        <p:blipFill>
          <a:blip r:embed="rId1" cstate="email"/>
          <a:stretch>
            <a:fillRect/>
          </a:stretch>
        </p:blipFill>
        <p:spPr>
          <a:xfrm>
            <a:off x="-25495" y="1968739"/>
            <a:ext cx="6215864" cy="4144297"/>
          </a:xfrm>
          <a:prstGeom prst="rect">
            <a:avLst/>
          </a:prstGeom>
        </p:spPr>
      </p:pic>
      <p:sp>
        <p:nvSpPr>
          <p:cNvPr id="30" name="椭圆 29"/>
          <p:cNvSpPr/>
          <p:nvPr/>
        </p:nvSpPr>
        <p:spPr>
          <a:xfrm>
            <a:off x="7820025" y="-1780649"/>
            <a:ext cx="1128186" cy="1128186"/>
          </a:xfrm>
          <a:prstGeom prst="ellipse">
            <a:avLst/>
          </a:prstGeom>
          <a:solidFill>
            <a:srgbClr val="A311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9132357" y="-1780649"/>
            <a:ext cx="1128186" cy="1128186"/>
          </a:xfrm>
          <a:prstGeom prst="ellipse">
            <a:avLst/>
          </a:prstGeom>
          <a:solidFill>
            <a:srgbClr val="D1AF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10444689" y="-1780649"/>
            <a:ext cx="1128186" cy="1128186"/>
          </a:xfrm>
          <a:prstGeom prst="ellipse">
            <a:avLst/>
          </a:prstGeom>
          <a:solidFill>
            <a:srgbClr val="B378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11757021" y="-1780649"/>
            <a:ext cx="1128186" cy="1128186"/>
          </a:xfrm>
          <a:prstGeom prst="ellipse">
            <a:avLst/>
          </a:prstGeom>
          <a:solidFill>
            <a:srgbClr val="314E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25"/>
          <p:cNvSpPr txBox="1"/>
          <p:nvPr/>
        </p:nvSpPr>
        <p:spPr>
          <a:xfrm>
            <a:off x="4879705" y="203338"/>
            <a:ext cx="954107" cy="1015663"/>
          </a:xfrm>
          <a:prstGeom prst="rect">
            <a:avLst/>
          </a:prstGeom>
          <a:noFill/>
        </p:spPr>
        <p:txBody>
          <a:bodyPr wrap="none" rtlCol="0">
            <a:spAutoFit/>
          </a:bodyPr>
          <a:lstStyle/>
          <a:p>
            <a:r>
              <a:rPr lang="zh-CN" altLang="en-US" sz="6000" dirty="0">
                <a:latin typeface="庞门正道粗书体" panose="02010600030101010101" pitchFamily="2" charset="-122"/>
                <a:ea typeface="庞门正道粗书体" panose="02010600030101010101" pitchFamily="2" charset="-122"/>
              </a:rPr>
              <a:t>数</a:t>
            </a:r>
            <a:endParaRPr lang="zh-CN" altLang="en-US" sz="6000" dirty="0">
              <a:latin typeface="庞门正道粗书体" panose="02010600030101010101" pitchFamily="2" charset="-122"/>
              <a:ea typeface="庞门正道粗书体" panose="02010600030101010101" pitchFamily="2" charset="-122"/>
            </a:endParaRPr>
          </a:p>
        </p:txBody>
      </p:sp>
      <p:sp>
        <p:nvSpPr>
          <p:cNvPr id="27" name="文本框 26"/>
          <p:cNvSpPr txBox="1"/>
          <p:nvPr/>
        </p:nvSpPr>
        <p:spPr>
          <a:xfrm>
            <a:off x="5493551" y="295671"/>
            <a:ext cx="877163" cy="923330"/>
          </a:xfrm>
          <a:prstGeom prst="rect">
            <a:avLst/>
          </a:prstGeom>
          <a:noFill/>
        </p:spPr>
        <p:txBody>
          <a:bodyPr wrap="none" rtlCol="0">
            <a:spAutoFit/>
          </a:bodyPr>
          <a:lstStyle/>
          <a:p>
            <a:r>
              <a:rPr lang="zh-CN" altLang="en-US" sz="5400" dirty="0">
                <a:latin typeface="庞门正道粗书体" panose="02010600030101010101" pitchFamily="2" charset="-122"/>
                <a:ea typeface="庞门正道粗书体" panose="02010600030101010101" pitchFamily="2" charset="-122"/>
              </a:rPr>
              <a:t>据</a:t>
            </a:r>
            <a:endParaRPr lang="zh-CN" altLang="en-US" sz="5400" dirty="0">
              <a:latin typeface="庞门正道粗书体" panose="02010600030101010101" pitchFamily="2" charset="-122"/>
              <a:ea typeface="庞门正道粗书体" panose="02010600030101010101" pitchFamily="2" charset="-122"/>
            </a:endParaRPr>
          </a:p>
        </p:txBody>
      </p:sp>
      <p:sp>
        <p:nvSpPr>
          <p:cNvPr id="28" name="文本框 27"/>
          <p:cNvSpPr txBox="1"/>
          <p:nvPr/>
        </p:nvSpPr>
        <p:spPr>
          <a:xfrm>
            <a:off x="6077068" y="283189"/>
            <a:ext cx="1031051" cy="1107996"/>
          </a:xfrm>
          <a:prstGeom prst="rect">
            <a:avLst/>
          </a:prstGeom>
          <a:noFill/>
        </p:spPr>
        <p:txBody>
          <a:bodyPr wrap="none" rtlCol="0">
            <a:spAutoFit/>
          </a:bodyPr>
          <a:lstStyle/>
          <a:p>
            <a:r>
              <a:rPr lang="zh-CN" altLang="en-US" sz="6600" dirty="0">
                <a:latin typeface="庞门正道粗书体" panose="02010600030101010101" pitchFamily="2" charset="-122"/>
                <a:ea typeface="庞门正道粗书体" panose="02010600030101010101" pitchFamily="2" charset="-122"/>
              </a:rPr>
              <a:t>分</a:t>
            </a:r>
            <a:endParaRPr lang="zh-CN" altLang="en-US" sz="6600" dirty="0">
              <a:latin typeface="庞门正道粗书体" panose="02010600030101010101" pitchFamily="2" charset="-122"/>
              <a:ea typeface="庞门正道粗书体" panose="02010600030101010101" pitchFamily="2" charset="-122"/>
            </a:endParaRPr>
          </a:p>
        </p:txBody>
      </p:sp>
      <p:sp>
        <p:nvSpPr>
          <p:cNvPr id="29" name="文本框 28"/>
          <p:cNvSpPr txBox="1"/>
          <p:nvPr/>
        </p:nvSpPr>
        <p:spPr>
          <a:xfrm>
            <a:off x="6508537" y="326151"/>
            <a:ext cx="877163" cy="923330"/>
          </a:xfrm>
          <a:prstGeom prst="rect">
            <a:avLst/>
          </a:prstGeom>
          <a:noFill/>
        </p:spPr>
        <p:txBody>
          <a:bodyPr wrap="none" rtlCol="0">
            <a:spAutoFit/>
          </a:bodyPr>
          <a:lstStyle/>
          <a:p>
            <a:r>
              <a:rPr lang="zh-CN" altLang="en-US" sz="5400" dirty="0">
                <a:latin typeface="庞门正道粗书体" panose="02010600030101010101" pitchFamily="2" charset="-122"/>
                <a:ea typeface="庞门正道粗书体" panose="02010600030101010101" pitchFamily="2" charset="-122"/>
              </a:rPr>
              <a:t>析</a:t>
            </a:r>
            <a:endParaRPr lang="zh-CN" altLang="en-US" sz="5400" dirty="0">
              <a:latin typeface="庞门正道粗书体" panose="02010600030101010101" pitchFamily="2" charset="-122"/>
              <a:ea typeface="庞门正道粗书体" panose="02010600030101010101" pitchFamily="2" charset="-122"/>
            </a:endParaRPr>
          </a:p>
        </p:txBody>
      </p:sp>
      <p:sp>
        <p:nvSpPr>
          <p:cNvPr id="60" name="任意多边形: 形状 59"/>
          <p:cNvSpPr/>
          <p:nvPr/>
        </p:nvSpPr>
        <p:spPr>
          <a:xfrm>
            <a:off x="5561543" y="1399083"/>
            <a:ext cx="1031051" cy="30672"/>
          </a:xfrm>
          <a:custGeom>
            <a:avLst/>
            <a:gdLst>
              <a:gd name="connsiteX0" fmla="*/ 0 w 1031051"/>
              <a:gd name="connsiteY0" fmla="*/ 0 h 30672"/>
              <a:gd name="connsiteX1" fmla="*/ 1031051 w 1031051"/>
              <a:gd name="connsiteY1" fmla="*/ 0 h 30672"/>
              <a:gd name="connsiteX2" fmla="*/ 1031051 w 1031051"/>
              <a:gd name="connsiteY2" fmla="*/ 30672 h 30672"/>
              <a:gd name="connsiteX3" fmla="*/ 0 w 1031051"/>
              <a:gd name="connsiteY3" fmla="*/ 30672 h 30672"/>
            </a:gdLst>
            <a:ahLst/>
            <a:cxnLst>
              <a:cxn ang="0">
                <a:pos x="connsiteX0" y="connsiteY0"/>
              </a:cxn>
              <a:cxn ang="0">
                <a:pos x="connsiteX1" y="connsiteY1"/>
              </a:cxn>
              <a:cxn ang="0">
                <a:pos x="connsiteX2" y="connsiteY2"/>
              </a:cxn>
              <a:cxn ang="0">
                <a:pos x="connsiteX3" y="connsiteY3"/>
              </a:cxn>
            </a:cxnLst>
            <a:rect l="l" t="t" r="r" b="b"/>
            <a:pathLst>
              <a:path w="1031051" h="30672">
                <a:moveTo>
                  <a:pt x="0" y="0"/>
                </a:moveTo>
                <a:lnTo>
                  <a:pt x="1031051" y="0"/>
                </a:lnTo>
                <a:lnTo>
                  <a:pt x="1031051" y="30672"/>
                </a:lnTo>
                <a:lnTo>
                  <a:pt x="0" y="30672"/>
                </a:lnTo>
                <a:close/>
              </a:path>
            </a:pathLst>
          </a:custGeom>
          <a:solidFill>
            <a:srgbClr val="A3111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1" name="文本框 60"/>
          <p:cNvSpPr txBox="1"/>
          <p:nvPr/>
        </p:nvSpPr>
        <p:spPr>
          <a:xfrm>
            <a:off x="5177748" y="1075889"/>
            <a:ext cx="1773242" cy="400110"/>
          </a:xfrm>
          <a:prstGeom prst="rect">
            <a:avLst/>
          </a:prstGeom>
          <a:noFill/>
        </p:spPr>
        <p:txBody>
          <a:bodyPr wrap="none" rtlCol="0">
            <a:spAutoFit/>
          </a:bodyPr>
          <a:lstStyle/>
          <a:p>
            <a:pPr algn="ctr"/>
            <a:r>
              <a:rPr lang="en-US" altLang="zh-CN" sz="2000" b="0" i="0" dirty="0">
                <a:effectLst/>
                <a:latin typeface="庞门正道粗书体" panose="02010600030101010101" pitchFamily="2" charset="-122"/>
                <a:ea typeface="庞门正道粗书体" panose="02010600030101010101" pitchFamily="2" charset="-122"/>
              </a:rPr>
              <a:t>DATA  ANALYSIS</a:t>
            </a:r>
            <a:endParaRPr lang="en-US" altLang="zh-CN" sz="2000" b="0" i="0" dirty="0">
              <a:effectLst/>
              <a:latin typeface="庞门正道粗书体" panose="02010600030101010101" pitchFamily="2" charset="-122"/>
              <a:ea typeface="庞门正道粗书体" panose="02010600030101010101" pitchFamily="2" charset="-122"/>
            </a:endParaRPr>
          </a:p>
        </p:txBody>
      </p:sp>
      <p:sp>
        <p:nvSpPr>
          <p:cNvPr id="4" name="矩形 3"/>
          <p:cNvSpPr/>
          <p:nvPr/>
        </p:nvSpPr>
        <p:spPr>
          <a:xfrm>
            <a:off x="4432293" y="2432941"/>
            <a:ext cx="7759707" cy="3215892"/>
          </a:xfrm>
          <a:prstGeom prst="rect">
            <a:avLst/>
          </a:prstGeom>
          <a:solidFill>
            <a:srgbClr val="A311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67" name="组合 66"/>
          <p:cNvGrpSpPr/>
          <p:nvPr/>
        </p:nvGrpSpPr>
        <p:grpSpPr>
          <a:xfrm>
            <a:off x="10166003" y="3076273"/>
            <a:ext cx="436431" cy="364491"/>
            <a:chOff x="5790044" y="2056687"/>
            <a:chExt cx="1194738" cy="997800"/>
          </a:xfrm>
        </p:grpSpPr>
        <p:sp>
          <p:nvSpPr>
            <p:cNvPr id="68" name="椭圆 67"/>
            <p:cNvSpPr/>
            <p:nvPr/>
          </p:nvSpPr>
          <p:spPr>
            <a:xfrm>
              <a:off x="6224749" y="2056687"/>
              <a:ext cx="330861" cy="330861"/>
            </a:xfrm>
            <a:prstGeom prst="ellipse">
              <a:avLst/>
            </a:prstGeom>
            <a:noFill/>
            <a:ln w="15875">
              <a:solidFill>
                <a:srgbClr val="D1AF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9" name="直接连接符 68"/>
            <p:cNvCxnSpPr/>
            <p:nvPr/>
          </p:nvCxnSpPr>
          <p:spPr>
            <a:xfrm flipH="1">
              <a:off x="6390179" y="2387548"/>
              <a:ext cx="1" cy="327077"/>
            </a:xfrm>
            <a:prstGeom prst="line">
              <a:avLst/>
            </a:prstGeom>
            <a:ln w="15875" cap="rnd">
              <a:solidFill>
                <a:srgbClr val="D1AF8E"/>
              </a:solidFill>
              <a:round/>
            </a:ln>
          </p:spPr>
          <p:style>
            <a:lnRef idx="1">
              <a:schemeClr val="accent1"/>
            </a:lnRef>
            <a:fillRef idx="0">
              <a:schemeClr val="accent1"/>
            </a:fillRef>
            <a:effectRef idx="0">
              <a:schemeClr val="accent1"/>
            </a:effectRef>
            <a:fontRef idx="minor">
              <a:schemeClr val="tx1"/>
            </a:fontRef>
          </p:style>
        </p:cxnSp>
        <p:sp>
          <p:nvSpPr>
            <p:cNvPr id="70" name="椭圆 69"/>
            <p:cNvSpPr/>
            <p:nvPr/>
          </p:nvSpPr>
          <p:spPr>
            <a:xfrm>
              <a:off x="6224749" y="2723626"/>
              <a:ext cx="330861" cy="330861"/>
            </a:xfrm>
            <a:prstGeom prst="ellipse">
              <a:avLst/>
            </a:prstGeom>
            <a:noFill/>
            <a:ln w="15875">
              <a:solidFill>
                <a:srgbClr val="D1AF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1" name="直接连接符 70"/>
            <p:cNvCxnSpPr/>
            <p:nvPr/>
          </p:nvCxnSpPr>
          <p:spPr>
            <a:xfrm flipH="1">
              <a:off x="5961006" y="2543175"/>
              <a:ext cx="858346" cy="0"/>
            </a:xfrm>
            <a:prstGeom prst="line">
              <a:avLst/>
            </a:prstGeom>
            <a:ln w="15875" cap="rnd">
              <a:solidFill>
                <a:srgbClr val="D1AF8E"/>
              </a:solidFill>
              <a:round/>
            </a:ln>
          </p:spPr>
          <p:style>
            <a:lnRef idx="1">
              <a:schemeClr val="accent1"/>
            </a:lnRef>
            <a:fillRef idx="0">
              <a:schemeClr val="accent1"/>
            </a:fillRef>
            <a:effectRef idx="0">
              <a:schemeClr val="accent1"/>
            </a:effectRef>
            <a:fontRef idx="minor">
              <a:schemeClr val="tx1"/>
            </a:fontRef>
          </p:style>
        </p:cxnSp>
        <p:sp>
          <p:nvSpPr>
            <p:cNvPr id="72" name="椭圆 71"/>
            <p:cNvSpPr/>
            <p:nvPr/>
          </p:nvSpPr>
          <p:spPr>
            <a:xfrm>
              <a:off x="6653921" y="2723626"/>
              <a:ext cx="330861" cy="330861"/>
            </a:xfrm>
            <a:prstGeom prst="ellipse">
              <a:avLst/>
            </a:prstGeom>
            <a:noFill/>
            <a:ln w="15875">
              <a:solidFill>
                <a:srgbClr val="D1AF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3" name="组合 72"/>
            <p:cNvGrpSpPr/>
            <p:nvPr/>
          </p:nvGrpSpPr>
          <p:grpSpPr>
            <a:xfrm>
              <a:off x="5955474" y="2543176"/>
              <a:ext cx="863878" cy="171450"/>
              <a:chOff x="5955474" y="2387548"/>
              <a:chExt cx="863878" cy="327077"/>
            </a:xfrm>
          </p:grpSpPr>
          <p:cxnSp>
            <p:nvCxnSpPr>
              <p:cNvPr id="75" name="直接连接符 74"/>
              <p:cNvCxnSpPr/>
              <p:nvPr/>
            </p:nvCxnSpPr>
            <p:spPr>
              <a:xfrm flipH="1">
                <a:off x="6819351" y="2387548"/>
                <a:ext cx="1" cy="327077"/>
              </a:xfrm>
              <a:prstGeom prst="line">
                <a:avLst/>
              </a:prstGeom>
              <a:ln w="15875" cap="rnd">
                <a:solidFill>
                  <a:srgbClr val="D1AF8E"/>
                </a:solidFill>
                <a:round/>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flipH="1">
                <a:off x="5955474" y="2387548"/>
                <a:ext cx="1" cy="327077"/>
              </a:xfrm>
              <a:prstGeom prst="line">
                <a:avLst/>
              </a:prstGeom>
              <a:ln w="15875" cap="rnd">
                <a:solidFill>
                  <a:srgbClr val="D1AF8E"/>
                </a:solidFill>
                <a:round/>
              </a:ln>
            </p:spPr>
            <p:style>
              <a:lnRef idx="1">
                <a:schemeClr val="accent1"/>
              </a:lnRef>
              <a:fillRef idx="0">
                <a:schemeClr val="accent1"/>
              </a:fillRef>
              <a:effectRef idx="0">
                <a:schemeClr val="accent1"/>
              </a:effectRef>
              <a:fontRef idx="minor">
                <a:schemeClr val="tx1"/>
              </a:fontRef>
            </p:style>
          </p:cxnSp>
        </p:grpSp>
        <p:sp>
          <p:nvSpPr>
            <p:cNvPr id="74" name="椭圆 73"/>
            <p:cNvSpPr/>
            <p:nvPr/>
          </p:nvSpPr>
          <p:spPr>
            <a:xfrm>
              <a:off x="5790044" y="2723626"/>
              <a:ext cx="330861" cy="330861"/>
            </a:xfrm>
            <a:prstGeom prst="ellipse">
              <a:avLst/>
            </a:prstGeom>
            <a:noFill/>
            <a:ln w="15875">
              <a:solidFill>
                <a:srgbClr val="D1AF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4" name="组合 53"/>
          <p:cNvGrpSpPr/>
          <p:nvPr/>
        </p:nvGrpSpPr>
        <p:grpSpPr>
          <a:xfrm>
            <a:off x="7572836" y="3125003"/>
            <a:ext cx="373442" cy="280138"/>
            <a:chOff x="6263852" y="2732016"/>
            <a:chExt cx="1022302" cy="766882"/>
          </a:xfrm>
        </p:grpSpPr>
        <p:cxnSp>
          <p:nvCxnSpPr>
            <p:cNvPr id="55" name="直接连接符 54"/>
            <p:cNvCxnSpPr/>
            <p:nvPr/>
          </p:nvCxnSpPr>
          <p:spPr>
            <a:xfrm flipV="1">
              <a:off x="6263852" y="2732016"/>
              <a:ext cx="0" cy="760508"/>
            </a:xfrm>
            <a:prstGeom prst="line">
              <a:avLst/>
            </a:prstGeom>
            <a:ln w="15875" cap="rnd">
              <a:solidFill>
                <a:srgbClr val="D1AF8E"/>
              </a:solidFill>
              <a:round/>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flipV="1">
              <a:off x="6434162" y="2959510"/>
              <a:ext cx="307730" cy="278990"/>
            </a:xfrm>
            <a:prstGeom prst="line">
              <a:avLst/>
            </a:prstGeom>
            <a:ln w="15875" cap="rnd">
              <a:solidFill>
                <a:srgbClr val="D1AF8E"/>
              </a:solidFill>
              <a:round/>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a:off x="6741892" y="2959262"/>
              <a:ext cx="251839" cy="279238"/>
            </a:xfrm>
            <a:prstGeom prst="line">
              <a:avLst/>
            </a:prstGeom>
            <a:ln w="15875" cap="rnd">
              <a:solidFill>
                <a:srgbClr val="D1AF8E"/>
              </a:solidFill>
              <a:round/>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flipV="1">
              <a:off x="6993731" y="2732016"/>
              <a:ext cx="254794" cy="506484"/>
            </a:xfrm>
            <a:prstGeom prst="line">
              <a:avLst/>
            </a:prstGeom>
            <a:ln w="15875" cap="rnd">
              <a:solidFill>
                <a:srgbClr val="D1AF8E"/>
              </a:solidFill>
              <a:round/>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a:off x="6263852" y="3498898"/>
              <a:ext cx="1022302" cy="0"/>
            </a:xfrm>
            <a:prstGeom prst="line">
              <a:avLst/>
            </a:prstGeom>
            <a:ln w="15875" cap="rnd">
              <a:solidFill>
                <a:srgbClr val="D1AF8E"/>
              </a:solidFill>
              <a:round/>
            </a:ln>
          </p:spPr>
          <p:style>
            <a:lnRef idx="1">
              <a:schemeClr val="accent1"/>
            </a:lnRef>
            <a:fillRef idx="0">
              <a:schemeClr val="accent1"/>
            </a:fillRef>
            <a:effectRef idx="0">
              <a:schemeClr val="accent1"/>
            </a:effectRef>
            <a:fontRef idx="minor">
              <a:schemeClr val="tx1"/>
            </a:fontRef>
          </p:style>
        </p:cxnSp>
      </p:grpSp>
      <p:grpSp>
        <p:nvGrpSpPr>
          <p:cNvPr id="9" name="组合 8"/>
          <p:cNvGrpSpPr/>
          <p:nvPr/>
        </p:nvGrpSpPr>
        <p:grpSpPr>
          <a:xfrm>
            <a:off x="4832030" y="3016476"/>
            <a:ext cx="1821854" cy="2048823"/>
            <a:chOff x="5377954" y="2860809"/>
            <a:chExt cx="1821854" cy="2048823"/>
          </a:xfrm>
        </p:grpSpPr>
        <p:sp>
          <p:nvSpPr>
            <p:cNvPr id="34" name="文本框 33"/>
            <p:cNvSpPr txBox="1"/>
            <p:nvPr/>
          </p:nvSpPr>
          <p:spPr>
            <a:xfrm>
              <a:off x="5377954" y="3378251"/>
              <a:ext cx="1821854" cy="1531381"/>
            </a:xfrm>
            <a:prstGeom prst="rect">
              <a:avLst/>
            </a:prstGeom>
            <a:noFill/>
          </p:spPr>
          <p:txBody>
            <a:bodyPr wrap="square" rtlCol="0">
              <a:spAutoFit/>
            </a:bodyPr>
            <a:lstStyle/>
            <a:p>
              <a:pPr>
                <a:lnSpc>
                  <a:spcPct val="150000"/>
                </a:lnSpc>
              </a:pPr>
              <a:r>
                <a:rPr lang="zh-CN" altLang="en-US" sz="1600" dirty="0">
                  <a:solidFill>
                    <a:srgbClr val="D1AF8E"/>
                  </a:solidFill>
                  <a:latin typeface="思源黑体 CN Normal" panose="020B0400000000000000" pitchFamily="34" charset="-122"/>
                  <a:ea typeface="思源黑体 CN Normal" panose="020B0400000000000000" pitchFamily="34" charset="-122"/>
                </a:rPr>
                <a:t>内容内容内容内容内容内容内容内容内容内容内容内容内容内容内容内容</a:t>
              </a:r>
              <a:endParaRPr lang="zh-CN" altLang="en-US" sz="1600" dirty="0">
                <a:solidFill>
                  <a:srgbClr val="D1AF8E"/>
                </a:solidFill>
                <a:latin typeface="思源黑体 CN Normal" panose="020B0400000000000000" pitchFamily="34" charset="-122"/>
                <a:ea typeface="思源黑体 CN Normal" panose="020B0400000000000000" pitchFamily="34" charset="-122"/>
              </a:endParaRPr>
            </a:p>
          </p:txBody>
        </p:sp>
        <p:grpSp>
          <p:nvGrpSpPr>
            <p:cNvPr id="63" name="组合 62"/>
            <p:cNvGrpSpPr/>
            <p:nvPr/>
          </p:nvGrpSpPr>
          <p:grpSpPr>
            <a:xfrm>
              <a:off x="5446642" y="2885078"/>
              <a:ext cx="414318" cy="413127"/>
              <a:chOff x="6414038" y="1989610"/>
              <a:chExt cx="1369608" cy="1365675"/>
            </a:xfrm>
          </p:grpSpPr>
          <p:sp>
            <p:nvSpPr>
              <p:cNvPr id="64" name="不完整圆 63"/>
              <p:cNvSpPr/>
              <p:nvPr/>
            </p:nvSpPr>
            <p:spPr>
              <a:xfrm>
                <a:off x="6414038" y="2107054"/>
                <a:ext cx="1248231" cy="1248231"/>
              </a:xfrm>
              <a:prstGeom prst="pie">
                <a:avLst/>
              </a:prstGeom>
              <a:noFill/>
              <a:ln w="15875" cap="rnd">
                <a:solidFill>
                  <a:srgbClr val="D1AF8E"/>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5" name="不完整圆 64"/>
              <p:cNvSpPr/>
              <p:nvPr/>
            </p:nvSpPr>
            <p:spPr>
              <a:xfrm rot="5400000">
                <a:off x="6535415" y="1989610"/>
                <a:ext cx="1248231" cy="1248231"/>
              </a:xfrm>
              <a:prstGeom prst="pie">
                <a:avLst>
                  <a:gd name="adj1" fmla="val 10702503"/>
                  <a:gd name="adj2" fmla="val 16200000"/>
                </a:avLst>
              </a:prstGeom>
              <a:noFill/>
              <a:ln w="15875" cap="rnd">
                <a:solidFill>
                  <a:srgbClr val="D1AF8E"/>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79" name="文本框 78"/>
            <p:cNvSpPr txBox="1"/>
            <p:nvPr/>
          </p:nvSpPr>
          <p:spPr>
            <a:xfrm>
              <a:off x="5886454" y="2860809"/>
              <a:ext cx="1221665" cy="523220"/>
            </a:xfrm>
            <a:prstGeom prst="rect">
              <a:avLst/>
            </a:prstGeom>
            <a:noFill/>
          </p:spPr>
          <p:txBody>
            <a:bodyPr wrap="square" rtlCol="0">
              <a:spAutoFit/>
            </a:bodyPr>
            <a:lstStyle/>
            <a:p>
              <a:r>
                <a:rPr lang="en-US" altLang="zh-CN" sz="2800" dirty="0">
                  <a:solidFill>
                    <a:srgbClr val="D1AF8E"/>
                  </a:solidFill>
                  <a:latin typeface="思源黑体 CN Medium" panose="020B0600000000000000" pitchFamily="34" charset="-122"/>
                  <a:ea typeface="思源黑体 CN Medium" panose="020B0600000000000000" pitchFamily="34" charset="-122"/>
                </a:rPr>
                <a:t>12345</a:t>
              </a:r>
              <a:endParaRPr lang="zh-CN" altLang="en-US" sz="2800" dirty="0">
                <a:solidFill>
                  <a:srgbClr val="D1AF8E"/>
                </a:solidFill>
                <a:latin typeface="思源黑体 CN Medium" panose="020B0600000000000000" pitchFamily="34" charset="-122"/>
                <a:ea typeface="思源黑体 CN Medium" panose="020B0600000000000000" pitchFamily="34" charset="-122"/>
              </a:endParaRPr>
            </a:p>
          </p:txBody>
        </p:sp>
      </p:grpSp>
      <p:cxnSp>
        <p:nvCxnSpPr>
          <p:cNvPr id="82" name="直接连接符 81"/>
          <p:cNvCxnSpPr/>
          <p:nvPr/>
        </p:nvCxnSpPr>
        <p:spPr>
          <a:xfrm>
            <a:off x="7093196" y="2829214"/>
            <a:ext cx="0" cy="2423347"/>
          </a:xfrm>
          <a:prstGeom prst="line">
            <a:avLst/>
          </a:prstGeom>
          <a:ln w="28575">
            <a:solidFill>
              <a:srgbClr val="D1AF8E"/>
            </a:solidFill>
            <a:prstDash val="dash"/>
          </a:ln>
        </p:spPr>
        <p:style>
          <a:lnRef idx="1">
            <a:schemeClr val="accent1"/>
          </a:lnRef>
          <a:fillRef idx="0">
            <a:schemeClr val="accent1"/>
          </a:fillRef>
          <a:effectRef idx="0">
            <a:schemeClr val="accent1"/>
          </a:effectRef>
          <a:fontRef idx="minor">
            <a:schemeClr val="tx1"/>
          </a:fontRef>
        </p:style>
      </p:cxnSp>
      <p:grpSp>
        <p:nvGrpSpPr>
          <p:cNvPr id="83" name="组合 82"/>
          <p:cNvGrpSpPr/>
          <p:nvPr/>
        </p:nvGrpSpPr>
        <p:grpSpPr>
          <a:xfrm>
            <a:off x="7456334" y="3016476"/>
            <a:ext cx="1821854" cy="2048823"/>
            <a:chOff x="5377954" y="2860809"/>
            <a:chExt cx="1821854" cy="2048823"/>
          </a:xfrm>
        </p:grpSpPr>
        <p:sp>
          <p:nvSpPr>
            <p:cNvPr id="84" name="文本框 83"/>
            <p:cNvSpPr txBox="1"/>
            <p:nvPr/>
          </p:nvSpPr>
          <p:spPr>
            <a:xfrm>
              <a:off x="5377954" y="3378251"/>
              <a:ext cx="1821854" cy="1531381"/>
            </a:xfrm>
            <a:prstGeom prst="rect">
              <a:avLst/>
            </a:prstGeom>
            <a:noFill/>
          </p:spPr>
          <p:txBody>
            <a:bodyPr wrap="square" rtlCol="0">
              <a:spAutoFit/>
            </a:bodyPr>
            <a:lstStyle/>
            <a:p>
              <a:pPr>
                <a:lnSpc>
                  <a:spcPct val="150000"/>
                </a:lnSpc>
              </a:pPr>
              <a:r>
                <a:rPr lang="zh-CN" altLang="en-US" sz="1600" dirty="0">
                  <a:solidFill>
                    <a:srgbClr val="D1AF8E"/>
                  </a:solidFill>
                  <a:latin typeface="思源黑体 CN Normal" panose="020B0400000000000000" pitchFamily="34" charset="-122"/>
                  <a:ea typeface="思源黑体 CN Normal" panose="020B0400000000000000" pitchFamily="34" charset="-122"/>
                </a:rPr>
                <a:t>内容内容内容内容内容内容内容内容内容内容内容内容内容内容内容内容</a:t>
              </a:r>
              <a:endParaRPr lang="zh-CN" altLang="en-US" sz="1600" dirty="0">
                <a:solidFill>
                  <a:srgbClr val="D1AF8E"/>
                </a:solidFill>
                <a:latin typeface="思源黑体 CN Normal" panose="020B0400000000000000" pitchFamily="34" charset="-122"/>
                <a:ea typeface="思源黑体 CN Normal" panose="020B0400000000000000" pitchFamily="34" charset="-122"/>
              </a:endParaRPr>
            </a:p>
          </p:txBody>
        </p:sp>
        <p:sp>
          <p:nvSpPr>
            <p:cNvPr id="86" name="文本框 85"/>
            <p:cNvSpPr txBox="1"/>
            <p:nvPr/>
          </p:nvSpPr>
          <p:spPr>
            <a:xfrm>
              <a:off x="5886454" y="2860809"/>
              <a:ext cx="1221665" cy="523220"/>
            </a:xfrm>
            <a:prstGeom prst="rect">
              <a:avLst/>
            </a:prstGeom>
            <a:noFill/>
          </p:spPr>
          <p:txBody>
            <a:bodyPr wrap="square" rtlCol="0">
              <a:spAutoFit/>
            </a:bodyPr>
            <a:lstStyle/>
            <a:p>
              <a:r>
                <a:rPr lang="en-US" altLang="zh-CN" sz="2800" dirty="0">
                  <a:solidFill>
                    <a:srgbClr val="D1AF8E"/>
                  </a:solidFill>
                  <a:latin typeface="思源黑体 CN Medium" panose="020B0600000000000000" pitchFamily="34" charset="-122"/>
                  <a:ea typeface="思源黑体 CN Medium" panose="020B0600000000000000" pitchFamily="34" charset="-122"/>
                </a:rPr>
                <a:t>12345</a:t>
              </a:r>
              <a:endParaRPr lang="zh-CN" altLang="en-US" sz="2800" dirty="0">
                <a:solidFill>
                  <a:srgbClr val="D1AF8E"/>
                </a:solidFill>
                <a:latin typeface="思源黑体 CN Medium" panose="020B0600000000000000" pitchFamily="34" charset="-122"/>
                <a:ea typeface="思源黑体 CN Medium" panose="020B0600000000000000" pitchFamily="34" charset="-122"/>
              </a:endParaRPr>
            </a:p>
          </p:txBody>
        </p:sp>
      </p:grpSp>
      <p:cxnSp>
        <p:nvCxnSpPr>
          <p:cNvPr id="89" name="直接连接符 88"/>
          <p:cNvCxnSpPr/>
          <p:nvPr/>
        </p:nvCxnSpPr>
        <p:spPr>
          <a:xfrm>
            <a:off x="9717500" y="2829214"/>
            <a:ext cx="0" cy="2423347"/>
          </a:xfrm>
          <a:prstGeom prst="line">
            <a:avLst/>
          </a:prstGeom>
          <a:ln w="28575">
            <a:solidFill>
              <a:srgbClr val="D1AF8E"/>
            </a:solidFill>
            <a:prstDash val="dash"/>
          </a:ln>
        </p:spPr>
        <p:style>
          <a:lnRef idx="1">
            <a:schemeClr val="accent1"/>
          </a:lnRef>
          <a:fillRef idx="0">
            <a:schemeClr val="accent1"/>
          </a:fillRef>
          <a:effectRef idx="0">
            <a:schemeClr val="accent1"/>
          </a:effectRef>
          <a:fontRef idx="minor">
            <a:schemeClr val="tx1"/>
          </a:fontRef>
        </p:style>
      </p:cxnSp>
      <p:grpSp>
        <p:nvGrpSpPr>
          <p:cNvPr id="90" name="组合 89"/>
          <p:cNvGrpSpPr/>
          <p:nvPr/>
        </p:nvGrpSpPr>
        <p:grpSpPr>
          <a:xfrm>
            <a:off x="10104303" y="3016476"/>
            <a:ext cx="1821854" cy="2048823"/>
            <a:chOff x="5377954" y="2860809"/>
            <a:chExt cx="1821854" cy="2048823"/>
          </a:xfrm>
        </p:grpSpPr>
        <p:sp>
          <p:nvSpPr>
            <p:cNvPr id="91" name="文本框 90"/>
            <p:cNvSpPr txBox="1"/>
            <p:nvPr/>
          </p:nvSpPr>
          <p:spPr>
            <a:xfrm>
              <a:off x="5377954" y="3378251"/>
              <a:ext cx="1821854" cy="1531381"/>
            </a:xfrm>
            <a:prstGeom prst="rect">
              <a:avLst/>
            </a:prstGeom>
            <a:noFill/>
          </p:spPr>
          <p:txBody>
            <a:bodyPr wrap="square" rtlCol="0">
              <a:spAutoFit/>
            </a:bodyPr>
            <a:lstStyle/>
            <a:p>
              <a:pPr>
                <a:lnSpc>
                  <a:spcPct val="150000"/>
                </a:lnSpc>
              </a:pPr>
              <a:r>
                <a:rPr lang="zh-CN" altLang="en-US" sz="1600" dirty="0">
                  <a:solidFill>
                    <a:srgbClr val="D1AF8E"/>
                  </a:solidFill>
                  <a:latin typeface="思源黑体 CN Normal" panose="020B0400000000000000" pitchFamily="34" charset="-122"/>
                  <a:ea typeface="思源黑体 CN Normal" panose="020B0400000000000000" pitchFamily="34" charset="-122"/>
                </a:rPr>
                <a:t>内容内容内容内容内容内容内容内容内容内容内容内容内容内容内容内容</a:t>
              </a:r>
              <a:endParaRPr lang="zh-CN" altLang="en-US" sz="1600" dirty="0">
                <a:solidFill>
                  <a:srgbClr val="D1AF8E"/>
                </a:solidFill>
                <a:latin typeface="思源黑体 CN Normal" panose="020B0400000000000000" pitchFamily="34" charset="-122"/>
                <a:ea typeface="思源黑体 CN Normal" panose="020B0400000000000000" pitchFamily="34" charset="-122"/>
              </a:endParaRPr>
            </a:p>
          </p:txBody>
        </p:sp>
        <p:sp>
          <p:nvSpPr>
            <p:cNvPr id="93" name="文本框 92"/>
            <p:cNvSpPr txBox="1"/>
            <p:nvPr/>
          </p:nvSpPr>
          <p:spPr>
            <a:xfrm>
              <a:off x="5886454" y="2860809"/>
              <a:ext cx="1221665" cy="523220"/>
            </a:xfrm>
            <a:prstGeom prst="rect">
              <a:avLst/>
            </a:prstGeom>
            <a:noFill/>
          </p:spPr>
          <p:txBody>
            <a:bodyPr wrap="square" rtlCol="0">
              <a:spAutoFit/>
            </a:bodyPr>
            <a:lstStyle/>
            <a:p>
              <a:r>
                <a:rPr lang="en-US" altLang="zh-CN" sz="2800" dirty="0">
                  <a:solidFill>
                    <a:srgbClr val="D1AF8E"/>
                  </a:solidFill>
                  <a:latin typeface="思源黑体 CN Medium" panose="020B0600000000000000" pitchFamily="34" charset="-122"/>
                  <a:ea typeface="思源黑体 CN Medium" panose="020B0600000000000000" pitchFamily="34" charset="-122"/>
                </a:rPr>
                <a:t>12345</a:t>
              </a:r>
              <a:endParaRPr lang="zh-CN" altLang="en-US" sz="2800" dirty="0">
                <a:solidFill>
                  <a:srgbClr val="D1AF8E"/>
                </a:solidFill>
                <a:latin typeface="思源黑体 CN Medium" panose="020B0600000000000000" pitchFamily="34" charset="-122"/>
                <a:ea typeface="思源黑体 CN Medium" panose="020B0600000000000000" pitchFamily="34" charset="-122"/>
              </a:endParaRPr>
            </a:p>
          </p:txBody>
        </p: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 name="椭圆 29"/>
          <p:cNvSpPr/>
          <p:nvPr/>
        </p:nvSpPr>
        <p:spPr>
          <a:xfrm>
            <a:off x="7820025" y="-1780649"/>
            <a:ext cx="1128186" cy="1128186"/>
          </a:xfrm>
          <a:prstGeom prst="ellipse">
            <a:avLst/>
          </a:prstGeom>
          <a:solidFill>
            <a:srgbClr val="A311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9132357" y="-1780649"/>
            <a:ext cx="1128186" cy="1128186"/>
          </a:xfrm>
          <a:prstGeom prst="ellipse">
            <a:avLst/>
          </a:prstGeom>
          <a:solidFill>
            <a:srgbClr val="D1AF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10444689" y="-1780649"/>
            <a:ext cx="1128186" cy="1128186"/>
          </a:xfrm>
          <a:prstGeom prst="ellipse">
            <a:avLst/>
          </a:prstGeom>
          <a:solidFill>
            <a:srgbClr val="B378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11757021" y="-1780649"/>
            <a:ext cx="1128186" cy="1128186"/>
          </a:xfrm>
          <a:prstGeom prst="ellipse">
            <a:avLst/>
          </a:prstGeom>
          <a:solidFill>
            <a:srgbClr val="314E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25"/>
          <p:cNvSpPr txBox="1"/>
          <p:nvPr/>
        </p:nvSpPr>
        <p:spPr>
          <a:xfrm>
            <a:off x="4879705" y="203338"/>
            <a:ext cx="954107" cy="1015663"/>
          </a:xfrm>
          <a:prstGeom prst="rect">
            <a:avLst/>
          </a:prstGeom>
          <a:noFill/>
        </p:spPr>
        <p:txBody>
          <a:bodyPr wrap="none" rtlCol="0">
            <a:spAutoFit/>
          </a:bodyPr>
          <a:lstStyle/>
          <a:p>
            <a:r>
              <a:rPr lang="zh-CN" altLang="en-US" sz="6000" dirty="0">
                <a:latin typeface="庞门正道粗书体" panose="02010600030101010101" pitchFamily="2" charset="-122"/>
                <a:ea typeface="庞门正道粗书体" panose="02010600030101010101" pitchFamily="2" charset="-122"/>
              </a:rPr>
              <a:t>数</a:t>
            </a:r>
            <a:endParaRPr lang="zh-CN" altLang="en-US" sz="6000" dirty="0">
              <a:latin typeface="庞门正道粗书体" panose="02010600030101010101" pitchFamily="2" charset="-122"/>
              <a:ea typeface="庞门正道粗书体" panose="02010600030101010101" pitchFamily="2" charset="-122"/>
            </a:endParaRPr>
          </a:p>
        </p:txBody>
      </p:sp>
      <p:sp>
        <p:nvSpPr>
          <p:cNvPr id="27" name="文本框 26"/>
          <p:cNvSpPr txBox="1"/>
          <p:nvPr/>
        </p:nvSpPr>
        <p:spPr>
          <a:xfrm>
            <a:off x="5493551" y="295671"/>
            <a:ext cx="877163" cy="923330"/>
          </a:xfrm>
          <a:prstGeom prst="rect">
            <a:avLst/>
          </a:prstGeom>
          <a:noFill/>
        </p:spPr>
        <p:txBody>
          <a:bodyPr wrap="none" rtlCol="0">
            <a:spAutoFit/>
          </a:bodyPr>
          <a:lstStyle/>
          <a:p>
            <a:r>
              <a:rPr lang="zh-CN" altLang="en-US" sz="5400" dirty="0">
                <a:latin typeface="庞门正道粗书体" panose="02010600030101010101" pitchFamily="2" charset="-122"/>
                <a:ea typeface="庞门正道粗书体" panose="02010600030101010101" pitchFamily="2" charset="-122"/>
              </a:rPr>
              <a:t>据</a:t>
            </a:r>
            <a:endParaRPr lang="zh-CN" altLang="en-US" sz="5400" dirty="0">
              <a:latin typeface="庞门正道粗书体" panose="02010600030101010101" pitchFamily="2" charset="-122"/>
              <a:ea typeface="庞门正道粗书体" panose="02010600030101010101" pitchFamily="2" charset="-122"/>
            </a:endParaRPr>
          </a:p>
        </p:txBody>
      </p:sp>
      <p:sp>
        <p:nvSpPr>
          <p:cNvPr id="28" name="文本框 27"/>
          <p:cNvSpPr txBox="1"/>
          <p:nvPr/>
        </p:nvSpPr>
        <p:spPr>
          <a:xfrm>
            <a:off x="6077068" y="283189"/>
            <a:ext cx="1031051" cy="1107996"/>
          </a:xfrm>
          <a:prstGeom prst="rect">
            <a:avLst/>
          </a:prstGeom>
          <a:noFill/>
        </p:spPr>
        <p:txBody>
          <a:bodyPr wrap="none" rtlCol="0">
            <a:spAutoFit/>
          </a:bodyPr>
          <a:lstStyle/>
          <a:p>
            <a:r>
              <a:rPr lang="zh-CN" altLang="en-US" sz="6600" dirty="0">
                <a:latin typeface="庞门正道粗书体" panose="02010600030101010101" pitchFamily="2" charset="-122"/>
                <a:ea typeface="庞门正道粗书体" panose="02010600030101010101" pitchFamily="2" charset="-122"/>
              </a:rPr>
              <a:t>分</a:t>
            </a:r>
            <a:endParaRPr lang="zh-CN" altLang="en-US" sz="6600" dirty="0">
              <a:latin typeface="庞门正道粗书体" panose="02010600030101010101" pitchFamily="2" charset="-122"/>
              <a:ea typeface="庞门正道粗书体" panose="02010600030101010101" pitchFamily="2" charset="-122"/>
            </a:endParaRPr>
          </a:p>
        </p:txBody>
      </p:sp>
      <p:sp>
        <p:nvSpPr>
          <p:cNvPr id="29" name="文本框 28"/>
          <p:cNvSpPr txBox="1"/>
          <p:nvPr/>
        </p:nvSpPr>
        <p:spPr>
          <a:xfrm>
            <a:off x="6508537" y="326151"/>
            <a:ext cx="877163" cy="923330"/>
          </a:xfrm>
          <a:prstGeom prst="rect">
            <a:avLst/>
          </a:prstGeom>
          <a:noFill/>
        </p:spPr>
        <p:txBody>
          <a:bodyPr wrap="none" rtlCol="0">
            <a:spAutoFit/>
          </a:bodyPr>
          <a:lstStyle/>
          <a:p>
            <a:r>
              <a:rPr lang="zh-CN" altLang="en-US" sz="5400" dirty="0">
                <a:latin typeface="庞门正道粗书体" panose="02010600030101010101" pitchFamily="2" charset="-122"/>
                <a:ea typeface="庞门正道粗书体" panose="02010600030101010101" pitchFamily="2" charset="-122"/>
              </a:rPr>
              <a:t>析</a:t>
            </a:r>
            <a:endParaRPr lang="zh-CN" altLang="en-US" sz="5400" dirty="0">
              <a:latin typeface="庞门正道粗书体" panose="02010600030101010101" pitchFamily="2" charset="-122"/>
              <a:ea typeface="庞门正道粗书体" panose="02010600030101010101" pitchFamily="2" charset="-122"/>
            </a:endParaRPr>
          </a:p>
        </p:txBody>
      </p:sp>
      <p:sp>
        <p:nvSpPr>
          <p:cNvPr id="60" name="任意多边形: 形状 59"/>
          <p:cNvSpPr/>
          <p:nvPr/>
        </p:nvSpPr>
        <p:spPr>
          <a:xfrm>
            <a:off x="5561543" y="1399083"/>
            <a:ext cx="1031051" cy="30672"/>
          </a:xfrm>
          <a:custGeom>
            <a:avLst/>
            <a:gdLst>
              <a:gd name="connsiteX0" fmla="*/ 0 w 1031051"/>
              <a:gd name="connsiteY0" fmla="*/ 0 h 30672"/>
              <a:gd name="connsiteX1" fmla="*/ 1031051 w 1031051"/>
              <a:gd name="connsiteY1" fmla="*/ 0 h 30672"/>
              <a:gd name="connsiteX2" fmla="*/ 1031051 w 1031051"/>
              <a:gd name="connsiteY2" fmla="*/ 30672 h 30672"/>
              <a:gd name="connsiteX3" fmla="*/ 0 w 1031051"/>
              <a:gd name="connsiteY3" fmla="*/ 30672 h 30672"/>
            </a:gdLst>
            <a:ahLst/>
            <a:cxnLst>
              <a:cxn ang="0">
                <a:pos x="connsiteX0" y="connsiteY0"/>
              </a:cxn>
              <a:cxn ang="0">
                <a:pos x="connsiteX1" y="connsiteY1"/>
              </a:cxn>
              <a:cxn ang="0">
                <a:pos x="connsiteX2" y="connsiteY2"/>
              </a:cxn>
              <a:cxn ang="0">
                <a:pos x="connsiteX3" y="connsiteY3"/>
              </a:cxn>
            </a:cxnLst>
            <a:rect l="l" t="t" r="r" b="b"/>
            <a:pathLst>
              <a:path w="1031051" h="30672">
                <a:moveTo>
                  <a:pt x="0" y="0"/>
                </a:moveTo>
                <a:lnTo>
                  <a:pt x="1031051" y="0"/>
                </a:lnTo>
                <a:lnTo>
                  <a:pt x="1031051" y="30672"/>
                </a:lnTo>
                <a:lnTo>
                  <a:pt x="0" y="30672"/>
                </a:lnTo>
                <a:close/>
              </a:path>
            </a:pathLst>
          </a:custGeom>
          <a:solidFill>
            <a:srgbClr val="A3111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1" name="文本框 60"/>
          <p:cNvSpPr txBox="1"/>
          <p:nvPr/>
        </p:nvSpPr>
        <p:spPr>
          <a:xfrm>
            <a:off x="5177748" y="1075889"/>
            <a:ext cx="1773242" cy="400110"/>
          </a:xfrm>
          <a:prstGeom prst="rect">
            <a:avLst/>
          </a:prstGeom>
          <a:noFill/>
        </p:spPr>
        <p:txBody>
          <a:bodyPr wrap="none" rtlCol="0">
            <a:spAutoFit/>
          </a:bodyPr>
          <a:lstStyle/>
          <a:p>
            <a:pPr algn="ctr"/>
            <a:r>
              <a:rPr lang="en-US" altLang="zh-CN" sz="2000" b="0" i="0" dirty="0">
                <a:effectLst/>
                <a:latin typeface="庞门正道粗书体" panose="02010600030101010101" pitchFamily="2" charset="-122"/>
                <a:ea typeface="庞门正道粗书体" panose="02010600030101010101" pitchFamily="2" charset="-122"/>
              </a:rPr>
              <a:t>DATA  ANALYSIS</a:t>
            </a:r>
            <a:endParaRPr lang="en-US" altLang="zh-CN" sz="2000" b="0" i="0" dirty="0">
              <a:effectLst/>
              <a:latin typeface="庞门正道粗书体" panose="02010600030101010101" pitchFamily="2" charset="-122"/>
              <a:ea typeface="庞门正道粗书体" panose="02010600030101010101" pitchFamily="2" charset="-122"/>
            </a:endParaRPr>
          </a:p>
        </p:txBody>
      </p:sp>
      <p:grpSp>
        <p:nvGrpSpPr>
          <p:cNvPr id="52" name="组合 51"/>
          <p:cNvGrpSpPr/>
          <p:nvPr/>
        </p:nvGrpSpPr>
        <p:grpSpPr>
          <a:xfrm>
            <a:off x="2827035" y="3135650"/>
            <a:ext cx="1932672" cy="1244990"/>
            <a:chOff x="723054" y="4667884"/>
            <a:chExt cx="1932672" cy="1244990"/>
          </a:xfrm>
        </p:grpSpPr>
        <p:sp>
          <p:nvSpPr>
            <p:cNvPr id="78" name="文本框 77"/>
            <p:cNvSpPr txBox="1"/>
            <p:nvPr/>
          </p:nvSpPr>
          <p:spPr>
            <a:xfrm>
              <a:off x="723054" y="4667884"/>
              <a:ext cx="1932672" cy="707886"/>
            </a:xfrm>
            <a:prstGeom prst="rect">
              <a:avLst/>
            </a:prstGeom>
            <a:noFill/>
          </p:spPr>
          <p:txBody>
            <a:bodyPr wrap="square" rtlCol="0">
              <a:spAutoFit/>
            </a:bodyPr>
            <a:lstStyle/>
            <a:p>
              <a:pPr algn="ctr"/>
              <a:r>
                <a:rPr lang="en-US" altLang="zh-CN" sz="4000" dirty="0">
                  <a:solidFill>
                    <a:srgbClr val="D1AF8E"/>
                  </a:solidFill>
                  <a:latin typeface="思源宋体 CN Heavy" panose="02020900000000000000" pitchFamily="18" charset="-122"/>
                  <a:ea typeface="思源宋体 CN Heavy" panose="02020900000000000000" pitchFamily="18" charset="-122"/>
                </a:rPr>
                <a:t>38%</a:t>
              </a:r>
              <a:endParaRPr lang="zh-CN" altLang="en-US" sz="4000" dirty="0">
                <a:solidFill>
                  <a:srgbClr val="D1AF8E"/>
                </a:solidFill>
                <a:latin typeface="思源宋体 CN Heavy" panose="02020900000000000000" pitchFamily="18" charset="-122"/>
                <a:ea typeface="思源宋体 CN Heavy" panose="02020900000000000000" pitchFamily="18" charset="-122"/>
              </a:endParaRPr>
            </a:p>
          </p:txBody>
        </p:sp>
        <p:sp>
          <p:nvSpPr>
            <p:cNvPr id="77" name="文本框 76"/>
            <p:cNvSpPr txBox="1"/>
            <p:nvPr/>
          </p:nvSpPr>
          <p:spPr>
            <a:xfrm>
              <a:off x="723054" y="5249423"/>
              <a:ext cx="1932672" cy="663451"/>
            </a:xfrm>
            <a:prstGeom prst="rect">
              <a:avLst/>
            </a:prstGeom>
            <a:noFill/>
          </p:spPr>
          <p:txBody>
            <a:bodyPr wrap="square" rtlCol="0">
              <a:spAutoFit/>
            </a:bodyPr>
            <a:lstStyle/>
            <a:p>
              <a:pPr algn="ctr">
                <a:lnSpc>
                  <a:spcPct val="120000"/>
                </a:lnSpc>
              </a:pPr>
              <a:r>
                <a:rPr lang="zh-CN" altLang="en-US" sz="1600" dirty="0">
                  <a:solidFill>
                    <a:schemeClr val="tx1">
                      <a:lumMod val="65000"/>
                      <a:lumOff val="35000"/>
                    </a:schemeClr>
                  </a:solidFill>
                  <a:latin typeface="思源黑体 CN Normal" panose="020B0400000000000000" pitchFamily="34" charset="-122"/>
                  <a:ea typeface="思源黑体 CN Normal" panose="020B0400000000000000" pitchFamily="34" charset="-122"/>
                </a:rPr>
                <a:t>内容内容内容内容内容内容内容</a:t>
              </a:r>
              <a:endParaRPr lang="zh-CN" altLang="en-US" sz="1600" dirty="0">
                <a:solidFill>
                  <a:schemeClr val="tx1">
                    <a:lumMod val="65000"/>
                    <a:lumOff val="35000"/>
                  </a:schemeClr>
                </a:solidFill>
                <a:latin typeface="思源黑体 CN Normal" panose="020B0400000000000000" pitchFamily="34" charset="-122"/>
                <a:ea typeface="思源黑体 CN Normal" panose="020B0400000000000000" pitchFamily="34" charset="-122"/>
              </a:endParaRPr>
            </a:p>
          </p:txBody>
        </p:sp>
      </p:grpSp>
      <p:grpSp>
        <p:nvGrpSpPr>
          <p:cNvPr id="12" name="组合 11"/>
          <p:cNvGrpSpPr/>
          <p:nvPr/>
        </p:nvGrpSpPr>
        <p:grpSpPr>
          <a:xfrm>
            <a:off x="669044" y="3659189"/>
            <a:ext cx="6281946" cy="2706180"/>
            <a:chOff x="1192151" y="3423409"/>
            <a:chExt cx="7375107" cy="2706180"/>
          </a:xfrm>
        </p:grpSpPr>
        <p:sp>
          <p:nvSpPr>
            <p:cNvPr id="103" name="等腰三角形 102"/>
            <p:cNvSpPr/>
            <p:nvPr/>
          </p:nvSpPr>
          <p:spPr>
            <a:xfrm>
              <a:off x="1192151" y="3423409"/>
              <a:ext cx="2750604" cy="2706180"/>
            </a:xfrm>
            <a:prstGeom prst="triangle">
              <a:avLst/>
            </a:prstGeom>
            <a:gradFill>
              <a:gsLst>
                <a:gs pos="26000">
                  <a:srgbClr val="A31114"/>
                </a:gs>
                <a:gs pos="99000">
                  <a:srgbClr val="A31114">
                    <a:alpha val="3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04" name="任意多边形: 形状 103"/>
            <p:cNvSpPr/>
            <p:nvPr/>
          </p:nvSpPr>
          <p:spPr>
            <a:xfrm>
              <a:off x="2569549" y="3427532"/>
              <a:ext cx="1373206" cy="2702057"/>
            </a:xfrm>
            <a:custGeom>
              <a:avLst/>
              <a:gdLst>
                <a:gd name="connsiteX0" fmla="*/ 0 w 1351198"/>
                <a:gd name="connsiteY0" fmla="*/ 0 h 2330070"/>
                <a:gd name="connsiteX1" fmla="*/ 1351198 w 1351198"/>
                <a:gd name="connsiteY1" fmla="*/ 2330070 h 2330070"/>
                <a:gd name="connsiteX2" fmla="*/ 725013 w 1351198"/>
                <a:gd name="connsiteY2" fmla="*/ 2330070 h 2330070"/>
              </a:gdLst>
              <a:ahLst/>
              <a:cxnLst>
                <a:cxn ang="0">
                  <a:pos x="connsiteX0" y="connsiteY0"/>
                </a:cxn>
                <a:cxn ang="0">
                  <a:pos x="connsiteX1" y="connsiteY1"/>
                </a:cxn>
                <a:cxn ang="0">
                  <a:pos x="connsiteX2" y="connsiteY2"/>
                </a:cxn>
              </a:cxnLst>
              <a:rect l="l" t="t" r="r" b="b"/>
              <a:pathLst>
                <a:path w="1351198" h="2330070">
                  <a:moveTo>
                    <a:pt x="0" y="0"/>
                  </a:moveTo>
                  <a:lnTo>
                    <a:pt x="1351198" y="2330070"/>
                  </a:lnTo>
                  <a:lnTo>
                    <a:pt x="725013" y="2330070"/>
                  </a:lnTo>
                  <a:close/>
                </a:path>
              </a:pathLst>
            </a:custGeom>
            <a:gradFill>
              <a:gsLst>
                <a:gs pos="100000">
                  <a:srgbClr val="A31114"/>
                </a:gs>
                <a:gs pos="0">
                  <a:srgbClr val="D1AF8E">
                    <a:alpha val="30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p>
          </p:txBody>
        </p:sp>
        <p:sp>
          <p:nvSpPr>
            <p:cNvPr id="101" name="等腰三角形 100"/>
            <p:cNvSpPr/>
            <p:nvPr/>
          </p:nvSpPr>
          <p:spPr>
            <a:xfrm>
              <a:off x="3256152" y="4312239"/>
              <a:ext cx="3077491" cy="1817350"/>
            </a:xfrm>
            <a:prstGeom prst="triangle">
              <a:avLst/>
            </a:prstGeom>
            <a:gradFill>
              <a:gsLst>
                <a:gs pos="26000">
                  <a:srgbClr val="D1AF8E"/>
                </a:gs>
                <a:gs pos="99000">
                  <a:srgbClr val="D1AF8E">
                    <a:alpha val="3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02" name="任意多边形: 形状 101"/>
            <p:cNvSpPr/>
            <p:nvPr/>
          </p:nvSpPr>
          <p:spPr>
            <a:xfrm>
              <a:off x="4797243" y="4315008"/>
              <a:ext cx="1536400" cy="1814581"/>
            </a:xfrm>
            <a:custGeom>
              <a:avLst/>
              <a:gdLst>
                <a:gd name="connsiteX0" fmla="*/ 0 w 1351198"/>
                <a:gd name="connsiteY0" fmla="*/ 0 h 2330070"/>
                <a:gd name="connsiteX1" fmla="*/ 1351198 w 1351198"/>
                <a:gd name="connsiteY1" fmla="*/ 2330070 h 2330070"/>
                <a:gd name="connsiteX2" fmla="*/ 725013 w 1351198"/>
                <a:gd name="connsiteY2" fmla="*/ 2330070 h 2330070"/>
              </a:gdLst>
              <a:ahLst/>
              <a:cxnLst>
                <a:cxn ang="0">
                  <a:pos x="connsiteX0" y="connsiteY0"/>
                </a:cxn>
                <a:cxn ang="0">
                  <a:pos x="connsiteX1" y="connsiteY1"/>
                </a:cxn>
                <a:cxn ang="0">
                  <a:pos x="connsiteX2" y="connsiteY2"/>
                </a:cxn>
              </a:cxnLst>
              <a:rect l="l" t="t" r="r" b="b"/>
              <a:pathLst>
                <a:path w="1351198" h="2330070">
                  <a:moveTo>
                    <a:pt x="0" y="0"/>
                  </a:moveTo>
                  <a:lnTo>
                    <a:pt x="1351198" y="2330070"/>
                  </a:lnTo>
                  <a:lnTo>
                    <a:pt x="725013" y="2330070"/>
                  </a:lnTo>
                  <a:close/>
                </a:path>
              </a:pathLst>
            </a:custGeom>
            <a:gradFill>
              <a:gsLst>
                <a:gs pos="100000">
                  <a:srgbClr val="B3783D">
                    <a:alpha val="30000"/>
                  </a:srgbClr>
                </a:gs>
                <a:gs pos="0">
                  <a:srgbClr val="B3783D"/>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p>
          </p:txBody>
        </p:sp>
        <p:sp>
          <p:nvSpPr>
            <p:cNvPr id="99" name="等腰三角形 98"/>
            <p:cNvSpPr/>
            <p:nvPr/>
          </p:nvSpPr>
          <p:spPr>
            <a:xfrm>
              <a:off x="5777569" y="3759957"/>
              <a:ext cx="2789689" cy="2369632"/>
            </a:xfrm>
            <a:prstGeom prst="triangle">
              <a:avLst/>
            </a:prstGeom>
            <a:gradFill>
              <a:gsLst>
                <a:gs pos="26000">
                  <a:srgbClr val="A31114"/>
                </a:gs>
                <a:gs pos="99000">
                  <a:srgbClr val="A31114">
                    <a:alpha val="3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00" name="任意多边形: 形状 99"/>
            <p:cNvSpPr/>
            <p:nvPr/>
          </p:nvSpPr>
          <p:spPr>
            <a:xfrm>
              <a:off x="7174539" y="3763567"/>
              <a:ext cx="1392719" cy="2366022"/>
            </a:xfrm>
            <a:custGeom>
              <a:avLst/>
              <a:gdLst>
                <a:gd name="connsiteX0" fmla="*/ 0 w 1351198"/>
                <a:gd name="connsiteY0" fmla="*/ 0 h 2330070"/>
                <a:gd name="connsiteX1" fmla="*/ 1351198 w 1351198"/>
                <a:gd name="connsiteY1" fmla="*/ 2330070 h 2330070"/>
                <a:gd name="connsiteX2" fmla="*/ 725013 w 1351198"/>
                <a:gd name="connsiteY2" fmla="*/ 2330070 h 2330070"/>
              </a:gdLst>
              <a:ahLst/>
              <a:cxnLst>
                <a:cxn ang="0">
                  <a:pos x="connsiteX0" y="connsiteY0"/>
                </a:cxn>
                <a:cxn ang="0">
                  <a:pos x="connsiteX1" y="connsiteY1"/>
                </a:cxn>
                <a:cxn ang="0">
                  <a:pos x="connsiteX2" y="connsiteY2"/>
                </a:cxn>
              </a:cxnLst>
              <a:rect l="l" t="t" r="r" b="b"/>
              <a:pathLst>
                <a:path w="1351198" h="2330070">
                  <a:moveTo>
                    <a:pt x="0" y="0"/>
                  </a:moveTo>
                  <a:lnTo>
                    <a:pt x="1351198" y="2330070"/>
                  </a:lnTo>
                  <a:lnTo>
                    <a:pt x="725013" y="2330070"/>
                  </a:lnTo>
                  <a:close/>
                </a:path>
              </a:pathLst>
            </a:custGeom>
            <a:gradFill>
              <a:gsLst>
                <a:gs pos="100000">
                  <a:srgbClr val="A31114"/>
                </a:gs>
                <a:gs pos="0">
                  <a:srgbClr val="D1AF8E">
                    <a:alpha val="30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p>
          </p:txBody>
        </p:sp>
      </p:grpSp>
      <p:grpSp>
        <p:nvGrpSpPr>
          <p:cNvPr id="105" name="组合 104"/>
          <p:cNvGrpSpPr/>
          <p:nvPr/>
        </p:nvGrpSpPr>
        <p:grpSpPr>
          <a:xfrm>
            <a:off x="4828963" y="2554882"/>
            <a:ext cx="1932672" cy="1244990"/>
            <a:chOff x="723054" y="4667884"/>
            <a:chExt cx="1932672" cy="1244990"/>
          </a:xfrm>
        </p:grpSpPr>
        <p:sp>
          <p:nvSpPr>
            <p:cNvPr id="106" name="文本框 105"/>
            <p:cNvSpPr txBox="1"/>
            <p:nvPr/>
          </p:nvSpPr>
          <p:spPr>
            <a:xfrm>
              <a:off x="723054" y="4667884"/>
              <a:ext cx="1932672" cy="707886"/>
            </a:xfrm>
            <a:prstGeom prst="rect">
              <a:avLst/>
            </a:prstGeom>
            <a:noFill/>
          </p:spPr>
          <p:txBody>
            <a:bodyPr wrap="square" rtlCol="0">
              <a:spAutoFit/>
            </a:bodyPr>
            <a:lstStyle/>
            <a:p>
              <a:pPr algn="ctr"/>
              <a:r>
                <a:rPr lang="en-US" altLang="zh-CN" sz="4000" dirty="0">
                  <a:solidFill>
                    <a:srgbClr val="A31114"/>
                  </a:solidFill>
                  <a:latin typeface="思源宋体 CN Heavy" panose="02020900000000000000" pitchFamily="18" charset="-122"/>
                  <a:ea typeface="思源宋体 CN Heavy" panose="02020900000000000000" pitchFamily="18" charset="-122"/>
                </a:rPr>
                <a:t>52%</a:t>
              </a:r>
              <a:endParaRPr lang="zh-CN" altLang="en-US" sz="4000" dirty="0">
                <a:solidFill>
                  <a:srgbClr val="A31114"/>
                </a:solidFill>
                <a:latin typeface="思源宋体 CN Heavy" panose="02020900000000000000" pitchFamily="18" charset="-122"/>
                <a:ea typeface="思源宋体 CN Heavy" panose="02020900000000000000" pitchFamily="18" charset="-122"/>
              </a:endParaRPr>
            </a:p>
          </p:txBody>
        </p:sp>
        <p:sp>
          <p:nvSpPr>
            <p:cNvPr id="107" name="文本框 106"/>
            <p:cNvSpPr txBox="1"/>
            <p:nvPr/>
          </p:nvSpPr>
          <p:spPr>
            <a:xfrm>
              <a:off x="723054" y="5249423"/>
              <a:ext cx="1932672" cy="663451"/>
            </a:xfrm>
            <a:prstGeom prst="rect">
              <a:avLst/>
            </a:prstGeom>
            <a:noFill/>
          </p:spPr>
          <p:txBody>
            <a:bodyPr wrap="square" rtlCol="0">
              <a:spAutoFit/>
            </a:bodyPr>
            <a:lstStyle/>
            <a:p>
              <a:pPr algn="ctr">
                <a:lnSpc>
                  <a:spcPct val="120000"/>
                </a:lnSpc>
              </a:pPr>
              <a:r>
                <a:rPr lang="zh-CN" altLang="en-US" sz="1600" dirty="0">
                  <a:solidFill>
                    <a:schemeClr val="tx1">
                      <a:lumMod val="65000"/>
                      <a:lumOff val="35000"/>
                    </a:schemeClr>
                  </a:solidFill>
                  <a:latin typeface="思源黑体 CN Normal" panose="020B0400000000000000" pitchFamily="34" charset="-122"/>
                  <a:ea typeface="思源黑体 CN Normal" panose="020B0400000000000000" pitchFamily="34" charset="-122"/>
                </a:rPr>
                <a:t>内容内容内容内容内容内容内容</a:t>
              </a:r>
              <a:endParaRPr lang="zh-CN" altLang="en-US" sz="1600" dirty="0">
                <a:solidFill>
                  <a:schemeClr val="tx1">
                    <a:lumMod val="65000"/>
                    <a:lumOff val="35000"/>
                  </a:schemeClr>
                </a:solidFill>
                <a:latin typeface="思源黑体 CN Normal" panose="020B0400000000000000" pitchFamily="34" charset="-122"/>
                <a:ea typeface="思源黑体 CN Normal" panose="020B0400000000000000" pitchFamily="34" charset="-122"/>
              </a:endParaRPr>
            </a:p>
          </p:txBody>
        </p:sp>
      </p:grpSp>
      <p:grpSp>
        <p:nvGrpSpPr>
          <p:cNvPr id="108" name="组合 107"/>
          <p:cNvGrpSpPr/>
          <p:nvPr/>
        </p:nvGrpSpPr>
        <p:grpSpPr>
          <a:xfrm>
            <a:off x="874158" y="2223156"/>
            <a:ext cx="1932672" cy="1244990"/>
            <a:chOff x="723054" y="4667884"/>
            <a:chExt cx="1932672" cy="1244990"/>
          </a:xfrm>
        </p:grpSpPr>
        <p:sp>
          <p:nvSpPr>
            <p:cNvPr id="109" name="文本框 108"/>
            <p:cNvSpPr txBox="1"/>
            <p:nvPr/>
          </p:nvSpPr>
          <p:spPr>
            <a:xfrm>
              <a:off x="723054" y="4667884"/>
              <a:ext cx="1932672" cy="707886"/>
            </a:xfrm>
            <a:prstGeom prst="rect">
              <a:avLst/>
            </a:prstGeom>
            <a:noFill/>
          </p:spPr>
          <p:txBody>
            <a:bodyPr wrap="square" rtlCol="0">
              <a:spAutoFit/>
            </a:bodyPr>
            <a:lstStyle/>
            <a:p>
              <a:pPr algn="ctr"/>
              <a:r>
                <a:rPr lang="en-US" altLang="zh-CN" sz="4000" dirty="0">
                  <a:solidFill>
                    <a:srgbClr val="A31114"/>
                  </a:solidFill>
                  <a:latin typeface="思源宋体 CN Heavy" panose="02020900000000000000" pitchFamily="18" charset="-122"/>
                  <a:ea typeface="思源宋体 CN Heavy" panose="02020900000000000000" pitchFamily="18" charset="-122"/>
                </a:rPr>
                <a:t>67%</a:t>
              </a:r>
              <a:endParaRPr lang="zh-CN" altLang="en-US" sz="4000" dirty="0">
                <a:solidFill>
                  <a:srgbClr val="A31114"/>
                </a:solidFill>
                <a:latin typeface="思源宋体 CN Heavy" panose="02020900000000000000" pitchFamily="18" charset="-122"/>
                <a:ea typeface="思源宋体 CN Heavy" panose="02020900000000000000" pitchFamily="18" charset="-122"/>
              </a:endParaRPr>
            </a:p>
          </p:txBody>
        </p:sp>
        <p:sp>
          <p:nvSpPr>
            <p:cNvPr id="110" name="文本框 109"/>
            <p:cNvSpPr txBox="1"/>
            <p:nvPr/>
          </p:nvSpPr>
          <p:spPr>
            <a:xfrm>
              <a:off x="723054" y="5249423"/>
              <a:ext cx="1932672" cy="663451"/>
            </a:xfrm>
            <a:prstGeom prst="rect">
              <a:avLst/>
            </a:prstGeom>
            <a:noFill/>
          </p:spPr>
          <p:txBody>
            <a:bodyPr wrap="square" rtlCol="0">
              <a:spAutoFit/>
            </a:bodyPr>
            <a:lstStyle/>
            <a:p>
              <a:pPr algn="ctr">
                <a:lnSpc>
                  <a:spcPct val="120000"/>
                </a:lnSpc>
              </a:pPr>
              <a:r>
                <a:rPr lang="zh-CN" altLang="en-US" sz="1600" dirty="0">
                  <a:solidFill>
                    <a:schemeClr val="tx1">
                      <a:lumMod val="65000"/>
                      <a:lumOff val="35000"/>
                    </a:schemeClr>
                  </a:solidFill>
                  <a:latin typeface="思源黑体 CN Normal" panose="020B0400000000000000" pitchFamily="34" charset="-122"/>
                  <a:ea typeface="思源黑体 CN Normal" panose="020B0400000000000000" pitchFamily="34" charset="-122"/>
                </a:rPr>
                <a:t>内容内容内容内容内容内容内容</a:t>
              </a:r>
              <a:endParaRPr lang="zh-CN" altLang="en-US" sz="1600" dirty="0">
                <a:solidFill>
                  <a:schemeClr val="tx1">
                    <a:lumMod val="65000"/>
                    <a:lumOff val="35000"/>
                  </a:schemeClr>
                </a:solidFill>
                <a:latin typeface="思源黑体 CN Normal" panose="020B0400000000000000" pitchFamily="34" charset="-122"/>
                <a:ea typeface="思源黑体 CN Normal" panose="020B0400000000000000" pitchFamily="34" charset="-122"/>
              </a:endParaRPr>
            </a:p>
          </p:txBody>
        </p:sp>
      </p:grpSp>
      <p:grpSp>
        <p:nvGrpSpPr>
          <p:cNvPr id="16" name="组合 15"/>
          <p:cNvGrpSpPr/>
          <p:nvPr/>
        </p:nvGrpSpPr>
        <p:grpSpPr>
          <a:xfrm>
            <a:off x="7477891" y="1786973"/>
            <a:ext cx="3649303" cy="4560225"/>
            <a:chOff x="7212870" y="1786973"/>
            <a:chExt cx="4118035" cy="4560225"/>
          </a:xfrm>
        </p:grpSpPr>
        <p:sp>
          <p:nvSpPr>
            <p:cNvPr id="13" name="矩形 12"/>
            <p:cNvSpPr/>
            <p:nvPr/>
          </p:nvSpPr>
          <p:spPr>
            <a:xfrm>
              <a:off x="7212870" y="1786973"/>
              <a:ext cx="4118035" cy="4560225"/>
            </a:xfrm>
            <a:prstGeom prst="rect">
              <a:avLst/>
            </a:prstGeom>
            <a:blipFill>
              <a:blip r:embed="rId1" cstate="email"/>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1" name="矩形 110"/>
            <p:cNvSpPr/>
            <p:nvPr/>
          </p:nvSpPr>
          <p:spPr>
            <a:xfrm>
              <a:off x="7212870" y="1786973"/>
              <a:ext cx="4118035" cy="4560225"/>
            </a:xfrm>
            <a:prstGeom prst="rect">
              <a:avLst/>
            </a:prstGeom>
            <a:solidFill>
              <a:schemeClr val="tx1">
                <a:lumMod val="95000"/>
                <a:lumOff val="5000"/>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2" name="组合 111"/>
          <p:cNvGrpSpPr/>
          <p:nvPr/>
        </p:nvGrpSpPr>
        <p:grpSpPr>
          <a:xfrm>
            <a:off x="8336206" y="3303029"/>
            <a:ext cx="1932672" cy="1244990"/>
            <a:chOff x="723054" y="4667884"/>
            <a:chExt cx="1932672" cy="1244990"/>
          </a:xfrm>
        </p:grpSpPr>
        <p:sp>
          <p:nvSpPr>
            <p:cNvPr id="113" name="文本框 112"/>
            <p:cNvSpPr txBox="1"/>
            <p:nvPr/>
          </p:nvSpPr>
          <p:spPr>
            <a:xfrm>
              <a:off x="723054" y="4667884"/>
              <a:ext cx="1932672" cy="707886"/>
            </a:xfrm>
            <a:prstGeom prst="rect">
              <a:avLst/>
            </a:prstGeom>
            <a:noFill/>
          </p:spPr>
          <p:txBody>
            <a:bodyPr wrap="square" rtlCol="0">
              <a:spAutoFit/>
            </a:bodyPr>
            <a:lstStyle/>
            <a:p>
              <a:pPr algn="ctr"/>
              <a:r>
                <a:rPr lang="en-US" altLang="zh-CN" sz="4000" dirty="0">
                  <a:solidFill>
                    <a:srgbClr val="D1AF8E"/>
                  </a:solidFill>
                  <a:latin typeface="思源宋体 CN Heavy" panose="02020900000000000000" pitchFamily="18" charset="-122"/>
                  <a:ea typeface="思源宋体 CN Heavy" panose="02020900000000000000" pitchFamily="18" charset="-122"/>
                </a:rPr>
                <a:t>52%</a:t>
              </a:r>
              <a:endParaRPr lang="zh-CN" altLang="en-US" sz="4000" dirty="0">
                <a:solidFill>
                  <a:srgbClr val="D1AF8E"/>
                </a:solidFill>
                <a:latin typeface="思源宋体 CN Heavy" panose="02020900000000000000" pitchFamily="18" charset="-122"/>
                <a:ea typeface="思源宋体 CN Heavy" panose="02020900000000000000" pitchFamily="18" charset="-122"/>
              </a:endParaRPr>
            </a:p>
          </p:txBody>
        </p:sp>
        <p:sp>
          <p:nvSpPr>
            <p:cNvPr id="114" name="文本框 113"/>
            <p:cNvSpPr txBox="1"/>
            <p:nvPr/>
          </p:nvSpPr>
          <p:spPr>
            <a:xfrm>
              <a:off x="723054" y="5249423"/>
              <a:ext cx="1932672" cy="663451"/>
            </a:xfrm>
            <a:prstGeom prst="rect">
              <a:avLst/>
            </a:prstGeom>
            <a:noFill/>
          </p:spPr>
          <p:txBody>
            <a:bodyPr wrap="square" rtlCol="0">
              <a:spAutoFit/>
            </a:bodyPr>
            <a:lstStyle/>
            <a:p>
              <a:pPr algn="ctr">
                <a:lnSpc>
                  <a:spcPct val="120000"/>
                </a:lnSpc>
              </a:pPr>
              <a:r>
                <a:rPr lang="zh-CN" altLang="en-US" sz="1600" dirty="0">
                  <a:solidFill>
                    <a:schemeClr val="bg1"/>
                  </a:solidFill>
                  <a:latin typeface="思源黑体 CN Normal" panose="020B0400000000000000" pitchFamily="34" charset="-122"/>
                  <a:ea typeface="思源黑体 CN Normal" panose="020B0400000000000000" pitchFamily="34" charset="-122"/>
                </a:rPr>
                <a:t>内容内容内容内容内容内容内容</a:t>
              </a:r>
              <a:endParaRPr lang="zh-CN" altLang="en-US" sz="1600" dirty="0">
                <a:solidFill>
                  <a:schemeClr val="bg1"/>
                </a:solidFill>
                <a:latin typeface="思源黑体 CN Normal" panose="020B0400000000000000" pitchFamily="34" charset="-122"/>
                <a:ea typeface="思源黑体 CN Normal" panose="020B0400000000000000" pitchFamily="34" charset="-122"/>
              </a:endParaRPr>
            </a:p>
          </p:txBody>
        </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1" cstate="email">
            <a:lum/>
          </a:blip>
          <a:srcRect/>
          <a:tile tx="0" ty="0" sx="100000" sy="100000" flip="none" algn="tl"/>
        </a:blip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2" cstate="email"/>
          <a:stretch>
            <a:fillRect/>
          </a:stretch>
        </p:blipFill>
        <p:spPr>
          <a:xfrm>
            <a:off x="0" y="0"/>
            <a:ext cx="12192000" cy="6858000"/>
          </a:xfrm>
          <a:prstGeom prst="rect">
            <a:avLst/>
          </a:prstGeom>
        </p:spPr>
      </p:pic>
      <p:sp>
        <p:nvSpPr>
          <p:cNvPr id="30" name="椭圆 29"/>
          <p:cNvSpPr/>
          <p:nvPr/>
        </p:nvSpPr>
        <p:spPr>
          <a:xfrm>
            <a:off x="7820025" y="-1780649"/>
            <a:ext cx="1128186" cy="1128186"/>
          </a:xfrm>
          <a:prstGeom prst="ellipse">
            <a:avLst/>
          </a:prstGeom>
          <a:solidFill>
            <a:srgbClr val="A311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9132357" y="-1780649"/>
            <a:ext cx="1128186" cy="1128186"/>
          </a:xfrm>
          <a:prstGeom prst="ellipse">
            <a:avLst/>
          </a:prstGeom>
          <a:solidFill>
            <a:srgbClr val="D1AF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10444689" y="-1780649"/>
            <a:ext cx="1128186" cy="1128186"/>
          </a:xfrm>
          <a:prstGeom prst="ellipse">
            <a:avLst/>
          </a:prstGeom>
          <a:solidFill>
            <a:srgbClr val="B378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11757021" y="-1780649"/>
            <a:ext cx="1128186" cy="1128186"/>
          </a:xfrm>
          <a:prstGeom prst="ellipse">
            <a:avLst/>
          </a:prstGeom>
          <a:solidFill>
            <a:srgbClr val="314E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p:nvGrpSpPr>
        <p:grpSpPr>
          <a:xfrm>
            <a:off x="1525525" y="1439876"/>
            <a:ext cx="3262432" cy="3710306"/>
            <a:chOff x="1064130" y="2044358"/>
            <a:chExt cx="3262432" cy="3710306"/>
          </a:xfrm>
        </p:grpSpPr>
        <p:sp>
          <p:nvSpPr>
            <p:cNvPr id="39" name="文本框 38"/>
            <p:cNvSpPr txBox="1"/>
            <p:nvPr/>
          </p:nvSpPr>
          <p:spPr>
            <a:xfrm>
              <a:off x="1064130" y="3590802"/>
              <a:ext cx="3262432" cy="1015663"/>
            </a:xfrm>
            <a:prstGeom prst="rect">
              <a:avLst/>
            </a:prstGeom>
            <a:noFill/>
          </p:spPr>
          <p:txBody>
            <a:bodyPr wrap="none" rtlCol="0">
              <a:spAutoFit/>
            </a:bodyPr>
            <a:lstStyle/>
            <a:p>
              <a:r>
                <a:rPr lang="zh-CN" altLang="en-US" sz="6000" dirty="0">
                  <a:solidFill>
                    <a:srgbClr val="D1AF8E"/>
                  </a:solidFill>
                  <a:latin typeface="思源黑体 CN Medium" panose="020B0600000000000000" pitchFamily="34" charset="-122"/>
                  <a:ea typeface="思源黑体 CN Medium" panose="020B0600000000000000" pitchFamily="34" charset="-122"/>
                </a:rPr>
                <a:t>重点项目</a:t>
              </a:r>
              <a:endParaRPr lang="zh-CN" altLang="en-US" sz="6000" dirty="0">
                <a:solidFill>
                  <a:srgbClr val="D1AF8E"/>
                </a:solidFill>
                <a:latin typeface="思源黑体 CN Medium" panose="020B0600000000000000" pitchFamily="34" charset="-122"/>
                <a:ea typeface="思源黑体 CN Medium" panose="020B0600000000000000" pitchFamily="34" charset="-122"/>
              </a:endParaRPr>
            </a:p>
          </p:txBody>
        </p:sp>
        <p:sp>
          <p:nvSpPr>
            <p:cNvPr id="40" name="文本框 39"/>
            <p:cNvSpPr txBox="1"/>
            <p:nvPr/>
          </p:nvSpPr>
          <p:spPr>
            <a:xfrm>
              <a:off x="1064130" y="4554335"/>
              <a:ext cx="3262432" cy="1200329"/>
            </a:xfrm>
            <a:prstGeom prst="rect">
              <a:avLst/>
            </a:prstGeom>
            <a:noFill/>
          </p:spPr>
          <p:txBody>
            <a:bodyPr wrap="square" rtlCol="0">
              <a:spAutoFit/>
            </a:bodyPr>
            <a:lstStyle/>
            <a:p>
              <a:r>
                <a:rPr lang="en-US" altLang="zh-CN" sz="3600" dirty="0">
                  <a:solidFill>
                    <a:srgbClr val="D1AF8E"/>
                  </a:solidFill>
                  <a:latin typeface="思源黑体 CN Light" panose="020B0300000000000000" pitchFamily="34" charset="-122"/>
                  <a:ea typeface="思源黑体 CN Light" panose="020B0300000000000000" pitchFamily="34" charset="-122"/>
                </a:rPr>
                <a:t>MAJOR  PROJECTS</a:t>
              </a:r>
              <a:endParaRPr lang="en-US" altLang="zh-CN" sz="3600" dirty="0">
                <a:solidFill>
                  <a:srgbClr val="D1AF8E"/>
                </a:solidFill>
                <a:latin typeface="思源黑体 CN Light" panose="020B0300000000000000" pitchFamily="34" charset="-122"/>
                <a:ea typeface="思源黑体 CN Light" panose="020B0300000000000000" pitchFamily="34" charset="-122"/>
              </a:endParaRPr>
            </a:p>
          </p:txBody>
        </p:sp>
        <p:sp>
          <p:nvSpPr>
            <p:cNvPr id="41" name="文本框 40"/>
            <p:cNvSpPr txBox="1"/>
            <p:nvPr/>
          </p:nvSpPr>
          <p:spPr>
            <a:xfrm>
              <a:off x="1064130" y="2044358"/>
              <a:ext cx="1822935" cy="1862048"/>
            </a:xfrm>
            <a:prstGeom prst="rect">
              <a:avLst/>
            </a:prstGeom>
            <a:noFill/>
          </p:spPr>
          <p:txBody>
            <a:bodyPr wrap="none" rtlCol="0">
              <a:spAutoFit/>
            </a:bodyPr>
            <a:lstStyle/>
            <a:p>
              <a:r>
                <a:rPr lang="en-US" altLang="zh-CN" sz="11500" dirty="0">
                  <a:solidFill>
                    <a:srgbClr val="D1AF8E"/>
                  </a:solidFill>
                  <a:latin typeface="思源黑体 CN Regular" panose="020B0500000000000000" pitchFamily="34" charset="-122"/>
                  <a:ea typeface="思源黑体 CN Regular" panose="020B0500000000000000" pitchFamily="34" charset="-122"/>
                </a:rPr>
                <a:t>03</a:t>
              </a:r>
              <a:endParaRPr lang="zh-CN" altLang="en-US" sz="11500" dirty="0">
                <a:solidFill>
                  <a:srgbClr val="D1AF8E"/>
                </a:solidFill>
                <a:latin typeface="思源黑体 CN Regular" panose="020B0500000000000000" pitchFamily="34" charset="-122"/>
                <a:ea typeface="思源黑体 CN Regular" panose="020B0500000000000000" pitchFamily="34" charset="-122"/>
              </a:endParaRPr>
            </a:p>
          </p:txBody>
        </p:sp>
      </p:grpSp>
      <p:sp>
        <p:nvSpPr>
          <p:cNvPr id="5" name="图形 42"/>
          <p:cNvSpPr/>
          <p:nvPr/>
        </p:nvSpPr>
        <p:spPr>
          <a:xfrm>
            <a:off x="8801338" y="2679443"/>
            <a:ext cx="1711212" cy="1446633"/>
          </a:xfrm>
          <a:custGeom>
            <a:avLst/>
            <a:gdLst>
              <a:gd name="connsiteX0" fmla="*/ 1673348 w 1711212"/>
              <a:gd name="connsiteY0" fmla="*/ 661525 h 1446633"/>
              <a:gd name="connsiteX1" fmla="*/ 720519 w 1711212"/>
              <a:gd name="connsiteY1" fmla="*/ 17293 h 1446633"/>
              <a:gd name="connsiteX2" fmla="*/ 672300 w 1711212"/>
              <a:gd name="connsiteY2" fmla="*/ 57073 h 1446633"/>
              <a:gd name="connsiteX3" fmla="*/ 897377 w 1711212"/>
              <a:gd name="connsiteY3" fmla="*/ 584892 h 1446633"/>
              <a:gd name="connsiteX4" fmla="*/ 57861 w 1711212"/>
              <a:gd name="connsiteY4" fmla="*/ 17293 h 1446633"/>
              <a:gd name="connsiteX5" fmla="*/ 9643 w 1711212"/>
              <a:gd name="connsiteY5" fmla="*/ 57073 h 1446633"/>
              <a:gd name="connsiteX6" fmla="*/ 254351 w 1711212"/>
              <a:gd name="connsiteY6" fmla="*/ 630528 h 1446633"/>
              <a:gd name="connsiteX7" fmla="*/ 253490 w 1711212"/>
              <a:gd name="connsiteY7" fmla="*/ 833389 h 1446633"/>
              <a:gd name="connsiteX8" fmla="*/ 10504 w 1711212"/>
              <a:gd name="connsiteY8" fmla="*/ 1389967 h 1446633"/>
              <a:gd name="connsiteX9" fmla="*/ 57861 w 1711212"/>
              <a:gd name="connsiteY9" fmla="*/ 1429403 h 1446633"/>
              <a:gd name="connsiteX10" fmla="*/ 906159 w 1711212"/>
              <a:gd name="connsiteY10" fmla="*/ 855949 h 1446633"/>
              <a:gd name="connsiteX11" fmla="*/ 673161 w 1711212"/>
              <a:gd name="connsiteY11" fmla="*/ 1389967 h 1446633"/>
              <a:gd name="connsiteX12" fmla="*/ 720519 w 1711212"/>
              <a:gd name="connsiteY12" fmla="*/ 1429403 h 1446633"/>
              <a:gd name="connsiteX13" fmla="*/ 1673520 w 1711212"/>
              <a:gd name="connsiteY13" fmla="*/ 785171 h 1446633"/>
              <a:gd name="connsiteX14" fmla="*/ 1673348 w 1711212"/>
              <a:gd name="connsiteY14" fmla="*/ 661525 h 1446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11212" h="1446633">
                <a:moveTo>
                  <a:pt x="1673348" y="661525"/>
                </a:moveTo>
                <a:lnTo>
                  <a:pt x="720519" y="17293"/>
                </a:lnTo>
                <a:cubicBezTo>
                  <a:pt x="670234" y="-16804"/>
                  <a:pt x="648536" y="1106"/>
                  <a:pt x="672300" y="57073"/>
                </a:cubicBezTo>
                <a:lnTo>
                  <a:pt x="897377" y="584892"/>
                </a:lnTo>
                <a:lnTo>
                  <a:pt x="57861" y="17293"/>
                </a:lnTo>
                <a:cubicBezTo>
                  <a:pt x="7576" y="-16804"/>
                  <a:pt x="-14122" y="1106"/>
                  <a:pt x="9643" y="57073"/>
                </a:cubicBezTo>
                <a:lnTo>
                  <a:pt x="254351" y="630528"/>
                </a:lnTo>
                <a:cubicBezTo>
                  <a:pt x="278115" y="686323"/>
                  <a:pt x="277771" y="777594"/>
                  <a:pt x="253490" y="833389"/>
                </a:cubicBezTo>
                <a:lnTo>
                  <a:pt x="10504" y="1389967"/>
                </a:lnTo>
                <a:cubicBezTo>
                  <a:pt x="-13778" y="1445590"/>
                  <a:pt x="7576" y="1463328"/>
                  <a:pt x="57861" y="1429403"/>
                </a:cubicBezTo>
                <a:lnTo>
                  <a:pt x="906159" y="855949"/>
                </a:lnTo>
                <a:lnTo>
                  <a:pt x="673161" y="1389967"/>
                </a:lnTo>
                <a:cubicBezTo>
                  <a:pt x="648880" y="1445590"/>
                  <a:pt x="670234" y="1463328"/>
                  <a:pt x="720519" y="1429403"/>
                </a:cubicBezTo>
                <a:lnTo>
                  <a:pt x="1673520" y="785171"/>
                </a:lnTo>
                <a:cubicBezTo>
                  <a:pt x="1723805" y="751246"/>
                  <a:pt x="1723805" y="695450"/>
                  <a:pt x="1673348" y="661525"/>
                </a:cubicBezTo>
                <a:close/>
              </a:path>
            </a:pathLst>
          </a:custGeom>
          <a:gradFill flip="none" rotWithShape="1">
            <a:gsLst>
              <a:gs pos="3000">
                <a:srgbClr val="D1AF8E"/>
              </a:gs>
              <a:gs pos="100000">
                <a:srgbClr val="D1AF8E">
                  <a:alpha val="0"/>
                </a:srgbClr>
              </a:gs>
            </a:gsLst>
            <a:lin ang="0" scaled="1"/>
            <a:tileRect/>
          </a:gradFill>
          <a:ln w="17126" cap="flat">
            <a:noFill/>
            <a:prstDash val="solid"/>
            <a:miter/>
          </a:ln>
        </p:spPr>
        <p:txBody>
          <a:bodyPr rtlCol="0" anchor="ctr"/>
          <a:lstStyle/>
          <a:p>
            <a:endParaRPr lang="zh-CN" altLang="en-US"/>
          </a:p>
        </p:txBody>
      </p: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1619</Words>
  <Application>WPS 演示</Application>
  <PresentationFormat>宽屏</PresentationFormat>
  <Paragraphs>267</Paragraphs>
  <Slides>15</Slides>
  <Notes>0</Notes>
  <HiddenSlides>0</HiddenSlides>
  <MMClips>0</MMClips>
  <ScaleCrop>false</ScaleCrop>
  <HeadingPairs>
    <vt:vector size="6" baseType="variant">
      <vt:variant>
        <vt:lpstr>已用的字体</vt:lpstr>
      </vt:variant>
      <vt:variant>
        <vt:i4>15</vt:i4>
      </vt:variant>
      <vt:variant>
        <vt:lpstr>主题</vt:lpstr>
      </vt:variant>
      <vt:variant>
        <vt:i4>1</vt:i4>
      </vt:variant>
      <vt:variant>
        <vt:lpstr>幻灯片标题</vt:lpstr>
      </vt:variant>
      <vt:variant>
        <vt:i4>15</vt:i4>
      </vt:variant>
    </vt:vector>
  </HeadingPairs>
  <TitlesOfParts>
    <vt:vector size="31" baseType="lpstr">
      <vt:lpstr>Arial</vt:lpstr>
      <vt:lpstr>宋体</vt:lpstr>
      <vt:lpstr>Wingdings</vt:lpstr>
      <vt:lpstr>庞门正道粗书体</vt:lpstr>
      <vt:lpstr>思源黑体 CN Bold</vt:lpstr>
      <vt:lpstr>思源黑体 CN Normal</vt:lpstr>
      <vt:lpstr>思源黑体 CN Regular</vt:lpstr>
      <vt:lpstr>思源黑体 CN Medium</vt:lpstr>
      <vt:lpstr>思源黑体 CN Light</vt:lpstr>
      <vt:lpstr>思源宋体 CN Heavy</vt:lpstr>
      <vt:lpstr>等线</vt:lpstr>
      <vt:lpstr>微软雅黑</vt:lpstr>
      <vt:lpstr>Arial Unicode MS</vt:lpstr>
      <vt:lpstr>等线 Light</vt:lpstr>
      <vt:lpstr>Calibri</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铭</cp:lastModifiedBy>
  <cp:revision>344</cp:revision>
  <dcterms:created xsi:type="dcterms:W3CDTF">2021-06-23T07:15:00Z</dcterms:created>
  <dcterms:modified xsi:type="dcterms:W3CDTF">2022-01-05T03:48:33Z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2052-11.1.0.11194</vt:lpwstr>
  </property>
  <property fmtid="{D5CDD505-2E9C-101B-9397-08002B2CF9AE}" pid="3" name="KSOTemplateUUID">
    <vt:lpwstr>v1.0_mb_m//R8kpfQEsxgOH2b05MOw==</vt:lpwstr>
  </property>
  <property fmtid="{D5CDD505-2E9C-101B-9397-08002B2CF9AE}" pid="4" name="ICV">
    <vt:lpwstr>07A86CA42A8E450BB9C2CDF0680EB3F8</vt:lpwstr>
  </property>
</Properties>
</file>