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8"/>
  </p:notesMasterIdLst>
  <p:sldIdLst>
    <p:sldId id="256" r:id="rId4"/>
    <p:sldId id="257" r:id="rId5"/>
    <p:sldId id="258" r:id="rId6"/>
    <p:sldId id="276" r:id="rId7"/>
    <p:sldId id="273" r:id="rId9"/>
    <p:sldId id="275" r:id="rId10"/>
    <p:sldId id="274" r:id="rId11"/>
    <p:sldId id="260" r:id="rId12"/>
    <p:sldId id="278" r:id="rId13"/>
    <p:sldId id="279" r:id="rId14"/>
    <p:sldId id="280" r:id="rId15"/>
    <p:sldId id="281" r:id="rId16"/>
    <p:sldId id="282" r:id="rId17"/>
    <p:sldId id="283" r:id="rId18"/>
    <p:sldId id="261" r:id="rId19"/>
    <p:sldId id="288" r:id="rId20"/>
    <p:sldId id="289" r:id="rId21"/>
    <p:sldId id="290" r:id="rId22"/>
    <p:sldId id="291" r:id="rId23"/>
    <p:sldId id="259" r:id="rId24"/>
    <p:sldId id="285" r:id="rId25"/>
    <p:sldId id="294" r:id="rId26"/>
    <p:sldId id="26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>
        <p:scale>
          <a:sx n="66" d="100"/>
          <a:sy n="66" d="100"/>
        </p:scale>
        <p:origin x="-2250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31DE3-D758-4FEB-84A5-927CE996EF1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8777A-FD25-45F5-B181-9715885AF5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4E0B2-C2AB-4E46-A042-0140F4FE8C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4E0B2-C2AB-4E46-A042-0140F4FE8C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4E0B2-C2AB-4E46-A042-0140F4FE8C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F4E0B2-C2AB-4E46-A042-0140F4FE8C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36847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/>
          <a:srcRect t="-21153"/>
          <a:stretch>
            <a:fillRect/>
          </a:stretch>
        </p:blipFill>
        <p:spPr>
          <a:xfrm>
            <a:off x="11108531" y="178594"/>
            <a:ext cx="928611" cy="6933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46C4F-7E79-4DC6-A94E-6C3397A2D4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4CB25-546E-4558-95C1-545BF9EDAD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5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../media/image9.jpe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tags" Target="../tags/tag9.xml"/><Relationship Id="rId2" Type="http://schemas.openxmlformats.org/officeDocument/2006/relationships/image" Target="../media/image6.png"/><Relationship Id="rId1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.png"/><Relationship Id="rId1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5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.png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8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8.xml"/><Relationship Id="rId7" Type="http://schemas.microsoft.com/office/2007/relationships/hdphoto" Target="../media/image16.wdp"/><Relationship Id="rId6" Type="http://schemas.openxmlformats.org/officeDocument/2006/relationships/image" Target="../media/image15.png"/><Relationship Id="rId5" Type="http://schemas.microsoft.com/office/2007/relationships/hdphoto" Target="../media/image20.wdp"/><Relationship Id="rId4" Type="http://schemas.openxmlformats.org/officeDocument/2006/relationships/image" Target="../media/image19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8.xml"/><Relationship Id="rId7" Type="http://schemas.microsoft.com/office/2007/relationships/hdphoto" Target="../media/image16.wdp"/><Relationship Id="rId6" Type="http://schemas.openxmlformats.org/officeDocument/2006/relationships/image" Target="../media/image15.png"/><Relationship Id="rId5" Type="http://schemas.microsoft.com/office/2007/relationships/hdphoto" Target="../media/image24.wdp"/><Relationship Id="rId4" Type="http://schemas.openxmlformats.org/officeDocument/2006/relationships/image" Target="../media/image23.png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8.xml"/><Relationship Id="rId7" Type="http://schemas.microsoft.com/office/2007/relationships/hdphoto" Target="../media/image16.wdp"/><Relationship Id="rId6" Type="http://schemas.openxmlformats.org/officeDocument/2006/relationships/image" Target="../media/image15.png"/><Relationship Id="rId5" Type="http://schemas.microsoft.com/office/2007/relationships/hdphoto" Target="../media/image28.wdp"/><Relationship Id="rId4" Type="http://schemas.openxmlformats.org/officeDocument/2006/relationships/image" Target="../media/image27.png"/><Relationship Id="rId3" Type="http://schemas.microsoft.com/office/2007/relationships/hdphoto" Target="../media/image26.wdp"/><Relationship Id="rId2" Type="http://schemas.openxmlformats.org/officeDocument/2006/relationships/image" Target="../media/image2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29151" y="1091439"/>
            <a:ext cx="6892880" cy="25299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 b="-4848"/>
          <a:stretch>
            <a:fillRect/>
          </a:stretch>
        </p:blipFill>
        <p:spPr>
          <a:xfrm>
            <a:off x="10401300" y="343278"/>
            <a:ext cx="1613649" cy="4299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349269" y="3328987"/>
            <a:ext cx="4638311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公司年会</a:t>
            </a:r>
            <a:r>
              <a:rPr lang="zh-CN" altLang="en-US" sz="3200" b="1" dirty="0" smtClean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暨</a:t>
            </a:r>
            <a:r>
              <a:rPr lang="zh-CN" altLang="en-US" sz="32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颁奖典礼</a:t>
            </a:r>
            <a:endParaRPr lang="zh-CN" altLang="en-US" sz="32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95074" y="3855697"/>
            <a:ext cx="5346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Chinese  companies  will no longer remain in the hard stage and they are also promoting a culture Chinese  companies  </a:t>
            </a:r>
            <a:endParaRPr lang="en-US" altLang="zh-CN" sz="600" dirty="0">
              <a:solidFill>
                <a:srgbClr val="F7CD88"/>
              </a:solidFill>
              <a:cs typeface="+mn-ea"/>
              <a:sym typeface="+mn-lt"/>
            </a:endParaRPr>
          </a:p>
          <a:p>
            <a:pPr algn="ctr"/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will no longer remain in the hard stage and they are also wang ling </a:t>
            </a:r>
            <a:r>
              <a:rPr lang="en-US" altLang="zh-CN" sz="600" dirty="0" err="1">
                <a:solidFill>
                  <a:srgbClr val="F7CD88"/>
                </a:solidFill>
                <a:cs typeface="+mn-ea"/>
                <a:sym typeface="+mn-lt"/>
              </a:rPr>
              <a:t>yan</a:t>
            </a:r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 a </a:t>
            </a:r>
            <a:r>
              <a:rPr lang="en-US" altLang="zh-CN" sz="600" dirty="0" err="1">
                <a:solidFill>
                  <a:srgbClr val="F7CD88"/>
                </a:solidFill>
                <a:cs typeface="+mn-ea"/>
                <a:sym typeface="+mn-lt"/>
              </a:rPr>
              <a:t>cultureChinese</a:t>
            </a:r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  companies  will no longer remain in the hard stage and they are also promoting a culture Chinese  companies  will no longer remain in the hard stage and they are</a:t>
            </a:r>
            <a:endParaRPr lang="en-US" altLang="zh-CN" sz="600" dirty="0">
              <a:solidFill>
                <a:srgbClr val="F7CD8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99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 flipH="1">
            <a:off x="-44451" y="3679847"/>
            <a:ext cx="3633711" cy="36078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0884" y="1643943"/>
            <a:ext cx="3897221" cy="830997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6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销售部一部：</a:t>
            </a:r>
            <a:endParaRPr lang="zh-CN" altLang="en-US" sz="4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0882" y="2511601"/>
            <a:ext cx="5330825" cy="183479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0"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祝贺您们八月销售业绩突破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万元，各方面表现突出，希望大家再接再厉，让自己变得更加优秀，公司奖励现金人民币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元</a:t>
            </a:r>
            <a:endParaRPr lang="zh-CN" altLang="en-US" sz="24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  <p:grpSp>
        <p:nvGrpSpPr>
          <p:cNvPr id="5" name="组合 9"/>
          <p:cNvGrpSpPr/>
          <p:nvPr/>
        </p:nvGrpSpPr>
        <p:grpSpPr bwMode="auto">
          <a:xfrm>
            <a:off x="8917465" y="1438832"/>
            <a:ext cx="2716213" cy="4044950"/>
            <a:chOff x="4294019" y="330620"/>
            <a:chExt cx="3603962" cy="5368606"/>
          </a:xfrm>
        </p:grpSpPr>
        <p:pic>
          <p:nvPicPr>
            <p:cNvPr id="6" name="图片 1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294019" y="1217748"/>
              <a:ext cx="3603962" cy="4481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1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742278" y="330620"/>
              <a:ext cx="2042793" cy="2676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TextBox 8"/>
          <p:cNvSpPr txBox="1"/>
          <p:nvPr/>
        </p:nvSpPr>
        <p:spPr>
          <a:xfrm>
            <a:off x="7477306" y="6726973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4595813" y="3562350"/>
            <a:ext cx="2703512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8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8225" y="4935537"/>
            <a:ext cx="1577975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738938" y="4935537"/>
            <a:ext cx="1577975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384643" y="1091466"/>
            <a:ext cx="3897221" cy="830997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6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销售部一部：</a:t>
            </a:r>
            <a:endParaRPr lang="zh-CN" altLang="en-US" sz="4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84641" y="1959124"/>
            <a:ext cx="5330825" cy="183479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0">
                <a:blipFill dpi="0" rotWithShape="1">
                  <a:blip r:embed="rId3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祝贺您们八月销售业绩突破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万元，各方面表现突出，希望大家再接再厉，让自己变得更加优秀，公司奖励现金人民币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元</a:t>
            </a:r>
            <a:endParaRPr lang="zh-CN" altLang="en-US" sz="24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  <p:grpSp>
        <p:nvGrpSpPr>
          <p:cNvPr id="7" name="组合 9"/>
          <p:cNvGrpSpPr/>
          <p:nvPr/>
        </p:nvGrpSpPr>
        <p:grpSpPr bwMode="auto">
          <a:xfrm>
            <a:off x="8827884" y="1091466"/>
            <a:ext cx="2716213" cy="4044950"/>
            <a:chOff x="4294019" y="330620"/>
            <a:chExt cx="3603962" cy="5368606"/>
          </a:xfrm>
        </p:grpSpPr>
        <p:pic>
          <p:nvPicPr>
            <p:cNvPr id="8" name="图片 10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4294019" y="1217748"/>
              <a:ext cx="3603962" cy="4481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1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5742278" y="330620"/>
              <a:ext cx="2042793" cy="2676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29000"/>
            <a:ext cx="7131843" cy="3429000"/>
          </a:xfrm>
          <a:prstGeom prst="rect">
            <a:avLst/>
          </a:prstGeom>
        </p:spPr>
      </p:pic>
      <p:grpSp>
        <p:nvGrpSpPr>
          <p:cNvPr id="11" name="组合 9"/>
          <p:cNvGrpSpPr/>
          <p:nvPr/>
        </p:nvGrpSpPr>
        <p:grpSpPr bwMode="auto">
          <a:xfrm>
            <a:off x="958145" y="-293687"/>
            <a:ext cx="2716213" cy="4044950"/>
            <a:chOff x="4294019" y="330620"/>
            <a:chExt cx="3603962" cy="5368606"/>
          </a:xfrm>
        </p:grpSpPr>
        <p:pic>
          <p:nvPicPr>
            <p:cNvPr id="12" name="图片 10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294019" y="1217748"/>
              <a:ext cx="3603962" cy="4481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11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742278" y="330620"/>
              <a:ext cx="2042793" cy="2676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文本框 20"/>
          <p:cNvSpPr txBox="1"/>
          <p:nvPr/>
        </p:nvSpPr>
        <p:spPr>
          <a:xfrm>
            <a:off x="6274747" y="1224561"/>
            <a:ext cx="3897221" cy="830997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6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销售部一部：</a:t>
            </a:r>
            <a:endParaRPr lang="zh-CN" altLang="en-US" sz="4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274745" y="2092219"/>
            <a:ext cx="5330825" cy="183479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0">
                <a:blipFill dpi="0" rotWithShape="1">
                  <a:blip r:embed="rId4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祝贺您们八月销售业绩突破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万元，各方面表现突出，希望大家再接再厉，让自己变得更加优秀，公司奖励现金人民币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元</a:t>
            </a:r>
            <a:endParaRPr lang="zh-CN" altLang="en-US" sz="24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237627" y="605464"/>
            <a:ext cx="5716747" cy="1015663"/>
            <a:chOff x="3237615" y="2594267"/>
            <a:chExt cx="5716747" cy="1015663"/>
          </a:xfrm>
        </p:grpSpPr>
        <p:sp>
          <p:nvSpPr>
            <p:cNvPr id="13" name="矩形 12"/>
            <p:cNvSpPr/>
            <p:nvPr/>
          </p:nvSpPr>
          <p:spPr>
            <a:xfrm>
              <a:off x="4027954" y="2594267"/>
              <a:ext cx="4136069" cy="1015663"/>
            </a:xfrm>
            <a:prstGeom prst="rect">
              <a:avLst/>
            </a:prstGeom>
            <a:noFill/>
          </p:spPr>
          <p:txBody>
            <a:bodyPr vert="horz" wrap="none" rtlCol="0" anchor="b" anchorCtr="0">
              <a:spAutoFit/>
            </a:bodyPr>
            <a:lstStyle/>
            <a:p>
              <a:pPr algn="ctr"/>
              <a:r>
                <a:rPr lang="zh-CN" altLang="en-US" sz="6000" dirty="0">
                  <a:gradFill>
                    <a:gsLst>
                      <a:gs pos="62500">
                        <a:srgbClr val="FFFFAB"/>
                      </a:gs>
                      <a:gs pos="31000">
                        <a:srgbClr val="A09036"/>
                      </a:gs>
                      <a:gs pos="17000">
                        <a:srgbClr val="FFFFA6"/>
                      </a:gs>
                      <a:gs pos="21000">
                        <a:srgbClr val="A09036"/>
                      </a:gs>
                    </a:gsLst>
                    <a:lin ang="162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a润行体 (非商业使用)" panose="02010600010101010101" pitchFamily="2" charset="-122"/>
                  <a:ea typeface="Aa润行体 (非商业使用)" panose="02010600010101010101" pitchFamily="2" charset="-122"/>
                  <a:sym typeface="思源黑体 CN Normal" panose="020B0400000000000000" pitchFamily="34" charset="-122"/>
                </a:rPr>
                <a:t>最佳奉献奖</a:t>
              </a:r>
              <a:endParaRPr lang="zh-CN" altLang="en-US" sz="60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润行体 (非商业使用)" panose="02010600010101010101" pitchFamily="2" charset="-122"/>
                <a:ea typeface="Aa润行体 (非商业使用)" panose="02010600010101010101" pitchFamily="2" charset="-122"/>
                <a:sym typeface="思源黑体 CN Normal" panose="020B0400000000000000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rot="16200000">
              <a:off x="5689709" y="299995"/>
              <a:ext cx="812560" cy="5716747"/>
              <a:chOff x="2355282" y="2681333"/>
              <a:chExt cx="479967" cy="3376799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 rot="7468856">
                <a:off x="2391316" y="2645299"/>
                <a:ext cx="407897" cy="479966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 rot="3331144" flipH="1">
                <a:off x="2391317" y="5614201"/>
                <a:ext cx="407897" cy="479966"/>
              </a:xfrm>
              <a:prstGeom prst="rect">
                <a:avLst/>
              </a:prstGeom>
            </p:spPr>
          </p:pic>
        </p:grpSp>
      </p:grpSp>
      <p:sp>
        <p:nvSpPr>
          <p:cNvPr id="20" name="矩形 19"/>
          <p:cNvSpPr/>
          <p:nvPr/>
        </p:nvSpPr>
        <p:spPr>
          <a:xfrm>
            <a:off x="3972232" y="1539830"/>
            <a:ext cx="4247536" cy="461673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Chinese  companies  will no longer remain in the hard stage and they are also promoting a culture Chinese  companies  will no longer remain </a:t>
            </a:r>
            <a:endParaRPr lang="en-US" altLang="zh-CN" sz="800" dirty="0">
              <a:solidFill>
                <a:srgbClr val="ED7D31">
                  <a:lumMod val="60000"/>
                  <a:lumOff val="40000"/>
                </a:srgb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in the hard stage and they are also wang ling </a:t>
            </a:r>
            <a:r>
              <a:rPr lang="en-US" altLang="zh-CN" sz="800" dirty="0" err="1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yan</a:t>
            </a:r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 a culture</a:t>
            </a:r>
            <a:endParaRPr lang="en-US" altLang="zh-CN" sz="800" dirty="0">
              <a:solidFill>
                <a:srgbClr val="ED7D31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430527" y="2740201"/>
            <a:ext cx="2675957" cy="2116297"/>
            <a:chOff x="1557527" y="2368540"/>
            <a:chExt cx="2675957" cy="2116297"/>
          </a:xfrm>
        </p:grpSpPr>
        <p:sp>
          <p:nvSpPr>
            <p:cNvPr id="22" name="矩形 21"/>
            <p:cNvSpPr/>
            <p:nvPr/>
          </p:nvSpPr>
          <p:spPr>
            <a:xfrm>
              <a:off x="1708727" y="2528454"/>
              <a:ext cx="2363322" cy="1801091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5400000">
              <a:off x="1837357" y="2088710"/>
              <a:ext cx="2116297" cy="2675957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4631021" y="2740203"/>
            <a:ext cx="2675957" cy="2116295"/>
            <a:chOff x="4758021" y="2368542"/>
            <a:chExt cx="2675957" cy="2116295"/>
          </a:xfrm>
        </p:grpSpPr>
        <p:sp>
          <p:nvSpPr>
            <p:cNvPr id="25" name="矩形 24"/>
            <p:cNvSpPr/>
            <p:nvPr/>
          </p:nvSpPr>
          <p:spPr>
            <a:xfrm>
              <a:off x="4911781" y="2528454"/>
              <a:ext cx="2363322" cy="1801091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5400000">
              <a:off x="5037852" y="2088711"/>
              <a:ext cx="2116295" cy="2675957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7831517" y="2740202"/>
            <a:ext cx="2675957" cy="2116295"/>
            <a:chOff x="7958517" y="2368541"/>
            <a:chExt cx="2675957" cy="2116295"/>
          </a:xfrm>
        </p:grpSpPr>
        <p:sp>
          <p:nvSpPr>
            <p:cNvPr id="28" name="矩形 27"/>
            <p:cNvSpPr/>
            <p:nvPr/>
          </p:nvSpPr>
          <p:spPr>
            <a:xfrm>
              <a:off x="8114835" y="2528454"/>
              <a:ext cx="2363322" cy="1801091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思源黑体 CN Normal" panose="020B0400000000000000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5400000">
              <a:off x="8238348" y="2088710"/>
              <a:ext cx="2116295" cy="2675957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1795585" y="5055041"/>
            <a:ext cx="1935606" cy="72898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r">
              <a:defRPr sz="3200" b="1">
                <a:gradFill flip="none" rotWithShape="1">
                  <a:gsLst>
                    <a:gs pos="35000">
                      <a:srgbClr val="FBF56A"/>
                    </a:gs>
                    <a:gs pos="65000">
                      <a:srgbClr val="FBF56A"/>
                    </a:gs>
                    <a:gs pos="50000">
                      <a:srgbClr val="FEFBDB"/>
                    </a:gs>
                    <a:gs pos="0">
                      <a:srgbClr val="B0712B"/>
                    </a:gs>
                    <a:gs pos="100000">
                      <a:srgbClr val="B0712B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algn="t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姓名：张五一</a:t>
            </a:r>
            <a:endParaRPr lang="en-US" altLang="zh-CN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  <a:sym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部门：设计部</a:t>
            </a:r>
            <a:endParaRPr lang="zh-CN" altLang="en-US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  <a:sym typeface="思源黑体 CN Normal" panose="020B04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001197" y="5055041"/>
            <a:ext cx="1935606" cy="72898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r">
              <a:defRPr sz="3200" b="1">
                <a:gradFill flip="none" rotWithShape="1">
                  <a:gsLst>
                    <a:gs pos="35000">
                      <a:srgbClr val="FBF56A"/>
                    </a:gs>
                    <a:gs pos="65000">
                      <a:srgbClr val="FBF56A"/>
                    </a:gs>
                    <a:gs pos="50000">
                      <a:srgbClr val="FEFBDB"/>
                    </a:gs>
                    <a:gs pos="0">
                      <a:srgbClr val="B0712B"/>
                    </a:gs>
                    <a:gs pos="100000">
                      <a:srgbClr val="B0712B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algn="t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姓名：刘年会</a:t>
            </a:r>
            <a:endParaRPr lang="en-US" altLang="zh-CN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  <a:sym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部门：设计部</a:t>
            </a:r>
            <a:endParaRPr lang="zh-CN" altLang="en-US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  <a:sym typeface="思源黑体 CN Normal" panose="020B04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206809" y="5055041"/>
            <a:ext cx="1935606" cy="728982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r">
              <a:defRPr sz="3200" b="1">
                <a:gradFill flip="none" rotWithShape="1">
                  <a:gsLst>
                    <a:gs pos="35000">
                      <a:srgbClr val="FBF56A"/>
                    </a:gs>
                    <a:gs pos="65000">
                      <a:srgbClr val="FBF56A"/>
                    </a:gs>
                    <a:gs pos="50000">
                      <a:srgbClr val="FEFBDB"/>
                    </a:gs>
                    <a:gs pos="0">
                      <a:srgbClr val="B0712B"/>
                    </a:gs>
                    <a:gs pos="100000">
                      <a:srgbClr val="B0712B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algn="t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姓名：王小二</a:t>
            </a:r>
            <a:endParaRPr lang="en-US" altLang="zh-CN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  <a:sym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  <a:sym typeface="思源黑体 CN Normal" panose="020B0400000000000000" pitchFamily="34" charset="-122"/>
              </a:rPr>
              <a:t>部门：设计部</a:t>
            </a:r>
            <a:endParaRPr lang="zh-CN" altLang="en-US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  <a:sym typeface="思源黑体 CN Normal" panose="020B04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7627" y="524167"/>
            <a:ext cx="5716747" cy="1015663"/>
            <a:chOff x="3237615" y="2594267"/>
            <a:chExt cx="5716747" cy="1015663"/>
          </a:xfrm>
        </p:grpSpPr>
        <p:sp>
          <p:nvSpPr>
            <p:cNvPr id="3" name="矩形 2"/>
            <p:cNvSpPr/>
            <p:nvPr/>
          </p:nvSpPr>
          <p:spPr>
            <a:xfrm>
              <a:off x="4080051" y="2594267"/>
              <a:ext cx="4031873" cy="1015663"/>
            </a:xfrm>
            <a:prstGeom prst="rect">
              <a:avLst/>
            </a:prstGeom>
            <a:noFill/>
          </p:spPr>
          <p:txBody>
            <a:bodyPr vert="horz" wrap="none" rtlCol="0" anchor="b" anchorCtr="0">
              <a:spAutoFit/>
            </a:bodyPr>
            <a:lstStyle/>
            <a:p>
              <a:pPr algn="ctr"/>
              <a:r>
                <a:rPr lang="zh-CN" altLang="en-US" sz="6000" dirty="0">
                  <a:gradFill>
                    <a:gsLst>
                      <a:gs pos="62500">
                        <a:srgbClr val="FFFFAB"/>
                      </a:gs>
                      <a:gs pos="31000">
                        <a:srgbClr val="A09036"/>
                      </a:gs>
                      <a:gs pos="17000">
                        <a:srgbClr val="FFFFA6"/>
                      </a:gs>
                      <a:gs pos="21000">
                        <a:srgbClr val="A09036"/>
                      </a:gs>
                    </a:gsLst>
                    <a:lin ang="162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a润行体 (非商业使用)" panose="02010600010101010101" pitchFamily="2" charset="-122"/>
                  <a:ea typeface="Aa润行体 (非商业使用)" panose="02010600010101010101" pitchFamily="2" charset="-122"/>
                  <a:sym typeface="思源黑体 CN Normal" panose="020B0400000000000000" pitchFamily="34" charset="-122"/>
                </a:rPr>
                <a:t>最佳团队奖</a:t>
              </a:r>
              <a:endParaRPr lang="zh-CN" altLang="en-US" sz="60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a润行体 (非商业使用)" panose="02010600010101010101" pitchFamily="2" charset="-122"/>
                <a:ea typeface="Aa润行体 (非商业使用)" panose="02010600010101010101" pitchFamily="2" charset="-122"/>
                <a:sym typeface="思源黑体 CN Normal" panose="020B0400000000000000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 rot="16200000">
              <a:off x="5689709" y="299995"/>
              <a:ext cx="812560" cy="5716747"/>
              <a:chOff x="2355282" y="2681333"/>
              <a:chExt cx="479967" cy="337679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 rot="7468856">
                <a:off x="2391316" y="2645299"/>
                <a:ext cx="407897" cy="479966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>
              <a:xfrm rot="3331144" flipH="1">
                <a:off x="2391317" y="5614201"/>
                <a:ext cx="407897" cy="479966"/>
              </a:xfrm>
              <a:prstGeom prst="rect">
                <a:avLst/>
              </a:prstGeom>
            </p:spPr>
          </p:pic>
        </p:grpSp>
      </p:grpSp>
      <p:sp>
        <p:nvSpPr>
          <p:cNvPr id="23" name="矩形 22"/>
          <p:cNvSpPr/>
          <p:nvPr/>
        </p:nvSpPr>
        <p:spPr>
          <a:xfrm>
            <a:off x="3972232" y="1539830"/>
            <a:ext cx="4247536" cy="461673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Chinese  companies  will no longer remain in the hard stage and they are also promoting a culture Chinese  companies  will no longer remain </a:t>
            </a:r>
            <a:endParaRPr lang="en-US" altLang="zh-CN" sz="800" dirty="0">
              <a:solidFill>
                <a:srgbClr val="ED7D31">
                  <a:lumMod val="60000"/>
                  <a:lumOff val="40000"/>
                </a:srgb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in the hard stage and they are also wang ling </a:t>
            </a:r>
            <a:r>
              <a:rPr lang="en-US" altLang="zh-CN" sz="800" dirty="0" err="1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yan</a:t>
            </a:r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 a culture</a:t>
            </a:r>
            <a:endParaRPr lang="en-US" altLang="zh-CN" sz="800" dirty="0">
              <a:solidFill>
                <a:srgbClr val="ED7D31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28457" y="2555493"/>
            <a:ext cx="2255758" cy="2852301"/>
            <a:chOff x="1128457" y="2290187"/>
            <a:chExt cx="2255758" cy="2852301"/>
          </a:xfrm>
        </p:grpSpPr>
        <p:sp>
          <p:nvSpPr>
            <p:cNvPr id="25" name="矩形 24"/>
            <p:cNvSpPr/>
            <p:nvPr/>
          </p:nvSpPr>
          <p:spPr>
            <a:xfrm>
              <a:off x="1337846" y="2475345"/>
              <a:ext cx="1802517" cy="2438400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128457" y="2290187"/>
              <a:ext cx="2255758" cy="2852301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3688233" y="2555493"/>
            <a:ext cx="2255758" cy="2852301"/>
            <a:chOff x="3688233" y="2290187"/>
            <a:chExt cx="2255758" cy="2852301"/>
          </a:xfrm>
        </p:grpSpPr>
        <p:sp>
          <p:nvSpPr>
            <p:cNvPr id="28" name="矩形 27"/>
            <p:cNvSpPr/>
            <p:nvPr/>
          </p:nvSpPr>
          <p:spPr>
            <a:xfrm>
              <a:off x="3902952" y="2475345"/>
              <a:ext cx="1802517" cy="2438400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688233" y="2290187"/>
              <a:ext cx="2255758" cy="2852301"/>
            </a:xfrm>
            <a:prstGeom prst="rect">
              <a:avLst/>
            </a:prstGeom>
          </p:spPr>
        </p:pic>
      </p:grpSp>
      <p:grpSp>
        <p:nvGrpSpPr>
          <p:cNvPr id="30" name="组合 29"/>
          <p:cNvGrpSpPr/>
          <p:nvPr/>
        </p:nvGrpSpPr>
        <p:grpSpPr>
          <a:xfrm>
            <a:off x="6248009" y="2555493"/>
            <a:ext cx="2255758" cy="2852301"/>
            <a:chOff x="6248009" y="2290187"/>
            <a:chExt cx="2255758" cy="2852301"/>
          </a:xfrm>
        </p:grpSpPr>
        <p:sp>
          <p:nvSpPr>
            <p:cNvPr id="31" name="矩形 30"/>
            <p:cNvSpPr/>
            <p:nvPr/>
          </p:nvSpPr>
          <p:spPr>
            <a:xfrm>
              <a:off x="6468058" y="2475345"/>
              <a:ext cx="1802517" cy="2438400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248009" y="2290187"/>
              <a:ext cx="2255758" cy="2852301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8807784" y="2555493"/>
            <a:ext cx="2255758" cy="2852301"/>
            <a:chOff x="8807784" y="2290187"/>
            <a:chExt cx="2255758" cy="2852301"/>
          </a:xfrm>
        </p:grpSpPr>
        <p:sp>
          <p:nvSpPr>
            <p:cNvPr id="34" name="矩形 33"/>
            <p:cNvSpPr/>
            <p:nvPr/>
          </p:nvSpPr>
          <p:spPr>
            <a:xfrm>
              <a:off x="9033165" y="2475345"/>
              <a:ext cx="1802517" cy="2438400"/>
            </a:xfrm>
            <a:prstGeom prst="rect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8807784" y="2290187"/>
              <a:ext cx="2255758" cy="2852301"/>
            </a:xfrm>
            <a:prstGeom prst="rect">
              <a:avLst/>
            </a:prstGeom>
          </p:spPr>
        </p:pic>
      </p:grpSp>
      <p:sp>
        <p:nvSpPr>
          <p:cNvPr id="36" name="文本框 35"/>
          <p:cNvSpPr txBox="1"/>
          <p:nvPr/>
        </p:nvSpPr>
        <p:spPr>
          <a:xfrm>
            <a:off x="1356504" y="5540715"/>
            <a:ext cx="1799664" cy="40126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r">
              <a:defRPr sz="3200" b="1">
                <a:gradFill flip="none" rotWithShape="1">
                  <a:gsLst>
                    <a:gs pos="35000">
                      <a:srgbClr val="FBF56A"/>
                    </a:gs>
                    <a:gs pos="65000">
                      <a:srgbClr val="FBF56A"/>
                    </a:gs>
                    <a:gs pos="50000">
                      <a:srgbClr val="FEFBDB"/>
                    </a:gs>
                    <a:gs pos="0">
                      <a:srgbClr val="B0712B"/>
                    </a:gs>
                    <a:gs pos="100000">
                      <a:srgbClr val="B0712B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algn="t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部门：设计部</a:t>
            </a:r>
            <a:endParaRPr lang="zh-CN" altLang="en-US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907043" y="5540715"/>
            <a:ext cx="1799664" cy="40126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r">
              <a:defRPr sz="3200" b="1">
                <a:gradFill flip="none" rotWithShape="1">
                  <a:gsLst>
                    <a:gs pos="35000">
                      <a:srgbClr val="FBF56A"/>
                    </a:gs>
                    <a:gs pos="65000">
                      <a:srgbClr val="FBF56A"/>
                    </a:gs>
                    <a:gs pos="50000">
                      <a:srgbClr val="FEFBDB"/>
                    </a:gs>
                    <a:gs pos="0">
                      <a:srgbClr val="B0712B"/>
                    </a:gs>
                    <a:gs pos="100000">
                      <a:srgbClr val="B0712B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algn="t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部门：设计部</a:t>
            </a:r>
            <a:endParaRPr lang="zh-CN" altLang="en-US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476056" y="5540715"/>
            <a:ext cx="1799664" cy="40126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r">
              <a:defRPr sz="3200" b="1">
                <a:gradFill flip="none" rotWithShape="1">
                  <a:gsLst>
                    <a:gs pos="35000">
                      <a:srgbClr val="FBF56A"/>
                    </a:gs>
                    <a:gs pos="65000">
                      <a:srgbClr val="FBF56A"/>
                    </a:gs>
                    <a:gs pos="50000">
                      <a:srgbClr val="FEFBDB"/>
                    </a:gs>
                    <a:gs pos="0">
                      <a:srgbClr val="B0712B"/>
                    </a:gs>
                    <a:gs pos="100000">
                      <a:srgbClr val="B0712B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algn="t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部门：设计部</a:t>
            </a:r>
            <a:endParaRPr lang="zh-CN" altLang="en-US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34591" y="5540715"/>
            <a:ext cx="1799664" cy="401264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defPPr>
              <a:defRPr lang="zh-CN"/>
            </a:defPPr>
            <a:lvl1pPr algn="r">
              <a:defRPr sz="3200" b="1">
                <a:gradFill flip="none" rotWithShape="1">
                  <a:gsLst>
                    <a:gs pos="35000">
                      <a:srgbClr val="FBF56A"/>
                    </a:gs>
                    <a:gs pos="65000">
                      <a:srgbClr val="FBF56A"/>
                    </a:gs>
                    <a:gs pos="50000">
                      <a:srgbClr val="FEFBDB"/>
                    </a:gs>
                    <a:gs pos="0">
                      <a:srgbClr val="B0712B"/>
                    </a:gs>
                    <a:gs pos="100000">
                      <a:srgbClr val="B0712B"/>
                    </a:gs>
                  </a:gsLst>
                  <a:lin ang="5400000" scaled="1"/>
                  <a:tileRect/>
                </a:gradFill>
                <a:effectLst>
                  <a:outerShdw blurRad="127000" dist="63500" dir="5400000" algn="t" rotWithShape="0">
                    <a:prstClr val="black">
                      <a:alpha val="90000"/>
                    </a:prstClr>
                  </a:outerShdw>
                </a:effectLst>
                <a:latin typeface="+mj-ea"/>
                <a:ea typeface="+mj-ea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部门：设计部</a:t>
            </a:r>
            <a:endParaRPr lang="zh-CN" altLang="en-US" sz="1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6" grpId="0"/>
      <p:bldP spid="37" grpId="0"/>
      <p:bldP spid="38" grpId="0"/>
      <p:bldP spid="3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t="-21153"/>
          <a:stretch>
            <a:fillRect/>
          </a:stretch>
        </p:blipFill>
        <p:spPr>
          <a:xfrm>
            <a:off x="11129963" y="178594"/>
            <a:ext cx="907179" cy="6933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  <p:sp>
        <p:nvSpPr>
          <p:cNvPr id="4" name="PA_文本框 19"/>
          <p:cNvSpPr txBox="1"/>
          <p:nvPr>
            <p:custDataLst>
              <p:tags r:id="rId3"/>
            </p:custDataLst>
          </p:nvPr>
        </p:nvSpPr>
        <p:spPr>
          <a:xfrm>
            <a:off x="7210561" y="1215395"/>
            <a:ext cx="2911478" cy="156966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叁</a:t>
            </a:r>
            <a:endParaRPr lang="zh-CN" altLang="en-US" sz="96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7284" y="2890546"/>
            <a:ext cx="449803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未来发展前景</a:t>
            </a:r>
            <a:endParaRPr lang="zh-CN" altLang="en-US" sz="48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9774" y="3711843"/>
            <a:ext cx="3633053" cy="415506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Chinese  companies  will no longer remain in the hard stage and they are also promoting a culture Chinese  companies  will no longer remain 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in the hard stage and they are also wang ling </a:t>
            </a:r>
            <a:r>
              <a:rPr lang="en-US" altLang="zh-CN" sz="700" dirty="0" err="1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yan</a:t>
            </a:r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a culture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ïṡļíďe"/>
          <p:cNvSpPr/>
          <p:nvPr/>
        </p:nvSpPr>
        <p:spPr bwMode="auto">
          <a:xfrm>
            <a:off x="2966290" y="2278961"/>
            <a:ext cx="463015" cy="1249403"/>
          </a:xfrm>
          <a:custGeom>
            <a:avLst/>
            <a:gdLst>
              <a:gd name="T0" fmla="*/ 90 w 213"/>
              <a:gd name="T1" fmla="*/ 374 h 573"/>
              <a:gd name="T2" fmla="*/ 83 w 213"/>
              <a:gd name="T3" fmla="*/ 427 h 573"/>
              <a:gd name="T4" fmla="*/ 55 w 213"/>
              <a:gd name="T5" fmla="*/ 498 h 573"/>
              <a:gd name="T6" fmla="*/ 63 w 213"/>
              <a:gd name="T7" fmla="*/ 550 h 573"/>
              <a:gd name="T8" fmla="*/ 85 w 213"/>
              <a:gd name="T9" fmla="*/ 567 h 573"/>
              <a:gd name="T10" fmla="*/ 14 w 213"/>
              <a:gd name="T11" fmla="*/ 554 h 573"/>
              <a:gd name="T12" fmla="*/ 22 w 213"/>
              <a:gd name="T13" fmla="*/ 496 h 573"/>
              <a:gd name="T14" fmla="*/ 44 w 213"/>
              <a:gd name="T15" fmla="*/ 389 h 573"/>
              <a:gd name="T16" fmla="*/ 36 w 213"/>
              <a:gd name="T17" fmla="*/ 335 h 573"/>
              <a:gd name="T18" fmla="*/ 24 w 213"/>
              <a:gd name="T19" fmla="*/ 251 h 573"/>
              <a:gd name="T20" fmla="*/ 20 w 213"/>
              <a:gd name="T21" fmla="*/ 103 h 573"/>
              <a:gd name="T22" fmla="*/ 31 w 213"/>
              <a:gd name="T23" fmla="*/ 55 h 573"/>
              <a:gd name="T24" fmla="*/ 86 w 213"/>
              <a:gd name="T25" fmla="*/ 29 h 573"/>
              <a:gd name="T26" fmla="*/ 94 w 213"/>
              <a:gd name="T27" fmla="*/ 55 h 573"/>
              <a:gd name="T28" fmla="*/ 94 w 213"/>
              <a:gd name="T29" fmla="*/ 13 h 573"/>
              <a:gd name="T30" fmla="*/ 120 w 213"/>
              <a:gd name="T31" fmla="*/ 13 h 573"/>
              <a:gd name="T32" fmla="*/ 122 w 213"/>
              <a:gd name="T33" fmla="*/ 37 h 573"/>
              <a:gd name="T34" fmla="*/ 91 w 213"/>
              <a:gd name="T35" fmla="*/ 98 h 573"/>
              <a:gd name="T36" fmla="*/ 106 w 213"/>
              <a:gd name="T37" fmla="*/ 104 h 573"/>
              <a:gd name="T38" fmla="*/ 140 w 213"/>
              <a:gd name="T39" fmla="*/ 57 h 573"/>
              <a:gd name="T40" fmla="*/ 141 w 213"/>
              <a:gd name="T41" fmla="*/ 23 h 573"/>
              <a:gd name="T42" fmla="*/ 164 w 213"/>
              <a:gd name="T43" fmla="*/ 41 h 573"/>
              <a:gd name="T44" fmla="*/ 149 w 213"/>
              <a:gd name="T45" fmla="*/ 86 h 573"/>
              <a:gd name="T46" fmla="*/ 114 w 213"/>
              <a:gd name="T47" fmla="*/ 139 h 573"/>
              <a:gd name="T48" fmla="*/ 89 w 213"/>
              <a:gd name="T49" fmla="*/ 166 h 573"/>
              <a:gd name="T50" fmla="*/ 88 w 213"/>
              <a:gd name="T51" fmla="*/ 249 h 573"/>
              <a:gd name="T52" fmla="*/ 196 w 213"/>
              <a:gd name="T53" fmla="*/ 275 h 573"/>
              <a:gd name="T54" fmla="*/ 188 w 213"/>
              <a:gd name="T55" fmla="*/ 341 h 573"/>
              <a:gd name="T56" fmla="*/ 148 w 213"/>
              <a:gd name="T57" fmla="*/ 400 h 573"/>
              <a:gd name="T58" fmla="*/ 166 w 213"/>
              <a:gd name="T59" fmla="*/ 425 h 573"/>
              <a:gd name="T60" fmla="*/ 184 w 213"/>
              <a:gd name="T61" fmla="*/ 434 h 573"/>
              <a:gd name="T62" fmla="*/ 140 w 213"/>
              <a:gd name="T63" fmla="*/ 432 h 573"/>
              <a:gd name="T64" fmla="*/ 110 w 213"/>
              <a:gd name="T65" fmla="*/ 400 h 573"/>
              <a:gd name="T66" fmla="*/ 141 w 213"/>
              <a:gd name="T67" fmla="*/ 351 h 573"/>
              <a:gd name="T68" fmla="*/ 89 w 213"/>
              <a:gd name="T69" fmla="*/ 31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3" h="573">
                <a:moveTo>
                  <a:pt x="89" y="310"/>
                </a:moveTo>
                <a:cubicBezTo>
                  <a:pt x="89" y="310"/>
                  <a:pt x="95" y="344"/>
                  <a:pt x="90" y="374"/>
                </a:cubicBezTo>
                <a:cubicBezTo>
                  <a:pt x="90" y="374"/>
                  <a:pt x="88" y="395"/>
                  <a:pt x="89" y="402"/>
                </a:cubicBezTo>
                <a:cubicBezTo>
                  <a:pt x="90" y="410"/>
                  <a:pt x="86" y="422"/>
                  <a:pt x="83" y="427"/>
                </a:cubicBezTo>
                <a:cubicBezTo>
                  <a:pt x="80" y="432"/>
                  <a:pt x="75" y="446"/>
                  <a:pt x="75" y="450"/>
                </a:cubicBezTo>
                <a:cubicBezTo>
                  <a:pt x="74" y="453"/>
                  <a:pt x="58" y="492"/>
                  <a:pt x="55" y="498"/>
                </a:cubicBezTo>
                <a:cubicBezTo>
                  <a:pt x="52" y="505"/>
                  <a:pt x="45" y="524"/>
                  <a:pt x="48" y="530"/>
                </a:cubicBezTo>
                <a:cubicBezTo>
                  <a:pt x="50" y="536"/>
                  <a:pt x="58" y="546"/>
                  <a:pt x="63" y="550"/>
                </a:cubicBezTo>
                <a:cubicBezTo>
                  <a:pt x="67" y="555"/>
                  <a:pt x="73" y="560"/>
                  <a:pt x="78" y="560"/>
                </a:cubicBezTo>
                <a:cubicBezTo>
                  <a:pt x="83" y="560"/>
                  <a:pt x="91" y="566"/>
                  <a:pt x="85" y="567"/>
                </a:cubicBezTo>
                <a:cubicBezTo>
                  <a:pt x="80" y="568"/>
                  <a:pt x="49" y="573"/>
                  <a:pt x="42" y="567"/>
                </a:cubicBezTo>
                <a:cubicBezTo>
                  <a:pt x="35" y="561"/>
                  <a:pt x="18" y="557"/>
                  <a:pt x="14" y="554"/>
                </a:cubicBezTo>
                <a:cubicBezTo>
                  <a:pt x="11" y="551"/>
                  <a:pt x="1" y="542"/>
                  <a:pt x="13" y="530"/>
                </a:cubicBezTo>
                <a:cubicBezTo>
                  <a:pt x="13" y="530"/>
                  <a:pt x="19" y="516"/>
                  <a:pt x="22" y="496"/>
                </a:cubicBezTo>
                <a:cubicBezTo>
                  <a:pt x="25" y="476"/>
                  <a:pt x="38" y="425"/>
                  <a:pt x="47" y="417"/>
                </a:cubicBezTo>
                <a:cubicBezTo>
                  <a:pt x="47" y="417"/>
                  <a:pt x="48" y="398"/>
                  <a:pt x="44" y="389"/>
                </a:cubicBezTo>
                <a:cubicBezTo>
                  <a:pt x="42" y="382"/>
                  <a:pt x="38" y="350"/>
                  <a:pt x="37" y="339"/>
                </a:cubicBezTo>
                <a:cubicBezTo>
                  <a:pt x="36" y="336"/>
                  <a:pt x="36" y="335"/>
                  <a:pt x="36" y="335"/>
                </a:cubicBezTo>
                <a:cubicBezTo>
                  <a:pt x="36" y="335"/>
                  <a:pt x="34" y="313"/>
                  <a:pt x="28" y="309"/>
                </a:cubicBezTo>
                <a:cubicBezTo>
                  <a:pt x="22" y="304"/>
                  <a:pt x="0" y="282"/>
                  <a:pt x="24" y="251"/>
                </a:cubicBezTo>
                <a:cubicBezTo>
                  <a:pt x="24" y="251"/>
                  <a:pt x="25" y="228"/>
                  <a:pt x="21" y="209"/>
                </a:cubicBezTo>
                <a:cubicBezTo>
                  <a:pt x="17" y="189"/>
                  <a:pt x="9" y="117"/>
                  <a:pt x="20" y="103"/>
                </a:cubicBezTo>
                <a:cubicBezTo>
                  <a:pt x="30" y="88"/>
                  <a:pt x="32" y="87"/>
                  <a:pt x="33" y="82"/>
                </a:cubicBezTo>
                <a:cubicBezTo>
                  <a:pt x="33" y="76"/>
                  <a:pt x="33" y="63"/>
                  <a:pt x="31" y="55"/>
                </a:cubicBezTo>
                <a:cubicBezTo>
                  <a:pt x="29" y="47"/>
                  <a:pt x="20" y="20"/>
                  <a:pt x="41" y="10"/>
                </a:cubicBezTo>
                <a:cubicBezTo>
                  <a:pt x="62" y="0"/>
                  <a:pt x="86" y="15"/>
                  <a:pt x="86" y="29"/>
                </a:cubicBezTo>
                <a:cubicBezTo>
                  <a:pt x="86" y="29"/>
                  <a:pt x="93" y="41"/>
                  <a:pt x="89" y="47"/>
                </a:cubicBez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103" y="52"/>
                  <a:pt x="102" y="47"/>
                </a:cubicBezTo>
                <a:cubicBezTo>
                  <a:pt x="101" y="42"/>
                  <a:pt x="86" y="21"/>
                  <a:pt x="94" y="13"/>
                </a:cubicBezTo>
                <a:cubicBezTo>
                  <a:pt x="101" y="9"/>
                  <a:pt x="101" y="9"/>
                  <a:pt x="101" y="9"/>
                </a:cubicBezTo>
                <a:cubicBezTo>
                  <a:pt x="101" y="9"/>
                  <a:pt x="117" y="10"/>
                  <a:pt x="120" y="13"/>
                </a:cubicBezTo>
                <a:cubicBezTo>
                  <a:pt x="124" y="17"/>
                  <a:pt x="128" y="26"/>
                  <a:pt x="122" y="27"/>
                </a:cubicBezTo>
                <a:cubicBezTo>
                  <a:pt x="122" y="27"/>
                  <a:pt x="120" y="33"/>
                  <a:pt x="122" y="37"/>
                </a:cubicBezTo>
                <a:cubicBezTo>
                  <a:pt x="123" y="40"/>
                  <a:pt x="116" y="51"/>
                  <a:pt x="116" y="51"/>
                </a:cubicBezTo>
                <a:cubicBezTo>
                  <a:pt x="116" y="51"/>
                  <a:pt x="99" y="95"/>
                  <a:pt x="91" y="98"/>
                </a:cubicBezTo>
                <a:cubicBezTo>
                  <a:pt x="91" y="98"/>
                  <a:pt x="90" y="101"/>
                  <a:pt x="91" y="101"/>
                </a:cubicBezTo>
                <a:cubicBezTo>
                  <a:pt x="93" y="101"/>
                  <a:pt x="106" y="104"/>
                  <a:pt x="106" y="104"/>
                </a:cubicBezTo>
                <a:cubicBezTo>
                  <a:pt x="106" y="104"/>
                  <a:pt x="127" y="80"/>
                  <a:pt x="130" y="76"/>
                </a:cubicBezTo>
                <a:cubicBezTo>
                  <a:pt x="134" y="73"/>
                  <a:pt x="140" y="64"/>
                  <a:pt x="140" y="57"/>
                </a:cubicBezTo>
                <a:cubicBezTo>
                  <a:pt x="139" y="51"/>
                  <a:pt x="132" y="34"/>
                  <a:pt x="133" y="31"/>
                </a:cubicBezTo>
                <a:cubicBezTo>
                  <a:pt x="134" y="28"/>
                  <a:pt x="141" y="23"/>
                  <a:pt x="141" y="23"/>
                </a:cubicBezTo>
                <a:cubicBezTo>
                  <a:pt x="141" y="23"/>
                  <a:pt x="154" y="20"/>
                  <a:pt x="157" y="23"/>
                </a:cubicBezTo>
                <a:cubicBezTo>
                  <a:pt x="160" y="26"/>
                  <a:pt x="165" y="38"/>
                  <a:pt x="164" y="41"/>
                </a:cubicBezTo>
                <a:cubicBezTo>
                  <a:pt x="164" y="44"/>
                  <a:pt x="157" y="58"/>
                  <a:pt x="156" y="60"/>
                </a:cubicBezTo>
                <a:cubicBezTo>
                  <a:pt x="155" y="63"/>
                  <a:pt x="151" y="76"/>
                  <a:pt x="149" y="86"/>
                </a:cubicBezTo>
                <a:cubicBezTo>
                  <a:pt x="146" y="96"/>
                  <a:pt x="137" y="122"/>
                  <a:pt x="131" y="128"/>
                </a:cubicBezTo>
                <a:cubicBezTo>
                  <a:pt x="131" y="128"/>
                  <a:pt x="119" y="141"/>
                  <a:pt x="114" y="139"/>
                </a:cubicBezTo>
                <a:cubicBezTo>
                  <a:pt x="109" y="137"/>
                  <a:pt x="93" y="139"/>
                  <a:pt x="93" y="139"/>
                </a:cubicBezTo>
                <a:cubicBezTo>
                  <a:pt x="93" y="139"/>
                  <a:pt x="90" y="158"/>
                  <a:pt x="89" y="166"/>
                </a:cubicBezTo>
                <a:cubicBezTo>
                  <a:pt x="87" y="173"/>
                  <a:pt x="86" y="202"/>
                  <a:pt x="87" y="216"/>
                </a:cubicBezTo>
                <a:cubicBezTo>
                  <a:pt x="88" y="229"/>
                  <a:pt x="84" y="246"/>
                  <a:pt x="88" y="249"/>
                </a:cubicBezTo>
                <a:cubicBezTo>
                  <a:pt x="92" y="252"/>
                  <a:pt x="105" y="252"/>
                  <a:pt x="111" y="253"/>
                </a:cubicBezTo>
                <a:cubicBezTo>
                  <a:pt x="117" y="254"/>
                  <a:pt x="155" y="253"/>
                  <a:pt x="196" y="275"/>
                </a:cubicBezTo>
                <a:cubicBezTo>
                  <a:pt x="196" y="275"/>
                  <a:pt x="213" y="284"/>
                  <a:pt x="208" y="303"/>
                </a:cubicBezTo>
                <a:cubicBezTo>
                  <a:pt x="203" y="321"/>
                  <a:pt x="195" y="334"/>
                  <a:pt x="188" y="341"/>
                </a:cubicBezTo>
                <a:cubicBezTo>
                  <a:pt x="182" y="348"/>
                  <a:pt x="165" y="367"/>
                  <a:pt x="161" y="374"/>
                </a:cubicBezTo>
                <a:cubicBezTo>
                  <a:pt x="157" y="381"/>
                  <a:pt x="148" y="395"/>
                  <a:pt x="148" y="400"/>
                </a:cubicBezTo>
                <a:cubicBezTo>
                  <a:pt x="147" y="406"/>
                  <a:pt x="151" y="411"/>
                  <a:pt x="154" y="414"/>
                </a:cubicBezTo>
                <a:cubicBezTo>
                  <a:pt x="157" y="417"/>
                  <a:pt x="163" y="424"/>
                  <a:pt x="166" y="425"/>
                </a:cubicBezTo>
                <a:cubicBezTo>
                  <a:pt x="170" y="426"/>
                  <a:pt x="174" y="428"/>
                  <a:pt x="174" y="428"/>
                </a:cubicBezTo>
                <a:cubicBezTo>
                  <a:pt x="174" y="428"/>
                  <a:pt x="188" y="425"/>
                  <a:pt x="184" y="434"/>
                </a:cubicBezTo>
                <a:cubicBezTo>
                  <a:pt x="184" y="434"/>
                  <a:pt x="169" y="444"/>
                  <a:pt x="166" y="442"/>
                </a:cubicBezTo>
                <a:cubicBezTo>
                  <a:pt x="162" y="440"/>
                  <a:pt x="144" y="438"/>
                  <a:pt x="140" y="432"/>
                </a:cubicBezTo>
                <a:cubicBezTo>
                  <a:pt x="136" y="426"/>
                  <a:pt x="124" y="425"/>
                  <a:pt x="118" y="425"/>
                </a:cubicBezTo>
                <a:cubicBezTo>
                  <a:pt x="113" y="424"/>
                  <a:pt x="95" y="416"/>
                  <a:pt x="110" y="400"/>
                </a:cubicBezTo>
                <a:cubicBezTo>
                  <a:pt x="126" y="385"/>
                  <a:pt x="124" y="380"/>
                  <a:pt x="129" y="371"/>
                </a:cubicBezTo>
                <a:cubicBezTo>
                  <a:pt x="133" y="362"/>
                  <a:pt x="141" y="355"/>
                  <a:pt x="141" y="351"/>
                </a:cubicBezTo>
                <a:cubicBezTo>
                  <a:pt x="141" y="348"/>
                  <a:pt x="152" y="321"/>
                  <a:pt x="158" y="318"/>
                </a:cubicBezTo>
                <a:cubicBezTo>
                  <a:pt x="158" y="318"/>
                  <a:pt x="96" y="315"/>
                  <a:pt x="89" y="310"/>
                </a:cubicBezTo>
                <a:close/>
              </a:path>
            </a:pathLst>
          </a:custGeom>
          <a:gradFill flip="none" rotWithShape="1">
            <a:gsLst>
              <a:gs pos="62500">
                <a:srgbClr val="FFFFAB"/>
              </a:gs>
              <a:gs pos="31000">
                <a:srgbClr val="A09036"/>
              </a:gs>
              <a:gs pos="17000">
                <a:srgbClr val="FFFFA6"/>
              </a:gs>
              <a:gs pos="21000">
                <a:srgbClr val="A09036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4" name="ís1ïḍé"/>
          <p:cNvSpPr/>
          <p:nvPr/>
        </p:nvSpPr>
        <p:spPr bwMode="auto">
          <a:xfrm>
            <a:off x="3997670" y="1757650"/>
            <a:ext cx="604491" cy="1197038"/>
          </a:xfrm>
          <a:custGeom>
            <a:avLst/>
            <a:gdLst>
              <a:gd name="T0" fmla="*/ 149 w 278"/>
              <a:gd name="T1" fmla="*/ 352 h 549"/>
              <a:gd name="T2" fmla="*/ 143 w 278"/>
              <a:gd name="T3" fmla="*/ 416 h 549"/>
              <a:gd name="T4" fmla="*/ 71 w 278"/>
              <a:gd name="T5" fmla="*/ 458 h 549"/>
              <a:gd name="T6" fmla="*/ 32 w 278"/>
              <a:gd name="T7" fmla="*/ 502 h 549"/>
              <a:gd name="T8" fmla="*/ 28 w 278"/>
              <a:gd name="T9" fmla="*/ 531 h 549"/>
              <a:gd name="T10" fmla="*/ 5 w 278"/>
              <a:gd name="T11" fmla="*/ 515 h 549"/>
              <a:gd name="T12" fmla="*/ 2 w 278"/>
              <a:gd name="T13" fmla="*/ 474 h 549"/>
              <a:gd name="T14" fmla="*/ 45 w 278"/>
              <a:gd name="T15" fmla="*/ 440 h 549"/>
              <a:gd name="T16" fmla="*/ 105 w 278"/>
              <a:gd name="T17" fmla="*/ 377 h 549"/>
              <a:gd name="T18" fmla="*/ 75 w 278"/>
              <a:gd name="T19" fmla="*/ 298 h 549"/>
              <a:gd name="T20" fmla="*/ 65 w 278"/>
              <a:gd name="T21" fmla="*/ 191 h 549"/>
              <a:gd name="T22" fmla="*/ 75 w 278"/>
              <a:gd name="T23" fmla="*/ 93 h 549"/>
              <a:gd name="T24" fmla="*/ 110 w 278"/>
              <a:gd name="T25" fmla="*/ 6 h 549"/>
              <a:gd name="T26" fmla="*/ 154 w 278"/>
              <a:gd name="T27" fmla="*/ 54 h 549"/>
              <a:gd name="T28" fmla="*/ 147 w 278"/>
              <a:gd name="T29" fmla="*/ 77 h 549"/>
              <a:gd name="T30" fmla="*/ 202 w 278"/>
              <a:gd name="T31" fmla="*/ 56 h 549"/>
              <a:gd name="T32" fmla="*/ 216 w 278"/>
              <a:gd name="T33" fmla="*/ 25 h 549"/>
              <a:gd name="T34" fmla="*/ 237 w 278"/>
              <a:gd name="T35" fmla="*/ 35 h 549"/>
              <a:gd name="T36" fmla="*/ 229 w 278"/>
              <a:gd name="T37" fmla="*/ 43 h 549"/>
              <a:gd name="T38" fmla="*/ 211 w 278"/>
              <a:gd name="T39" fmla="*/ 69 h 549"/>
              <a:gd name="T40" fmla="*/ 159 w 278"/>
              <a:gd name="T41" fmla="*/ 106 h 549"/>
              <a:gd name="T42" fmla="*/ 189 w 278"/>
              <a:gd name="T43" fmla="*/ 101 h 549"/>
              <a:gd name="T44" fmla="*/ 240 w 278"/>
              <a:gd name="T45" fmla="*/ 70 h 549"/>
              <a:gd name="T46" fmla="*/ 255 w 278"/>
              <a:gd name="T47" fmla="*/ 42 h 549"/>
              <a:gd name="T48" fmla="*/ 274 w 278"/>
              <a:gd name="T49" fmla="*/ 54 h 549"/>
              <a:gd name="T50" fmla="*/ 255 w 278"/>
              <a:gd name="T51" fmla="*/ 81 h 549"/>
              <a:gd name="T52" fmla="*/ 197 w 278"/>
              <a:gd name="T53" fmla="*/ 132 h 549"/>
              <a:gd name="T54" fmla="*/ 137 w 278"/>
              <a:gd name="T55" fmla="*/ 140 h 549"/>
              <a:gd name="T56" fmla="*/ 130 w 278"/>
              <a:gd name="T57" fmla="*/ 223 h 549"/>
              <a:gd name="T58" fmla="*/ 196 w 278"/>
              <a:gd name="T59" fmla="*/ 184 h 549"/>
              <a:gd name="T60" fmla="*/ 230 w 278"/>
              <a:gd name="T61" fmla="*/ 228 h 549"/>
              <a:gd name="T62" fmla="*/ 202 w 278"/>
              <a:gd name="T63" fmla="*/ 313 h 549"/>
              <a:gd name="T64" fmla="*/ 241 w 278"/>
              <a:gd name="T65" fmla="*/ 322 h 549"/>
              <a:gd name="T66" fmla="*/ 205 w 278"/>
              <a:gd name="T67" fmla="*/ 338 h 549"/>
              <a:gd name="T68" fmla="*/ 163 w 278"/>
              <a:gd name="T69" fmla="*/ 318 h 549"/>
              <a:gd name="T70" fmla="*/ 179 w 278"/>
              <a:gd name="T71" fmla="*/ 264 h 549"/>
              <a:gd name="T72" fmla="*/ 132 w 278"/>
              <a:gd name="T73" fmla="*/ 292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8" h="549">
                <a:moveTo>
                  <a:pt x="132" y="292"/>
                </a:moveTo>
                <a:cubicBezTo>
                  <a:pt x="132" y="292"/>
                  <a:pt x="148" y="326"/>
                  <a:pt x="149" y="352"/>
                </a:cubicBezTo>
                <a:cubicBezTo>
                  <a:pt x="149" y="377"/>
                  <a:pt x="151" y="378"/>
                  <a:pt x="152" y="385"/>
                </a:cubicBezTo>
                <a:cubicBezTo>
                  <a:pt x="153" y="391"/>
                  <a:pt x="152" y="408"/>
                  <a:pt x="143" y="416"/>
                </a:cubicBezTo>
                <a:cubicBezTo>
                  <a:pt x="134" y="423"/>
                  <a:pt x="120" y="427"/>
                  <a:pt x="114" y="432"/>
                </a:cubicBezTo>
                <a:cubicBezTo>
                  <a:pt x="109" y="437"/>
                  <a:pt x="81" y="453"/>
                  <a:pt x="71" y="458"/>
                </a:cubicBezTo>
                <a:cubicBezTo>
                  <a:pt x="61" y="463"/>
                  <a:pt x="40" y="481"/>
                  <a:pt x="38" y="487"/>
                </a:cubicBezTo>
                <a:cubicBezTo>
                  <a:pt x="35" y="492"/>
                  <a:pt x="33" y="493"/>
                  <a:pt x="32" y="502"/>
                </a:cubicBezTo>
                <a:cubicBezTo>
                  <a:pt x="31" y="511"/>
                  <a:pt x="25" y="520"/>
                  <a:pt x="30" y="526"/>
                </a:cubicBezTo>
                <a:cubicBezTo>
                  <a:pt x="34" y="533"/>
                  <a:pt x="30" y="530"/>
                  <a:pt x="28" y="531"/>
                </a:cubicBezTo>
                <a:cubicBezTo>
                  <a:pt x="28" y="531"/>
                  <a:pt x="25" y="549"/>
                  <a:pt x="14" y="530"/>
                </a:cubicBezTo>
                <a:cubicBezTo>
                  <a:pt x="3" y="512"/>
                  <a:pt x="7" y="518"/>
                  <a:pt x="5" y="515"/>
                </a:cubicBezTo>
                <a:cubicBezTo>
                  <a:pt x="3" y="511"/>
                  <a:pt x="4" y="505"/>
                  <a:pt x="5" y="498"/>
                </a:cubicBezTo>
                <a:cubicBezTo>
                  <a:pt x="6" y="490"/>
                  <a:pt x="3" y="477"/>
                  <a:pt x="2" y="474"/>
                </a:cubicBezTo>
                <a:cubicBezTo>
                  <a:pt x="0" y="470"/>
                  <a:pt x="2" y="456"/>
                  <a:pt x="19" y="456"/>
                </a:cubicBezTo>
                <a:cubicBezTo>
                  <a:pt x="19" y="456"/>
                  <a:pt x="34" y="455"/>
                  <a:pt x="45" y="440"/>
                </a:cubicBezTo>
                <a:cubicBezTo>
                  <a:pt x="57" y="425"/>
                  <a:pt x="85" y="399"/>
                  <a:pt x="105" y="396"/>
                </a:cubicBezTo>
                <a:cubicBezTo>
                  <a:pt x="105" y="396"/>
                  <a:pt x="109" y="383"/>
                  <a:pt x="105" y="377"/>
                </a:cubicBezTo>
                <a:cubicBezTo>
                  <a:pt x="100" y="372"/>
                  <a:pt x="84" y="322"/>
                  <a:pt x="83" y="311"/>
                </a:cubicBezTo>
                <a:cubicBezTo>
                  <a:pt x="83" y="311"/>
                  <a:pt x="80" y="304"/>
                  <a:pt x="75" y="298"/>
                </a:cubicBezTo>
                <a:cubicBezTo>
                  <a:pt x="70" y="293"/>
                  <a:pt x="50" y="260"/>
                  <a:pt x="65" y="243"/>
                </a:cubicBezTo>
                <a:cubicBezTo>
                  <a:pt x="65" y="243"/>
                  <a:pt x="65" y="202"/>
                  <a:pt x="65" y="191"/>
                </a:cubicBezTo>
                <a:cubicBezTo>
                  <a:pt x="65" y="180"/>
                  <a:pt x="61" y="152"/>
                  <a:pt x="63" y="138"/>
                </a:cubicBezTo>
                <a:cubicBezTo>
                  <a:pt x="64" y="124"/>
                  <a:pt x="67" y="105"/>
                  <a:pt x="75" y="93"/>
                </a:cubicBezTo>
                <a:cubicBezTo>
                  <a:pt x="83" y="82"/>
                  <a:pt x="90" y="75"/>
                  <a:pt x="91" y="65"/>
                </a:cubicBezTo>
                <a:cubicBezTo>
                  <a:pt x="93" y="56"/>
                  <a:pt x="80" y="14"/>
                  <a:pt x="110" y="6"/>
                </a:cubicBezTo>
                <a:cubicBezTo>
                  <a:pt x="110" y="6"/>
                  <a:pt x="163" y="0"/>
                  <a:pt x="156" y="38"/>
                </a:cubicBezTo>
                <a:cubicBezTo>
                  <a:pt x="156" y="38"/>
                  <a:pt x="157" y="51"/>
                  <a:pt x="154" y="54"/>
                </a:cubicBezTo>
                <a:cubicBezTo>
                  <a:pt x="154" y="54"/>
                  <a:pt x="163" y="71"/>
                  <a:pt x="150" y="72"/>
                </a:cubicBezTo>
                <a:cubicBezTo>
                  <a:pt x="147" y="77"/>
                  <a:pt x="147" y="77"/>
                  <a:pt x="147" y="77"/>
                </a:cubicBezTo>
                <a:cubicBezTo>
                  <a:pt x="147" y="77"/>
                  <a:pt x="160" y="72"/>
                  <a:pt x="168" y="69"/>
                </a:cubicBezTo>
                <a:cubicBezTo>
                  <a:pt x="175" y="66"/>
                  <a:pt x="198" y="60"/>
                  <a:pt x="202" y="56"/>
                </a:cubicBezTo>
                <a:cubicBezTo>
                  <a:pt x="206" y="52"/>
                  <a:pt x="205" y="46"/>
                  <a:pt x="206" y="41"/>
                </a:cubicBezTo>
                <a:cubicBezTo>
                  <a:pt x="207" y="37"/>
                  <a:pt x="213" y="28"/>
                  <a:pt x="216" y="25"/>
                </a:cubicBezTo>
                <a:cubicBezTo>
                  <a:pt x="216" y="25"/>
                  <a:pt x="245" y="19"/>
                  <a:pt x="234" y="29"/>
                </a:cubicBezTo>
                <a:cubicBezTo>
                  <a:pt x="237" y="35"/>
                  <a:pt x="237" y="35"/>
                  <a:pt x="237" y="3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29" y="53"/>
                  <a:pt x="229" y="43"/>
                </a:cubicBezTo>
                <a:cubicBezTo>
                  <a:pt x="229" y="43"/>
                  <a:pt x="224" y="47"/>
                  <a:pt x="224" y="52"/>
                </a:cubicBezTo>
                <a:cubicBezTo>
                  <a:pt x="224" y="56"/>
                  <a:pt x="217" y="67"/>
                  <a:pt x="211" y="69"/>
                </a:cubicBezTo>
                <a:cubicBezTo>
                  <a:pt x="211" y="69"/>
                  <a:pt x="198" y="77"/>
                  <a:pt x="192" y="81"/>
                </a:cubicBezTo>
                <a:cubicBezTo>
                  <a:pt x="186" y="85"/>
                  <a:pt x="164" y="105"/>
                  <a:pt x="159" y="106"/>
                </a:cubicBezTo>
                <a:cubicBezTo>
                  <a:pt x="159" y="106"/>
                  <a:pt x="171" y="110"/>
                  <a:pt x="174" y="108"/>
                </a:cubicBezTo>
                <a:cubicBezTo>
                  <a:pt x="178" y="106"/>
                  <a:pt x="185" y="104"/>
                  <a:pt x="189" y="101"/>
                </a:cubicBezTo>
                <a:cubicBezTo>
                  <a:pt x="194" y="99"/>
                  <a:pt x="219" y="86"/>
                  <a:pt x="224" y="82"/>
                </a:cubicBezTo>
                <a:cubicBezTo>
                  <a:pt x="230" y="77"/>
                  <a:pt x="240" y="73"/>
                  <a:pt x="240" y="70"/>
                </a:cubicBezTo>
                <a:cubicBezTo>
                  <a:pt x="241" y="66"/>
                  <a:pt x="243" y="51"/>
                  <a:pt x="243" y="51"/>
                </a:cubicBezTo>
                <a:cubicBezTo>
                  <a:pt x="243" y="51"/>
                  <a:pt x="251" y="43"/>
                  <a:pt x="255" y="42"/>
                </a:cubicBezTo>
                <a:cubicBezTo>
                  <a:pt x="259" y="41"/>
                  <a:pt x="262" y="42"/>
                  <a:pt x="267" y="45"/>
                </a:cubicBezTo>
                <a:cubicBezTo>
                  <a:pt x="272" y="49"/>
                  <a:pt x="276" y="52"/>
                  <a:pt x="274" y="54"/>
                </a:cubicBezTo>
                <a:cubicBezTo>
                  <a:pt x="273" y="56"/>
                  <a:pt x="278" y="59"/>
                  <a:pt x="271" y="65"/>
                </a:cubicBezTo>
                <a:cubicBezTo>
                  <a:pt x="265" y="72"/>
                  <a:pt x="257" y="80"/>
                  <a:pt x="255" y="81"/>
                </a:cubicBezTo>
                <a:cubicBezTo>
                  <a:pt x="253" y="82"/>
                  <a:pt x="231" y="105"/>
                  <a:pt x="225" y="111"/>
                </a:cubicBezTo>
                <a:cubicBezTo>
                  <a:pt x="219" y="118"/>
                  <a:pt x="201" y="131"/>
                  <a:pt x="197" y="132"/>
                </a:cubicBezTo>
                <a:cubicBezTo>
                  <a:pt x="193" y="134"/>
                  <a:pt x="196" y="137"/>
                  <a:pt x="188" y="137"/>
                </a:cubicBezTo>
                <a:cubicBezTo>
                  <a:pt x="180" y="137"/>
                  <a:pt x="142" y="141"/>
                  <a:pt x="137" y="140"/>
                </a:cubicBezTo>
                <a:cubicBezTo>
                  <a:pt x="137" y="140"/>
                  <a:pt x="136" y="177"/>
                  <a:pt x="132" y="195"/>
                </a:cubicBezTo>
                <a:cubicBezTo>
                  <a:pt x="130" y="223"/>
                  <a:pt x="130" y="223"/>
                  <a:pt x="130" y="223"/>
                </a:cubicBezTo>
                <a:cubicBezTo>
                  <a:pt x="130" y="223"/>
                  <a:pt x="153" y="205"/>
                  <a:pt x="165" y="198"/>
                </a:cubicBezTo>
                <a:cubicBezTo>
                  <a:pt x="177" y="191"/>
                  <a:pt x="190" y="186"/>
                  <a:pt x="196" y="184"/>
                </a:cubicBezTo>
                <a:cubicBezTo>
                  <a:pt x="201" y="181"/>
                  <a:pt x="227" y="169"/>
                  <a:pt x="235" y="196"/>
                </a:cubicBezTo>
                <a:cubicBezTo>
                  <a:pt x="235" y="196"/>
                  <a:pt x="236" y="214"/>
                  <a:pt x="230" y="228"/>
                </a:cubicBezTo>
                <a:cubicBezTo>
                  <a:pt x="223" y="243"/>
                  <a:pt x="212" y="263"/>
                  <a:pt x="208" y="274"/>
                </a:cubicBezTo>
                <a:cubicBezTo>
                  <a:pt x="203" y="285"/>
                  <a:pt x="198" y="311"/>
                  <a:pt x="202" y="313"/>
                </a:cubicBezTo>
                <a:cubicBezTo>
                  <a:pt x="207" y="316"/>
                  <a:pt x="217" y="323"/>
                  <a:pt x="222" y="322"/>
                </a:cubicBezTo>
                <a:cubicBezTo>
                  <a:pt x="226" y="321"/>
                  <a:pt x="241" y="314"/>
                  <a:pt x="241" y="322"/>
                </a:cubicBezTo>
                <a:cubicBezTo>
                  <a:pt x="241" y="322"/>
                  <a:pt x="237" y="330"/>
                  <a:pt x="233" y="331"/>
                </a:cubicBezTo>
                <a:cubicBezTo>
                  <a:pt x="233" y="331"/>
                  <a:pt x="214" y="341"/>
                  <a:pt x="205" y="338"/>
                </a:cubicBezTo>
                <a:cubicBezTo>
                  <a:pt x="196" y="336"/>
                  <a:pt x="188" y="337"/>
                  <a:pt x="181" y="338"/>
                </a:cubicBezTo>
                <a:cubicBezTo>
                  <a:pt x="173" y="339"/>
                  <a:pt x="155" y="335"/>
                  <a:pt x="163" y="318"/>
                </a:cubicBezTo>
                <a:cubicBezTo>
                  <a:pt x="171" y="302"/>
                  <a:pt x="170" y="299"/>
                  <a:pt x="171" y="295"/>
                </a:cubicBezTo>
                <a:cubicBezTo>
                  <a:pt x="172" y="292"/>
                  <a:pt x="179" y="267"/>
                  <a:pt x="179" y="264"/>
                </a:cubicBezTo>
                <a:cubicBezTo>
                  <a:pt x="179" y="261"/>
                  <a:pt x="178" y="246"/>
                  <a:pt x="181" y="242"/>
                </a:cubicBezTo>
                <a:cubicBezTo>
                  <a:pt x="181" y="242"/>
                  <a:pt x="143" y="291"/>
                  <a:pt x="132" y="292"/>
                </a:cubicBezTo>
                <a:close/>
              </a:path>
            </a:pathLst>
          </a:custGeom>
          <a:gradFill flip="none" rotWithShape="1">
            <a:gsLst>
              <a:gs pos="62500">
                <a:srgbClr val="FFFFAB"/>
              </a:gs>
              <a:gs pos="31000">
                <a:srgbClr val="A09036"/>
              </a:gs>
              <a:gs pos="17000">
                <a:srgbClr val="FFFFA6"/>
              </a:gs>
              <a:gs pos="21000">
                <a:srgbClr val="A09036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5" name="îšḻiḑé"/>
          <p:cNvSpPr/>
          <p:nvPr/>
        </p:nvSpPr>
        <p:spPr bwMode="auto">
          <a:xfrm>
            <a:off x="5170526" y="1335828"/>
            <a:ext cx="609084" cy="841509"/>
          </a:xfrm>
          <a:custGeom>
            <a:avLst/>
            <a:gdLst>
              <a:gd name="T0" fmla="*/ 267 w 280"/>
              <a:gd name="T1" fmla="*/ 160 h 386"/>
              <a:gd name="T2" fmla="*/ 250 w 280"/>
              <a:gd name="T3" fmla="*/ 162 h 386"/>
              <a:gd name="T4" fmla="*/ 231 w 280"/>
              <a:gd name="T5" fmla="*/ 164 h 386"/>
              <a:gd name="T6" fmla="*/ 204 w 280"/>
              <a:gd name="T7" fmla="*/ 153 h 386"/>
              <a:gd name="T8" fmla="*/ 225 w 280"/>
              <a:gd name="T9" fmla="*/ 151 h 386"/>
              <a:gd name="T10" fmla="*/ 237 w 280"/>
              <a:gd name="T11" fmla="*/ 142 h 386"/>
              <a:gd name="T12" fmla="*/ 250 w 280"/>
              <a:gd name="T13" fmla="*/ 143 h 386"/>
              <a:gd name="T14" fmla="*/ 256 w 280"/>
              <a:gd name="T15" fmla="*/ 133 h 386"/>
              <a:gd name="T16" fmla="*/ 251 w 280"/>
              <a:gd name="T17" fmla="*/ 123 h 386"/>
              <a:gd name="T18" fmla="*/ 244 w 280"/>
              <a:gd name="T19" fmla="*/ 113 h 386"/>
              <a:gd name="T20" fmla="*/ 233 w 280"/>
              <a:gd name="T21" fmla="*/ 116 h 386"/>
              <a:gd name="T22" fmla="*/ 214 w 280"/>
              <a:gd name="T23" fmla="*/ 133 h 386"/>
              <a:gd name="T24" fmla="*/ 191 w 280"/>
              <a:gd name="T25" fmla="*/ 134 h 386"/>
              <a:gd name="T26" fmla="*/ 145 w 280"/>
              <a:gd name="T27" fmla="*/ 132 h 386"/>
              <a:gd name="T28" fmla="*/ 134 w 280"/>
              <a:gd name="T29" fmla="*/ 125 h 386"/>
              <a:gd name="T30" fmla="*/ 112 w 280"/>
              <a:gd name="T31" fmla="*/ 101 h 386"/>
              <a:gd name="T32" fmla="*/ 114 w 280"/>
              <a:gd name="T33" fmla="*/ 88 h 386"/>
              <a:gd name="T34" fmla="*/ 140 w 280"/>
              <a:gd name="T35" fmla="*/ 72 h 386"/>
              <a:gd name="T36" fmla="*/ 145 w 280"/>
              <a:gd name="T37" fmla="*/ 56 h 386"/>
              <a:gd name="T38" fmla="*/ 150 w 280"/>
              <a:gd name="T39" fmla="*/ 39 h 386"/>
              <a:gd name="T40" fmla="*/ 106 w 280"/>
              <a:gd name="T41" fmla="*/ 5 h 386"/>
              <a:gd name="T42" fmla="*/ 84 w 280"/>
              <a:gd name="T43" fmla="*/ 55 h 386"/>
              <a:gd name="T44" fmla="*/ 75 w 280"/>
              <a:gd name="T45" fmla="*/ 74 h 386"/>
              <a:gd name="T46" fmla="*/ 57 w 280"/>
              <a:gd name="T47" fmla="*/ 94 h 386"/>
              <a:gd name="T48" fmla="*/ 6 w 280"/>
              <a:gd name="T49" fmla="*/ 238 h 386"/>
              <a:gd name="T50" fmla="*/ 82 w 280"/>
              <a:gd name="T51" fmla="*/ 284 h 386"/>
              <a:gd name="T52" fmla="*/ 109 w 280"/>
              <a:gd name="T53" fmla="*/ 277 h 386"/>
              <a:gd name="T54" fmla="*/ 77 w 280"/>
              <a:gd name="T55" fmla="*/ 308 h 386"/>
              <a:gd name="T56" fmla="*/ 58 w 280"/>
              <a:gd name="T57" fmla="*/ 325 h 386"/>
              <a:gd name="T58" fmla="*/ 52 w 280"/>
              <a:gd name="T59" fmla="*/ 343 h 386"/>
              <a:gd name="T60" fmla="*/ 66 w 280"/>
              <a:gd name="T61" fmla="*/ 359 h 386"/>
              <a:gd name="T62" fmla="*/ 84 w 280"/>
              <a:gd name="T63" fmla="*/ 377 h 386"/>
              <a:gd name="T64" fmla="*/ 97 w 280"/>
              <a:gd name="T65" fmla="*/ 383 h 386"/>
              <a:gd name="T66" fmla="*/ 107 w 280"/>
              <a:gd name="T67" fmla="*/ 385 h 386"/>
              <a:gd name="T68" fmla="*/ 106 w 280"/>
              <a:gd name="T69" fmla="*/ 370 h 386"/>
              <a:gd name="T70" fmla="*/ 91 w 280"/>
              <a:gd name="T71" fmla="*/ 340 h 386"/>
              <a:gd name="T72" fmla="*/ 119 w 280"/>
              <a:gd name="T73" fmla="*/ 313 h 386"/>
              <a:gd name="T74" fmla="*/ 137 w 280"/>
              <a:gd name="T75" fmla="*/ 317 h 386"/>
              <a:gd name="T76" fmla="*/ 161 w 280"/>
              <a:gd name="T77" fmla="*/ 312 h 386"/>
              <a:gd name="T78" fmla="*/ 182 w 280"/>
              <a:gd name="T79" fmla="*/ 305 h 386"/>
              <a:gd name="T80" fmla="*/ 194 w 280"/>
              <a:gd name="T81" fmla="*/ 295 h 386"/>
              <a:gd name="T82" fmla="*/ 175 w 280"/>
              <a:gd name="T83" fmla="*/ 293 h 386"/>
              <a:gd name="T84" fmla="*/ 156 w 280"/>
              <a:gd name="T85" fmla="*/ 289 h 386"/>
              <a:gd name="T86" fmla="*/ 160 w 280"/>
              <a:gd name="T87" fmla="*/ 234 h 386"/>
              <a:gd name="T88" fmla="*/ 175 w 280"/>
              <a:gd name="T89" fmla="*/ 178 h 386"/>
              <a:gd name="T90" fmla="*/ 192 w 280"/>
              <a:gd name="T91" fmla="*/ 179 h 386"/>
              <a:gd name="T92" fmla="*/ 221 w 280"/>
              <a:gd name="T93" fmla="*/ 179 h 386"/>
              <a:gd name="T94" fmla="*/ 238 w 280"/>
              <a:gd name="T95" fmla="*/ 181 h 386"/>
              <a:gd name="T96" fmla="*/ 252 w 280"/>
              <a:gd name="T97" fmla="*/ 183 h 386"/>
              <a:gd name="T98" fmla="*/ 259 w 280"/>
              <a:gd name="T99" fmla="*/ 189 h 386"/>
              <a:gd name="T100" fmla="*/ 273 w 280"/>
              <a:gd name="T101" fmla="*/ 186 h 386"/>
              <a:gd name="T102" fmla="*/ 280 w 280"/>
              <a:gd name="T103" fmla="*/ 174 h 386"/>
              <a:gd name="T104" fmla="*/ 267 w 280"/>
              <a:gd name="T105" fmla="*/ 160 h 386"/>
              <a:gd name="T106" fmla="*/ 118 w 280"/>
              <a:gd name="T107" fmla="*/ 230 h 386"/>
              <a:gd name="T108" fmla="*/ 127 w 280"/>
              <a:gd name="T109" fmla="*/ 214 h 386"/>
              <a:gd name="T110" fmla="*/ 128 w 280"/>
              <a:gd name="T111" fmla="*/ 229 h 386"/>
              <a:gd name="T112" fmla="*/ 118 w 280"/>
              <a:gd name="T113" fmla="*/ 230 h 386"/>
              <a:gd name="T114" fmla="*/ 99 w 280"/>
              <a:gd name="T115" fmla="*/ 181 h 386"/>
              <a:gd name="T116" fmla="*/ 113 w 280"/>
              <a:gd name="T117" fmla="*/ 159 h 386"/>
              <a:gd name="T118" fmla="*/ 131 w 280"/>
              <a:gd name="T119" fmla="*/ 159 h 386"/>
              <a:gd name="T120" fmla="*/ 99 w 280"/>
              <a:gd name="T121" fmla="*/ 18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80" h="386">
                <a:moveTo>
                  <a:pt x="267" y="160"/>
                </a:moveTo>
                <a:cubicBezTo>
                  <a:pt x="263" y="153"/>
                  <a:pt x="254" y="161"/>
                  <a:pt x="250" y="162"/>
                </a:cubicBezTo>
                <a:cubicBezTo>
                  <a:pt x="246" y="163"/>
                  <a:pt x="237" y="164"/>
                  <a:pt x="231" y="164"/>
                </a:cubicBezTo>
                <a:cubicBezTo>
                  <a:pt x="225" y="164"/>
                  <a:pt x="204" y="153"/>
                  <a:pt x="204" y="153"/>
                </a:cubicBezTo>
                <a:cubicBezTo>
                  <a:pt x="204" y="153"/>
                  <a:pt x="219" y="151"/>
                  <a:pt x="225" y="151"/>
                </a:cubicBezTo>
                <a:cubicBezTo>
                  <a:pt x="231" y="151"/>
                  <a:pt x="237" y="142"/>
                  <a:pt x="237" y="142"/>
                </a:cubicBezTo>
                <a:cubicBezTo>
                  <a:pt x="240" y="146"/>
                  <a:pt x="250" y="143"/>
                  <a:pt x="250" y="143"/>
                </a:cubicBezTo>
                <a:cubicBezTo>
                  <a:pt x="250" y="143"/>
                  <a:pt x="253" y="138"/>
                  <a:pt x="256" y="133"/>
                </a:cubicBezTo>
                <a:cubicBezTo>
                  <a:pt x="259" y="129"/>
                  <a:pt x="251" y="123"/>
                  <a:pt x="251" y="123"/>
                </a:cubicBezTo>
                <a:cubicBezTo>
                  <a:pt x="274" y="124"/>
                  <a:pt x="244" y="113"/>
                  <a:pt x="244" y="113"/>
                </a:cubicBezTo>
                <a:cubicBezTo>
                  <a:pt x="244" y="113"/>
                  <a:pt x="240" y="114"/>
                  <a:pt x="233" y="116"/>
                </a:cubicBezTo>
                <a:cubicBezTo>
                  <a:pt x="225" y="117"/>
                  <a:pt x="218" y="131"/>
                  <a:pt x="214" y="133"/>
                </a:cubicBezTo>
                <a:cubicBezTo>
                  <a:pt x="211" y="134"/>
                  <a:pt x="205" y="134"/>
                  <a:pt x="191" y="134"/>
                </a:cubicBezTo>
                <a:cubicBezTo>
                  <a:pt x="177" y="135"/>
                  <a:pt x="147" y="132"/>
                  <a:pt x="145" y="132"/>
                </a:cubicBezTo>
                <a:cubicBezTo>
                  <a:pt x="144" y="132"/>
                  <a:pt x="141" y="133"/>
                  <a:pt x="134" y="125"/>
                </a:cubicBezTo>
                <a:cubicBezTo>
                  <a:pt x="126" y="117"/>
                  <a:pt x="113" y="104"/>
                  <a:pt x="112" y="101"/>
                </a:cubicBezTo>
                <a:cubicBezTo>
                  <a:pt x="110" y="99"/>
                  <a:pt x="114" y="88"/>
                  <a:pt x="114" y="88"/>
                </a:cubicBezTo>
                <a:cubicBezTo>
                  <a:pt x="129" y="93"/>
                  <a:pt x="140" y="72"/>
                  <a:pt x="140" y="72"/>
                </a:cubicBezTo>
                <a:cubicBezTo>
                  <a:pt x="150" y="76"/>
                  <a:pt x="145" y="56"/>
                  <a:pt x="145" y="56"/>
                </a:cubicBezTo>
                <a:cubicBezTo>
                  <a:pt x="150" y="53"/>
                  <a:pt x="150" y="39"/>
                  <a:pt x="150" y="39"/>
                </a:cubicBezTo>
                <a:cubicBezTo>
                  <a:pt x="156" y="0"/>
                  <a:pt x="106" y="5"/>
                  <a:pt x="106" y="5"/>
                </a:cubicBezTo>
                <a:cubicBezTo>
                  <a:pt x="80" y="9"/>
                  <a:pt x="84" y="48"/>
                  <a:pt x="84" y="55"/>
                </a:cubicBezTo>
                <a:cubicBezTo>
                  <a:pt x="83" y="63"/>
                  <a:pt x="77" y="72"/>
                  <a:pt x="75" y="74"/>
                </a:cubicBezTo>
                <a:cubicBezTo>
                  <a:pt x="73" y="75"/>
                  <a:pt x="57" y="94"/>
                  <a:pt x="57" y="94"/>
                </a:cubicBezTo>
                <a:cubicBezTo>
                  <a:pt x="17" y="141"/>
                  <a:pt x="6" y="238"/>
                  <a:pt x="6" y="238"/>
                </a:cubicBezTo>
                <a:cubicBezTo>
                  <a:pt x="0" y="308"/>
                  <a:pt x="73" y="286"/>
                  <a:pt x="82" y="284"/>
                </a:cubicBezTo>
                <a:cubicBezTo>
                  <a:pt x="91" y="281"/>
                  <a:pt x="109" y="277"/>
                  <a:pt x="109" y="277"/>
                </a:cubicBezTo>
                <a:cubicBezTo>
                  <a:pt x="104" y="279"/>
                  <a:pt x="82" y="302"/>
                  <a:pt x="77" y="308"/>
                </a:cubicBezTo>
                <a:cubicBezTo>
                  <a:pt x="73" y="314"/>
                  <a:pt x="69" y="319"/>
                  <a:pt x="58" y="325"/>
                </a:cubicBezTo>
                <a:cubicBezTo>
                  <a:pt x="47" y="331"/>
                  <a:pt x="48" y="337"/>
                  <a:pt x="52" y="343"/>
                </a:cubicBezTo>
                <a:cubicBezTo>
                  <a:pt x="56" y="349"/>
                  <a:pt x="64" y="352"/>
                  <a:pt x="66" y="359"/>
                </a:cubicBezTo>
                <a:cubicBezTo>
                  <a:pt x="66" y="359"/>
                  <a:pt x="79" y="375"/>
                  <a:pt x="84" y="377"/>
                </a:cubicBezTo>
                <a:cubicBezTo>
                  <a:pt x="89" y="379"/>
                  <a:pt x="92" y="380"/>
                  <a:pt x="97" y="383"/>
                </a:cubicBezTo>
                <a:cubicBezTo>
                  <a:pt x="101" y="386"/>
                  <a:pt x="107" y="385"/>
                  <a:pt x="107" y="385"/>
                </a:cubicBezTo>
                <a:cubicBezTo>
                  <a:pt x="120" y="382"/>
                  <a:pt x="106" y="370"/>
                  <a:pt x="106" y="370"/>
                </a:cubicBezTo>
                <a:cubicBezTo>
                  <a:pt x="97" y="364"/>
                  <a:pt x="91" y="340"/>
                  <a:pt x="91" y="340"/>
                </a:cubicBezTo>
                <a:cubicBezTo>
                  <a:pt x="89" y="325"/>
                  <a:pt x="119" y="313"/>
                  <a:pt x="119" y="313"/>
                </a:cubicBezTo>
                <a:cubicBezTo>
                  <a:pt x="114" y="324"/>
                  <a:pt x="133" y="318"/>
                  <a:pt x="137" y="317"/>
                </a:cubicBezTo>
                <a:cubicBezTo>
                  <a:pt x="140" y="316"/>
                  <a:pt x="156" y="312"/>
                  <a:pt x="161" y="312"/>
                </a:cubicBezTo>
                <a:cubicBezTo>
                  <a:pt x="167" y="311"/>
                  <a:pt x="178" y="307"/>
                  <a:pt x="182" y="305"/>
                </a:cubicBezTo>
                <a:cubicBezTo>
                  <a:pt x="186" y="303"/>
                  <a:pt x="190" y="308"/>
                  <a:pt x="194" y="295"/>
                </a:cubicBezTo>
                <a:cubicBezTo>
                  <a:pt x="199" y="283"/>
                  <a:pt x="180" y="291"/>
                  <a:pt x="175" y="293"/>
                </a:cubicBezTo>
                <a:cubicBezTo>
                  <a:pt x="170" y="296"/>
                  <a:pt x="156" y="289"/>
                  <a:pt x="156" y="289"/>
                </a:cubicBezTo>
                <a:cubicBezTo>
                  <a:pt x="204" y="245"/>
                  <a:pt x="160" y="234"/>
                  <a:pt x="160" y="234"/>
                </a:cubicBezTo>
                <a:cubicBezTo>
                  <a:pt x="171" y="229"/>
                  <a:pt x="175" y="178"/>
                  <a:pt x="175" y="178"/>
                </a:cubicBezTo>
                <a:cubicBezTo>
                  <a:pt x="175" y="178"/>
                  <a:pt x="185" y="179"/>
                  <a:pt x="192" y="179"/>
                </a:cubicBezTo>
                <a:cubicBezTo>
                  <a:pt x="198" y="179"/>
                  <a:pt x="215" y="179"/>
                  <a:pt x="221" y="179"/>
                </a:cubicBezTo>
                <a:cubicBezTo>
                  <a:pt x="227" y="178"/>
                  <a:pt x="234" y="179"/>
                  <a:pt x="238" y="181"/>
                </a:cubicBezTo>
                <a:cubicBezTo>
                  <a:pt x="242" y="183"/>
                  <a:pt x="248" y="184"/>
                  <a:pt x="252" y="183"/>
                </a:cubicBezTo>
                <a:cubicBezTo>
                  <a:pt x="256" y="183"/>
                  <a:pt x="254" y="185"/>
                  <a:pt x="259" y="189"/>
                </a:cubicBezTo>
                <a:cubicBezTo>
                  <a:pt x="264" y="192"/>
                  <a:pt x="269" y="191"/>
                  <a:pt x="273" y="186"/>
                </a:cubicBezTo>
                <a:cubicBezTo>
                  <a:pt x="276" y="182"/>
                  <a:pt x="280" y="174"/>
                  <a:pt x="280" y="174"/>
                </a:cubicBezTo>
                <a:lnTo>
                  <a:pt x="267" y="160"/>
                </a:lnTo>
                <a:close/>
                <a:moveTo>
                  <a:pt x="118" y="230"/>
                </a:moveTo>
                <a:cubicBezTo>
                  <a:pt x="118" y="230"/>
                  <a:pt x="126" y="220"/>
                  <a:pt x="127" y="214"/>
                </a:cubicBezTo>
                <a:cubicBezTo>
                  <a:pt x="128" y="229"/>
                  <a:pt x="128" y="229"/>
                  <a:pt x="128" y="229"/>
                </a:cubicBezTo>
                <a:lnTo>
                  <a:pt x="118" y="230"/>
                </a:lnTo>
                <a:close/>
                <a:moveTo>
                  <a:pt x="99" y="181"/>
                </a:moveTo>
                <a:cubicBezTo>
                  <a:pt x="99" y="175"/>
                  <a:pt x="110" y="157"/>
                  <a:pt x="113" y="159"/>
                </a:cubicBezTo>
                <a:cubicBezTo>
                  <a:pt x="116" y="160"/>
                  <a:pt x="131" y="159"/>
                  <a:pt x="131" y="159"/>
                </a:cubicBezTo>
                <a:cubicBezTo>
                  <a:pt x="123" y="160"/>
                  <a:pt x="99" y="181"/>
                  <a:pt x="99" y="181"/>
                </a:cubicBezTo>
                <a:close/>
              </a:path>
            </a:pathLst>
          </a:custGeom>
          <a:gradFill flip="none" rotWithShape="1">
            <a:gsLst>
              <a:gs pos="62500">
                <a:srgbClr val="FFFFAB"/>
              </a:gs>
              <a:gs pos="31000">
                <a:srgbClr val="A09036"/>
              </a:gs>
              <a:gs pos="17000">
                <a:srgbClr val="FFFFA6"/>
              </a:gs>
              <a:gs pos="21000">
                <a:srgbClr val="A09036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6" name="iṣľíďé"/>
          <p:cNvSpPr/>
          <p:nvPr/>
        </p:nvSpPr>
        <p:spPr bwMode="auto">
          <a:xfrm>
            <a:off x="6347975" y="1535602"/>
            <a:ext cx="606326" cy="806599"/>
          </a:xfrm>
          <a:custGeom>
            <a:avLst/>
            <a:gdLst>
              <a:gd name="T0" fmla="*/ 149 w 279"/>
              <a:gd name="T1" fmla="*/ 338 h 370"/>
              <a:gd name="T2" fmla="*/ 140 w 279"/>
              <a:gd name="T3" fmla="*/ 315 h 370"/>
              <a:gd name="T4" fmla="*/ 135 w 279"/>
              <a:gd name="T5" fmla="*/ 238 h 370"/>
              <a:gd name="T6" fmla="*/ 24 w 279"/>
              <a:gd name="T7" fmla="*/ 276 h 370"/>
              <a:gd name="T8" fmla="*/ 2 w 279"/>
              <a:gd name="T9" fmla="*/ 239 h 370"/>
              <a:gd name="T10" fmla="*/ 8 w 279"/>
              <a:gd name="T11" fmla="*/ 206 h 370"/>
              <a:gd name="T12" fmla="*/ 23 w 279"/>
              <a:gd name="T13" fmla="*/ 162 h 370"/>
              <a:gd name="T14" fmla="*/ 107 w 279"/>
              <a:gd name="T15" fmla="*/ 61 h 370"/>
              <a:gd name="T16" fmla="*/ 127 w 279"/>
              <a:gd name="T17" fmla="*/ 5 h 370"/>
              <a:gd name="T18" fmla="*/ 173 w 279"/>
              <a:gd name="T19" fmla="*/ 40 h 370"/>
              <a:gd name="T20" fmla="*/ 169 w 279"/>
              <a:gd name="T21" fmla="*/ 57 h 370"/>
              <a:gd name="T22" fmla="*/ 163 w 279"/>
              <a:gd name="T23" fmla="*/ 75 h 370"/>
              <a:gd name="T24" fmla="*/ 135 w 279"/>
              <a:gd name="T25" fmla="*/ 89 h 370"/>
              <a:gd name="T26" fmla="*/ 133 w 279"/>
              <a:gd name="T27" fmla="*/ 93 h 370"/>
              <a:gd name="T28" fmla="*/ 145 w 279"/>
              <a:gd name="T29" fmla="*/ 107 h 370"/>
              <a:gd name="T30" fmla="*/ 161 w 279"/>
              <a:gd name="T31" fmla="*/ 110 h 370"/>
              <a:gd name="T32" fmla="*/ 210 w 279"/>
              <a:gd name="T33" fmla="*/ 113 h 370"/>
              <a:gd name="T34" fmla="*/ 233 w 279"/>
              <a:gd name="T35" fmla="*/ 108 h 370"/>
              <a:gd name="T36" fmla="*/ 248 w 279"/>
              <a:gd name="T37" fmla="*/ 93 h 370"/>
              <a:gd name="T38" fmla="*/ 261 w 279"/>
              <a:gd name="T39" fmla="*/ 91 h 370"/>
              <a:gd name="T40" fmla="*/ 268 w 279"/>
              <a:gd name="T41" fmla="*/ 102 h 370"/>
              <a:gd name="T42" fmla="*/ 268 w 279"/>
              <a:gd name="T43" fmla="*/ 115 h 370"/>
              <a:gd name="T44" fmla="*/ 256 w 279"/>
              <a:gd name="T45" fmla="*/ 122 h 370"/>
              <a:gd name="T46" fmla="*/ 254 w 279"/>
              <a:gd name="T47" fmla="*/ 117 h 370"/>
              <a:gd name="T48" fmla="*/ 239 w 279"/>
              <a:gd name="T49" fmla="*/ 127 h 370"/>
              <a:gd name="T50" fmla="*/ 203 w 279"/>
              <a:gd name="T51" fmla="*/ 135 h 370"/>
              <a:gd name="T52" fmla="*/ 224 w 279"/>
              <a:gd name="T53" fmla="*/ 137 h 370"/>
              <a:gd name="T54" fmla="*/ 243 w 279"/>
              <a:gd name="T55" fmla="*/ 138 h 370"/>
              <a:gd name="T56" fmla="*/ 254 w 279"/>
              <a:gd name="T57" fmla="*/ 147 h 370"/>
              <a:gd name="T58" fmla="*/ 253 w 279"/>
              <a:gd name="T59" fmla="*/ 155 h 370"/>
              <a:gd name="T60" fmla="*/ 241 w 279"/>
              <a:gd name="T61" fmla="*/ 168 h 370"/>
              <a:gd name="T62" fmla="*/ 227 w 279"/>
              <a:gd name="T63" fmla="*/ 162 h 370"/>
              <a:gd name="T64" fmla="*/ 214 w 279"/>
              <a:gd name="T65" fmla="*/ 159 h 370"/>
              <a:gd name="T66" fmla="*/ 195 w 279"/>
              <a:gd name="T67" fmla="*/ 157 h 370"/>
              <a:gd name="T68" fmla="*/ 157 w 279"/>
              <a:gd name="T69" fmla="*/ 156 h 370"/>
              <a:gd name="T70" fmla="*/ 147 w 279"/>
              <a:gd name="T71" fmla="*/ 150 h 370"/>
              <a:gd name="T72" fmla="*/ 126 w 279"/>
              <a:gd name="T73" fmla="*/ 143 h 370"/>
              <a:gd name="T74" fmla="*/ 98 w 279"/>
              <a:gd name="T75" fmla="*/ 190 h 370"/>
              <a:gd name="T76" fmla="*/ 159 w 279"/>
              <a:gd name="T77" fmla="*/ 173 h 370"/>
              <a:gd name="T78" fmla="*/ 177 w 279"/>
              <a:gd name="T79" fmla="*/ 189 h 370"/>
              <a:gd name="T80" fmla="*/ 192 w 279"/>
              <a:gd name="T81" fmla="*/ 208 h 370"/>
              <a:gd name="T82" fmla="*/ 181 w 279"/>
              <a:gd name="T83" fmla="*/ 285 h 370"/>
              <a:gd name="T84" fmla="*/ 185 w 279"/>
              <a:gd name="T85" fmla="*/ 305 h 370"/>
              <a:gd name="T86" fmla="*/ 203 w 279"/>
              <a:gd name="T87" fmla="*/ 308 h 370"/>
              <a:gd name="T88" fmla="*/ 218 w 279"/>
              <a:gd name="T89" fmla="*/ 313 h 370"/>
              <a:gd name="T90" fmla="*/ 200 w 279"/>
              <a:gd name="T91" fmla="*/ 328 h 370"/>
              <a:gd name="T92" fmla="*/ 214 w 279"/>
              <a:gd name="T93" fmla="*/ 325 h 370"/>
              <a:gd name="T94" fmla="*/ 223 w 279"/>
              <a:gd name="T95" fmla="*/ 330 h 370"/>
              <a:gd name="T96" fmla="*/ 216 w 279"/>
              <a:gd name="T97" fmla="*/ 343 h 370"/>
              <a:gd name="T98" fmla="*/ 197 w 279"/>
              <a:gd name="T99" fmla="*/ 348 h 370"/>
              <a:gd name="T100" fmla="*/ 176 w 279"/>
              <a:gd name="T101" fmla="*/ 353 h 370"/>
              <a:gd name="T102" fmla="*/ 149 w 279"/>
              <a:gd name="T103" fmla="*/ 338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370">
                <a:moveTo>
                  <a:pt x="149" y="338"/>
                </a:moveTo>
                <a:cubicBezTo>
                  <a:pt x="149" y="338"/>
                  <a:pt x="133" y="330"/>
                  <a:pt x="140" y="315"/>
                </a:cubicBezTo>
                <a:cubicBezTo>
                  <a:pt x="140" y="315"/>
                  <a:pt x="139" y="245"/>
                  <a:pt x="135" y="238"/>
                </a:cubicBezTo>
                <a:cubicBezTo>
                  <a:pt x="135" y="238"/>
                  <a:pt x="74" y="285"/>
                  <a:pt x="24" y="276"/>
                </a:cubicBezTo>
                <a:cubicBezTo>
                  <a:pt x="24" y="276"/>
                  <a:pt x="0" y="264"/>
                  <a:pt x="2" y="239"/>
                </a:cubicBezTo>
                <a:cubicBezTo>
                  <a:pt x="4" y="213"/>
                  <a:pt x="5" y="217"/>
                  <a:pt x="8" y="206"/>
                </a:cubicBezTo>
                <a:cubicBezTo>
                  <a:pt x="12" y="195"/>
                  <a:pt x="10" y="179"/>
                  <a:pt x="23" y="162"/>
                </a:cubicBezTo>
                <a:cubicBezTo>
                  <a:pt x="36" y="145"/>
                  <a:pt x="77" y="81"/>
                  <a:pt x="107" y="61"/>
                </a:cubicBezTo>
                <a:cubicBezTo>
                  <a:pt x="107" y="61"/>
                  <a:pt x="105" y="10"/>
                  <a:pt x="127" y="5"/>
                </a:cubicBezTo>
                <a:cubicBezTo>
                  <a:pt x="127" y="5"/>
                  <a:pt x="184" y="0"/>
                  <a:pt x="173" y="40"/>
                </a:cubicBezTo>
                <a:cubicBezTo>
                  <a:pt x="173" y="40"/>
                  <a:pt x="174" y="55"/>
                  <a:pt x="169" y="57"/>
                </a:cubicBezTo>
                <a:cubicBezTo>
                  <a:pt x="169" y="57"/>
                  <a:pt x="176" y="77"/>
                  <a:pt x="163" y="75"/>
                </a:cubicBezTo>
                <a:cubicBezTo>
                  <a:pt x="163" y="75"/>
                  <a:pt x="149" y="94"/>
                  <a:pt x="135" y="89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3" y="93"/>
                  <a:pt x="142" y="99"/>
                  <a:pt x="145" y="107"/>
                </a:cubicBezTo>
                <a:cubicBezTo>
                  <a:pt x="145" y="107"/>
                  <a:pt x="152" y="112"/>
                  <a:pt x="161" y="110"/>
                </a:cubicBezTo>
                <a:cubicBezTo>
                  <a:pt x="170" y="109"/>
                  <a:pt x="202" y="112"/>
                  <a:pt x="210" y="113"/>
                </a:cubicBezTo>
                <a:cubicBezTo>
                  <a:pt x="219" y="113"/>
                  <a:pt x="229" y="114"/>
                  <a:pt x="233" y="108"/>
                </a:cubicBezTo>
                <a:cubicBezTo>
                  <a:pt x="237" y="103"/>
                  <a:pt x="241" y="95"/>
                  <a:pt x="248" y="93"/>
                </a:cubicBezTo>
                <a:cubicBezTo>
                  <a:pt x="255" y="91"/>
                  <a:pt x="261" y="91"/>
                  <a:pt x="261" y="91"/>
                </a:cubicBezTo>
                <a:cubicBezTo>
                  <a:pt x="261" y="91"/>
                  <a:pt x="279" y="102"/>
                  <a:pt x="268" y="102"/>
                </a:cubicBezTo>
                <a:cubicBezTo>
                  <a:pt x="268" y="102"/>
                  <a:pt x="271" y="111"/>
                  <a:pt x="268" y="115"/>
                </a:cubicBezTo>
                <a:cubicBezTo>
                  <a:pt x="265" y="118"/>
                  <a:pt x="258" y="122"/>
                  <a:pt x="256" y="122"/>
                </a:cubicBezTo>
                <a:cubicBezTo>
                  <a:pt x="254" y="121"/>
                  <a:pt x="254" y="117"/>
                  <a:pt x="254" y="117"/>
                </a:cubicBezTo>
                <a:cubicBezTo>
                  <a:pt x="254" y="117"/>
                  <a:pt x="245" y="126"/>
                  <a:pt x="239" y="127"/>
                </a:cubicBezTo>
                <a:cubicBezTo>
                  <a:pt x="233" y="129"/>
                  <a:pt x="204" y="135"/>
                  <a:pt x="203" y="135"/>
                </a:cubicBezTo>
                <a:cubicBezTo>
                  <a:pt x="203" y="135"/>
                  <a:pt x="205" y="141"/>
                  <a:pt x="224" y="137"/>
                </a:cubicBezTo>
                <a:cubicBezTo>
                  <a:pt x="224" y="137"/>
                  <a:pt x="234" y="130"/>
                  <a:pt x="243" y="138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54" y="147"/>
                  <a:pt x="254" y="155"/>
                  <a:pt x="253" y="155"/>
                </a:cubicBezTo>
                <a:cubicBezTo>
                  <a:pt x="253" y="155"/>
                  <a:pt x="247" y="167"/>
                  <a:pt x="241" y="168"/>
                </a:cubicBezTo>
                <a:cubicBezTo>
                  <a:pt x="241" y="168"/>
                  <a:pt x="230" y="165"/>
                  <a:pt x="227" y="162"/>
                </a:cubicBezTo>
                <a:cubicBezTo>
                  <a:pt x="227" y="162"/>
                  <a:pt x="217" y="161"/>
                  <a:pt x="214" y="159"/>
                </a:cubicBezTo>
                <a:cubicBezTo>
                  <a:pt x="212" y="156"/>
                  <a:pt x="202" y="157"/>
                  <a:pt x="195" y="157"/>
                </a:cubicBezTo>
                <a:cubicBezTo>
                  <a:pt x="188" y="157"/>
                  <a:pt x="161" y="158"/>
                  <a:pt x="157" y="156"/>
                </a:cubicBezTo>
                <a:cubicBezTo>
                  <a:pt x="152" y="155"/>
                  <a:pt x="147" y="150"/>
                  <a:pt x="147" y="150"/>
                </a:cubicBezTo>
                <a:cubicBezTo>
                  <a:pt x="147" y="150"/>
                  <a:pt x="135" y="153"/>
                  <a:pt x="126" y="143"/>
                </a:cubicBezTo>
                <a:cubicBezTo>
                  <a:pt x="126" y="143"/>
                  <a:pt x="113" y="180"/>
                  <a:pt x="98" y="190"/>
                </a:cubicBezTo>
                <a:cubicBezTo>
                  <a:pt x="98" y="190"/>
                  <a:pt x="143" y="168"/>
                  <a:pt x="159" y="173"/>
                </a:cubicBezTo>
                <a:cubicBezTo>
                  <a:pt x="159" y="173"/>
                  <a:pt x="177" y="182"/>
                  <a:pt x="177" y="189"/>
                </a:cubicBezTo>
                <a:cubicBezTo>
                  <a:pt x="177" y="189"/>
                  <a:pt x="192" y="196"/>
                  <a:pt x="192" y="208"/>
                </a:cubicBezTo>
                <a:cubicBezTo>
                  <a:pt x="192" y="208"/>
                  <a:pt x="187" y="267"/>
                  <a:pt x="181" y="285"/>
                </a:cubicBezTo>
                <a:cubicBezTo>
                  <a:pt x="175" y="304"/>
                  <a:pt x="179" y="304"/>
                  <a:pt x="185" y="305"/>
                </a:cubicBezTo>
                <a:cubicBezTo>
                  <a:pt x="191" y="305"/>
                  <a:pt x="198" y="311"/>
                  <a:pt x="203" y="308"/>
                </a:cubicBezTo>
                <a:cubicBezTo>
                  <a:pt x="208" y="305"/>
                  <a:pt x="222" y="300"/>
                  <a:pt x="218" y="313"/>
                </a:cubicBezTo>
                <a:cubicBezTo>
                  <a:pt x="200" y="328"/>
                  <a:pt x="200" y="328"/>
                  <a:pt x="200" y="328"/>
                </a:cubicBezTo>
                <a:cubicBezTo>
                  <a:pt x="200" y="328"/>
                  <a:pt x="210" y="328"/>
                  <a:pt x="214" y="325"/>
                </a:cubicBezTo>
                <a:cubicBezTo>
                  <a:pt x="218" y="322"/>
                  <a:pt x="226" y="321"/>
                  <a:pt x="223" y="330"/>
                </a:cubicBezTo>
                <a:cubicBezTo>
                  <a:pt x="220" y="338"/>
                  <a:pt x="220" y="340"/>
                  <a:pt x="216" y="343"/>
                </a:cubicBezTo>
                <a:cubicBezTo>
                  <a:pt x="212" y="345"/>
                  <a:pt x="203" y="347"/>
                  <a:pt x="197" y="348"/>
                </a:cubicBezTo>
                <a:cubicBezTo>
                  <a:pt x="191" y="348"/>
                  <a:pt x="180" y="350"/>
                  <a:pt x="176" y="353"/>
                </a:cubicBezTo>
                <a:cubicBezTo>
                  <a:pt x="172" y="357"/>
                  <a:pt x="141" y="370"/>
                  <a:pt x="149" y="338"/>
                </a:cubicBezTo>
                <a:close/>
              </a:path>
            </a:pathLst>
          </a:custGeom>
          <a:gradFill flip="none" rotWithShape="1">
            <a:gsLst>
              <a:gs pos="62500">
                <a:srgbClr val="FFFFAB"/>
              </a:gs>
              <a:gs pos="31000">
                <a:srgbClr val="A09036"/>
              </a:gs>
              <a:gs pos="17000">
                <a:srgbClr val="FFFFA6"/>
              </a:gs>
              <a:gs pos="21000">
                <a:srgbClr val="A09036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7" name="îšḷídè"/>
          <p:cNvSpPr/>
          <p:nvPr/>
        </p:nvSpPr>
        <p:spPr bwMode="auto">
          <a:xfrm>
            <a:off x="7522666" y="1895965"/>
            <a:ext cx="553964" cy="1022489"/>
          </a:xfrm>
          <a:custGeom>
            <a:avLst/>
            <a:gdLst>
              <a:gd name="T0" fmla="*/ 215 w 255"/>
              <a:gd name="T1" fmla="*/ 443 h 469"/>
              <a:gd name="T2" fmla="*/ 237 w 255"/>
              <a:gd name="T3" fmla="*/ 444 h 469"/>
              <a:gd name="T4" fmla="*/ 240 w 255"/>
              <a:gd name="T5" fmla="*/ 450 h 469"/>
              <a:gd name="T6" fmla="*/ 227 w 255"/>
              <a:gd name="T7" fmla="*/ 461 h 469"/>
              <a:gd name="T8" fmla="*/ 196 w 255"/>
              <a:gd name="T9" fmla="*/ 464 h 469"/>
              <a:gd name="T10" fmla="*/ 178 w 255"/>
              <a:gd name="T11" fmla="*/ 466 h 469"/>
              <a:gd name="T12" fmla="*/ 160 w 255"/>
              <a:gd name="T13" fmla="*/ 450 h 469"/>
              <a:gd name="T14" fmla="*/ 157 w 255"/>
              <a:gd name="T15" fmla="*/ 401 h 469"/>
              <a:gd name="T16" fmla="*/ 151 w 255"/>
              <a:gd name="T17" fmla="*/ 340 h 469"/>
              <a:gd name="T18" fmla="*/ 141 w 255"/>
              <a:gd name="T19" fmla="*/ 320 h 469"/>
              <a:gd name="T20" fmla="*/ 23 w 255"/>
              <a:gd name="T21" fmla="*/ 277 h 469"/>
              <a:gd name="T22" fmla="*/ 19 w 255"/>
              <a:gd name="T23" fmla="*/ 220 h 469"/>
              <a:gd name="T24" fmla="*/ 31 w 255"/>
              <a:gd name="T25" fmla="*/ 185 h 469"/>
              <a:gd name="T26" fmla="*/ 60 w 255"/>
              <a:gd name="T27" fmla="*/ 125 h 469"/>
              <a:gd name="T28" fmla="*/ 111 w 255"/>
              <a:gd name="T29" fmla="*/ 51 h 469"/>
              <a:gd name="T30" fmla="*/ 134 w 255"/>
              <a:gd name="T31" fmla="*/ 2 h 469"/>
              <a:gd name="T32" fmla="*/ 177 w 255"/>
              <a:gd name="T33" fmla="*/ 16 h 469"/>
              <a:gd name="T34" fmla="*/ 174 w 255"/>
              <a:gd name="T35" fmla="*/ 54 h 469"/>
              <a:gd name="T36" fmla="*/ 165 w 255"/>
              <a:gd name="T37" fmla="*/ 72 h 469"/>
              <a:gd name="T38" fmla="*/ 142 w 255"/>
              <a:gd name="T39" fmla="*/ 87 h 469"/>
              <a:gd name="T40" fmla="*/ 143 w 255"/>
              <a:gd name="T41" fmla="*/ 97 h 469"/>
              <a:gd name="T42" fmla="*/ 165 w 255"/>
              <a:gd name="T43" fmla="*/ 111 h 469"/>
              <a:gd name="T44" fmla="*/ 173 w 255"/>
              <a:gd name="T45" fmla="*/ 115 h 469"/>
              <a:gd name="T46" fmla="*/ 181 w 255"/>
              <a:gd name="T47" fmla="*/ 133 h 469"/>
              <a:gd name="T48" fmla="*/ 172 w 255"/>
              <a:gd name="T49" fmla="*/ 146 h 469"/>
              <a:gd name="T50" fmla="*/ 163 w 255"/>
              <a:gd name="T51" fmla="*/ 146 h 469"/>
              <a:gd name="T52" fmla="*/ 155 w 255"/>
              <a:gd name="T53" fmla="*/ 140 h 469"/>
              <a:gd name="T54" fmla="*/ 144 w 255"/>
              <a:gd name="T55" fmla="*/ 128 h 469"/>
              <a:gd name="T56" fmla="*/ 139 w 255"/>
              <a:gd name="T57" fmla="*/ 130 h 469"/>
              <a:gd name="T58" fmla="*/ 100 w 255"/>
              <a:gd name="T59" fmla="*/ 204 h 469"/>
              <a:gd name="T60" fmla="*/ 88 w 255"/>
              <a:gd name="T61" fmla="*/ 238 h 469"/>
              <a:gd name="T62" fmla="*/ 178 w 255"/>
              <a:gd name="T63" fmla="*/ 280 h 469"/>
              <a:gd name="T64" fmla="*/ 194 w 255"/>
              <a:gd name="T65" fmla="*/ 309 h 469"/>
              <a:gd name="T66" fmla="*/ 200 w 255"/>
              <a:gd name="T67" fmla="*/ 394 h 469"/>
              <a:gd name="T68" fmla="*/ 213 w 255"/>
              <a:gd name="T69" fmla="*/ 421 h 469"/>
              <a:gd name="T70" fmla="*/ 237 w 255"/>
              <a:gd name="T71" fmla="*/ 423 h 469"/>
              <a:gd name="T72" fmla="*/ 254 w 255"/>
              <a:gd name="T73" fmla="*/ 424 h 469"/>
              <a:gd name="T74" fmla="*/ 245 w 255"/>
              <a:gd name="T75" fmla="*/ 437 h 469"/>
              <a:gd name="T76" fmla="*/ 230 w 255"/>
              <a:gd name="T77" fmla="*/ 441 h 469"/>
              <a:gd name="T78" fmla="*/ 215 w 255"/>
              <a:gd name="T79" fmla="*/ 443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55" h="469">
                <a:moveTo>
                  <a:pt x="215" y="443"/>
                </a:moveTo>
                <a:cubicBezTo>
                  <a:pt x="215" y="443"/>
                  <a:pt x="219" y="451"/>
                  <a:pt x="237" y="444"/>
                </a:cubicBezTo>
                <a:cubicBezTo>
                  <a:pt x="237" y="444"/>
                  <a:pt x="243" y="446"/>
                  <a:pt x="240" y="450"/>
                </a:cubicBezTo>
                <a:cubicBezTo>
                  <a:pt x="240" y="450"/>
                  <a:pt x="238" y="461"/>
                  <a:pt x="227" y="461"/>
                </a:cubicBezTo>
                <a:cubicBezTo>
                  <a:pt x="227" y="461"/>
                  <a:pt x="211" y="468"/>
                  <a:pt x="196" y="464"/>
                </a:cubicBezTo>
                <a:cubicBezTo>
                  <a:pt x="196" y="464"/>
                  <a:pt x="184" y="465"/>
                  <a:pt x="178" y="466"/>
                </a:cubicBezTo>
                <a:cubicBezTo>
                  <a:pt x="172" y="467"/>
                  <a:pt x="157" y="469"/>
                  <a:pt x="160" y="450"/>
                </a:cubicBezTo>
                <a:cubicBezTo>
                  <a:pt x="163" y="430"/>
                  <a:pt x="160" y="408"/>
                  <a:pt x="157" y="401"/>
                </a:cubicBezTo>
                <a:cubicBezTo>
                  <a:pt x="155" y="394"/>
                  <a:pt x="148" y="354"/>
                  <a:pt x="151" y="340"/>
                </a:cubicBezTo>
                <a:cubicBezTo>
                  <a:pt x="151" y="340"/>
                  <a:pt x="154" y="324"/>
                  <a:pt x="141" y="320"/>
                </a:cubicBezTo>
                <a:cubicBezTo>
                  <a:pt x="141" y="320"/>
                  <a:pt x="30" y="289"/>
                  <a:pt x="23" y="277"/>
                </a:cubicBezTo>
                <a:cubicBezTo>
                  <a:pt x="23" y="277"/>
                  <a:pt x="0" y="251"/>
                  <a:pt x="19" y="220"/>
                </a:cubicBezTo>
                <a:cubicBezTo>
                  <a:pt x="19" y="220"/>
                  <a:pt x="29" y="194"/>
                  <a:pt x="31" y="185"/>
                </a:cubicBezTo>
                <a:cubicBezTo>
                  <a:pt x="32" y="176"/>
                  <a:pt x="57" y="135"/>
                  <a:pt x="60" y="125"/>
                </a:cubicBezTo>
                <a:cubicBezTo>
                  <a:pt x="62" y="115"/>
                  <a:pt x="80" y="49"/>
                  <a:pt x="111" y="51"/>
                </a:cubicBezTo>
                <a:cubicBezTo>
                  <a:pt x="111" y="51"/>
                  <a:pt x="111" y="4"/>
                  <a:pt x="134" y="2"/>
                </a:cubicBezTo>
                <a:cubicBezTo>
                  <a:pt x="134" y="2"/>
                  <a:pt x="168" y="0"/>
                  <a:pt x="177" y="16"/>
                </a:cubicBezTo>
                <a:cubicBezTo>
                  <a:pt x="177" y="16"/>
                  <a:pt x="191" y="45"/>
                  <a:pt x="174" y="54"/>
                </a:cubicBezTo>
                <a:cubicBezTo>
                  <a:pt x="174" y="54"/>
                  <a:pt x="179" y="74"/>
                  <a:pt x="165" y="72"/>
                </a:cubicBezTo>
                <a:cubicBezTo>
                  <a:pt x="165" y="72"/>
                  <a:pt x="151" y="92"/>
                  <a:pt x="142" y="87"/>
                </a:cubicBezTo>
                <a:cubicBezTo>
                  <a:pt x="142" y="87"/>
                  <a:pt x="139" y="94"/>
                  <a:pt x="143" y="97"/>
                </a:cubicBezTo>
                <a:cubicBezTo>
                  <a:pt x="147" y="101"/>
                  <a:pt x="148" y="107"/>
                  <a:pt x="165" y="111"/>
                </a:cubicBezTo>
                <a:cubicBezTo>
                  <a:pt x="173" y="115"/>
                  <a:pt x="173" y="115"/>
                  <a:pt x="173" y="115"/>
                </a:cubicBezTo>
                <a:cubicBezTo>
                  <a:pt x="173" y="115"/>
                  <a:pt x="181" y="131"/>
                  <a:pt x="181" y="133"/>
                </a:cubicBezTo>
                <a:cubicBezTo>
                  <a:pt x="181" y="136"/>
                  <a:pt x="174" y="144"/>
                  <a:pt x="172" y="146"/>
                </a:cubicBezTo>
                <a:cubicBezTo>
                  <a:pt x="169" y="149"/>
                  <a:pt x="163" y="146"/>
                  <a:pt x="163" y="146"/>
                </a:cubicBezTo>
                <a:cubicBezTo>
                  <a:pt x="163" y="146"/>
                  <a:pt x="153" y="147"/>
                  <a:pt x="155" y="140"/>
                </a:cubicBezTo>
                <a:cubicBezTo>
                  <a:pt x="155" y="140"/>
                  <a:pt x="143" y="134"/>
                  <a:pt x="144" y="12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39" y="130"/>
                  <a:pt x="120" y="193"/>
                  <a:pt x="100" y="204"/>
                </a:cubicBezTo>
                <a:cubicBezTo>
                  <a:pt x="100" y="204"/>
                  <a:pt x="84" y="230"/>
                  <a:pt x="88" y="238"/>
                </a:cubicBezTo>
                <a:cubicBezTo>
                  <a:pt x="88" y="238"/>
                  <a:pt x="160" y="258"/>
                  <a:pt x="178" y="280"/>
                </a:cubicBezTo>
                <a:cubicBezTo>
                  <a:pt x="178" y="280"/>
                  <a:pt x="196" y="285"/>
                  <a:pt x="194" y="309"/>
                </a:cubicBezTo>
                <a:cubicBezTo>
                  <a:pt x="194" y="309"/>
                  <a:pt x="199" y="368"/>
                  <a:pt x="200" y="394"/>
                </a:cubicBezTo>
                <a:cubicBezTo>
                  <a:pt x="200" y="394"/>
                  <a:pt x="206" y="417"/>
                  <a:pt x="213" y="421"/>
                </a:cubicBezTo>
                <a:cubicBezTo>
                  <a:pt x="220" y="425"/>
                  <a:pt x="231" y="425"/>
                  <a:pt x="237" y="423"/>
                </a:cubicBezTo>
                <a:cubicBezTo>
                  <a:pt x="242" y="421"/>
                  <a:pt x="255" y="411"/>
                  <a:pt x="254" y="424"/>
                </a:cubicBezTo>
                <a:cubicBezTo>
                  <a:pt x="254" y="424"/>
                  <a:pt x="249" y="434"/>
                  <a:pt x="245" y="437"/>
                </a:cubicBezTo>
                <a:cubicBezTo>
                  <a:pt x="240" y="439"/>
                  <a:pt x="236" y="441"/>
                  <a:pt x="230" y="441"/>
                </a:cubicBezTo>
                <a:cubicBezTo>
                  <a:pt x="225" y="441"/>
                  <a:pt x="215" y="443"/>
                  <a:pt x="215" y="443"/>
                </a:cubicBezTo>
                <a:close/>
              </a:path>
            </a:pathLst>
          </a:custGeom>
          <a:gradFill flip="none" rotWithShape="1">
            <a:gsLst>
              <a:gs pos="62500">
                <a:srgbClr val="FFFFAB"/>
              </a:gs>
              <a:gs pos="31000">
                <a:srgbClr val="A09036"/>
              </a:gs>
              <a:gs pos="17000">
                <a:srgbClr val="FFFFA6"/>
              </a:gs>
              <a:gs pos="21000">
                <a:srgbClr val="A09036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8" name="îsḻïḍê"/>
          <p:cNvSpPr/>
          <p:nvPr/>
        </p:nvSpPr>
        <p:spPr bwMode="auto">
          <a:xfrm>
            <a:off x="8644995" y="2253719"/>
            <a:ext cx="483224" cy="1207143"/>
          </a:xfrm>
          <a:custGeom>
            <a:avLst/>
            <a:gdLst>
              <a:gd name="T0" fmla="*/ 218 w 222"/>
              <a:gd name="T1" fmla="*/ 499 h 554"/>
              <a:gd name="T2" fmla="*/ 205 w 222"/>
              <a:gd name="T3" fmla="*/ 501 h 554"/>
              <a:gd name="T4" fmla="*/ 177 w 222"/>
              <a:gd name="T5" fmla="*/ 497 h 554"/>
              <a:gd name="T6" fmla="*/ 165 w 222"/>
              <a:gd name="T7" fmla="*/ 449 h 554"/>
              <a:gd name="T8" fmla="*/ 160 w 222"/>
              <a:gd name="T9" fmla="*/ 383 h 554"/>
              <a:gd name="T10" fmla="*/ 156 w 222"/>
              <a:gd name="T11" fmla="*/ 352 h 554"/>
              <a:gd name="T12" fmla="*/ 128 w 222"/>
              <a:gd name="T13" fmla="*/ 281 h 554"/>
              <a:gd name="T14" fmla="*/ 113 w 222"/>
              <a:gd name="T15" fmla="*/ 249 h 554"/>
              <a:gd name="T16" fmla="*/ 121 w 222"/>
              <a:gd name="T17" fmla="*/ 188 h 554"/>
              <a:gd name="T18" fmla="*/ 125 w 222"/>
              <a:gd name="T19" fmla="*/ 90 h 554"/>
              <a:gd name="T20" fmla="*/ 126 w 222"/>
              <a:gd name="T21" fmla="*/ 83 h 554"/>
              <a:gd name="T22" fmla="*/ 147 w 222"/>
              <a:gd name="T23" fmla="*/ 69 h 554"/>
              <a:gd name="T24" fmla="*/ 156 w 222"/>
              <a:gd name="T25" fmla="*/ 52 h 554"/>
              <a:gd name="T26" fmla="*/ 160 w 222"/>
              <a:gd name="T27" fmla="*/ 35 h 554"/>
              <a:gd name="T28" fmla="*/ 116 w 222"/>
              <a:gd name="T29" fmla="*/ 1 h 554"/>
              <a:gd name="T30" fmla="*/ 97 w 222"/>
              <a:gd name="T31" fmla="*/ 53 h 554"/>
              <a:gd name="T32" fmla="*/ 88 w 222"/>
              <a:gd name="T33" fmla="*/ 60 h 554"/>
              <a:gd name="T34" fmla="*/ 34 w 222"/>
              <a:gd name="T35" fmla="*/ 62 h 554"/>
              <a:gd name="T36" fmla="*/ 12 w 222"/>
              <a:gd name="T37" fmla="*/ 65 h 554"/>
              <a:gd name="T38" fmla="*/ 6 w 222"/>
              <a:gd name="T39" fmla="*/ 86 h 554"/>
              <a:gd name="T40" fmla="*/ 38 w 222"/>
              <a:gd name="T41" fmla="*/ 153 h 554"/>
              <a:gd name="T42" fmla="*/ 53 w 222"/>
              <a:gd name="T43" fmla="*/ 179 h 554"/>
              <a:gd name="T44" fmla="*/ 52 w 222"/>
              <a:gd name="T45" fmla="*/ 230 h 554"/>
              <a:gd name="T46" fmla="*/ 62 w 222"/>
              <a:gd name="T47" fmla="*/ 303 h 554"/>
              <a:gd name="T48" fmla="*/ 89 w 222"/>
              <a:gd name="T49" fmla="*/ 365 h 554"/>
              <a:gd name="T50" fmla="*/ 100 w 222"/>
              <a:gd name="T51" fmla="*/ 407 h 554"/>
              <a:gd name="T52" fmla="*/ 107 w 222"/>
              <a:gd name="T53" fmla="*/ 483 h 554"/>
              <a:gd name="T54" fmla="*/ 110 w 222"/>
              <a:gd name="T55" fmla="*/ 516 h 554"/>
              <a:gd name="T56" fmla="*/ 124 w 222"/>
              <a:gd name="T57" fmla="*/ 541 h 554"/>
              <a:gd name="T58" fmla="*/ 147 w 222"/>
              <a:gd name="T59" fmla="*/ 549 h 554"/>
              <a:gd name="T60" fmla="*/ 164 w 222"/>
              <a:gd name="T61" fmla="*/ 549 h 554"/>
              <a:gd name="T62" fmla="*/ 184 w 222"/>
              <a:gd name="T63" fmla="*/ 544 h 554"/>
              <a:gd name="T64" fmla="*/ 180 w 222"/>
              <a:gd name="T65" fmla="*/ 534 h 554"/>
              <a:gd name="T66" fmla="*/ 161 w 222"/>
              <a:gd name="T67" fmla="*/ 526 h 554"/>
              <a:gd name="T68" fmla="*/ 169 w 222"/>
              <a:gd name="T69" fmla="*/ 520 h 554"/>
              <a:gd name="T70" fmla="*/ 190 w 222"/>
              <a:gd name="T71" fmla="*/ 519 h 554"/>
              <a:gd name="T72" fmla="*/ 215 w 222"/>
              <a:gd name="T73" fmla="*/ 511 h 554"/>
              <a:gd name="T74" fmla="*/ 218 w 222"/>
              <a:gd name="T75" fmla="*/ 499 h 554"/>
              <a:gd name="T76" fmla="*/ 43 w 222"/>
              <a:gd name="T77" fmla="*/ 102 h 554"/>
              <a:gd name="T78" fmla="*/ 50 w 222"/>
              <a:gd name="T79" fmla="*/ 106 h 554"/>
              <a:gd name="T80" fmla="*/ 54 w 222"/>
              <a:gd name="T81" fmla="*/ 140 h 554"/>
              <a:gd name="T82" fmla="*/ 43 w 222"/>
              <a:gd name="T83" fmla="*/ 102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2" h="554">
                <a:moveTo>
                  <a:pt x="218" y="499"/>
                </a:moveTo>
                <a:cubicBezTo>
                  <a:pt x="219" y="495"/>
                  <a:pt x="210" y="498"/>
                  <a:pt x="205" y="501"/>
                </a:cubicBezTo>
                <a:cubicBezTo>
                  <a:pt x="201" y="503"/>
                  <a:pt x="177" y="497"/>
                  <a:pt x="177" y="497"/>
                </a:cubicBezTo>
                <a:cubicBezTo>
                  <a:pt x="171" y="493"/>
                  <a:pt x="164" y="471"/>
                  <a:pt x="165" y="449"/>
                </a:cubicBezTo>
                <a:cubicBezTo>
                  <a:pt x="165" y="428"/>
                  <a:pt x="160" y="383"/>
                  <a:pt x="160" y="383"/>
                </a:cubicBezTo>
                <a:cubicBezTo>
                  <a:pt x="165" y="368"/>
                  <a:pt x="156" y="352"/>
                  <a:pt x="156" y="352"/>
                </a:cubicBezTo>
                <a:cubicBezTo>
                  <a:pt x="153" y="329"/>
                  <a:pt x="133" y="293"/>
                  <a:pt x="128" y="281"/>
                </a:cubicBezTo>
                <a:cubicBezTo>
                  <a:pt x="122" y="268"/>
                  <a:pt x="115" y="263"/>
                  <a:pt x="113" y="249"/>
                </a:cubicBezTo>
                <a:cubicBezTo>
                  <a:pt x="112" y="235"/>
                  <a:pt x="121" y="188"/>
                  <a:pt x="121" y="188"/>
                </a:cubicBezTo>
                <a:cubicBezTo>
                  <a:pt x="133" y="155"/>
                  <a:pt x="125" y="94"/>
                  <a:pt x="125" y="90"/>
                </a:cubicBezTo>
                <a:cubicBezTo>
                  <a:pt x="124" y="85"/>
                  <a:pt x="126" y="83"/>
                  <a:pt x="126" y="83"/>
                </a:cubicBezTo>
                <a:cubicBezTo>
                  <a:pt x="137" y="90"/>
                  <a:pt x="147" y="69"/>
                  <a:pt x="147" y="69"/>
                </a:cubicBezTo>
                <a:cubicBezTo>
                  <a:pt x="161" y="71"/>
                  <a:pt x="156" y="52"/>
                  <a:pt x="156" y="52"/>
                </a:cubicBezTo>
                <a:cubicBezTo>
                  <a:pt x="163" y="45"/>
                  <a:pt x="160" y="35"/>
                  <a:pt x="160" y="35"/>
                </a:cubicBezTo>
                <a:cubicBezTo>
                  <a:pt x="168" y="0"/>
                  <a:pt x="116" y="1"/>
                  <a:pt x="116" y="1"/>
                </a:cubicBezTo>
                <a:cubicBezTo>
                  <a:pt x="88" y="6"/>
                  <a:pt x="97" y="53"/>
                  <a:pt x="97" y="53"/>
                </a:cubicBezTo>
                <a:cubicBezTo>
                  <a:pt x="97" y="56"/>
                  <a:pt x="88" y="60"/>
                  <a:pt x="88" y="60"/>
                </a:cubicBezTo>
                <a:cubicBezTo>
                  <a:pt x="61" y="51"/>
                  <a:pt x="34" y="62"/>
                  <a:pt x="34" y="62"/>
                </a:cubicBezTo>
                <a:cubicBezTo>
                  <a:pt x="27" y="65"/>
                  <a:pt x="12" y="65"/>
                  <a:pt x="12" y="65"/>
                </a:cubicBezTo>
                <a:cubicBezTo>
                  <a:pt x="0" y="68"/>
                  <a:pt x="6" y="86"/>
                  <a:pt x="6" y="86"/>
                </a:cubicBezTo>
                <a:cubicBezTo>
                  <a:pt x="4" y="109"/>
                  <a:pt x="38" y="153"/>
                  <a:pt x="38" y="153"/>
                </a:cubicBezTo>
                <a:cubicBezTo>
                  <a:pt x="38" y="163"/>
                  <a:pt x="53" y="179"/>
                  <a:pt x="53" y="179"/>
                </a:cubicBezTo>
                <a:cubicBezTo>
                  <a:pt x="54" y="186"/>
                  <a:pt x="52" y="230"/>
                  <a:pt x="52" y="230"/>
                </a:cubicBezTo>
                <a:cubicBezTo>
                  <a:pt x="23" y="271"/>
                  <a:pt x="59" y="297"/>
                  <a:pt x="62" y="303"/>
                </a:cubicBezTo>
                <a:cubicBezTo>
                  <a:pt x="65" y="309"/>
                  <a:pt x="84" y="355"/>
                  <a:pt x="89" y="365"/>
                </a:cubicBezTo>
                <a:cubicBezTo>
                  <a:pt x="93" y="375"/>
                  <a:pt x="104" y="370"/>
                  <a:pt x="100" y="407"/>
                </a:cubicBezTo>
                <a:cubicBezTo>
                  <a:pt x="96" y="444"/>
                  <a:pt x="105" y="472"/>
                  <a:pt x="107" y="483"/>
                </a:cubicBezTo>
                <a:cubicBezTo>
                  <a:pt x="109" y="493"/>
                  <a:pt x="117" y="492"/>
                  <a:pt x="110" y="516"/>
                </a:cubicBezTo>
                <a:cubicBezTo>
                  <a:pt x="102" y="540"/>
                  <a:pt x="116" y="539"/>
                  <a:pt x="124" y="541"/>
                </a:cubicBezTo>
                <a:cubicBezTo>
                  <a:pt x="132" y="543"/>
                  <a:pt x="140" y="543"/>
                  <a:pt x="147" y="549"/>
                </a:cubicBezTo>
                <a:cubicBezTo>
                  <a:pt x="153" y="554"/>
                  <a:pt x="158" y="551"/>
                  <a:pt x="164" y="549"/>
                </a:cubicBezTo>
                <a:cubicBezTo>
                  <a:pt x="171" y="548"/>
                  <a:pt x="184" y="544"/>
                  <a:pt x="184" y="544"/>
                </a:cubicBezTo>
                <a:cubicBezTo>
                  <a:pt x="192" y="541"/>
                  <a:pt x="185" y="533"/>
                  <a:pt x="180" y="534"/>
                </a:cubicBezTo>
                <a:cubicBezTo>
                  <a:pt x="174" y="535"/>
                  <a:pt x="161" y="526"/>
                  <a:pt x="161" y="526"/>
                </a:cubicBezTo>
                <a:cubicBezTo>
                  <a:pt x="161" y="526"/>
                  <a:pt x="165" y="522"/>
                  <a:pt x="169" y="520"/>
                </a:cubicBezTo>
                <a:cubicBezTo>
                  <a:pt x="172" y="517"/>
                  <a:pt x="181" y="519"/>
                  <a:pt x="190" y="519"/>
                </a:cubicBezTo>
                <a:cubicBezTo>
                  <a:pt x="200" y="519"/>
                  <a:pt x="207" y="517"/>
                  <a:pt x="215" y="511"/>
                </a:cubicBezTo>
                <a:cubicBezTo>
                  <a:pt x="222" y="506"/>
                  <a:pt x="218" y="499"/>
                  <a:pt x="218" y="499"/>
                </a:cubicBezTo>
                <a:close/>
                <a:moveTo>
                  <a:pt x="43" y="102"/>
                </a:moveTo>
                <a:cubicBezTo>
                  <a:pt x="44" y="105"/>
                  <a:pt x="50" y="106"/>
                  <a:pt x="50" y="106"/>
                </a:cubicBezTo>
                <a:cubicBezTo>
                  <a:pt x="50" y="112"/>
                  <a:pt x="54" y="140"/>
                  <a:pt x="54" y="140"/>
                </a:cubicBezTo>
                <a:cubicBezTo>
                  <a:pt x="48" y="133"/>
                  <a:pt x="43" y="102"/>
                  <a:pt x="43" y="102"/>
                </a:cubicBezTo>
                <a:close/>
              </a:path>
            </a:pathLst>
          </a:custGeom>
          <a:gradFill flip="none" rotWithShape="1">
            <a:gsLst>
              <a:gs pos="62500">
                <a:srgbClr val="FFFFAB"/>
              </a:gs>
              <a:gs pos="31000">
                <a:srgbClr val="A09036"/>
              </a:gs>
              <a:gs pos="17000">
                <a:srgbClr val="FFFFA6"/>
              </a:gs>
              <a:gs pos="21000">
                <a:srgbClr val="A09036"/>
              </a:gs>
            </a:gsLst>
            <a:lin ang="162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99489" y="2611274"/>
            <a:ext cx="1353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u="sng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2029</a:t>
            </a:r>
            <a:endParaRPr lang="zh-CN" altLang="en-US" sz="3200" b="1" u="sng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37806" y="2431354"/>
            <a:ext cx="1353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u="sng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2029</a:t>
            </a:r>
            <a:endParaRPr lang="zh-CN" altLang="en-US" sz="3200" b="1" u="sng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65023" y="2944340"/>
            <a:ext cx="3744253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latin typeface="+mn-ea"/>
              </a:rPr>
              <a:t>单击文本框，可修改文字内容，调整文字颜色和大小，祝你使用愉快。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8" name="文本框 78"/>
          <p:cNvSpPr txBox="1"/>
          <p:nvPr/>
        </p:nvSpPr>
        <p:spPr>
          <a:xfrm>
            <a:off x="1225201" y="4003698"/>
            <a:ext cx="1749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第一季度</a:t>
            </a:r>
            <a:endParaRPr lang="zh-CN" altLang="en-US" sz="20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19" name="文本框 79"/>
          <p:cNvSpPr txBox="1"/>
          <p:nvPr/>
        </p:nvSpPr>
        <p:spPr>
          <a:xfrm>
            <a:off x="3833292" y="4003698"/>
            <a:ext cx="1749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第二季度</a:t>
            </a:r>
            <a:endParaRPr lang="zh-CN" altLang="en-US" sz="20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0" name="文本框 80"/>
          <p:cNvSpPr txBox="1"/>
          <p:nvPr/>
        </p:nvSpPr>
        <p:spPr>
          <a:xfrm>
            <a:off x="6428407" y="4003698"/>
            <a:ext cx="1749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第三季度</a:t>
            </a:r>
            <a:endParaRPr lang="zh-CN" altLang="en-US" sz="20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1" name="文本框 81"/>
          <p:cNvSpPr txBox="1"/>
          <p:nvPr/>
        </p:nvSpPr>
        <p:spPr>
          <a:xfrm>
            <a:off x="9039665" y="4003698"/>
            <a:ext cx="1749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第四季度</a:t>
            </a:r>
            <a:endParaRPr lang="zh-CN" altLang="en-US" sz="20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2" name="文本框 113"/>
          <p:cNvSpPr txBox="1"/>
          <p:nvPr/>
        </p:nvSpPr>
        <p:spPr>
          <a:xfrm>
            <a:off x="1488315" y="4558944"/>
            <a:ext cx="1319635" cy="11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单击添加详细文字说明，或复制文本黏贴自此右键只保留文字</a:t>
            </a:r>
            <a:endParaRPr lang="zh-CN" altLang="en-US" sz="1200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3" name="文本框 113"/>
          <p:cNvSpPr txBox="1"/>
          <p:nvPr/>
        </p:nvSpPr>
        <p:spPr>
          <a:xfrm>
            <a:off x="4048454" y="4541039"/>
            <a:ext cx="1319635" cy="11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单击添加详细文字说明，或复制文本黏贴自此右键只保留文字</a:t>
            </a:r>
            <a:endParaRPr lang="zh-CN" altLang="en-US" sz="1200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4" name="文本框 113"/>
          <p:cNvSpPr txBox="1"/>
          <p:nvPr/>
        </p:nvSpPr>
        <p:spPr>
          <a:xfrm>
            <a:off x="6603847" y="4545900"/>
            <a:ext cx="1319635" cy="11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单击添加详细文字说明，或复制文本黏贴自此右键只保留文字</a:t>
            </a:r>
            <a:endParaRPr lang="zh-CN" altLang="en-US" sz="1200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5" name="文本框 113"/>
          <p:cNvSpPr txBox="1"/>
          <p:nvPr/>
        </p:nvSpPr>
        <p:spPr>
          <a:xfrm>
            <a:off x="9222055" y="4548331"/>
            <a:ext cx="1319635" cy="1170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单击添加详细文字说明，或复制文本黏贴自此右键只保留文字</a:t>
            </a:r>
            <a:endParaRPr lang="zh-CN" altLang="en-US" sz="1200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ṥḷídè"/>
          <p:cNvSpPr/>
          <p:nvPr/>
        </p:nvSpPr>
        <p:spPr>
          <a:xfrm>
            <a:off x="5520053" y="3040950"/>
            <a:ext cx="1509386" cy="1783681"/>
          </a:xfrm>
          <a:custGeom>
            <a:avLst/>
            <a:gdLst/>
            <a:ahLst/>
            <a:cxnLst/>
            <a:rect l="l" t="t" r="r" b="b"/>
            <a:pathLst>
              <a:path w="1385318" h="1636563">
                <a:moveTo>
                  <a:pt x="692658" y="409189"/>
                </a:moveTo>
                <a:cubicBezTo>
                  <a:pt x="987972" y="409189"/>
                  <a:pt x="1227372" y="648589"/>
                  <a:pt x="1227372" y="943903"/>
                </a:cubicBezTo>
                <a:cubicBezTo>
                  <a:pt x="1227372" y="1239217"/>
                  <a:pt x="987972" y="1478617"/>
                  <a:pt x="692658" y="1478617"/>
                </a:cubicBezTo>
                <a:cubicBezTo>
                  <a:pt x="397344" y="1478617"/>
                  <a:pt x="157944" y="1239217"/>
                  <a:pt x="157944" y="943903"/>
                </a:cubicBezTo>
                <a:cubicBezTo>
                  <a:pt x="157944" y="648589"/>
                  <a:pt x="397344" y="409189"/>
                  <a:pt x="692658" y="409189"/>
                </a:cubicBezTo>
                <a:close/>
                <a:moveTo>
                  <a:pt x="692658" y="367839"/>
                </a:moveTo>
                <a:cubicBezTo>
                  <a:pt x="374507" y="367839"/>
                  <a:pt x="116594" y="625752"/>
                  <a:pt x="116594" y="943903"/>
                </a:cubicBezTo>
                <a:cubicBezTo>
                  <a:pt x="116594" y="1262054"/>
                  <a:pt x="374507" y="1519967"/>
                  <a:pt x="692658" y="1519967"/>
                </a:cubicBezTo>
                <a:cubicBezTo>
                  <a:pt x="1010809" y="1519967"/>
                  <a:pt x="1268722" y="1262054"/>
                  <a:pt x="1268722" y="943903"/>
                </a:cubicBezTo>
                <a:cubicBezTo>
                  <a:pt x="1268722" y="625752"/>
                  <a:pt x="1010809" y="367839"/>
                  <a:pt x="692658" y="367839"/>
                </a:cubicBezTo>
                <a:close/>
                <a:moveTo>
                  <a:pt x="453480" y="72008"/>
                </a:moveTo>
                <a:lnTo>
                  <a:pt x="453480" y="296230"/>
                </a:lnTo>
                <a:cubicBezTo>
                  <a:pt x="527423" y="266333"/>
                  <a:pt x="608279" y="251245"/>
                  <a:pt x="692659" y="251245"/>
                </a:cubicBezTo>
                <a:cubicBezTo>
                  <a:pt x="786546" y="251245"/>
                  <a:pt x="876070" y="269925"/>
                  <a:pt x="957536" y="304207"/>
                </a:cubicBezTo>
                <a:lnTo>
                  <a:pt x="957536" y="72008"/>
                </a:lnTo>
                <a:close/>
                <a:moveTo>
                  <a:pt x="381472" y="0"/>
                </a:moveTo>
                <a:lnTo>
                  <a:pt x="1029544" y="0"/>
                </a:lnTo>
                <a:lnTo>
                  <a:pt x="1029544" y="72008"/>
                </a:lnTo>
                <a:lnTo>
                  <a:pt x="1029544" y="342191"/>
                </a:lnTo>
                <a:cubicBezTo>
                  <a:pt x="1242479" y="458018"/>
                  <a:pt x="1385318" y="684280"/>
                  <a:pt x="1385318" y="943904"/>
                </a:cubicBezTo>
                <a:cubicBezTo>
                  <a:pt x="1385318" y="1326449"/>
                  <a:pt x="1075204" y="1636563"/>
                  <a:pt x="692659" y="1636563"/>
                </a:cubicBezTo>
                <a:cubicBezTo>
                  <a:pt x="310114" y="1636563"/>
                  <a:pt x="0" y="1326449"/>
                  <a:pt x="0" y="943904"/>
                </a:cubicBezTo>
                <a:cubicBezTo>
                  <a:pt x="0" y="673806"/>
                  <a:pt x="154597" y="439816"/>
                  <a:pt x="381472" y="328243"/>
                </a:cubicBezTo>
                <a:lnTo>
                  <a:pt x="381472" y="72008"/>
                </a:lnTo>
                <a:close/>
              </a:path>
            </a:pathLst>
          </a:custGeom>
          <a:gradFill>
            <a:gsLst>
              <a:gs pos="0">
                <a:srgbClr val="FFE7A0"/>
              </a:gs>
              <a:gs pos="100000">
                <a:srgbClr val="CA954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5" name="iṩḷïḓe"/>
          <p:cNvGrpSpPr/>
          <p:nvPr/>
        </p:nvGrpSpPr>
        <p:grpSpPr>
          <a:xfrm>
            <a:off x="5736536" y="2108205"/>
            <a:ext cx="1105450" cy="1120229"/>
            <a:chOff x="5492766" y="1320570"/>
            <a:chExt cx="1352363" cy="1370442"/>
          </a:xfrm>
        </p:grpSpPr>
        <p:sp>
          <p:nvSpPr>
            <p:cNvPr id="6" name="ïṣ1îḑê"/>
            <p:cNvSpPr/>
            <p:nvPr/>
          </p:nvSpPr>
          <p:spPr>
            <a:xfrm flipH="1">
              <a:off x="5492766" y="1320570"/>
              <a:ext cx="918681" cy="137044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adFill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7" name="ïṥľîḋe"/>
            <p:cNvSpPr/>
            <p:nvPr/>
          </p:nvSpPr>
          <p:spPr>
            <a:xfrm>
              <a:off x="5926448" y="1320570"/>
              <a:ext cx="918681" cy="1370442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adFill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8" name="îṧľiḋè"/>
          <p:cNvSpPr txBox="1"/>
          <p:nvPr/>
        </p:nvSpPr>
        <p:spPr>
          <a:xfrm>
            <a:off x="5993766" y="3736662"/>
            <a:ext cx="561959" cy="585388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 fontScale="85000" lnSpcReduction="10000"/>
          </a:bodyPr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+mn-ea"/>
              </a:rPr>
              <a:t>02</a:t>
            </a:r>
            <a:endParaRPr lang="en-US" altLang="zh-CN" sz="32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9" name="íṡ1îḓé"/>
          <p:cNvSpPr/>
          <p:nvPr/>
        </p:nvSpPr>
        <p:spPr>
          <a:xfrm>
            <a:off x="1872424" y="2933157"/>
            <a:ext cx="1334954" cy="1577552"/>
          </a:xfrm>
          <a:custGeom>
            <a:avLst/>
            <a:gdLst/>
            <a:ahLst/>
            <a:cxnLst/>
            <a:rect l="l" t="t" r="r" b="b"/>
            <a:pathLst>
              <a:path w="1385318" h="1636563">
                <a:moveTo>
                  <a:pt x="692658" y="409189"/>
                </a:moveTo>
                <a:cubicBezTo>
                  <a:pt x="987972" y="409189"/>
                  <a:pt x="1227372" y="648589"/>
                  <a:pt x="1227372" y="943903"/>
                </a:cubicBezTo>
                <a:cubicBezTo>
                  <a:pt x="1227372" y="1239217"/>
                  <a:pt x="987972" y="1478617"/>
                  <a:pt x="692658" y="1478617"/>
                </a:cubicBezTo>
                <a:cubicBezTo>
                  <a:pt x="397344" y="1478617"/>
                  <a:pt x="157944" y="1239217"/>
                  <a:pt x="157944" y="943903"/>
                </a:cubicBezTo>
                <a:cubicBezTo>
                  <a:pt x="157944" y="648589"/>
                  <a:pt x="397344" y="409189"/>
                  <a:pt x="692658" y="409189"/>
                </a:cubicBezTo>
                <a:close/>
                <a:moveTo>
                  <a:pt x="692658" y="367839"/>
                </a:moveTo>
                <a:cubicBezTo>
                  <a:pt x="374507" y="367839"/>
                  <a:pt x="116594" y="625752"/>
                  <a:pt x="116594" y="943903"/>
                </a:cubicBezTo>
                <a:cubicBezTo>
                  <a:pt x="116594" y="1262054"/>
                  <a:pt x="374507" y="1519967"/>
                  <a:pt x="692658" y="1519967"/>
                </a:cubicBezTo>
                <a:cubicBezTo>
                  <a:pt x="1010809" y="1519967"/>
                  <a:pt x="1268722" y="1262054"/>
                  <a:pt x="1268722" y="943903"/>
                </a:cubicBezTo>
                <a:cubicBezTo>
                  <a:pt x="1268722" y="625752"/>
                  <a:pt x="1010809" y="367839"/>
                  <a:pt x="692658" y="367839"/>
                </a:cubicBezTo>
                <a:close/>
                <a:moveTo>
                  <a:pt x="453480" y="72008"/>
                </a:moveTo>
                <a:lnTo>
                  <a:pt x="453480" y="296230"/>
                </a:lnTo>
                <a:cubicBezTo>
                  <a:pt x="527423" y="266333"/>
                  <a:pt x="608279" y="251245"/>
                  <a:pt x="692659" y="251245"/>
                </a:cubicBezTo>
                <a:cubicBezTo>
                  <a:pt x="786546" y="251245"/>
                  <a:pt x="876070" y="269925"/>
                  <a:pt x="957536" y="304207"/>
                </a:cubicBezTo>
                <a:lnTo>
                  <a:pt x="957536" y="72008"/>
                </a:lnTo>
                <a:close/>
                <a:moveTo>
                  <a:pt x="381472" y="0"/>
                </a:moveTo>
                <a:lnTo>
                  <a:pt x="1029544" y="0"/>
                </a:lnTo>
                <a:lnTo>
                  <a:pt x="1029544" y="72008"/>
                </a:lnTo>
                <a:lnTo>
                  <a:pt x="1029544" y="342191"/>
                </a:lnTo>
                <a:cubicBezTo>
                  <a:pt x="1242479" y="458018"/>
                  <a:pt x="1385318" y="684280"/>
                  <a:pt x="1385318" y="943904"/>
                </a:cubicBezTo>
                <a:cubicBezTo>
                  <a:pt x="1385318" y="1326449"/>
                  <a:pt x="1075204" y="1636563"/>
                  <a:pt x="692659" y="1636563"/>
                </a:cubicBezTo>
                <a:cubicBezTo>
                  <a:pt x="310114" y="1636563"/>
                  <a:pt x="0" y="1326449"/>
                  <a:pt x="0" y="943904"/>
                </a:cubicBezTo>
                <a:cubicBezTo>
                  <a:pt x="0" y="673806"/>
                  <a:pt x="154597" y="439816"/>
                  <a:pt x="381472" y="328243"/>
                </a:cubicBezTo>
                <a:lnTo>
                  <a:pt x="381472" y="72008"/>
                </a:lnTo>
                <a:close/>
              </a:path>
            </a:pathLst>
          </a:custGeom>
          <a:gradFill>
            <a:gsLst>
              <a:gs pos="0">
                <a:srgbClr val="FFE7A0"/>
              </a:gs>
              <a:gs pos="100000">
                <a:srgbClr val="CA954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10" name="íṣ1íďè"/>
          <p:cNvGrpSpPr/>
          <p:nvPr/>
        </p:nvGrpSpPr>
        <p:grpSpPr>
          <a:xfrm>
            <a:off x="2065565" y="2108205"/>
            <a:ext cx="977700" cy="990770"/>
            <a:chOff x="2286186" y="1320569"/>
            <a:chExt cx="1196077" cy="121206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îŝḻíḑe"/>
            <p:cNvSpPr/>
            <p:nvPr/>
          </p:nvSpPr>
          <p:spPr>
            <a:xfrm flipH="1">
              <a:off x="2286186" y="1320569"/>
              <a:ext cx="812513" cy="1212068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adFill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2" name="îş1ïďe"/>
            <p:cNvSpPr/>
            <p:nvPr/>
          </p:nvSpPr>
          <p:spPr>
            <a:xfrm>
              <a:off x="2669750" y="1320569"/>
              <a:ext cx="812513" cy="1212068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adFill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13" name="iśļíḓè"/>
          <p:cNvSpPr txBox="1"/>
          <p:nvPr/>
        </p:nvSpPr>
        <p:spPr>
          <a:xfrm>
            <a:off x="2290151" y="3579495"/>
            <a:ext cx="499499" cy="478008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 fontScale="85000" lnSpcReduction="10000"/>
          </a:bodyPr>
          <a:lstStyle/>
          <a:p>
            <a:pPr algn="ctr"/>
            <a:r>
              <a:rPr lang="en-US" altLang="zh-CN" sz="2800" b="1" dirty="0">
                <a:solidFill>
                  <a:srgbClr val="C00000"/>
                </a:solidFill>
                <a:latin typeface="+mn-ea"/>
              </a:rPr>
              <a:t>01</a:t>
            </a:r>
            <a:endParaRPr lang="en-US" altLang="zh-CN" sz="28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4" name="íśḻîďê"/>
          <p:cNvSpPr/>
          <p:nvPr/>
        </p:nvSpPr>
        <p:spPr>
          <a:xfrm>
            <a:off x="9342113" y="2933157"/>
            <a:ext cx="1334954" cy="1577552"/>
          </a:xfrm>
          <a:custGeom>
            <a:avLst/>
            <a:gdLst/>
            <a:ahLst/>
            <a:cxnLst/>
            <a:rect l="l" t="t" r="r" b="b"/>
            <a:pathLst>
              <a:path w="1385318" h="1636563">
                <a:moveTo>
                  <a:pt x="692658" y="409189"/>
                </a:moveTo>
                <a:cubicBezTo>
                  <a:pt x="987972" y="409189"/>
                  <a:pt x="1227372" y="648589"/>
                  <a:pt x="1227372" y="943903"/>
                </a:cubicBezTo>
                <a:cubicBezTo>
                  <a:pt x="1227372" y="1239217"/>
                  <a:pt x="987972" y="1478617"/>
                  <a:pt x="692658" y="1478617"/>
                </a:cubicBezTo>
                <a:cubicBezTo>
                  <a:pt x="397344" y="1478617"/>
                  <a:pt x="157944" y="1239217"/>
                  <a:pt x="157944" y="943903"/>
                </a:cubicBezTo>
                <a:cubicBezTo>
                  <a:pt x="157944" y="648589"/>
                  <a:pt x="397344" y="409189"/>
                  <a:pt x="692658" y="409189"/>
                </a:cubicBezTo>
                <a:close/>
                <a:moveTo>
                  <a:pt x="692658" y="367839"/>
                </a:moveTo>
                <a:cubicBezTo>
                  <a:pt x="374507" y="367839"/>
                  <a:pt x="116594" y="625752"/>
                  <a:pt x="116594" y="943903"/>
                </a:cubicBezTo>
                <a:cubicBezTo>
                  <a:pt x="116594" y="1262054"/>
                  <a:pt x="374507" y="1519967"/>
                  <a:pt x="692658" y="1519967"/>
                </a:cubicBezTo>
                <a:cubicBezTo>
                  <a:pt x="1010809" y="1519967"/>
                  <a:pt x="1268722" y="1262054"/>
                  <a:pt x="1268722" y="943903"/>
                </a:cubicBezTo>
                <a:cubicBezTo>
                  <a:pt x="1268722" y="625752"/>
                  <a:pt x="1010809" y="367839"/>
                  <a:pt x="692658" y="367839"/>
                </a:cubicBezTo>
                <a:close/>
                <a:moveTo>
                  <a:pt x="453480" y="72008"/>
                </a:moveTo>
                <a:lnTo>
                  <a:pt x="453480" y="296230"/>
                </a:lnTo>
                <a:cubicBezTo>
                  <a:pt x="527423" y="266333"/>
                  <a:pt x="608279" y="251245"/>
                  <a:pt x="692659" y="251245"/>
                </a:cubicBezTo>
                <a:cubicBezTo>
                  <a:pt x="786546" y="251245"/>
                  <a:pt x="876070" y="269925"/>
                  <a:pt x="957536" y="304207"/>
                </a:cubicBezTo>
                <a:lnTo>
                  <a:pt x="957536" y="72008"/>
                </a:lnTo>
                <a:close/>
                <a:moveTo>
                  <a:pt x="381472" y="0"/>
                </a:moveTo>
                <a:lnTo>
                  <a:pt x="1029544" y="0"/>
                </a:lnTo>
                <a:lnTo>
                  <a:pt x="1029544" y="72008"/>
                </a:lnTo>
                <a:lnTo>
                  <a:pt x="1029544" y="342191"/>
                </a:lnTo>
                <a:cubicBezTo>
                  <a:pt x="1242479" y="458018"/>
                  <a:pt x="1385318" y="684280"/>
                  <a:pt x="1385318" y="943904"/>
                </a:cubicBezTo>
                <a:cubicBezTo>
                  <a:pt x="1385318" y="1326449"/>
                  <a:pt x="1075204" y="1636563"/>
                  <a:pt x="692659" y="1636563"/>
                </a:cubicBezTo>
                <a:cubicBezTo>
                  <a:pt x="310114" y="1636563"/>
                  <a:pt x="0" y="1326449"/>
                  <a:pt x="0" y="943904"/>
                </a:cubicBezTo>
                <a:cubicBezTo>
                  <a:pt x="0" y="673806"/>
                  <a:pt x="154597" y="439816"/>
                  <a:pt x="381472" y="328243"/>
                </a:cubicBezTo>
                <a:lnTo>
                  <a:pt x="381472" y="72008"/>
                </a:lnTo>
                <a:close/>
              </a:path>
            </a:pathLst>
          </a:custGeom>
          <a:gradFill>
            <a:gsLst>
              <a:gs pos="0">
                <a:srgbClr val="FFE7A0"/>
              </a:gs>
              <a:gs pos="100000">
                <a:srgbClr val="CA954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15" name="îṡľide"/>
          <p:cNvGrpSpPr/>
          <p:nvPr/>
        </p:nvGrpSpPr>
        <p:grpSpPr>
          <a:xfrm>
            <a:off x="9535254" y="2108205"/>
            <a:ext cx="977700" cy="990770"/>
            <a:chOff x="2286186" y="1320569"/>
            <a:chExt cx="1196077" cy="121206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6" name="iṩḻídè"/>
            <p:cNvSpPr/>
            <p:nvPr/>
          </p:nvSpPr>
          <p:spPr>
            <a:xfrm flipH="1">
              <a:off x="2286186" y="1320569"/>
              <a:ext cx="812513" cy="1212068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adFill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7" name="ïŝḻídê"/>
            <p:cNvSpPr/>
            <p:nvPr/>
          </p:nvSpPr>
          <p:spPr>
            <a:xfrm>
              <a:off x="2669750" y="1320569"/>
              <a:ext cx="812513" cy="1212068"/>
            </a:xfrm>
            <a:custGeom>
              <a:avLst/>
              <a:gdLst/>
              <a:ahLst/>
              <a:cxnLst/>
              <a:rect l="l" t="t" r="r" b="b"/>
              <a:pathLst>
                <a:path w="689223" h="1027832">
                  <a:moveTo>
                    <a:pt x="439813" y="108968"/>
                  </a:moveTo>
                  <a:cubicBezTo>
                    <a:pt x="399126" y="108968"/>
                    <a:pt x="366143" y="141951"/>
                    <a:pt x="366143" y="182638"/>
                  </a:cubicBezTo>
                  <a:cubicBezTo>
                    <a:pt x="366143" y="223325"/>
                    <a:pt x="399126" y="256308"/>
                    <a:pt x="439813" y="256308"/>
                  </a:cubicBezTo>
                  <a:cubicBezTo>
                    <a:pt x="480500" y="256308"/>
                    <a:pt x="513483" y="223325"/>
                    <a:pt x="513483" y="182638"/>
                  </a:cubicBezTo>
                  <a:cubicBezTo>
                    <a:pt x="513483" y="141951"/>
                    <a:pt x="480500" y="108968"/>
                    <a:pt x="439813" y="108968"/>
                  </a:cubicBezTo>
                  <a:close/>
                  <a:moveTo>
                    <a:pt x="311944" y="0"/>
                  </a:moveTo>
                  <a:lnTo>
                    <a:pt x="689223" y="0"/>
                  </a:lnTo>
                  <a:lnTo>
                    <a:pt x="372517" y="1025450"/>
                  </a:lnTo>
                  <a:lnTo>
                    <a:pt x="0" y="1027832"/>
                  </a:lnTo>
                  <a:close/>
                </a:path>
              </a:pathLst>
            </a:custGeom>
            <a:gradFill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18" name="î$ļïḑê"/>
          <p:cNvSpPr txBox="1"/>
          <p:nvPr/>
        </p:nvSpPr>
        <p:spPr>
          <a:xfrm>
            <a:off x="9759840" y="3579495"/>
            <a:ext cx="499499" cy="478008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+mn-ea"/>
              </a:rPr>
              <a:t>03</a:t>
            </a:r>
            <a:endParaRPr lang="en-US" altLang="zh-CN" sz="2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16893" y="4615135"/>
            <a:ext cx="274517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单击文本框，可修改文字内容，调整文字颜色和大小，祝你使用愉快。</a:t>
            </a:r>
            <a:endParaRPr lang="zh-CN" altLang="en-US" sz="1200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02156" y="4982280"/>
            <a:ext cx="274517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单击文本框，可修改文字内容，调整文字颜色和大小，祝你使用愉快。</a:t>
            </a:r>
            <a:endParaRPr lang="zh-CN" altLang="en-US" sz="1200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693085" y="4615136"/>
            <a:ext cx="2633007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单击文本框，可修改文字内容，调整文字颜色和大小，祝你使用愉快。</a:t>
            </a:r>
            <a:endParaRPr lang="zh-CN" altLang="en-US" sz="1200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 animBg="1"/>
      <p:bldP spid="13" grpId="0"/>
      <p:bldP spid="14" grpId="0" animBg="1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ṥḷiḓe"/>
          <p:cNvSpPr/>
          <p:nvPr/>
        </p:nvSpPr>
        <p:spPr>
          <a:xfrm>
            <a:off x="1391582" y="2085231"/>
            <a:ext cx="3393927" cy="3393927"/>
          </a:xfrm>
          <a:prstGeom prst="donut">
            <a:avLst>
              <a:gd name="adj" fmla="val 15370"/>
            </a:avLst>
          </a:prstGeom>
          <a:gradFill flip="none" rotWithShape="1">
            <a:gsLst>
              <a:gs pos="0">
                <a:srgbClr val="FFE7A0"/>
              </a:gs>
              <a:gs pos="100000">
                <a:srgbClr val="CA954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" name="i$ļiḋè"/>
          <p:cNvGrpSpPr/>
          <p:nvPr/>
        </p:nvGrpSpPr>
        <p:grpSpPr>
          <a:xfrm>
            <a:off x="5606696" y="3601372"/>
            <a:ext cx="492791" cy="361643"/>
            <a:chOff x="4725909" y="3297723"/>
            <a:chExt cx="561315" cy="443620"/>
          </a:xfrm>
        </p:grpSpPr>
        <p:sp>
          <p:nvSpPr>
            <p:cNvPr id="4" name="íṥľïḋê"/>
            <p:cNvSpPr/>
            <p:nvPr/>
          </p:nvSpPr>
          <p:spPr>
            <a:xfrm>
              <a:off x="4725909" y="3297723"/>
              <a:ext cx="443620" cy="443620"/>
            </a:xfrm>
            <a:prstGeom prst="chevron">
              <a:avLst/>
            </a:prstGeom>
            <a:gradFill flip="none" rotWithShape="1"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" name="íŝľiḑê"/>
            <p:cNvSpPr/>
            <p:nvPr/>
          </p:nvSpPr>
          <p:spPr>
            <a:xfrm>
              <a:off x="4843604" y="3297723"/>
              <a:ext cx="443620" cy="443620"/>
            </a:xfrm>
            <a:prstGeom prst="chevron">
              <a:avLst/>
            </a:prstGeom>
            <a:gradFill flip="none" rotWithShape="1"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6" name="iSľïḓé"/>
          <p:cNvGrpSpPr/>
          <p:nvPr/>
        </p:nvGrpSpPr>
        <p:grpSpPr>
          <a:xfrm>
            <a:off x="6817347" y="1712233"/>
            <a:ext cx="741727" cy="658965"/>
            <a:chOff x="6213356" y="1841882"/>
            <a:chExt cx="844866" cy="750596"/>
          </a:xfrm>
        </p:grpSpPr>
        <p:sp>
          <p:nvSpPr>
            <p:cNvPr id="7" name="íśliḋê"/>
            <p:cNvSpPr/>
            <p:nvPr/>
          </p:nvSpPr>
          <p:spPr bwMode="auto">
            <a:xfrm>
              <a:off x="6472708" y="2042397"/>
              <a:ext cx="326162" cy="366996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8" name="ïṣļíḑè"/>
            <p:cNvGrpSpPr/>
            <p:nvPr/>
          </p:nvGrpSpPr>
          <p:grpSpPr>
            <a:xfrm>
              <a:off x="6213356" y="1841882"/>
              <a:ext cx="844866" cy="750596"/>
              <a:chOff x="6213356" y="1841882"/>
              <a:chExt cx="844866" cy="750596"/>
            </a:xfrm>
          </p:grpSpPr>
          <p:grpSp>
            <p:nvGrpSpPr>
              <p:cNvPr id="9" name="îṡľide"/>
              <p:cNvGrpSpPr/>
              <p:nvPr/>
            </p:nvGrpSpPr>
            <p:grpSpPr>
              <a:xfrm>
                <a:off x="6317326" y="1841882"/>
                <a:ext cx="638671" cy="196732"/>
                <a:chOff x="6191250" y="1599766"/>
                <a:chExt cx="3473485" cy="106961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5" name="iṡļîḍe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16" name="îṧlíḋé"/>
                <p:cNvSpPr/>
                <p:nvPr/>
              </p:nvSpPr>
              <p:spPr bwMode="auto">
                <a:xfrm flipH="1">
                  <a:off x="8043104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grpSp>
            <p:nvGrpSpPr>
              <p:cNvPr id="10" name="iśḷiḑe"/>
              <p:cNvGrpSpPr/>
              <p:nvPr/>
            </p:nvGrpSpPr>
            <p:grpSpPr>
              <a:xfrm flipV="1">
                <a:off x="6317326" y="2395746"/>
                <a:ext cx="638671" cy="196732"/>
                <a:chOff x="6191250" y="1599764"/>
                <a:chExt cx="3473483" cy="106961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13" name="i$lîḓé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14" name="ïslîḑe"/>
                <p:cNvSpPr/>
                <p:nvPr/>
              </p:nvSpPr>
              <p:spPr bwMode="auto">
                <a:xfrm flipH="1">
                  <a:off x="8043102" y="1599764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sp>
            <p:nvSpPr>
              <p:cNvPr id="11" name="îsļiḋè"/>
              <p:cNvSpPr/>
              <p:nvPr/>
            </p:nvSpPr>
            <p:spPr bwMode="auto">
              <a:xfrm rot="17954294">
                <a:off x="6162559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12" name="iṣļïḑé"/>
              <p:cNvSpPr/>
              <p:nvPr/>
            </p:nvSpPr>
            <p:spPr bwMode="auto">
              <a:xfrm rot="3645706" flipH="1">
                <a:off x="6810755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17" name="íşḷíḋè"/>
          <p:cNvGrpSpPr/>
          <p:nvPr/>
        </p:nvGrpSpPr>
        <p:grpSpPr>
          <a:xfrm>
            <a:off x="6817347" y="2824987"/>
            <a:ext cx="741727" cy="658965"/>
            <a:chOff x="6213356" y="1841882"/>
            <a:chExt cx="844866" cy="750596"/>
          </a:xfrm>
        </p:grpSpPr>
        <p:sp>
          <p:nvSpPr>
            <p:cNvPr id="18" name="îşļîde"/>
            <p:cNvSpPr/>
            <p:nvPr/>
          </p:nvSpPr>
          <p:spPr bwMode="auto">
            <a:xfrm>
              <a:off x="6472708" y="2042397"/>
              <a:ext cx="326162" cy="366996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19" name="iṥļiḑê"/>
            <p:cNvGrpSpPr/>
            <p:nvPr/>
          </p:nvGrpSpPr>
          <p:grpSpPr>
            <a:xfrm>
              <a:off x="6213356" y="1841882"/>
              <a:ext cx="844866" cy="750596"/>
              <a:chOff x="6213356" y="1841882"/>
              <a:chExt cx="844866" cy="750596"/>
            </a:xfrm>
          </p:grpSpPr>
          <p:grpSp>
            <p:nvGrpSpPr>
              <p:cNvPr id="20" name="ïśļïḓé"/>
              <p:cNvGrpSpPr/>
              <p:nvPr/>
            </p:nvGrpSpPr>
            <p:grpSpPr>
              <a:xfrm>
                <a:off x="6317326" y="1841882"/>
                <a:ext cx="638671" cy="196732"/>
                <a:chOff x="6191250" y="1599766"/>
                <a:chExt cx="3473485" cy="106961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6" name="íṡḷîďe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27" name="îṣļïḍé"/>
                <p:cNvSpPr/>
                <p:nvPr/>
              </p:nvSpPr>
              <p:spPr bwMode="auto">
                <a:xfrm flipH="1">
                  <a:off x="8043104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grpSp>
            <p:nvGrpSpPr>
              <p:cNvPr id="21" name="isľíḍé"/>
              <p:cNvGrpSpPr/>
              <p:nvPr/>
            </p:nvGrpSpPr>
            <p:grpSpPr>
              <a:xfrm flipV="1">
                <a:off x="6317326" y="2395746"/>
                <a:ext cx="638671" cy="196732"/>
                <a:chOff x="6191250" y="1599764"/>
                <a:chExt cx="3473483" cy="106961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24" name="isļîḋê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25" name="íšḻïdé"/>
                <p:cNvSpPr/>
                <p:nvPr/>
              </p:nvSpPr>
              <p:spPr bwMode="auto">
                <a:xfrm flipH="1">
                  <a:off x="8043102" y="1599764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sp>
            <p:nvSpPr>
              <p:cNvPr id="22" name="îşḻiḍè"/>
              <p:cNvSpPr/>
              <p:nvPr/>
            </p:nvSpPr>
            <p:spPr bwMode="auto">
              <a:xfrm rot="17954294">
                <a:off x="6162559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23" name="ïṩľíḍe"/>
              <p:cNvSpPr/>
              <p:nvPr/>
            </p:nvSpPr>
            <p:spPr bwMode="auto">
              <a:xfrm rot="3645706" flipH="1">
                <a:off x="6810755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28" name="íŝ1íďe"/>
          <p:cNvGrpSpPr/>
          <p:nvPr/>
        </p:nvGrpSpPr>
        <p:grpSpPr>
          <a:xfrm>
            <a:off x="6817347" y="3937740"/>
            <a:ext cx="741727" cy="658965"/>
            <a:chOff x="6213356" y="1841882"/>
            <a:chExt cx="844866" cy="750596"/>
          </a:xfrm>
        </p:grpSpPr>
        <p:sp>
          <p:nvSpPr>
            <p:cNvPr id="29" name="îšļïdè"/>
            <p:cNvSpPr/>
            <p:nvPr/>
          </p:nvSpPr>
          <p:spPr bwMode="auto">
            <a:xfrm>
              <a:off x="6472708" y="2042397"/>
              <a:ext cx="326162" cy="366996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30" name="îṩļïḑé"/>
            <p:cNvGrpSpPr/>
            <p:nvPr/>
          </p:nvGrpSpPr>
          <p:grpSpPr>
            <a:xfrm>
              <a:off x="6213356" y="1841882"/>
              <a:ext cx="844866" cy="750596"/>
              <a:chOff x="6213356" y="1841882"/>
              <a:chExt cx="844866" cy="750596"/>
            </a:xfrm>
          </p:grpSpPr>
          <p:grpSp>
            <p:nvGrpSpPr>
              <p:cNvPr id="31" name="ï$líḓe"/>
              <p:cNvGrpSpPr/>
              <p:nvPr/>
            </p:nvGrpSpPr>
            <p:grpSpPr>
              <a:xfrm>
                <a:off x="6317326" y="1841882"/>
                <a:ext cx="638671" cy="196732"/>
                <a:chOff x="6191250" y="1599766"/>
                <a:chExt cx="3473485" cy="106961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7" name="íṣľidê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38" name="íṩ1ídê"/>
                <p:cNvSpPr/>
                <p:nvPr/>
              </p:nvSpPr>
              <p:spPr bwMode="auto">
                <a:xfrm flipH="1">
                  <a:off x="8043104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grpSp>
            <p:nvGrpSpPr>
              <p:cNvPr id="32" name="ísļiḑê"/>
              <p:cNvGrpSpPr/>
              <p:nvPr/>
            </p:nvGrpSpPr>
            <p:grpSpPr>
              <a:xfrm flipV="1">
                <a:off x="6317326" y="2395746"/>
                <a:ext cx="638671" cy="196732"/>
                <a:chOff x="6191250" y="1599764"/>
                <a:chExt cx="3473483" cy="106961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5" name="išḷíḓé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36" name="îṡľidè"/>
                <p:cNvSpPr/>
                <p:nvPr/>
              </p:nvSpPr>
              <p:spPr bwMode="auto">
                <a:xfrm flipH="1">
                  <a:off x="8043102" y="1599764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sp>
            <p:nvSpPr>
              <p:cNvPr id="33" name="iŝľïḍé"/>
              <p:cNvSpPr/>
              <p:nvPr/>
            </p:nvSpPr>
            <p:spPr bwMode="auto">
              <a:xfrm rot="17954294">
                <a:off x="6162559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34" name="îSlidê"/>
              <p:cNvSpPr/>
              <p:nvPr/>
            </p:nvSpPr>
            <p:spPr bwMode="auto">
              <a:xfrm rot="3645706" flipH="1">
                <a:off x="6810755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grpSp>
        <p:nvGrpSpPr>
          <p:cNvPr id="39" name="îṧlíḓê"/>
          <p:cNvGrpSpPr/>
          <p:nvPr/>
        </p:nvGrpSpPr>
        <p:grpSpPr>
          <a:xfrm>
            <a:off x="6817347" y="5050494"/>
            <a:ext cx="741727" cy="658965"/>
            <a:chOff x="6213356" y="1841882"/>
            <a:chExt cx="844866" cy="750596"/>
          </a:xfrm>
        </p:grpSpPr>
        <p:sp>
          <p:nvSpPr>
            <p:cNvPr id="40" name="íṡ1ïdé"/>
            <p:cNvSpPr/>
            <p:nvPr/>
          </p:nvSpPr>
          <p:spPr bwMode="auto">
            <a:xfrm>
              <a:off x="6472708" y="2042397"/>
              <a:ext cx="326162" cy="366996"/>
            </a:xfrm>
            <a:custGeom>
              <a:avLst/>
              <a:gdLst>
                <a:gd name="T0" fmla="*/ 3497 w 9467"/>
                <a:gd name="T1" fmla="*/ 1130 h 10667"/>
                <a:gd name="T2" fmla="*/ 4604 w 9467"/>
                <a:gd name="T3" fmla="*/ 0 h 10667"/>
                <a:gd name="T4" fmla="*/ 5711 w 9467"/>
                <a:gd name="T5" fmla="*/ 1130 h 10667"/>
                <a:gd name="T6" fmla="*/ 4604 w 9467"/>
                <a:gd name="T7" fmla="*/ 2260 h 10667"/>
                <a:gd name="T8" fmla="*/ 3497 w 9467"/>
                <a:gd name="T9" fmla="*/ 1130 h 10667"/>
                <a:gd name="T10" fmla="*/ 9467 w 9467"/>
                <a:gd name="T11" fmla="*/ 9539 h 10667"/>
                <a:gd name="T12" fmla="*/ 4733 w 9467"/>
                <a:gd name="T13" fmla="*/ 10667 h 10667"/>
                <a:gd name="T14" fmla="*/ 0 w 9467"/>
                <a:gd name="T15" fmla="*/ 9539 h 10667"/>
                <a:gd name="T16" fmla="*/ 2800 w 9467"/>
                <a:gd name="T17" fmla="*/ 8515 h 10667"/>
                <a:gd name="T18" fmla="*/ 2767 w 9467"/>
                <a:gd name="T19" fmla="*/ 8821 h 10667"/>
                <a:gd name="T20" fmla="*/ 1988 w 9467"/>
                <a:gd name="T21" fmla="*/ 9270 h 10667"/>
                <a:gd name="T22" fmla="*/ 3251 w 9467"/>
                <a:gd name="T23" fmla="*/ 9818 h 10667"/>
                <a:gd name="T24" fmla="*/ 3646 w 9467"/>
                <a:gd name="T25" fmla="*/ 6257 h 10667"/>
                <a:gd name="T26" fmla="*/ 3653 w 9467"/>
                <a:gd name="T27" fmla="*/ 6121 h 10667"/>
                <a:gd name="T28" fmla="*/ 3607 w 9467"/>
                <a:gd name="T29" fmla="*/ 6133 h 10667"/>
                <a:gd name="T30" fmla="*/ 3376 w 9467"/>
                <a:gd name="T31" fmla="*/ 6062 h 10667"/>
                <a:gd name="T32" fmla="*/ 2445 w 9467"/>
                <a:gd name="T33" fmla="*/ 3934 h 10667"/>
                <a:gd name="T34" fmla="*/ 4502 w 9467"/>
                <a:gd name="T35" fmla="*/ 2379 h 10667"/>
                <a:gd name="T36" fmla="*/ 4506 w 9467"/>
                <a:gd name="T37" fmla="*/ 2379 h 10667"/>
                <a:gd name="T38" fmla="*/ 4196 w 9467"/>
                <a:gd name="T39" fmla="*/ 4919 h 10667"/>
                <a:gd name="T40" fmla="*/ 4605 w 9467"/>
                <a:gd name="T41" fmla="*/ 5334 h 10667"/>
                <a:gd name="T42" fmla="*/ 4963 w 9467"/>
                <a:gd name="T43" fmla="*/ 4919 h 10667"/>
                <a:gd name="T44" fmla="*/ 4718 w 9467"/>
                <a:gd name="T45" fmla="*/ 2377 h 10667"/>
                <a:gd name="T46" fmla="*/ 6619 w 9467"/>
                <a:gd name="T47" fmla="*/ 3552 h 10667"/>
                <a:gd name="T48" fmla="*/ 7114 w 9467"/>
                <a:gd name="T49" fmla="*/ 2497 h 10667"/>
                <a:gd name="T50" fmla="*/ 7158 w 9467"/>
                <a:gd name="T51" fmla="*/ 2339 h 10667"/>
                <a:gd name="T52" fmla="*/ 6834 w 9467"/>
                <a:gd name="T53" fmla="*/ 1702 h 10667"/>
                <a:gd name="T54" fmla="*/ 7360 w 9467"/>
                <a:gd name="T55" fmla="*/ 1440 h 10667"/>
                <a:gd name="T56" fmla="*/ 7017 w 9467"/>
                <a:gd name="T57" fmla="*/ 766 h 10667"/>
                <a:gd name="T58" fmla="*/ 7129 w 9467"/>
                <a:gd name="T59" fmla="*/ 710 h 10667"/>
                <a:gd name="T60" fmla="*/ 7472 w 9467"/>
                <a:gd name="T61" fmla="*/ 1385 h 10667"/>
                <a:gd name="T62" fmla="*/ 7617 w 9467"/>
                <a:gd name="T63" fmla="*/ 1669 h 10667"/>
                <a:gd name="T64" fmla="*/ 7641 w 9467"/>
                <a:gd name="T65" fmla="*/ 1717 h 10667"/>
                <a:gd name="T66" fmla="*/ 8199 w 9467"/>
                <a:gd name="T67" fmla="*/ 2813 h 10667"/>
                <a:gd name="T68" fmla="*/ 7810 w 9467"/>
                <a:gd name="T69" fmla="*/ 3005 h 10667"/>
                <a:gd name="T70" fmla="*/ 6666 w 9467"/>
                <a:gd name="T71" fmla="*/ 4549 h 10667"/>
                <a:gd name="T72" fmla="*/ 6546 w 9467"/>
                <a:gd name="T73" fmla="*/ 4563 h 10667"/>
                <a:gd name="T74" fmla="*/ 6080 w 9467"/>
                <a:gd name="T75" fmla="*/ 4261 h 10667"/>
                <a:gd name="T76" fmla="*/ 5482 w 9467"/>
                <a:gd name="T77" fmla="*/ 3487 h 10667"/>
                <a:gd name="T78" fmla="*/ 5697 w 9467"/>
                <a:gd name="T79" fmla="*/ 6115 h 10667"/>
                <a:gd name="T80" fmla="*/ 5695 w 9467"/>
                <a:gd name="T81" fmla="*/ 6126 h 10667"/>
                <a:gd name="T82" fmla="*/ 6302 w 9467"/>
                <a:gd name="T83" fmla="*/ 9792 h 10667"/>
                <a:gd name="T84" fmla="*/ 7422 w 9467"/>
                <a:gd name="T85" fmla="*/ 9270 h 10667"/>
                <a:gd name="T86" fmla="*/ 6753 w 9467"/>
                <a:gd name="T87" fmla="*/ 8849 h 10667"/>
                <a:gd name="T88" fmla="*/ 6694 w 9467"/>
                <a:gd name="T89" fmla="*/ 8516 h 10667"/>
                <a:gd name="T90" fmla="*/ 9467 w 9467"/>
                <a:gd name="T91" fmla="*/ 9539 h 10667"/>
                <a:gd name="T92" fmla="*/ 3699 w 9467"/>
                <a:gd name="T93" fmla="*/ 5275 h 10667"/>
                <a:gd name="T94" fmla="*/ 3795 w 9467"/>
                <a:gd name="T95" fmla="*/ 3464 h 10667"/>
                <a:gd name="T96" fmla="*/ 3183 w 9467"/>
                <a:gd name="T97" fmla="*/ 4286 h 10667"/>
                <a:gd name="T98" fmla="*/ 3699 w 9467"/>
                <a:gd name="T99" fmla="*/ 5275 h 10667"/>
                <a:gd name="T100" fmla="*/ 5283 w 9467"/>
                <a:gd name="T101" fmla="*/ 9903 h 10667"/>
                <a:gd name="T102" fmla="*/ 4677 w 9467"/>
                <a:gd name="T103" fmla="*/ 6245 h 10667"/>
                <a:gd name="T104" fmla="*/ 4270 w 9467"/>
                <a:gd name="T105" fmla="*/ 9910 h 10667"/>
                <a:gd name="T106" fmla="*/ 4705 w 9467"/>
                <a:gd name="T107" fmla="*/ 9919 h 10667"/>
                <a:gd name="T108" fmla="*/ 5283 w 9467"/>
                <a:gd name="T109" fmla="*/ 9903 h 10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67" h="10667">
                  <a:moveTo>
                    <a:pt x="3497" y="1130"/>
                  </a:moveTo>
                  <a:cubicBezTo>
                    <a:pt x="3497" y="506"/>
                    <a:pt x="3993" y="0"/>
                    <a:pt x="4604" y="0"/>
                  </a:cubicBezTo>
                  <a:cubicBezTo>
                    <a:pt x="5215" y="0"/>
                    <a:pt x="5711" y="506"/>
                    <a:pt x="5711" y="1130"/>
                  </a:cubicBezTo>
                  <a:cubicBezTo>
                    <a:pt x="5711" y="1755"/>
                    <a:pt x="5215" y="2260"/>
                    <a:pt x="4604" y="2260"/>
                  </a:cubicBezTo>
                  <a:cubicBezTo>
                    <a:pt x="3993" y="2260"/>
                    <a:pt x="3497" y="1755"/>
                    <a:pt x="3497" y="1130"/>
                  </a:cubicBezTo>
                  <a:close/>
                  <a:moveTo>
                    <a:pt x="9467" y="9539"/>
                  </a:moveTo>
                  <a:cubicBezTo>
                    <a:pt x="9467" y="10161"/>
                    <a:pt x="7347" y="10667"/>
                    <a:pt x="4733" y="10667"/>
                  </a:cubicBezTo>
                  <a:cubicBezTo>
                    <a:pt x="2119" y="10667"/>
                    <a:pt x="0" y="10161"/>
                    <a:pt x="0" y="9539"/>
                  </a:cubicBezTo>
                  <a:cubicBezTo>
                    <a:pt x="0" y="9081"/>
                    <a:pt x="1155" y="8691"/>
                    <a:pt x="2800" y="8515"/>
                  </a:cubicBezTo>
                  <a:lnTo>
                    <a:pt x="2767" y="8821"/>
                  </a:lnTo>
                  <a:cubicBezTo>
                    <a:pt x="2287" y="8938"/>
                    <a:pt x="1988" y="9096"/>
                    <a:pt x="1988" y="9270"/>
                  </a:cubicBezTo>
                  <a:cubicBezTo>
                    <a:pt x="1988" y="9501"/>
                    <a:pt x="2493" y="9703"/>
                    <a:pt x="3251" y="9818"/>
                  </a:cubicBezTo>
                  <a:lnTo>
                    <a:pt x="3646" y="6257"/>
                  </a:lnTo>
                  <a:lnTo>
                    <a:pt x="3653" y="6121"/>
                  </a:lnTo>
                  <a:cubicBezTo>
                    <a:pt x="3637" y="6124"/>
                    <a:pt x="3623" y="6133"/>
                    <a:pt x="3607" y="6133"/>
                  </a:cubicBezTo>
                  <a:cubicBezTo>
                    <a:pt x="3527" y="6133"/>
                    <a:pt x="3446" y="6110"/>
                    <a:pt x="3376" y="6062"/>
                  </a:cubicBezTo>
                  <a:cubicBezTo>
                    <a:pt x="2867" y="5717"/>
                    <a:pt x="2110" y="4619"/>
                    <a:pt x="2445" y="3934"/>
                  </a:cubicBezTo>
                  <a:cubicBezTo>
                    <a:pt x="3162" y="2467"/>
                    <a:pt x="4188" y="2372"/>
                    <a:pt x="4502" y="2379"/>
                  </a:cubicBezTo>
                  <a:cubicBezTo>
                    <a:pt x="4503" y="2379"/>
                    <a:pt x="4505" y="2379"/>
                    <a:pt x="4506" y="2379"/>
                  </a:cubicBezTo>
                  <a:lnTo>
                    <a:pt x="4196" y="4919"/>
                  </a:lnTo>
                  <a:lnTo>
                    <a:pt x="4605" y="5334"/>
                  </a:lnTo>
                  <a:lnTo>
                    <a:pt x="4963" y="4919"/>
                  </a:lnTo>
                  <a:lnTo>
                    <a:pt x="4718" y="2377"/>
                  </a:lnTo>
                  <a:cubicBezTo>
                    <a:pt x="5130" y="2393"/>
                    <a:pt x="5983" y="2555"/>
                    <a:pt x="6619" y="3552"/>
                  </a:cubicBezTo>
                  <a:cubicBezTo>
                    <a:pt x="6837" y="3225"/>
                    <a:pt x="7102" y="2671"/>
                    <a:pt x="7114" y="2497"/>
                  </a:cubicBezTo>
                  <a:cubicBezTo>
                    <a:pt x="7118" y="2441"/>
                    <a:pt x="7134" y="2388"/>
                    <a:pt x="7158" y="2339"/>
                  </a:cubicBezTo>
                  <a:lnTo>
                    <a:pt x="6834" y="1702"/>
                  </a:lnTo>
                  <a:lnTo>
                    <a:pt x="7360" y="1440"/>
                  </a:lnTo>
                  <a:lnTo>
                    <a:pt x="7017" y="766"/>
                  </a:lnTo>
                  <a:lnTo>
                    <a:pt x="7129" y="710"/>
                  </a:lnTo>
                  <a:lnTo>
                    <a:pt x="7472" y="1385"/>
                  </a:lnTo>
                  <a:lnTo>
                    <a:pt x="7617" y="1669"/>
                  </a:lnTo>
                  <a:lnTo>
                    <a:pt x="7641" y="1717"/>
                  </a:lnTo>
                  <a:lnTo>
                    <a:pt x="8199" y="2813"/>
                  </a:lnTo>
                  <a:lnTo>
                    <a:pt x="7810" y="3005"/>
                  </a:lnTo>
                  <a:cubicBezTo>
                    <a:pt x="7589" y="3609"/>
                    <a:pt x="7106" y="4450"/>
                    <a:pt x="6666" y="4549"/>
                  </a:cubicBezTo>
                  <a:cubicBezTo>
                    <a:pt x="6625" y="4559"/>
                    <a:pt x="6585" y="4563"/>
                    <a:pt x="6546" y="4563"/>
                  </a:cubicBezTo>
                  <a:cubicBezTo>
                    <a:pt x="6349" y="4563"/>
                    <a:pt x="6174" y="4452"/>
                    <a:pt x="6080" y="4261"/>
                  </a:cubicBezTo>
                  <a:cubicBezTo>
                    <a:pt x="5899" y="3891"/>
                    <a:pt x="5688" y="3647"/>
                    <a:pt x="5482" y="3487"/>
                  </a:cubicBezTo>
                  <a:lnTo>
                    <a:pt x="5697" y="6115"/>
                  </a:lnTo>
                  <a:cubicBezTo>
                    <a:pt x="5697" y="6119"/>
                    <a:pt x="5695" y="6121"/>
                    <a:pt x="5695" y="6126"/>
                  </a:cubicBezTo>
                  <a:lnTo>
                    <a:pt x="6302" y="9792"/>
                  </a:lnTo>
                  <a:cubicBezTo>
                    <a:pt x="6977" y="9674"/>
                    <a:pt x="7422" y="9485"/>
                    <a:pt x="7422" y="9270"/>
                  </a:cubicBezTo>
                  <a:cubicBezTo>
                    <a:pt x="7422" y="9110"/>
                    <a:pt x="7167" y="8962"/>
                    <a:pt x="6753" y="8849"/>
                  </a:cubicBezTo>
                  <a:lnTo>
                    <a:pt x="6694" y="8516"/>
                  </a:lnTo>
                  <a:cubicBezTo>
                    <a:pt x="8325" y="8694"/>
                    <a:pt x="9467" y="9083"/>
                    <a:pt x="9467" y="9539"/>
                  </a:cubicBezTo>
                  <a:close/>
                  <a:moveTo>
                    <a:pt x="3699" y="5275"/>
                  </a:moveTo>
                  <a:lnTo>
                    <a:pt x="3795" y="3464"/>
                  </a:lnTo>
                  <a:cubicBezTo>
                    <a:pt x="3596" y="3626"/>
                    <a:pt x="3380" y="3880"/>
                    <a:pt x="3183" y="4286"/>
                  </a:cubicBezTo>
                  <a:cubicBezTo>
                    <a:pt x="3123" y="4441"/>
                    <a:pt x="3399" y="4981"/>
                    <a:pt x="3699" y="5275"/>
                  </a:cubicBezTo>
                  <a:close/>
                  <a:moveTo>
                    <a:pt x="5283" y="9903"/>
                  </a:moveTo>
                  <a:lnTo>
                    <a:pt x="4677" y="6245"/>
                  </a:lnTo>
                  <a:lnTo>
                    <a:pt x="4270" y="9910"/>
                  </a:lnTo>
                  <a:cubicBezTo>
                    <a:pt x="4412" y="9916"/>
                    <a:pt x="4557" y="9919"/>
                    <a:pt x="4705" y="9919"/>
                  </a:cubicBezTo>
                  <a:cubicBezTo>
                    <a:pt x="4905" y="9919"/>
                    <a:pt x="5097" y="9913"/>
                    <a:pt x="5283" y="990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7A0"/>
                </a:gs>
                <a:gs pos="100000">
                  <a:srgbClr val="CA954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latin typeface="+mn-ea"/>
              </a:endParaRPr>
            </a:p>
          </p:txBody>
        </p:sp>
        <p:grpSp>
          <p:nvGrpSpPr>
            <p:cNvPr id="41" name="ïsḻiḍe"/>
            <p:cNvGrpSpPr/>
            <p:nvPr/>
          </p:nvGrpSpPr>
          <p:grpSpPr>
            <a:xfrm>
              <a:off x="6213356" y="1841882"/>
              <a:ext cx="844866" cy="750596"/>
              <a:chOff x="6213356" y="1841882"/>
              <a:chExt cx="844866" cy="750596"/>
            </a:xfrm>
          </p:grpSpPr>
          <p:grpSp>
            <p:nvGrpSpPr>
              <p:cNvPr id="42" name="íSḷidè"/>
              <p:cNvGrpSpPr/>
              <p:nvPr/>
            </p:nvGrpSpPr>
            <p:grpSpPr>
              <a:xfrm>
                <a:off x="6317326" y="1841882"/>
                <a:ext cx="638671" cy="196732"/>
                <a:chOff x="6191250" y="1599766"/>
                <a:chExt cx="3473485" cy="1069614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8" name="ïsļiďè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49" name="íṩḻîḑe"/>
                <p:cNvSpPr/>
                <p:nvPr/>
              </p:nvSpPr>
              <p:spPr bwMode="auto">
                <a:xfrm flipH="1">
                  <a:off x="8043104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grpSp>
            <p:nvGrpSpPr>
              <p:cNvPr id="43" name="ís1íḓê"/>
              <p:cNvGrpSpPr/>
              <p:nvPr/>
            </p:nvGrpSpPr>
            <p:grpSpPr>
              <a:xfrm flipV="1">
                <a:off x="6317326" y="2395746"/>
                <a:ext cx="638671" cy="196732"/>
                <a:chOff x="6191250" y="1599764"/>
                <a:chExt cx="3473483" cy="1069616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46" name="îšḷïḍê"/>
                <p:cNvSpPr/>
                <p:nvPr/>
              </p:nvSpPr>
              <p:spPr bwMode="auto">
                <a:xfrm>
                  <a:off x="6191250" y="1599766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  <p:sp>
              <p:nvSpPr>
                <p:cNvPr id="47" name="iṡḷîḑè"/>
                <p:cNvSpPr/>
                <p:nvPr/>
              </p:nvSpPr>
              <p:spPr bwMode="auto">
                <a:xfrm flipH="1">
                  <a:off x="8043102" y="1599764"/>
                  <a:ext cx="1621631" cy="1069614"/>
                </a:xfrm>
                <a:custGeom>
                  <a:avLst/>
                  <a:gdLst>
                    <a:gd name="connsiteX0" fmla="*/ 668844 w 4158105"/>
                    <a:gd name="connsiteY0" fmla="*/ 1079241 h 4110786"/>
                    <a:gd name="connsiteX1" fmla="*/ 671967 w 4158105"/>
                    <a:gd name="connsiteY1" fmla="*/ 1081087 h 4110786"/>
                    <a:gd name="connsiteX2" fmla="*/ 576717 w 4158105"/>
                    <a:gd name="connsiteY2" fmla="*/ 1235869 h 4110786"/>
                    <a:gd name="connsiteX3" fmla="*/ 574232 w 4158105"/>
                    <a:gd name="connsiteY3" fmla="*/ 1234330 h 4110786"/>
                    <a:gd name="connsiteX4" fmla="*/ 668844 w 4158105"/>
                    <a:gd name="connsiteY4" fmla="*/ 1079241 h 4110786"/>
                    <a:gd name="connsiteX5" fmla="*/ 398124 w 4158105"/>
                    <a:gd name="connsiteY5" fmla="*/ 919162 h 4110786"/>
                    <a:gd name="connsiteX6" fmla="*/ 399753 w 4158105"/>
                    <a:gd name="connsiteY6" fmla="*/ 920125 h 4110786"/>
                    <a:gd name="connsiteX7" fmla="*/ 308772 w 4158105"/>
                    <a:gd name="connsiteY7" fmla="*/ 1069886 h 4110786"/>
                    <a:gd name="connsiteX8" fmla="*/ 307636 w 4158105"/>
                    <a:gd name="connsiteY8" fmla="*/ 1069182 h 4110786"/>
                    <a:gd name="connsiteX9" fmla="*/ 398124 w 4158105"/>
                    <a:gd name="connsiteY9" fmla="*/ 919162 h 4110786"/>
                    <a:gd name="connsiteX10" fmla="*/ 2106264 w 4158105"/>
                    <a:gd name="connsiteY10" fmla="*/ 319178 h 4110786"/>
                    <a:gd name="connsiteX11" fmla="*/ 2198792 w 4158105"/>
                    <a:gd name="connsiteY11" fmla="*/ 323850 h 4110786"/>
                    <a:gd name="connsiteX12" fmla="*/ 2019755 w 4158105"/>
                    <a:gd name="connsiteY12" fmla="*/ 323850 h 4110786"/>
                    <a:gd name="connsiteX13" fmla="*/ 2019755 w 4158105"/>
                    <a:gd name="connsiteY13" fmla="*/ 323546 h 4110786"/>
                    <a:gd name="connsiteX14" fmla="*/ 2106264 w 4158105"/>
                    <a:gd name="connsiteY14" fmla="*/ 319178 h 4110786"/>
                    <a:gd name="connsiteX15" fmla="*/ 2224351 w 4158105"/>
                    <a:gd name="connsiteY15" fmla="*/ 13068 h 4110786"/>
                    <a:gd name="connsiteX16" fmla="*/ 4158105 w 4158105"/>
                    <a:gd name="connsiteY16" fmla="*/ 2058946 h 4110786"/>
                    <a:gd name="connsiteX17" fmla="*/ 2106265 w 4158105"/>
                    <a:gd name="connsiteY17" fmla="*/ 4110786 h 4110786"/>
                    <a:gd name="connsiteX18" fmla="*/ 54424 w 4158105"/>
                    <a:gd name="connsiteY18" fmla="*/ 2058946 h 4110786"/>
                    <a:gd name="connsiteX19" fmla="*/ 574232 w 4158105"/>
                    <a:gd name="connsiteY19" fmla="*/ 1234330 h 4110786"/>
                    <a:gd name="connsiteX20" fmla="*/ 366497 w 4158105"/>
                    <a:gd name="connsiteY20" fmla="*/ 2058945 h 4110786"/>
                    <a:gd name="connsiteX21" fmla="*/ 2106264 w 4158105"/>
                    <a:gd name="connsiteY21" fmla="*/ 3798712 h 4110786"/>
                    <a:gd name="connsiteX22" fmla="*/ 3846030 w 4158105"/>
                    <a:gd name="connsiteY22" fmla="*/ 2058945 h 4110786"/>
                    <a:gd name="connsiteX23" fmla="*/ 2198792 w 4158105"/>
                    <a:gd name="connsiteY23" fmla="*/ 323850 h 4110786"/>
                    <a:gd name="connsiteX24" fmla="*/ 2219780 w 4158105"/>
                    <a:gd name="connsiteY24" fmla="*/ 323850 h 4110786"/>
                    <a:gd name="connsiteX25" fmla="*/ 2224351 w 4158105"/>
                    <a:gd name="connsiteY25" fmla="*/ 13068 h 4110786"/>
                    <a:gd name="connsiteX26" fmla="*/ 2019755 w 4158105"/>
                    <a:gd name="connsiteY26" fmla="*/ 11473 h 4110786"/>
                    <a:gd name="connsiteX27" fmla="*/ 2019755 w 4158105"/>
                    <a:gd name="connsiteY27" fmla="*/ 323546 h 4110786"/>
                    <a:gd name="connsiteX28" fmla="*/ 668844 w 4158105"/>
                    <a:gd name="connsiteY28" fmla="*/ 1079241 h 4110786"/>
                    <a:gd name="connsiteX29" fmla="*/ 399753 w 4158105"/>
                    <a:gd name="connsiteY29" fmla="*/ 920125 h 4110786"/>
                    <a:gd name="connsiteX30" fmla="*/ 2019755 w 4158105"/>
                    <a:gd name="connsiteY30" fmla="*/ 11473 h 4110786"/>
                    <a:gd name="connsiteX31" fmla="*/ 2224543 w 4158105"/>
                    <a:gd name="connsiteY31" fmla="*/ 0 h 4110786"/>
                    <a:gd name="connsiteX32" fmla="*/ 2224351 w 4158105"/>
                    <a:gd name="connsiteY32" fmla="*/ 13068 h 4110786"/>
                    <a:gd name="connsiteX33" fmla="*/ 2106265 w 4158105"/>
                    <a:gd name="connsiteY33" fmla="*/ 7105 h 4110786"/>
                    <a:gd name="connsiteX34" fmla="*/ 2019755 w 4158105"/>
                    <a:gd name="connsiteY34" fmla="*/ 11473 h 4110786"/>
                    <a:gd name="connsiteX35" fmla="*/ 2019755 w 4158105"/>
                    <a:gd name="connsiteY35" fmla="*/ 2381 h 4110786"/>
                    <a:gd name="connsiteX36" fmla="*/ 2224543 w 4158105"/>
                    <a:gd name="connsiteY36" fmla="*/ 0 h 4110786"/>
                    <a:gd name="connsiteX0-1" fmla="*/ 668844 w 4158105"/>
                    <a:gd name="connsiteY0-2" fmla="*/ 1079241 h 4110786"/>
                    <a:gd name="connsiteX1-3" fmla="*/ 671967 w 4158105"/>
                    <a:gd name="connsiteY1-4" fmla="*/ 1081087 h 4110786"/>
                    <a:gd name="connsiteX2-5" fmla="*/ 576717 w 4158105"/>
                    <a:gd name="connsiteY2-6" fmla="*/ 1235869 h 4110786"/>
                    <a:gd name="connsiteX3-7" fmla="*/ 574232 w 4158105"/>
                    <a:gd name="connsiteY3-8" fmla="*/ 1234330 h 4110786"/>
                    <a:gd name="connsiteX4-9" fmla="*/ 668844 w 4158105"/>
                    <a:gd name="connsiteY4-10" fmla="*/ 1079241 h 4110786"/>
                    <a:gd name="connsiteX5-11" fmla="*/ 398124 w 4158105"/>
                    <a:gd name="connsiteY5-12" fmla="*/ 919162 h 4110786"/>
                    <a:gd name="connsiteX6-13" fmla="*/ 399753 w 4158105"/>
                    <a:gd name="connsiteY6-14" fmla="*/ 920125 h 4110786"/>
                    <a:gd name="connsiteX7-15" fmla="*/ 308772 w 4158105"/>
                    <a:gd name="connsiteY7-16" fmla="*/ 1069886 h 4110786"/>
                    <a:gd name="connsiteX8-17" fmla="*/ 398124 w 4158105"/>
                    <a:gd name="connsiteY8-18" fmla="*/ 919162 h 4110786"/>
                    <a:gd name="connsiteX9-19" fmla="*/ 2106264 w 4158105"/>
                    <a:gd name="connsiteY9-20" fmla="*/ 319178 h 4110786"/>
                    <a:gd name="connsiteX10-21" fmla="*/ 2198792 w 4158105"/>
                    <a:gd name="connsiteY10-22" fmla="*/ 323850 h 4110786"/>
                    <a:gd name="connsiteX11-23" fmla="*/ 2019755 w 4158105"/>
                    <a:gd name="connsiteY11-24" fmla="*/ 323850 h 4110786"/>
                    <a:gd name="connsiteX12-25" fmla="*/ 2019755 w 4158105"/>
                    <a:gd name="connsiteY12-26" fmla="*/ 323546 h 4110786"/>
                    <a:gd name="connsiteX13-27" fmla="*/ 2106264 w 4158105"/>
                    <a:gd name="connsiteY13-28" fmla="*/ 319178 h 4110786"/>
                    <a:gd name="connsiteX14-29" fmla="*/ 2224351 w 4158105"/>
                    <a:gd name="connsiteY14-30" fmla="*/ 13068 h 4110786"/>
                    <a:gd name="connsiteX15-31" fmla="*/ 4158105 w 4158105"/>
                    <a:gd name="connsiteY15-32" fmla="*/ 2058946 h 4110786"/>
                    <a:gd name="connsiteX16-33" fmla="*/ 2106265 w 4158105"/>
                    <a:gd name="connsiteY16-34" fmla="*/ 4110786 h 4110786"/>
                    <a:gd name="connsiteX17-35" fmla="*/ 54424 w 4158105"/>
                    <a:gd name="connsiteY17-36" fmla="*/ 2058946 h 4110786"/>
                    <a:gd name="connsiteX18-37" fmla="*/ 574232 w 4158105"/>
                    <a:gd name="connsiteY18-38" fmla="*/ 1234330 h 4110786"/>
                    <a:gd name="connsiteX19-39" fmla="*/ 366497 w 4158105"/>
                    <a:gd name="connsiteY19-40" fmla="*/ 2058945 h 4110786"/>
                    <a:gd name="connsiteX20-41" fmla="*/ 2106264 w 4158105"/>
                    <a:gd name="connsiteY20-42" fmla="*/ 3798712 h 4110786"/>
                    <a:gd name="connsiteX21-43" fmla="*/ 3846030 w 4158105"/>
                    <a:gd name="connsiteY21-44" fmla="*/ 2058945 h 4110786"/>
                    <a:gd name="connsiteX22-45" fmla="*/ 2198792 w 4158105"/>
                    <a:gd name="connsiteY22-46" fmla="*/ 323850 h 4110786"/>
                    <a:gd name="connsiteX23-47" fmla="*/ 2219780 w 4158105"/>
                    <a:gd name="connsiteY23-48" fmla="*/ 323850 h 4110786"/>
                    <a:gd name="connsiteX24-49" fmla="*/ 2224351 w 4158105"/>
                    <a:gd name="connsiteY24-50" fmla="*/ 13068 h 4110786"/>
                    <a:gd name="connsiteX25-51" fmla="*/ 2019755 w 4158105"/>
                    <a:gd name="connsiteY25-52" fmla="*/ 11473 h 4110786"/>
                    <a:gd name="connsiteX26-53" fmla="*/ 2019755 w 4158105"/>
                    <a:gd name="connsiteY26-54" fmla="*/ 323546 h 4110786"/>
                    <a:gd name="connsiteX27-55" fmla="*/ 668844 w 4158105"/>
                    <a:gd name="connsiteY27-56" fmla="*/ 1079241 h 4110786"/>
                    <a:gd name="connsiteX28-57" fmla="*/ 399753 w 4158105"/>
                    <a:gd name="connsiteY28-58" fmla="*/ 920125 h 4110786"/>
                    <a:gd name="connsiteX29-59" fmla="*/ 2019755 w 4158105"/>
                    <a:gd name="connsiteY29-60" fmla="*/ 11473 h 4110786"/>
                    <a:gd name="connsiteX30-61" fmla="*/ 2224543 w 4158105"/>
                    <a:gd name="connsiteY30-62" fmla="*/ 0 h 4110786"/>
                    <a:gd name="connsiteX31-63" fmla="*/ 2224351 w 4158105"/>
                    <a:gd name="connsiteY31-64" fmla="*/ 13068 h 4110786"/>
                    <a:gd name="connsiteX32-65" fmla="*/ 2106265 w 4158105"/>
                    <a:gd name="connsiteY32-66" fmla="*/ 7105 h 4110786"/>
                    <a:gd name="connsiteX33-67" fmla="*/ 2019755 w 4158105"/>
                    <a:gd name="connsiteY33-68" fmla="*/ 11473 h 4110786"/>
                    <a:gd name="connsiteX34-69" fmla="*/ 2019755 w 4158105"/>
                    <a:gd name="connsiteY34-70" fmla="*/ 2381 h 4110786"/>
                    <a:gd name="connsiteX35-71" fmla="*/ 2224543 w 4158105"/>
                    <a:gd name="connsiteY35-72" fmla="*/ 0 h 4110786"/>
                    <a:gd name="connsiteX0-73" fmla="*/ 668844 w 4158105"/>
                    <a:gd name="connsiteY0-74" fmla="*/ 1079241 h 4110786"/>
                    <a:gd name="connsiteX1-75" fmla="*/ 671967 w 4158105"/>
                    <a:gd name="connsiteY1-76" fmla="*/ 1081087 h 4110786"/>
                    <a:gd name="connsiteX2-77" fmla="*/ 576717 w 4158105"/>
                    <a:gd name="connsiteY2-78" fmla="*/ 1235869 h 4110786"/>
                    <a:gd name="connsiteX3-79" fmla="*/ 574232 w 4158105"/>
                    <a:gd name="connsiteY3-80" fmla="*/ 1234330 h 4110786"/>
                    <a:gd name="connsiteX4-81" fmla="*/ 668844 w 4158105"/>
                    <a:gd name="connsiteY4-82" fmla="*/ 1079241 h 4110786"/>
                    <a:gd name="connsiteX5-83" fmla="*/ 398124 w 4158105"/>
                    <a:gd name="connsiteY5-84" fmla="*/ 919162 h 4110786"/>
                    <a:gd name="connsiteX6-85" fmla="*/ 399753 w 4158105"/>
                    <a:gd name="connsiteY6-86" fmla="*/ 920125 h 4110786"/>
                    <a:gd name="connsiteX7-87" fmla="*/ 398124 w 4158105"/>
                    <a:gd name="connsiteY7-88" fmla="*/ 919162 h 4110786"/>
                    <a:gd name="connsiteX8-89" fmla="*/ 2106264 w 4158105"/>
                    <a:gd name="connsiteY8-90" fmla="*/ 319178 h 4110786"/>
                    <a:gd name="connsiteX9-91" fmla="*/ 2198792 w 4158105"/>
                    <a:gd name="connsiteY9-92" fmla="*/ 323850 h 4110786"/>
                    <a:gd name="connsiteX10-93" fmla="*/ 2019755 w 4158105"/>
                    <a:gd name="connsiteY10-94" fmla="*/ 323850 h 4110786"/>
                    <a:gd name="connsiteX11-95" fmla="*/ 2019755 w 4158105"/>
                    <a:gd name="connsiteY11-96" fmla="*/ 323546 h 4110786"/>
                    <a:gd name="connsiteX12-97" fmla="*/ 2106264 w 4158105"/>
                    <a:gd name="connsiteY12-98" fmla="*/ 319178 h 4110786"/>
                    <a:gd name="connsiteX13-99" fmla="*/ 2224351 w 4158105"/>
                    <a:gd name="connsiteY13-100" fmla="*/ 13068 h 4110786"/>
                    <a:gd name="connsiteX14-101" fmla="*/ 4158105 w 4158105"/>
                    <a:gd name="connsiteY14-102" fmla="*/ 2058946 h 4110786"/>
                    <a:gd name="connsiteX15-103" fmla="*/ 2106265 w 4158105"/>
                    <a:gd name="connsiteY15-104" fmla="*/ 4110786 h 4110786"/>
                    <a:gd name="connsiteX16-105" fmla="*/ 54424 w 4158105"/>
                    <a:gd name="connsiteY16-106" fmla="*/ 2058946 h 4110786"/>
                    <a:gd name="connsiteX17-107" fmla="*/ 574232 w 4158105"/>
                    <a:gd name="connsiteY17-108" fmla="*/ 1234330 h 4110786"/>
                    <a:gd name="connsiteX18-109" fmla="*/ 366497 w 4158105"/>
                    <a:gd name="connsiteY18-110" fmla="*/ 2058945 h 4110786"/>
                    <a:gd name="connsiteX19-111" fmla="*/ 2106264 w 4158105"/>
                    <a:gd name="connsiteY19-112" fmla="*/ 3798712 h 4110786"/>
                    <a:gd name="connsiteX20-113" fmla="*/ 3846030 w 4158105"/>
                    <a:gd name="connsiteY20-114" fmla="*/ 2058945 h 4110786"/>
                    <a:gd name="connsiteX21-115" fmla="*/ 2198792 w 4158105"/>
                    <a:gd name="connsiteY21-116" fmla="*/ 323850 h 4110786"/>
                    <a:gd name="connsiteX22-117" fmla="*/ 2219780 w 4158105"/>
                    <a:gd name="connsiteY22-118" fmla="*/ 323850 h 4110786"/>
                    <a:gd name="connsiteX23-119" fmla="*/ 2224351 w 4158105"/>
                    <a:gd name="connsiteY23-120" fmla="*/ 13068 h 4110786"/>
                    <a:gd name="connsiteX24-121" fmla="*/ 2019755 w 4158105"/>
                    <a:gd name="connsiteY24-122" fmla="*/ 11473 h 4110786"/>
                    <a:gd name="connsiteX25-123" fmla="*/ 2019755 w 4158105"/>
                    <a:gd name="connsiteY25-124" fmla="*/ 323546 h 4110786"/>
                    <a:gd name="connsiteX26-125" fmla="*/ 668844 w 4158105"/>
                    <a:gd name="connsiteY26-126" fmla="*/ 1079241 h 4110786"/>
                    <a:gd name="connsiteX27-127" fmla="*/ 399753 w 4158105"/>
                    <a:gd name="connsiteY27-128" fmla="*/ 920125 h 4110786"/>
                    <a:gd name="connsiteX28-129" fmla="*/ 2019755 w 4158105"/>
                    <a:gd name="connsiteY28-130" fmla="*/ 11473 h 4110786"/>
                    <a:gd name="connsiteX29-131" fmla="*/ 2224543 w 4158105"/>
                    <a:gd name="connsiteY29-132" fmla="*/ 0 h 4110786"/>
                    <a:gd name="connsiteX30-133" fmla="*/ 2224351 w 4158105"/>
                    <a:gd name="connsiteY30-134" fmla="*/ 13068 h 4110786"/>
                    <a:gd name="connsiteX31-135" fmla="*/ 2106265 w 4158105"/>
                    <a:gd name="connsiteY31-136" fmla="*/ 7105 h 4110786"/>
                    <a:gd name="connsiteX32-137" fmla="*/ 2019755 w 4158105"/>
                    <a:gd name="connsiteY32-138" fmla="*/ 11473 h 4110786"/>
                    <a:gd name="connsiteX33-139" fmla="*/ 2019755 w 4158105"/>
                    <a:gd name="connsiteY33-140" fmla="*/ 2381 h 4110786"/>
                    <a:gd name="connsiteX34-141" fmla="*/ 2224543 w 4158105"/>
                    <a:gd name="connsiteY34-142" fmla="*/ 0 h 4110786"/>
                    <a:gd name="connsiteX0-143" fmla="*/ 739525 w 4228786"/>
                    <a:gd name="connsiteY0-144" fmla="*/ 1079241 h 4110786"/>
                    <a:gd name="connsiteX1-145" fmla="*/ 742648 w 4228786"/>
                    <a:gd name="connsiteY1-146" fmla="*/ 1081087 h 4110786"/>
                    <a:gd name="connsiteX2-147" fmla="*/ 647398 w 4228786"/>
                    <a:gd name="connsiteY2-148" fmla="*/ 1235869 h 4110786"/>
                    <a:gd name="connsiteX3-149" fmla="*/ 644913 w 4228786"/>
                    <a:gd name="connsiteY3-150" fmla="*/ 1234330 h 4110786"/>
                    <a:gd name="connsiteX4-151" fmla="*/ 739525 w 4228786"/>
                    <a:gd name="connsiteY4-152" fmla="*/ 1079241 h 4110786"/>
                    <a:gd name="connsiteX5-153" fmla="*/ 468805 w 4228786"/>
                    <a:gd name="connsiteY5-154" fmla="*/ 919162 h 4110786"/>
                    <a:gd name="connsiteX6-155" fmla="*/ 470434 w 4228786"/>
                    <a:gd name="connsiteY6-156" fmla="*/ 920125 h 4110786"/>
                    <a:gd name="connsiteX7-157" fmla="*/ 468805 w 4228786"/>
                    <a:gd name="connsiteY7-158" fmla="*/ 919162 h 4110786"/>
                    <a:gd name="connsiteX8-159" fmla="*/ 2176945 w 4228786"/>
                    <a:gd name="connsiteY8-160" fmla="*/ 319178 h 4110786"/>
                    <a:gd name="connsiteX9-161" fmla="*/ 2269473 w 4228786"/>
                    <a:gd name="connsiteY9-162" fmla="*/ 323850 h 4110786"/>
                    <a:gd name="connsiteX10-163" fmla="*/ 2090436 w 4228786"/>
                    <a:gd name="connsiteY10-164" fmla="*/ 323850 h 4110786"/>
                    <a:gd name="connsiteX11-165" fmla="*/ 2090436 w 4228786"/>
                    <a:gd name="connsiteY11-166" fmla="*/ 323546 h 4110786"/>
                    <a:gd name="connsiteX12-167" fmla="*/ 2176945 w 4228786"/>
                    <a:gd name="connsiteY12-168" fmla="*/ 319178 h 4110786"/>
                    <a:gd name="connsiteX13-169" fmla="*/ 2295032 w 4228786"/>
                    <a:gd name="connsiteY13-170" fmla="*/ 13068 h 4110786"/>
                    <a:gd name="connsiteX14-171" fmla="*/ 4228786 w 4228786"/>
                    <a:gd name="connsiteY14-172" fmla="*/ 2058946 h 4110786"/>
                    <a:gd name="connsiteX15-173" fmla="*/ 2176946 w 4228786"/>
                    <a:gd name="connsiteY15-174" fmla="*/ 4110786 h 4110786"/>
                    <a:gd name="connsiteX16-175" fmla="*/ 125105 w 4228786"/>
                    <a:gd name="connsiteY16-176" fmla="*/ 2058946 h 4110786"/>
                    <a:gd name="connsiteX17-177" fmla="*/ 437178 w 4228786"/>
                    <a:gd name="connsiteY17-178" fmla="*/ 2058945 h 4110786"/>
                    <a:gd name="connsiteX18-179" fmla="*/ 2176945 w 4228786"/>
                    <a:gd name="connsiteY18-180" fmla="*/ 3798712 h 4110786"/>
                    <a:gd name="connsiteX19-181" fmla="*/ 3916711 w 4228786"/>
                    <a:gd name="connsiteY19-182" fmla="*/ 2058945 h 4110786"/>
                    <a:gd name="connsiteX20-183" fmla="*/ 2269473 w 4228786"/>
                    <a:gd name="connsiteY20-184" fmla="*/ 323850 h 4110786"/>
                    <a:gd name="connsiteX21-185" fmla="*/ 2290461 w 4228786"/>
                    <a:gd name="connsiteY21-186" fmla="*/ 323850 h 4110786"/>
                    <a:gd name="connsiteX22-187" fmla="*/ 2295032 w 4228786"/>
                    <a:gd name="connsiteY22-188" fmla="*/ 13068 h 4110786"/>
                    <a:gd name="connsiteX23-189" fmla="*/ 2090436 w 4228786"/>
                    <a:gd name="connsiteY23-190" fmla="*/ 11473 h 4110786"/>
                    <a:gd name="connsiteX24-191" fmla="*/ 2090436 w 4228786"/>
                    <a:gd name="connsiteY24-192" fmla="*/ 323546 h 4110786"/>
                    <a:gd name="connsiteX25-193" fmla="*/ 739525 w 4228786"/>
                    <a:gd name="connsiteY25-194" fmla="*/ 1079241 h 4110786"/>
                    <a:gd name="connsiteX26-195" fmla="*/ 470434 w 4228786"/>
                    <a:gd name="connsiteY26-196" fmla="*/ 920125 h 4110786"/>
                    <a:gd name="connsiteX27-197" fmla="*/ 2090436 w 4228786"/>
                    <a:gd name="connsiteY27-198" fmla="*/ 11473 h 4110786"/>
                    <a:gd name="connsiteX28-199" fmla="*/ 2295224 w 4228786"/>
                    <a:gd name="connsiteY28-200" fmla="*/ 0 h 4110786"/>
                    <a:gd name="connsiteX29-201" fmla="*/ 2295032 w 4228786"/>
                    <a:gd name="connsiteY29-202" fmla="*/ 13068 h 4110786"/>
                    <a:gd name="connsiteX30-203" fmla="*/ 2176946 w 4228786"/>
                    <a:gd name="connsiteY30-204" fmla="*/ 7105 h 4110786"/>
                    <a:gd name="connsiteX31-205" fmla="*/ 2090436 w 4228786"/>
                    <a:gd name="connsiteY31-206" fmla="*/ 11473 h 4110786"/>
                    <a:gd name="connsiteX32-207" fmla="*/ 2090436 w 4228786"/>
                    <a:gd name="connsiteY32-208" fmla="*/ 2381 h 4110786"/>
                    <a:gd name="connsiteX33-209" fmla="*/ 2295224 w 4228786"/>
                    <a:gd name="connsiteY33-210" fmla="*/ 0 h 4110786"/>
                    <a:gd name="connsiteX0-211" fmla="*/ 739525 w 4228786"/>
                    <a:gd name="connsiteY0-212" fmla="*/ 1079241 h 4110786"/>
                    <a:gd name="connsiteX1-213" fmla="*/ 742648 w 4228786"/>
                    <a:gd name="connsiteY1-214" fmla="*/ 1081087 h 4110786"/>
                    <a:gd name="connsiteX2-215" fmla="*/ 647398 w 4228786"/>
                    <a:gd name="connsiteY2-216" fmla="*/ 1235869 h 4110786"/>
                    <a:gd name="connsiteX3-217" fmla="*/ 739525 w 4228786"/>
                    <a:gd name="connsiteY3-218" fmla="*/ 1079241 h 4110786"/>
                    <a:gd name="connsiteX4-219" fmla="*/ 468805 w 4228786"/>
                    <a:gd name="connsiteY4-220" fmla="*/ 919162 h 4110786"/>
                    <a:gd name="connsiteX5-221" fmla="*/ 470434 w 4228786"/>
                    <a:gd name="connsiteY5-222" fmla="*/ 920125 h 4110786"/>
                    <a:gd name="connsiteX6-223" fmla="*/ 468805 w 4228786"/>
                    <a:gd name="connsiteY6-224" fmla="*/ 919162 h 4110786"/>
                    <a:gd name="connsiteX7-225" fmla="*/ 2176945 w 4228786"/>
                    <a:gd name="connsiteY7-226" fmla="*/ 319178 h 4110786"/>
                    <a:gd name="connsiteX8-227" fmla="*/ 2269473 w 4228786"/>
                    <a:gd name="connsiteY8-228" fmla="*/ 323850 h 4110786"/>
                    <a:gd name="connsiteX9-229" fmla="*/ 2090436 w 4228786"/>
                    <a:gd name="connsiteY9-230" fmla="*/ 323850 h 4110786"/>
                    <a:gd name="connsiteX10-231" fmla="*/ 2090436 w 4228786"/>
                    <a:gd name="connsiteY10-232" fmla="*/ 323546 h 4110786"/>
                    <a:gd name="connsiteX11-233" fmla="*/ 2176945 w 4228786"/>
                    <a:gd name="connsiteY11-234" fmla="*/ 319178 h 4110786"/>
                    <a:gd name="connsiteX12-235" fmla="*/ 2295032 w 4228786"/>
                    <a:gd name="connsiteY12-236" fmla="*/ 13068 h 4110786"/>
                    <a:gd name="connsiteX13-237" fmla="*/ 4228786 w 4228786"/>
                    <a:gd name="connsiteY13-238" fmla="*/ 2058946 h 4110786"/>
                    <a:gd name="connsiteX14-239" fmla="*/ 2176946 w 4228786"/>
                    <a:gd name="connsiteY14-240" fmla="*/ 4110786 h 4110786"/>
                    <a:gd name="connsiteX15-241" fmla="*/ 125105 w 4228786"/>
                    <a:gd name="connsiteY15-242" fmla="*/ 2058946 h 4110786"/>
                    <a:gd name="connsiteX16-243" fmla="*/ 437178 w 4228786"/>
                    <a:gd name="connsiteY16-244" fmla="*/ 2058945 h 4110786"/>
                    <a:gd name="connsiteX17-245" fmla="*/ 2176945 w 4228786"/>
                    <a:gd name="connsiteY17-246" fmla="*/ 3798712 h 4110786"/>
                    <a:gd name="connsiteX18-247" fmla="*/ 3916711 w 4228786"/>
                    <a:gd name="connsiteY18-248" fmla="*/ 2058945 h 4110786"/>
                    <a:gd name="connsiteX19-249" fmla="*/ 2269473 w 4228786"/>
                    <a:gd name="connsiteY19-250" fmla="*/ 323850 h 4110786"/>
                    <a:gd name="connsiteX20-251" fmla="*/ 2290461 w 4228786"/>
                    <a:gd name="connsiteY20-252" fmla="*/ 323850 h 4110786"/>
                    <a:gd name="connsiteX21-253" fmla="*/ 2295032 w 4228786"/>
                    <a:gd name="connsiteY21-254" fmla="*/ 13068 h 4110786"/>
                    <a:gd name="connsiteX22-255" fmla="*/ 2090436 w 4228786"/>
                    <a:gd name="connsiteY22-256" fmla="*/ 11473 h 4110786"/>
                    <a:gd name="connsiteX23-257" fmla="*/ 2090436 w 4228786"/>
                    <a:gd name="connsiteY23-258" fmla="*/ 323546 h 4110786"/>
                    <a:gd name="connsiteX24-259" fmla="*/ 739525 w 4228786"/>
                    <a:gd name="connsiteY24-260" fmla="*/ 1079241 h 4110786"/>
                    <a:gd name="connsiteX25-261" fmla="*/ 470434 w 4228786"/>
                    <a:gd name="connsiteY25-262" fmla="*/ 920125 h 4110786"/>
                    <a:gd name="connsiteX26-263" fmla="*/ 2090436 w 4228786"/>
                    <a:gd name="connsiteY26-264" fmla="*/ 11473 h 4110786"/>
                    <a:gd name="connsiteX27-265" fmla="*/ 2295224 w 4228786"/>
                    <a:gd name="connsiteY27-266" fmla="*/ 0 h 4110786"/>
                    <a:gd name="connsiteX28-267" fmla="*/ 2295032 w 4228786"/>
                    <a:gd name="connsiteY28-268" fmla="*/ 13068 h 4110786"/>
                    <a:gd name="connsiteX29-269" fmla="*/ 2176946 w 4228786"/>
                    <a:gd name="connsiteY29-270" fmla="*/ 7105 h 4110786"/>
                    <a:gd name="connsiteX30-271" fmla="*/ 2090436 w 4228786"/>
                    <a:gd name="connsiteY30-272" fmla="*/ 11473 h 4110786"/>
                    <a:gd name="connsiteX31-273" fmla="*/ 2090436 w 4228786"/>
                    <a:gd name="connsiteY31-274" fmla="*/ 2381 h 4110786"/>
                    <a:gd name="connsiteX32-275" fmla="*/ 2295224 w 4228786"/>
                    <a:gd name="connsiteY32-276" fmla="*/ 0 h 4110786"/>
                    <a:gd name="connsiteX0-277" fmla="*/ 739525 w 4228786"/>
                    <a:gd name="connsiteY0-278" fmla="*/ 1079241 h 4110786"/>
                    <a:gd name="connsiteX1-279" fmla="*/ 742648 w 4228786"/>
                    <a:gd name="connsiteY1-280" fmla="*/ 1081087 h 4110786"/>
                    <a:gd name="connsiteX2-281" fmla="*/ 739525 w 4228786"/>
                    <a:gd name="connsiteY2-282" fmla="*/ 1079241 h 4110786"/>
                    <a:gd name="connsiteX3-283" fmla="*/ 468805 w 4228786"/>
                    <a:gd name="connsiteY3-284" fmla="*/ 919162 h 4110786"/>
                    <a:gd name="connsiteX4-285" fmla="*/ 470434 w 4228786"/>
                    <a:gd name="connsiteY4-286" fmla="*/ 920125 h 4110786"/>
                    <a:gd name="connsiteX5-287" fmla="*/ 468805 w 4228786"/>
                    <a:gd name="connsiteY5-288" fmla="*/ 919162 h 4110786"/>
                    <a:gd name="connsiteX6-289" fmla="*/ 2176945 w 4228786"/>
                    <a:gd name="connsiteY6-290" fmla="*/ 319178 h 4110786"/>
                    <a:gd name="connsiteX7-291" fmla="*/ 2269473 w 4228786"/>
                    <a:gd name="connsiteY7-292" fmla="*/ 323850 h 4110786"/>
                    <a:gd name="connsiteX8-293" fmla="*/ 2090436 w 4228786"/>
                    <a:gd name="connsiteY8-294" fmla="*/ 323850 h 4110786"/>
                    <a:gd name="connsiteX9-295" fmla="*/ 2090436 w 4228786"/>
                    <a:gd name="connsiteY9-296" fmla="*/ 323546 h 4110786"/>
                    <a:gd name="connsiteX10-297" fmla="*/ 2176945 w 4228786"/>
                    <a:gd name="connsiteY10-298" fmla="*/ 319178 h 4110786"/>
                    <a:gd name="connsiteX11-299" fmla="*/ 2295032 w 4228786"/>
                    <a:gd name="connsiteY11-300" fmla="*/ 13068 h 4110786"/>
                    <a:gd name="connsiteX12-301" fmla="*/ 4228786 w 4228786"/>
                    <a:gd name="connsiteY12-302" fmla="*/ 2058946 h 4110786"/>
                    <a:gd name="connsiteX13-303" fmla="*/ 2176946 w 4228786"/>
                    <a:gd name="connsiteY13-304" fmla="*/ 4110786 h 4110786"/>
                    <a:gd name="connsiteX14-305" fmla="*/ 125105 w 4228786"/>
                    <a:gd name="connsiteY14-306" fmla="*/ 2058946 h 4110786"/>
                    <a:gd name="connsiteX15-307" fmla="*/ 437178 w 4228786"/>
                    <a:gd name="connsiteY15-308" fmla="*/ 2058945 h 4110786"/>
                    <a:gd name="connsiteX16-309" fmla="*/ 2176945 w 4228786"/>
                    <a:gd name="connsiteY16-310" fmla="*/ 3798712 h 4110786"/>
                    <a:gd name="connsiteX17-311" fmla="*/ 3916711 w 4228786"/>
                    <a:gd name="connsiteY17-312" fmla="*/ 2058945 h 4110786"/>
                    <a:gd name="connsiteX18-313" fmla="*/ 2269473 w 4228786"/>
                    <a:gd name="connsiteY18-314" fmla="*/ 323850 h 4110786"/>
                    <a:gd name="connsiteX19-315" fmla="*/ 2290461 w 4228786"/>
                    <a:gd name="connsiteY19-316" fmla="*/ 323850 h 4110786"/>
                    <a:gd name="connsiteX20-317" fmla="*/ 2295032 w 4228786"/>
                    <a:gd name="connsiteY20-318" fmla="*/ 13068 h 4110786"/>
                    <a:gd name="connsiteX21-319" fmla="*/ 2090436 w 4228786"/>
                    <a:gd name="connsiteY21-320" fmla="*/ 11473 h 4110786"/>
                    <a:gd name="connsiteX22-321" fmla="*/ 2090436 w 4228786"/>
                    <a:gd name="connsiteY22-322" fmla="*/ 323546 h 4110786"/>
                    <a:gd name="connsiteX23-323" fmla="*/ 739525 w 4228786"/>
                    <a:gd name="connsiteY23-324" fmla="*/ 1079241 h 4110786"/>
                    <a:gd name="connsiteX24-325" fmla="*/ 470434 w 4228786"/>
                    <a:gd name="connsiteY24-326" fmla="*/ 920125 h 4110786"/>
                    <a:gd name="connsiteX25-327" fmla="*/ 2090436 w 4228786"/>
                    <a:gd name="connsiteY25-328" fmla="*/ 11473 h 4110786"/>
                    <a:gd name="connsiteX26-329" fmla="*/ 2295224 w 4228786"/>
                    <a:gd name="connsiteY26-330" fmla="*/ 0 h 4110786"/>
                    <a:gd name="connsiteX27-331" fmla="*/ 2295032 w 4228786"/>
                    <a:gd name="connsiteY27-332" fmla="*/ 13068 h 4110786"/>
                    <a:gd name="connsiteX28-333" fmla="*/ 2176946 w 4228786"/>
                    <a:gd name="connsiteY28-334" fmla="*/ 7105 h 4110786"/>
                    <a:gd name="connsiteX29-335" fmla="*/ 2090436 w 4228786"/>
                    <a:gd name="connsiteY29-336" fmla="*/ 11473 h 4110786"/>
                    <a:gd name="connsiteX30-337" fmla="*/ 2090436 w 4228786"/>
                    <a:gd name="connsiteY30-338" fmla="*/ 2381 h 4110786"/>
                    <a:gd name="connsiteX31-339" fmla="*/ 2295224 w 4228786"/>
                    <a:gd name="connsiteY31-340" fmla="*/ 0 h 4110786"/>
                    <a:gd name="connsiteX0-341" fmla="*/ 739525 w 4228786"/>
                    <a:gd name="connsiteY0-342" fmla="*/ 1079241 h 4110786"/>
                    <a:gd name="connsiteX1-343" fmla="*/ 742648 w 4228786"/>
                    <a:gd name="connsiteY1-344" fmla="*/ 1081087 h 4110786"/>
                    <a:gd name="connsiteX2-345" fmla="*/ 739525 w 4228786"/>
                    <a:gd name="connsiteY2-346" fmla="*/ 1079241 h 4110786"/>
                    <a:gd name="connsiteX3-347" fmla="*/ 468805 w 4228786"/>
                    <a:gd name="connsiteY3-348" fmla="*/ 919162 h 4110786"/>
                    <a:gd name="connsiteX4-349" fmla="*/ 470434 w 4228786"/>
                    <a:gd name="connsiteY4-350" fmla="*/ 920125 h 4110786"/>
                    <a:gd name="connsiteX5-351" fmla="*/ 468805 w 4228786"/>
                    <a:gd name="connsiteY5-352" fmla="*/ 919162 h 4110786"/>
                    <a:gd name="connsiteX6-353" fmla="*/ 2176945 w 4228786"/>
                    <a:gd name="connsiteY6-354" fmla="*/ 319178 h 4110786"/>
                    <a:gd name="connsiteX7-355" fmla="*/ 2269473 w 4228786"/>
                    <a:gd name="connsiteY7-356" fmla="*/ 323850 h 4110786"/>
                    <a:gd name="connsiteX8-357" fmla="*/ 2090436 w 4228786"/>
                    <a:gd name="connsiteY8-358" fmla="*/ 323850 h 4110786"/>
                    <a:gd name="connsiteX9-359" fmla="*/ 2090436 w 4228786"/>
                    <a:gd name="connsiteY9-360" fmla="*/ 323546 h 4110786"/>
                    <a:gd name="connsiteX10-361" fmla="*/ 2176945 w 4228786"/>
                    <a:gd name="connsiteY10-362" fmla="*/ 319178 h 4110786"/>
                    <a:gd name="connsiteX11-363" fmla="*/ 2295032 w 4228786"/>
                    <a:gd name="connsiteY11-364" fmla="*/ 13068 h 4110786"/>
                    <a:gd name="connsiteX12-365" fmla="*/ 4228786 w 4228786"/>
                    <a:gd name="connsiteY12-366" fmla="*/ 2058946 h 4110786"/>
                    <a:gd name="connsiteX13-367" fmla="*/ 2176946 w 4228786"/>
                    <a:gd name="connsiteY13-368" fmla="*/ 4110786 h 4110786"/>
                    <a:gd name="connsiteX14-369" fmla="*/ 125105 w 4228786"/>
                    <a:gd name="connsiteY14-370" fmla="*/ 2058946 h 4110786"/>
                    <a:gd name="connsiteX15-371" fmla="*/ 437178 w 4228786"/>
                    <a:gd name="connsiteY15-372" fmla="*/ 2058945 h 4110786"/>
                    <a:gd name="connsiteX16-373" fmla="*/ 2176945 w 4228786"/>
                    <a:gd name="connsiteY16-374" fmla="*/ 3798712 h 4110786"/>
                    <a:gd name="connsiteX17-375" fmla="*/ 3916711 w 4228786"/>
                    <a:gd name="connsiteY17-376" fmla="*/ 2058945 h 4110786"/>
                    <a:gd name="connsiteX18-377" fmla="*/ 2269473 w 4228786"/>
                    <a:gd name="connsiteY18-378" fmla="*/ 323850 h 4110786"/>
                    <a:gd name="connsiteX19-379" fmla="*/ 2290461 w 4228786"/>
                    <a:gd name="connsiteY19-380" fmla="*/ 323850 h 4110786"/>
                    <a:gd name="connsiteX20-381" fmla="*/ 2295032 w 4228786"/>
                    <a:gd name="connsiteY20-382" fmla="*/ 13068 h 4110786"/>
                    <a:gd name="connsiteX21-383" fmla="*/ 2090436 w 4228786"/>
                    <a:gd name="connsiteY21-384" fmla="*/ 11473 h 4110786"/>
                    <a:gd name="connsiteX22-385" fmla="*/ 2090436 w 4228786"/>
                    <a:gd name="connsiteY22-386" fmla="*/ 323546 h 4110786"/>
                    <a:gd name="connsiteX23-387" fmla="*/ 739525 w 4228786"/>
                    <a:gd name="connsiteY23-388" fmla="*/ 1079241 h 4110786"/>
                    <a:gd name="connsiteX24-389" fmla="*/ 470434 w 4228786"/>
                    <a:gd name="connsiteY24-390" fmla="*/ 920125 h 4110786"/>
                    <a:gd name="connsiteX25-391" fmla="*/ 2090436 w 4228786"/>
                    <a:gd name="connsiteY25-392" fmla="*/ 11473 h 4110786"/>
                    <a:gd name="connsiteX26-393" fmla="*/ 2295224 w 4228786"/>
                    <a:gd name="connsiteY26-394" fmla="*/ 0 h 4110786"/>
                    <a:gd name="connsiteX27-395" fmla="*/ 2176946 w 4228786"/>
                    <a:gd name="connsiteY27-396" fmla="*/ 7105 h 4110786"/>
                    <a:gd name="connsiteX28-397" fmla="*/ 2090436 w 4228786"/>
                    <a:gd name="connsiteY28-398" fmla="*/ 11473 h 4110786"/>
                    <a:gd name="connsiteX29-399" fmla="*/ 2090436 w 4228786"/>
                    <a:gd name="connsiteY29-400" fmla="*/ 2381 h 4110786"/>
                    <a:gd name="connsiteX30-401" fmla="*/ 2295224 w 4228786"/>
                    <a:gd name="connsiteY30-402" fmla="*/ 0 h 4110786"/>
                    <a:gd name="connsiteX0-403" fmla="*/ 739525 w 4228949"/>
                    <a:gd name="connsiteY0-404" fmla="*/ 1079241 h 4110786"/>
                    <a:gd name="connsiteX1-405" fmla="*/ 742648 w 4228949"/>
                    <a:gd name="connsiteY1-406" fmla="*/ 1081087 h 4110786"/>
                    <a:gd name="connsiteX2-407" fmla="*/ 739525 w 4228949"/>
                    <a:gd name="connsiteY2-408" fmla="*/ 1079241 h 4110786"/>
                    <a:gd name="connsiteX3-409" fmla="*/ 468805 w 4228949"/>
                    <a:gd name="connsiteY3-410" fmla="*/ 919162 h 4110786"/>
                    <a:gd name="connsiteX4-411" fmla="*/ 470434 w 4228949"/>
                    <a:gd name="connsiteY4-412" fmla="*/ 920125 h 4110786"/>
                    <a:gd name="connsiteX5-413" fmla="*/ 468805 w 4228949"/>
                    <a:gd name="connsiteY5-414" fmla="*/ 919162 h 4110786"/>
                    <a:gd name="connsiteX6-415" fmla="*/ 2176945 w 4228949"/>
                    <a:gd name="connsiteY6-416" fmla="*/ 319178 h 4110786"/>
                    <a:gd name="connsiteX7-417" fmla="*/ 2269473 w 4228949"/>
                    <a:gd name="connsiteY7-418" fmla="*/ 323850 h 4110786"/>
                    <a:gd name="connsiteX8-419" fmla="*/ 2090436 w 4228949"/>
                    <a:gd name="connsiteY8-420" fmla="*/ 323850 h 4110786"/>
                    <a:gd name="connsiteX9-421" fmla="*/ 2090436 w 4228949"/>
                    <a:gd name="connsiteY9-422" fmla="*/ 323546 h 4110786"/>
                    <a:gd name="connsiteX10-423" fmla="*/ 2176945 w 4228949"/>
                    <a:gd name="connsiteY10-424" fmla="*/ 319178 h 4110786"/>
                    <a:gd name="connsiteX11-425" fmla="*/ 2290461 w 4228949"/>
                    <a:gd name="connsiteY11-426" fmla="*/ 323850 h 4110786"/>
                    <a:gd name="connsiteX12-427" fmla="*/ 4228786 w 4228949"/>
                    <a:gd name="connsiteY12-428" fmla="*/ 2058946 h 4110786"/>
                    <a:gd name="connsiteX13-429" fmla="*/ 2176946 w 4228949"/>
                    <a:gd name="connsiteY13-430" fmla="*/ 4110786 h 4110786"/>
                    <a:gd name="connsiteX14-431" fmla="*/ 125105 w 4228949"/>
                    <a:gd name="connsiteY14-432" fmla="*/ 2058946 h 4110786"/>
                    <a:gd name="connsiteX15-433" fmla="*/ 437178 w 4228949"/>
                    <a:gd name="connsiteY15-434" fmla="*/ 2058945 h 4110786"/>
                    <a:gd name="connsiteX16-435" fmla="*/ 2176945 w 4228949"/>
                    <a:gd name="connsiteY16-436" fmla="*/ 3798712 h 4110786"/>
                    <a:gd name="connsiteX17-437" fmla="*/ 3916711 w 4228949"/>
                    <a:gd name="connsiteY17-438" fmla="*/ 2058945 h 4110786"/>
                    <a:gd name="connsiteX18-439" fmla="*/ 2269473 w 4228949"/>
                    <a:gd name="connsiteY18-440" fmla="*/ 323850 h 4110786"/>
                    <a:gd name="connsiteX19-441" fmla="*/ 2290461 w 4228949"/>
                    <a:gd name="connsiteY19-442" fmla="*/ 323850 h 4110786"/>
                    <a:gd name="connsiteX20-443" fmla="*/ 2090436 w 4228949"/>
                    <a:gd name="connsiteY20-444" fmla="*/ 11473 h 4110786"/>
                    <a:gd name="connsiteX21-445" fmla="*/ 2090436 w 4228949"/>
                    <a:gd name="connsiteY21-446" fmla="*/ 323546 h 4110786"/>
                    <a:gd name="connsiteX22-447" fmla="*/ 739525 w 4228949"/>
                    <a:gd name="connsiteY22-448" fmla="*/ 1079241 h 4110786"/>
                    <a:gd name="connsiteX23-449" fmla="*/ 470434 w 4228949"/>
                    <a:gd name="connsiteY23-450" fmla="*/ 920125 h 4110786"/>
                    <a:gd name="connsiteX24-451" fmla="*/ 2090436 w 4228949"/>
                    <a:gd name="connsiteY24-452" fmla="*/ 11473 h 4110786"/>
                    <a:gd name="connsiteX25-453" fmla="*/ 2295224 w 4228949"/>
                    <a:gd name="connsiteY25-454" fmla="*/ 0 h 4110786"/>
                    <a:gd name="connsiteX26-455" fmla="*/ 2176946 w 4228949"/>
                    <a:gd name="connsiteY26-456" fmla="*/ 7105 h 4110786"/>
                    <a:gd name="connsiteX27-457" fmla="*/ 2090436 w 4228949"/>
                    <a:gd name="connsiteY27-458" fmla="*/ 11473 h 4110786"/>
                    <a:gd name="connsiteX28-459" fmla="*/ 2090436 w 4228949"/>
                    <a:gd name="connsiteY28-460" fmla="*/ 2381 h 4110786"/>
                    <a:gd name="connsiteX29-461" fmla="*/ 2295224 w 4228949"/>
                    <a:gd name="connsiteY29-462" fmla="*/ 0 h 4110786"/>
                    <a:gd name="connsiteX0-463" fmla="*/ 739525 w 4228949"/>
                    <a:gd name="connsiteY0-464" fmla="*/ 1076860 h 4108405"/>
                    <a:gd name="connsiteX1-465" fmla="*/ 742648 w 4228949"/>
                    <a:gd name="connsiteY1-466" fmla="*/ 1078706 h 4108405"/>
                    <a:gd name="connsiteX2-467" fmla="*/ 739525 w 4228949"/>
                    <a:gd name="connsiteY2-468" fmla="*/ 1076860 h 4108405"/>
                    <a:gd name="connsiteX3-469" fmla="*/ 468805 w 4228949"/>
                    <a:gd name="connsiteY3-470" fmla="*/ 916781 h 4108405"/>
                    <a:gd name="connsiteX4-471" fmla="*/ 470434 w 4228949"/>
                    <a:gd name="connsiteY4-472" fmla="*/ 917744 h 4108405"/>
                    <a:gd name="connsiteX5-473" fmla="*/ 468805 w 4228949"/>
                    <a:gd name="connsiteY5-474" fmla="*/ 916781 h 4108405"/>
                    <a:gd name="connsiteX6-475" fmla="*/ 2176945 w 4228949"/>
                    <a:gd name="connsiteY6-476" fmla="*/ 316797 h 4108405"/>
                    <a:gd name="connsiteX7-477" fmla="*/ 2269473 w 4228949"/>
                    <a:gd name="connsiteY7-478" fmla="*/ 321469 h 4108405"/>
                    <a:gd name="connsiteX8-479" fmla="*/ 2090436 w 4228949"/>
                    <a:gd name="connsiteY8-480" fmla="*/ 321469 h 4108405"/>
                    <a:gd name="connsiteX9-481" fmla="*/ 2090436 w 4228949"/>
                    <a:gd name="connsiteY9-482" fmla="*/ 321165 h 4108405"/>
                    <a:gd name="connsiteX10-483" fmla="*/ 2176945 w 4228949"/>
                    <a:gd name="connsiteY10-484" fmla="*/ 316797 h 4108405"/>
                    <a:gd name="connsiteX11-485" fmla="*/ 2290461 w 4228949"/>
                    <a:gd name="connsiteY11-486" fmla="*/ 321469 h 4108405"/>
                    <a:gd name="connsiteX12-487" fmla="*/ 4228786 w 4228949"/>
                    <a:gd name="connsiteY12-488" fmla="*/ 2056565 h 4108405"/>
                    <a:gd name="connsiteX13-489" fmla="*/ 2176946 w 4228949"/>
                    <a:gd name="connsiteY13-490" fmla="*/ 4108405 h 4108405"/>
                    <a:gd name="connsiteX14-491" fmla="*/ 125105 w 4228949"/>
                    <a:gd name="connsiteY14-492" fmla="*/ 2056565 h 4108405"/>
                    <a:gd name="connsiteX15-493" fmla="*/ 437178 w 4228949"/>
                    <a:gd name="connsiteY15-494" fmla="*/ 2056564 h 4108405"/>
                    <a:gd name="connsiteX16-495" fmla="*/ 2176945 w 4228949"/>
                    <a:gd name="connsiteY16-496" fmla="*/ 3796331 h 4108405"/>
                    <a:gd name="connsiteX17-497" fmla="*/ 3916711 w 4228949"/>
                    <a:gd name="connsiteY17-498" fmla="*/ 2056564 h 4108405"/>
                    <a:gd name="connsiteX18-499" fmla="*/ 2269473 w 4228949"/>
                    <a:gd name="connsiteY18-500" fmla="*/ 321469 h 4108405"/>
                    <a:gd name="connsiteX19-501" fmla="*/ 2290461 w 4228949"/>
                    <a:gd name="connsiteY19-502" fmla="*/ 321469 h 4108405"/>
                    <a:gd name="connsiteX20-503" fmla="*/ 2090436 w 4228949"/>
                    <a:gd name="connsiteY20-504" fmla="*/ 9092 h 4108405"/>
                    <a:gd name="connsiteX21-505" fmla="*/ 2090436 w 4228949"/>
                    <a:gd name="connsiteY21-506" fmla="*/ 321165 h 4108405"/>
                    <a:gd name="connsiteX22-507" fmla="*/ 739525 w 4228949"/>
                    <a:gd name="connsiteY22-508" fmla="*/ 1076860 h 4108405"/>
                    <a:gd name="connsiteX23-509" fmla="*/ 470434 w 4228949"/>
                    <a:gd name="connsiteY23-510" fmla="*/ 917744 h 4108405"/>
                    <a:gd name="connsiteX24-511" fmla="*/ 2090436 w 4228949"/>
                    <a:gd name="connsiteY24-512" fmla="*/ 9092 h 4108405"/>
                    <a:gd name="connsiteX25-513" fmla="*/ 2090436 w 4228949"/>
                    <a:gd name="connsiteY25-514" fmla="*/ 0 h 4108405"/>
                    <a:gd name="connsiteX26-515" fmla="*/ 2176946 w 4228949"/>
                    <a:gd name="connsiteY26-516" fmla="*/ 4724 h 4108405"/>
                    <a:gd name="connsiteX27-517" fmla="*/ 2090436 w 4228949"/>
                    <a:gd name="connsiteY27-518" fmla="*/ 9092 h 4108405"/>
                    <a:gd name="connsiteX28-519" fmla="*/ 2090436 w 4228949"/>
                    <a:gd name="connsiteY28-520" fmla="*/ 0 h 4108405"/>
                    <a:gd name="connsiteX0-521" fmla="*/ 739525 w 4228949"/>
                    <a:gd name="connsiteY0-522" fmla="*/ 1076860 h 4108405"/>
                    <a:gd name="connsiteX1-523" fmla="*/ 742648 w 4228949"/>
                    <a:gd name="connsiteY1-524" fmla="*/ 1078706 h 4108405"/>
                    <a:gd name="connsiteX2-525" fmla="*/ 739525 w 4228949"/>
                    <a:gd name="connsiteY2-526" fmla="*/ 1076860 h 4108405"/>
                    <a:gd name="connsiteX3-527" fmla="*/ 468805 w 4228949"/>
                    <a:gd name="connsiteY3-528" fmla="*/ 916781 h 4108405"/>
                    <a:gd name="connsiteX4-529" fmla="*/ 470434 w 4228949"/>
                    <a:gd name="connsiteY4-530" fmla="*/ 917744 h 4108405"/>
                    <a:gd name="connsiteX5-531" fmla="*/ 468805 w 4228949"/>
                    <a:gd name="connsiteY5-532" fmla="*/ 916781 h 4108405"/>
                    <a:gd name="connsiteX6-533" fmla="*/ 2176945 w 4228949"/>
                    <a:gd name="connsiteY6-534" fmla="*/ 316797 h 4108405"/>
                    <a:gd name="connsiteX7-535" fmla="*/ 2269473 w 4228949"/>
                    <a:gd name="connsiteY7-536" fmla="*/ 321469 h 4108405"/>
                    <a:gd name="connsiteX8-537" fmla="*/ 2090436 w 4228949"/>
                    <a:gd name="connsiteY8-538" fmla="*/ 321469 h 4108405"/>
                    <a:gd name="connsiteX9-539" fmla="*/ 2090436 w 4228949"/>
                    <a:gd name="connsiteY9-540" fmla="*/ 321165 h 4108405"/>
                    <a:gd name="connsiteX10-541" fmla="*/ 2176945 w 4228949"/>
                    <a:gd name="connsiteY10-542" fmla="*/ 316797 h 4108405"/>
                    <a:gd name="connsiteX11-543" fmla="*/ 2290461 w 4228949"/>
                    <a:gd name="connsiteY11-544" fmla="*/ 321469 h 4108405"/>
                    <a:gd name="connsiteX12-545" fmla="*/ 4228786 w 4228949"/>
                    <a:gd name="connsiteY12-546" fmla="*/ 2056565 h 4108405"/>
                    <a:gd name="connsiteX13-547" fmla="*/ 2176946 w 4228949"/>
                    <a:gd name="connsiteY13-548" fmla="*/ 4108405 h 4108405"/>
                    <a:gd name="connsiteX14-549" fmla="*/ 125105 w 4228949"/>
                    <a:gd name="connsiteY14-550" fmla="*/ 2056565 h 4108405"/>
                    <a:gd name="connsiteX15-551" fmla="*/ 437178 w 4228949"/>
                    <a:gd name="connsiteY15-552" fmla="*/ 2056564 h 4108405"/>
                    <a:gd name="connsiteX16-553" fmla="*/ 2176945 w 4228949"/>
                    <a:gd name="connsiteY16-554" fmla="*/ 3796331 h 4108405"/>
                    <a:gd name="connsiteX17-555" fmla="*/ 3916711 w 4228949"/>
                    <a:gd name="connsiteY17-556" fmla="*/ 2056564 h 4108405"/>
                    <a:gd name="connsiteX18-557" fmla="*/ 2269473 w 4228949"/>
                    <a:gd name="connsiteY18-558" fmla="*/ 321469 h 4108405"/>
                    <a:gd name="connsiteX19-559" fmla="*/ 2290461 w 4228949"/>
                    <a:gd name="connsiteY19-560" fmla="*/ 321469 h 4108405"/>
                    <a:gd name="connsiteX20-561" fmla="*/ 2090436 w 4228949"/>
                    <a:gd name="connsiteY20-562" fmla="*/ 9092 h 4108405"/>
                    <a:gd name="connsiteX21-563" fmla="*/ 2090436 w 4228949"/>
                    <a:gd name="connsiteY21-564" fmla="*/ 321165 h 4108405"/>
                    <a:gd name="connsiteX22-565" fmla="*/ 739525 w 4228949"/>
                    <a:gd name="connsiteY22-566" fmla="*/ 1076860 h 4108405"/>
                    <a:gd name="connsiteX23-567" fmla="*/ 470434 w 4228949"/>
                    <a:gd name="connsiteY23-568" fmla="*/ 917744 h 4108405"/>
                    <a:gd name="connsiteX24-569" fmla="*/ 2090436 w 4228949"/>
                    <a:gd name="connsiteY24-570" fmla="*/ 9092 h 4108405"/>
                    <a:gd name="connsiteX25-571" fmla="*/ 2090436 w 4228949"/>
                    <a:gd name="connsiteY25-572" fmla="*/ 0 h 4108405"/>
                    <a:gd name="connsiteX26-573" fmla="*/ 2090436 w 4228949"/>
                    <a:gd name="connsiteY26-574" fmla="*/ 9092 h 4108405"/>
                    <a:gd name="connsiteX27-575" fmla="*/ 2090436 w 4228949"/>
                    <a:gd name="connsiteY27-576" fmla="*/ 0 h 4108405"/>
                    <a:gd name="connsiteX0-577" fmla="*/ 739525 w 4228925"/>
                    <a:gd name="connsiteY0-578" fmla="*/ 1076860 h 4108405"/>
                    <a:gd name="connsiteX1-579" fmla="*/ 742648 w 4228925"/>
                    <a:gd name="connsiteY1-580" fmla="*/ 1078706 h 4108405"/>
                    <a:gd name="connsiteX2-581" fmla="*/ 739525 w 4228925"/>
                    <a:gd name="connsiteY2-582" fmla="*/ 1076860 h 4108405"/>
                    <a:gd name="connsiteX3-583" fmla="*/ 468805 w 4228925"/>
                    <a:gd name="connsiteY3-584" fmla="*/ 916781 h 4108405"/>
                    <a:gd name="connsiteX4-585" fmla="*/ 470434 w 4228925"/>
                    <a:gd name="connsiteY4-586" fmla="*/ 917744 h 4108405"/>
                    <a:gd name="connsiteX5-587" fmla="*/ 468805 w 4228925"/>
                    <a:gd name="connsiteY5-588" fmla="*/ 916781 h 4108405"/>
                    <a:gd name="connsiteX6-589" fmla="*/ 2176945 w 4228925"/>
                    <a:gd name="connsiteY6-590" fmla="*/ 316797 h 4108405"/>
                    <a:gd name="connsiteX7-591" fmla="*/ 2269473 w 4228925"/>
                    <a:gd name="connsiteY7-592" fmla="*/ 321469 h 4108405"/>
                    <a:gd name="connsiteX8-593" fmla="*/ 2090436 w 4228925"/>
                    <a:gd name="connsiteY8-594" fmla="*/ 321469 h 4108405"/>
                    <a:gd name="connsiteX9-595" fmla="*/ 2090436 w 4228925"/>
                    <a:gd name="connsiteY9-596" fmla="*/ 321165 h 4108405"/>
                    <a:gd name="connsiteX10-597" fmla="*/ 2176945 w 4228925"/>
                    <a:gd name="connsiteY10-598" fmla="*/ 316797 h 4108405"/>
                    <a:gd name="connsiteX11-599" fmla="*/ 2290461 w 4228925"/>
                    <a:gd name="connsiteY11-600" fmla="*/ 321469 h 4108405"/>
                    <a:gd name="connsiteX12-601" fmla="*/ 4228786 w 4228925"/>
                    <a:gd name="connsiteY12-602" fmla="*/ 2056565 h 4108405"/>
                    <a:gd name="connsiteX13-603" fmla="*/ 2176946 w 4228925"/>
                    <a:gd name="connsiteY13-604" fmla="*/ 4108405 h 4108405"/>
                    <a:gd name="connsiteX14-605" fmla="*/ 125105 w 4228925"/>
                    <a:gd name="connsiteY14-606" fmla="*/ 2056565 h 4108405"/>
                    <a:gd name="connsiteX15-607" fmla="*/ 437178 w 4228925"/>
                    <a:gd name="connsiteY15-608" fmla="*/ 2056564 h 4108405"/>
                    <a:gd name="connsiteX16-609" fmla="*/ 2176945 w 4228925"/>
                    <a:gd name="connsiteY16-610" fmla="*/ 3796331 h 4108405"/>
                    <a:gd name="connsiteX17-611" fmla="*/ 3916711 w 4228925"/>
                    <a:gd name="connsiteY17-612" fmla="*/ 2056564 h 4108405"/>
                    <a:gd name="connsiteX18-613" fmla="*/ 2290461 w 4228925"/>
                    <a:gd name="connsiteY18-614" fmla="*/ 321469 h 4108405"/>
                    <a:gd name="connsiteX19-615" fmla="*/ 2090436 w 4228925"/>
                    <a:gd name="connsiteY19-616" fmla="*/ 9092 h 4108405"/>
                    <a:gd name="connsiteX20-617" fmla="*/ 2090436 w 4228925"/>
                    <a:gd name="connsiteY20-618" fmla="*/ 321165 h 4108405"/>
                    <a:gd name="connsiteX21-619" fmla="*/ 739525 w 4228925"/>
                    <a:gd name="connsiteY21-620" fmla="*/ 1076860 h 4108405"/>
                    <a:gd name="connsiteX22-621" fmla="*/ 470434 w 4228925"/>
                    <a:gd name="connsiteY22-622" fmla="*/ 917744 h 4108405"/>
                    <a:gd name="connsiteX23-623" fmla="*/ 2090436 w 4228925"/>
                    <a:gd name="connsiteY23-624" fmla="*/ 9092 h 4108405"/>
                    <a:gd name="connsiteX24-625" fmla="*/ 2090436 w 4228925"/>
                    <a:gd name="connsiteY24-626" fmla="*/ 0 h 4108405"/>
                    <a:gd name="connsiteX25-627" fmla="*/ 2090436 w 4228925"/>
                    <a:gd name="connsiteY25-628" fmla="*/ 9092 h 4108405"/>
                    <a:gd name="connsiteX26-629" fmla="*/ 2090436 w 4228925"/>
                    <a:gd name="connsiteY26-630" fmla="*/ 0 h 4108405"/>
                    <a:gd name="connsiteX0-631" fmla="*/ 739525 w 4228925"/>
                    <a:gd name="connsiteY0-632" fmla="*/ 1076860 h 4108405"/>
                    <a:gd name="connsiteX1-633" fmla="*/ 742648 w 4228925"/>
                    <a:gd name="connsiteY1-634" fmla="*/ 1078706 h 4108405"/>
                    <a:gd name="connsiteX2-635" fmla="*/ 739525 w 4228925"/>
                    <a:gd name="connsiteY2-636" fmla="*/ 1076860 h 4108405"/>
                    <a:gd name="connsiteX3-637" fmla="*/ 468805 w 4228925"/>
                    <a:gd name="connsiteY3-638" fmla="*/ 916781 h 4108405"/>
                    <a:gd name="connsiteX4-639" fmla="*/ 470434 w 4228925"/>
                    <a:gd name="connsiteY4-640" fmla="*/ 917744 h 4108405"/>
                    <a:gd name="connsiteX5-641" fmla="*/ 468805 w 4228925"/>
                    <a:gd name="connsiteY5-642" fmla="*/ 916781 h 4108405"/>
                    <a:gd name="connsiteX6-643" fmla="*/ 2176945 w 4228925"/>
                    <a:gd name="connsiteY6-644" fmla="*/ 316797 h 4108405"/>
                    <a:gd name="connsiteX7-645" fmla="*/ 2090436 w 4228925"/>
                    <a:gd name="connsiteY7-646" fmla="*/ 321469 h 4108405"/>
                    <a:gd name="connsiteX8-647" fmla="*/ 2090436 w 4228925"/>
                    <a:gd name="connsiteY8-648" fmla="*/ 321165 h 4108405"/>
                    <a:gd name="connsiteX9-649" fmla="*/ 2176945 w 4228925"/>
                    <a:gd name="connsiteY9-650" fmla="*/ 316797 h 4108405"/>
                    <a:gd name="connsiteX10-651" fmla="*/ 2290461 w 4228925"/>
                    <a:gd name="connsiteY10-652" fmla="*/ 321469 h 4108405"/>
                    <a:gd name="connsiteX11-653" fmla="*/ 4228786 w 4228925"/>
                    <a:gd name="connsiteY11-654" fmla="*/ 2056565 h 4108405"/>
                    <a:gd name="connsiteX12-655" fmla="*/ 2176946 w 4228925"/>
                    <a:gd name="connsiteY12-656" fmla="*/ 4108405 h 4108405"/>
                    <a:gd name="connsiteX13-657" fmla="*/ 125105 w 4228925"/>
                    <a:gd name="connsiteY13-658" fmla="*/ 2056565 h 4108405"/>
                    <a:gd name="connsiteX14-659" fmla="*/ 437178 w 4228925"/>
                    <a:gd name="connsiteY14-660" fmla="*/ 2056564 h 4108405"/>
                    <a:gd name="connsiteX15-661" fmla="*/ 2176945 w 4228925"/>
                    <a:gd name="connsiteY15-662" fmla="*/ 3796331 h 4108405"/>
                    <a:gd name="connsiteX16-663" fmla="*/ 3916711 w 4228925"/>
                    <a:gd name="connsiteY16-664" fmla="*/ 2056564 h 4108405"/>
                    <a:gd name="connsiteX17-665" fmla="*/ 2290461 w 4228925"/>
                    <a:gd name="connsiteY17-666" fmla="*/ 321469 h 4108405"/>
                    <a:gd name="connsiteX18-667" fmla="*/ 2090436 w 4228925"/>
                    <a:gd name="connsiteY18-668" fmla="*/ 9092 h 4108405"/>
                    <a:gd name="connsiteX19-669" fmla="*/ 2090436 w 4228925"/>
                    <a:gd name="connsiteY19-670" fmla="*/ 321165 h 4108405"/>
                    <a:gd name="connsiteX20-671" fmla="*/ 739525 w 4228925"/>
                    <a:gd name="connsiteY20-672" fmla="*/ 1076860 h 4108405"/>
                    <a:gd name="connsiteX21-673" fmla="*/ 470434 w 4228925"/>
                    <a:gd name="connsiteY21-674" fmla="*/ 917744 h 4108405"/>
                    <a:gd name="connsiteX22-675" fmla="*/ 2090436 w 4228925"/>
                    <a:gd name="connsiteY22-676" fmla="*/ 9092 h 4108405"/>
                    <a:gd name="connsiteX23-677" fmla="*/ 2090436 w 4228925"/>
                    <a:gd name="connsiteY23-678" fmla="*/ 0 h 4108405"/>
                    <a:gd name="connsiteX24-679" fmla="*/ 2090436 w 4228925"/>
                    <a:gd name="connsiteY24-680" fmla="*/ 9092 h 4108405"/>
                    <a:gd name="connsiteX25-681" fmla="*/ 2090436 w 4228925"/>
                    <a:gd name="connsiteY25-682" fmla="*/ 0 h 4108405"/>
                    <a:gd name="connsiteX0-683" fmla="*/ 739525 w 4228925"/>
                    <a:gd name="connsiteY0-684" fmla="*/ 1076860 h 4108405"/>
                    <a:gd name="connsiteX1-685" fmla="*/ 742648 w 4228925"/>
                    <a:gd name="connsiteY1-686" fmla="*/ 1078706 h 4108405"/>
                    <a:gd name="connsiteX2-687" fmla="*/ 739525 w 4228925"/>
                    <a:gd name="connsiteY2-688" fmla="*/ 1076860 h 4108405"/>
                    <a:gd name="connsiteX3-689" fmla="*/ 468805 w 4228925"/>
                    <a:gd name="connsiteY3-690" fmla="*/ 916781 h 4108405"/>
                    <a:gd name="connsiteX4-691" fmla="*/ 470434 w 4228925"/>
                    <a:gd name="connsiteY4-692" fmla="*/ 917744 h 4108405"/>
                    <a:gd name="connsiteX5-693" fmla="*/ 468805 w 4228925"/>
                    <a:gd name="connsiteY5-694" fmla="*/ 916781 h 4108405"/>
                    <a:gd name="connsiteX6-695" fmla="*/ 2090436 w 4228925"/>
                    <a:gd name="connsiteY6-696" fmla="*/ 321165 h 4108405"/>
                    <a:gd name="connsiteX7-697" fmla="*/ 2090436 w 4228925"/>
                    <a:gd name="connsiteY7-698" fmla="*/ 321469 h 4108405"/>
                    <a:gd name="connsiteX8-699" fmla="*/ 2090436 w 4228925"/>
                    <a:gd name="connsiteY8-700" fmla="*/ 321165 h 4108405"/>
                    <a:gd name="connsiteX9-701" fmla="*/ 2290461 w 4228925"/>
                    <a:gd name="connsiteY9-702" fmla="*/ 321469 h 4108405"/>
                    <a:gd name="connsiteX10-703" fmla="*/ 4228786 w 4228925"/>
                    <a:gd name="connsiteY10-704" fmla="*/ 2056565 h 4108405"/>
                    <a:gd name="connsiteX11-705" fmla="*/ 2176946 w 4228925"/>
                    <a:gd name="connsiteY11-706" fmla="*/ 4108405 h 4108405"/>
                    <a:gd name="connsiteX12-707" fmla="*/ 125105 w 4228925"/>
                    <a:gd name="connsiteY12-708" fmla="*/ 2056565 h 4108405"/>
                    <a:gd name="connsiteX13-709" fmla="*/ 437178 w 4228925"/>
                    <a:gd name="connsiteY13-710" fmla="*/ 2056564 h 4108405"/>
                    <a:gd name="connsiteX14-711" fmla="*/ 2176945 w 4228925"/>
                    <a:gd name="connsiteY14-712" fmla="*/ 3796331 h 4108405"/>
                    <a:gd name="connsiteX15-713" fmla="*/ 3916711 w 4228925"/>
                    <a:gd name="connsiteY15-714" fmla="*/ 2056564 h 4108405"/>
                    <a:gd name="connsiteX16-715" fmla="*/ 2290461 w 4228925"/>
                    <a:gd name="connsiteY16-716" fmla="*/ 321469 h 4108405"/>
                    <a:gd name="connsiteX17-717" fmla="*/ 2090436 w 4228925"/>
                    <a:gd name="connsiteY17-718" fmla="*/ 9092 h 4108405"/>
                    <a:gd name="connsiteX18-719" fmla="*/ 2090436 w 4228925"/>
                    <a:gd name="connsiteY18-720" fmla="*/ 321165 h 4108405"/>
                    <a:gd name="connsiteX19-721" fmla="*/ 739525 w 4228925"/>
                    <a:gd name="connsiteY19-722" fmla="*/ 1076860 h 4108405"/>
                    <a:gd name="connsiteX20-723" fmla="*/ 470434 w 4228925"/>
                    <a:gd name="connsiteY20-724" fmla="*/ 917744 h 4108405"/>
                    <a:gd name="connsiteX21-725" fmla="*/ 2090436 w 4228925"/>
                    <a:gd name="connsiteY21-726" fmla="*/ 9092 h 4108405"/>
                    <a:gd name="connsiteX22-727" fmla="*/ 2090436 w 4228925"/>
                    <a:gd name="connsiteY22-728" fmla="*/ 0 h 4108405"/>
                    <a:gd name="connsiteX23-729" fmla="*/ 2090436 w 4228925"/>
                    <a:gd name="connsiteY23-730" fmla="*/ 9092 h 4108405"/>
                    <a:gd name="connsiteX24-731" fmla="*/ 2090436 w 4228925"/>
                    <a:gd name="connsiteY24-732" fmla="*/ 0 h 4108405"/>
                    <a:gd name="connsiteX0-733" fmla="*/ 739525 w 4228925"/>
                    <a:gd name="connsiteY0-734" fmla="*/ 1067768 h 4099313"/>
                    <a:gd name="connsiteX1-735" fmla="*/ 742648 w 4228925"/>
                    <a:gd name="connsiteY1-736" fmla="*/ 1069614 h 4099313"/>
                    <a:gd name="connsiteX2-737" fmla="*/ 739525 w 4228925"/>
                    <a:gd name="connsiteY2-738" fmla="*/ 1067768 h 4099313"/>
                    <a:gd name="connsiteX3-739" fmla="*/ 468805 w 4228925"/>
                    <a:gd name="connsiteY3-740" fmla="*/ 907689 h 4099313"/>
                    <a:gd name="connsiteX4-741" fmla="*/ 470434 w 4228925"/>
                    <a:gd name="connsiteY4-742" fmla="*/ 908652 h 4099313"/>
                    <a:gd name="connsiteX5-743" fmla="*/ 468805 w 4228925"/>
                    <a:gd name="connsiteY5-744" fmla="*/ 907689 h 4099313"/>
                    <a:gd name="connsiteX6-745" fmla="*/ 2090436 w 4228925"/>
                    <a:gd name="connsiteY6-746" fmla="*/ 312073 h 4099313"/>
                    <a:gd name="connsiteX7-747" fmla="*/ 2090436 w 4228925"/>
                    <a:gd name="connsiteY7-748" fmla="*/ 312377 h 4099313"/>
                    <a:gd name="connsiteX8-749" fmla="*/ 2090436 w 4228925"/>
                    <a:gd name="connsiteY8-750" fmla="*/ 312073 h 4099313"/>
                    <a:gd name="connsiteX9-751" fmla="*/ 2290461 w 4228925"/>
                    <a:gd name="connsiteY9-752" fmla="*/ 312377 h 4099313"/>
                    <a:gd name="connsiteX10-753" fmla="*/ 4228786 w 4228925"/>
                    <a:gd name="connsiteY10-754" fmla="*/ 2047473 h 4099313"/>
                    <a:gd name="connsiteX11-755" fmla="*/ 2176946 w 4228925"/>
                    <a:gd name="connsiteY11-756" fmla="*/ 4099313 h 4099313"/>
                    <a:gd name="connsiteX12-757" fmla="*/ 125105 w 4228925"/>
                    <a:gd name="connsiteY12-758" fmla="*/ 2047473 h 4099313"/>
                    <a:gd name="connsiteX13-759" fmla="*/ 437178 w 4228925"/>
                    <a:gd name="connsiteY13-760" fmla="*/ 2047472 h 4099313"/>
                    <a:gd name="connsiteX14-761" fmla="*/ 2176945 w 4228925"/>
                    <a:gd name="connsiteY14-762" fmla="*/ 3787239 h 4099313"/>
                    <a:gd name="connsiteX15-763" fmla="*/ 3916711 w 4228925"/>
                    <a:gd name="connsiteY15-764" fmla="*/ 2047472 h 4099313"/>
                    <a:gd name="connsiteX16-765" fmla="*/ 2290461 w 4228925"/>
                    <a:gd name="connsiteY16-766" fmla="*/ 312377 h 4099313"/>
                    <a:gd name="connsiteX17-767" fmla="*/ 2090436 w 4228925"/>
                    <a:gd name="connsiteY17-768" fmla="*/ 0 h 4099313"/>
                    <a:gd name="connsiteX18-769" fmla="*/ 2090436 w 4228925"/>
                    <a:gd name="connsiteY18-770" fmla="*/ 312073 h 4099313"/>
                    <a:gd name="connsiteX19-771" fmla="*/ 739525 w 4228925"/>
                    <a:gd name="connsiteY19-772" fmla="*/ 1067768 h 4099313"/>
                    <a:gd name="connsiteX20-773" fmla="*/ 470434 w 4228925"/>
                    <a:gd name="connsiteY20-774" fmla="*/ 908652 h 4099313"/>
                    <a:gd name="connsiteX21-775" fmla="*/ 2090436 w 4228925"/>
                    <a:gd name="connsiteY21-776" fmla="*/ 0 h 4099313"/>
                    <a:gd name="connsiteX0-777" fmla="*/ 739525 w 4353891"/>
                    <a:gd name="connsiteY0-778" fmla="*/ 1067768 h 4099313"/>
                    <a:gd name="connsiteX1-779" fmla="*/ 742648 w 4353891"/>
                    <a:gd name="connsiteY1-780" fmla="*/ 1069614 h 4099313"/>
                    <a:gd name="connsiteX2-781" fmla="*/ 739525 w 4353891"/>
                    <a:gd name="connsiteY2-782" fmla="*/ 1067768 h 4099313"/>
                    <a:gd name="connsiteX3-783" fmla="*/ 468805 w 4353891"/>
                    <a:gd name="connsiteY3-784" fmla="*/ 907689 h 4099313"/>
                    <a:gd name="connsiteX4-785" fmla="*/ 470434 w 4353891"/>
                    <a:gd name="connsiteY4-786" fmla="*/ 908652 h 4099313"/>
                    <a:gd name="connsiteX5-787" fmla="*/ 468805 w 4353891"/>
                    <a:gd name="connsiteY5-788" fmla="*/ 907689 h 4099313"/>
                    <a:gd name="connsiteX6-789" fmla="*/ 2090436 w 4353891"/>
                    <a:gd name="connsiteY6-790" fmla="*/ 312073 h 4099313"/>
                    <a:gd name="connsiteX7-791" fmla="*/ 2090436 w 4353891"/>
                    <a:gd name="connsiteY7-792" fmla="*/ 312377 h 4099313"/>
                    <a:gd name="connsiteX8-793" fmla="*/ 2090436 w 4353891"/>
                    <a:gd name="connsiteY8-794" fmla="*/ 312073 h 4099313"/>
                    <a:gd name="connsiteX9-795" fmla="*/ 3916711 w 4353891"/>
                    <a:gd name="connsiteY9-796" fmla="*/ 2047472 h 4099313"/>
                    <a:gd name="connsiteX10-797" fmla="*/ 4228786 w 4353891"/>
                    <a:gd name="connsiteY10-798" fmla="*/ 2047473 h 4099313"/>
                    <a:gd name="connsiteX11-799" fmla="*/ 2176946 w 4353891"/>
                    <a:gd name="connsiteY11-800" fmla="*/ 4099313 h 4099313"/>
                    <a:gd name="connsiteX12-801" fmla="*/ 125105 w 4353891"/>
                    <a:gd name="connsiteY12-802" fmla="*/ 2047473 h 4099313"/>
                    <a:gd name="connsiteX13-803" fmla="*/ 437178 w 4353891"/>
                    <a:gd name="connsiteY13-804" fmla="*/ 2047472 h 4099313"/>
                    <a:gd name="connsiteX14-805" fmla="*/ 2176945 w 4353891"/>
                    <a:gd name="connsiteY14-806" fmla="*/ 3787239 h 4099313"/>
                    <a:gd name="connsiteX15-807" fmla="*/ 3916711 w 4353891"/>
                    <a:gd name="connsiteY15-808" fmla="*/ 2047472 h 4099313"/>
                    <a:gd name="connsiteX16-809" fmla="*/ 2090436 w 4353891"/>
                    <a:gd name="connsiteY16-810" fmla="*/ 0 h 4099313"/>
                    <a:gd name="connsiteX17-811" fmla="*/ 2090436 w 4353891"/>
                    <a:gd name="connsiteY17-812" fmla="*/ 312073 h 4099313"/>
                    <a:gd name="connsiteX18-813" fmla="*/ 739525 w 4353891"/>
                    <a:gd name="connsiteY18-814" fmla="*/ 1067768 h 4099313"/>
                    <a:gd name="connsiteX19-815" fmla="*/ 470434 w 4353891"/>
                    <a:gd name="connsiteY19-816" fmla="*/ 908652 h 4099313"/>
                    <a:gd name="connsiteX20-817" fmla="*/ 2090436 w 4353891"/>
                    <a:gd name="connsiteY20-818" fmla="*/ 0 h 4099313"/>
                    <a:gd name="connsiteX0-819" fmla="*/ 614420 w 4228786"/>
                    <a:gd name="connsiteY0-820" fmla="*/ 1067768 h 4099313"/>
                    <a:gd name="connsiteX1-821" fmla="*/ 617543 w 4228786"/>
                    <a:gd name="connsiteY1-822" fmla="*/ 1069614 h 4099313"/>
                    <a:gd name="connsiteX2-823" fmla="*/ 614420 w 4228786"/>
                    <a:gd name="connsiteY2-824" fmla="*/ 1067768 h 4099313"/>
                    <a:gd name="connsiteX3-825" fmla="*/ 343700 w 4228786"/>
                    <a:gd name="connsiteY3-826" fmla="*/ 907689 h 4099313"/>
                    <a:gd name="connsiteX4-827" fmla="*/ 345329 w 4228786"/>
                    <a:gd name="connsiteY4-828" fmla="*/ 908652 h 4099313"/>
                    <a:gd name="connsiteX5-829" fmla="*/ 343700 w 4228786"/>
                    <a:gd name="connsiteY5-830" fmla="*/ 907689 h 4099313"/>
                    <a:gd name="connsiteX6-831" fmla="*/ 1965331 w 4228786"/>
                    <a:gd name="connsiteY6-832" fmla="*/ 312073 h 4099313"/>
                    <a:gd name="connsiteX7-833" fmla="*/ 1965331 w 4228786"/>
                    <a:gd name="connsiteY7-834" fmla="*/ 312377 h 4099313"/>
                    <a:gd name="connsiteX8-835" fmla="*/ 1965331 w 4228786"/>
                    <a:gd name="connsiteY8-836" fmla="*/ 312073 h 4099313"/>
                    <a:gd name="connsiteX9-837" fmla="*/ 3791606 w 4228786"/>
                    <a:gd name="connsiteY9-838" fmla="*/ 2047472 h 4099313"/>
                    <a:gd name="connsiteX10-839" fmla="*/ 4103681 w 4228786"/>
                    <a:gd name="connsiteY10-840" fmla="*/ 2047473 h 4099313"/>
                    <a:gd name="connsiteX11-841" fmla="*/ 2051841 w 4228786"/>
                    <a:gd name="connsiteY11-842" fmla="*/ 4099313 h 4099313"/>
                    <a:gd name="connsiteX12-843" fmla="*/ 0 w 4228786"/>
                    <a:gd name="connsiteY12-844" fmla="*/ 2047473 h 4099313"/>
                    <a:gd name="connsiteX13-845" fmla="*/ 2051840 w 4228786"/>
                    <a:gd name="connsiteY13-846" fmla="*/ 3787239 h 4099313"/>
                    <a:gd name="connsiteX14-847" fmla="*/ 3791606 w 4228786"/>
                    <a:gd name="connsiteY14-848" fmla="*/ 2047472 h 4099313"/>
                    <a:gd name="connsiteX15-849" fmla="*/ 1965331 w 4228786"/>
                    <a:gd name="connsiteY15-850" fmla="*/ 0 h 4099313"/>
                    <a:gd name="connsiteX16-851" fmla="*/ 1965331 w 4228786"/>
                    <a:gd name="connsiteY16-852" fmla="*/ 312073 h 4099313"/>
                    <a:gd name="connsiteX17-853" fmla="*/ 614420 w 4228786"/>
                    <a:gd name="connsiteY17-854" fmla="*/ 1067768 h 4099313"/>
                    <a:gd name="connsiteX18-855" fmla="*/ 345329 w 4228786"/>
                    <a:gd name="connsiteY18-856" fmla="*/ 908652 h 4099313"/>
                    <a:gd name="connsiteX19-857" fmla="*/ 1965331 w 4228786"/>
                    <a:gd name="connsiteY19-858" fmla="*/ 0 h 4099313"/>
                    <a:gd name="connsiteX0-859" fmla="*/ 270720 w 3885086"/>
                    <a:gd name="connsiteY0-860" fmla="*/ 1067768 h 4224418"/>
                    <a:gd name="connsiteX1-861" fmla="*/ 273843 w 3885086"/>
                    <a:gd name="connsiteY1-862" fmla="*/ 1069614 h 4224418"/>
                    <a:gd name="connsiteX2-863" fmla="*/ 270720 w 3885086"/>
                    <a:gd name="connsiteY2-864" fmla="*/ 1067768 h 4224418"/>
                    <a:gd name="connsiteX3-865" fmla="*/ 0 w 3885086"/>
                    <a:gd name="connsiteY3-866" fmla="*/ 907689 h 4224418"/>
                    <a:gd name="connsiteX4-867" fmla="*/ 1629 w 3885086"/>
                    <a:gd name="connsiteY4-868" fmla="*/ 908652 h 4224418"/>
                    <a:gd name="connsiteX5-869" fmla="*/ 0 w 3885086"/>
                    <a:gd name="connsiteY5-870" fmla="*/ 907689 h 4224418"/>
                    <a:gd name="connsiteX6-871" fmla="*/ 1621631 w 3885086"/>
                    <a:gd name="connsiteY6-872" fmla="*/ 312073 h 4224418"/>
                    <a:gd name="connsiteX7-873" fmla="*/ 1621631 w 3885086"/>
                    <a:gd name="connsiteY7-874" fmla="*/ 312377 h 4224418"/>
                    <a:gd name="connsiteX8-875" fmla="*/ 1621631 w 3885086"/>
                    <a:gd name="connsiteY8-876" fmla="*/ 312073 h 4224418"/>
                    <a:gd name="connsiteX9-877" fmla="*/ 3447906 w 3885086"/>
                    <a:gd name="connsiteY9-878" fmla="*/ 2047472 h 4224418"/>
                    <a:gd name="connsiteX10-879" fmla="*/ 3759981 w 3885086"/>
                    <a:gd name="connsiteY10-880" fmla="*/ 2047473 h 4224418"/>
                    <a:gd name="connsiteX11-881" fmla="*/ 1708141 w 3885086"/>
                    <a:gd name="connsiteY11-882" fmla="*/ 4099313 h 4224418"/>
                    <a:gd name="connsiteX12-883" fmla="*/ 1708140 w 3885086"/>
                    <a:gd name="connsiteY12-884" fmla="*/ 3787239 h 4224418"/>
                    <a:gd name="connsiteX13-885" fmla="*/ 3447906 w 3885086"/>
                    <a:gd name="connsiteY13-886" fmla="*/ 2047472 h 4224418"/>
                    <a:gd name="connsiteX14-887" fmla="*/ 1621631 w 3885086"/>
                    <a:gd name="connsiteY14-888" fmla="*/ 0 h 4224418"/>
                    <a:gd name="connsiteX15-889" fmla="*/ 1621631 w 3885086"/>
                    <a:gd name="connsiteY15-890" fmla="*/ 312073 h 4224418"/>
                    <a:gd name="connsiteX16-891" fmla="*/ 270720 w 3885086"/>
                    <a:gd name="connsiteY16-892" fmla="*/ 1067768 h 4224418"/>
                    <a:gd name="connsiteX17-893" fmla="*/ 1629 w 3885086"/>
                    <a:gd name="connsiteY17-894" fmla="*/ 908652 h 4224418"/>
                    <a:gd name="connsiteX18-895" fmla="*/ 1621631 w 3885086"/>
                    <a:gd name="connsiteY18-896" fmla="*/ 0 h 4224418"/>
                    <a:gd name="connsiteX0-897" fmla="*/ 270720 w 3885086"/>
                    <a:gd name="connsiteY0-898" fmla="*/ 1067768 h 4099313"/>
                    <a:gd name="connsiteX1-899" fmla="*/ 273843 w 3885086"/>
                    <a:gd name="connsiteY1-900" fmla="*/ 1069614 h 4099313"/>
                    <a:gd name="connsiteX2-901" fmla="*/ 270720 w 3885086"/>
                    <a:gd name="connsiteY2-902" fmla="*/ 1067768 h 4099313"/>
                    <a:gd name="connsiteX3-903" fmla="*/ 0 w 3885086"/>
                    <a:gd name="connsiteY3-904" fmla="*/ 907689 h 4099313"/>
                    <a:gd name="connsiteX4-905" fmla="*/ 1629 w 3885086"/>
                    <a:gd name="connsiteY4-906" fmla="*/ 908652 h 4099313"/>
                    <a:gd name="connsiteX5-907" fmla="*/ 0 w 3885086"/>
                    <a:gd name="connsiteY5-908" fmla="*/ 907689 h 4099313"/>
                    <a:gd name="connsiteX6-909" fmla="*/ 1621631 w 3885086"/>
                    <a:gd name="connsiteY6-910" fmla="*/ 312073 h 4099313"/>
                    <a:gd name="connsiteX7-911" fmla="*/ 1621631 w 3885086"/>
                    <a:gd name="connsiteY7-912" fmla="*/ 312377 h 4099313"/>
                    <a:gd name="connsiteX8-913" fmla="*/ 1621631 w 3885086"/>
                    <a:gd name="connsiteY8-914" fmla="*/ 312073 h 4099313"/>
                    <a:gd name="connsiteX9-915" fmla="*/ 3447906 w 3885086"/>
                    <a:gd name="connsiteY9-916" fmla="*/ 2047472 h 4099313"/>
                    <a:gd name="connsiteX10-917" fmla="*/ 3759981 w 3885086"/>
                    <a:gd name="connsiteY10-918" fmla="*/ 2047473 h 4099313"/>
                    <a:gd name="connsiteX11-919" fmla="*/ 1708141 w 3885086"/>
                    <a:gd name="connsiteY11-920" fmla="*/ 4099313 h 4099313"/>
                    <a:gd name="connsiteX12-921" fmla="*/ 3447906 w 3885086"/>
                    <a:gd name="connsiteY12-922" fmla="*/ 2047472 h 4099313"/>
                    <a:gd name="connsiteX13-923" fmla="*/ 1621631 w 3885086"/>
                    <a:gd name="connsiteY13-924" fmla="*/ 0 h 4099313"/>
                    <a:gd name="connsiteX14-925" fmla="*/ 1621631 w 3885086"/>
                    <a:gd name="connsiteY14-926" fmla="*/ 312073 h 4099313"/>
                    <a:gd name="connsiteX15-927" fmla="*/ 270720 w 3885086"/>
                    <a:gd name="connsiteY15-928" fmla="*/ 1067768 h 4099313"/>
                    <a:gd name="connsiteX16-929" fmla="*/ 1629 w 3885086"/>
                    <a:gd name="connsiteY16-930" fmla="*/ 908652 h 4099313"/>
                    <a:gd name="connsiteX17-931" fmla="*/ 1621631 w 3885086"/>
                    <a:gd name="connsiteY17-932" fmla="*/ 0 h 4099313"/>
                    <a:gd name="connsiteX0-933" fmla="*/ 270720 w 3760643"/>
                    <a:gd name="connsiteY0-934" fmla="*/ 1067768 h 2047473"/>
                    <a:gd name="connsiteX1-935" fmla="*/ 273843 w 3760643"/>
                    <a:gd name="connsiteY1-936" fmla="*/ 1069614 h 2047473"/>
                    <a:gd name="connsiteX2-937" fmla="*/ 270720 w 3760643"/>
                    <a:gd name="connsiteY2-938" fmla="*/ 1067768 h 2047473"/>
                    <a:gd name="connsiteX3-939" fmla="*/ 0 w 3760643"/>
                    <a:gd name="connsiteY3-940" fmla="*/ 907689 h 2047473"/>
                    <a:gd name="connsiteX4-941" fmla="*/ 1629 w 3760643"/>
                    <a:gd name="connsiteY4-942" fmla="*/ 908652 h 2047473"/>
                    <a:gd name="connsiteX5-943" fmla="*/ 0 w 3760643"/>
                    <a:gd name="connsiteY5-944" fmla="*/ 907689 h 2047473"/>
                    <a:gd name="connsiteX6-945" fmla="*/ 1621631 w 3760643"/>
                    <a:gd name="connsiteY6-946" fmla="*/ 312073 h 2047473"/>
                    <a:gd name="connsiteX7-947" fmla="*/ 1621631 w 3760643"/>
                    <a:gd name="connsiteY7-948" fmla="*/ 312377 h 2047473"/>
                    <a:gd name="connsiteX8-949" fmla="*/ 1621631 w 3760643"/>
                    <a:gd name="connsiteY8-950" fmla="*/ 312073 h 2047473"/>
                    <a:gd name="connsiteX9-951" fmla="*/ 3447906 w 3760643"/>
                    <a:gd name="connsiteY9-952" fmla="*/ 2047472 h 2047473"/>
                    <a:gd name="connsiteX10-953" fmla="*/ 3759981 w 3760643"/>
                    <a:gd name="connsiteY10-954" fmla="*/ 2047473 h 2047473"/>
                    <a:gd name="connsiteX11-955" fmla="*/ 3447906 w 3760643"/>
                    <a:gd name="connsiteY11-956" fmla="*/ 2047472 h 2047473"/>
                    <a:gd name="connsiteX12-957" fmla="*/ 1621631 w 3760643"/>
                    <a:gd name="connsiteY12-958" fmla="*/ 0 h 2047473"/>
                    <a:gd name="connsiteX13-959" fmla="*/ 1621631 w 3760643"/>
                    <a:gd name="connsiteY13-960" fmla="*/ 312073 h 2047473"/>
                    <a:gd name="connsiteX14-961" fmla="*/ 270720 w 3760643"/>
                    <a:gd name="connsiteY14-962" fmla="*/ 1067768 h 2047473"/>
                    <a:gd name="connsiteX15-963" fmla="*/ 1629 w 3760643"/>
                    <a:gd name="connsiteY15-964" fmla="*/ 908652 h 2047473"/>
                    <a:gd name="connsiteX16-965" fmla="*/ 1621631 w 3760643"/>
                    <a:gd name="connsiteY16-966" fmla="*/ 0 h 2047473"/>
                    <a:gd name="connsiteX0-967" fmla="*/ 270720 w 1621631"/>
                    <a:gd name="connsiteY0-968" fmla="*/ 1067768 h 1069614"/>
                    <a:gd name="connsiteX1-969" fmla="*/ 273843 w 1621631"/>
                    <a:gd name="connsiteY1-970" fmla="*/ 1069614 h 1069614"/>
                    <a:gd name="connsiteX2-971" fmla="*/ 270720 w 1621631"/>
                    <a:gd name="connsiteY2-972" fmla="*/ 1067768 h 1069614"/>
                    <a:gd name="connsiteX3-973" fmla="*/ 0 w 1621631"/>
                    <a:gd name="connsiteY3-974" fmla="*/ 907689 h 1069614"/>
                    <a:gd name="connsiteX4-975" fmla="*/ 1629 w 1621631"/>
                    <a:gd name="connsiteY4-976" fmla="*/ 908652 h 1069614"/>
                    <a:gd name="connsiteX5-977" fmla="*/ 0 w 1621631"/>
                    <a:gd name="connsiteY5-978" fmla="*/ 907689 h 1069614"/>
                    <a:gd name="connsiteX6-979" fmla="*/ 1621631 w 1621631"/>
                    <a:gd name="connsiteY6-980" fmla="*/ 312073 h 1069614"/>
                    <a:gd name="connsiteX7-981" fmla="*/ 1621631 w 1621631"/>
                    <a:gd name="connsiteY7-982" fmla="*/ 312377 h 1069614"/>
                    <a:gd name="connsiteX8-983" fmla="*/ 1621631 w 1621631"/>
                    <a:gd name="connsiteY8-984" fmla="*/ 312073 h 1069614"/>
                    <a:gd name="connsiteX9-985" fmla="*/ 1621631 w 1621631"/>
                    <a:gd name="connsiteY9-986" fmla="*/ 0 h 1069614"/>
                    <a:gd name="connsiteX10-987" fmla="*/ 1621631 w 1621631"/>
                    <a:gd name="connsiteY10-988" fmla="*/ 312073 h 1069614"/>
                    <a:gd name="connsiteX11-989" fmla="*/ 270720 w 1621631"/>
                    <a:gd name="connsiteY11-990" fmla="*/ 1067768 h 1069614"/>
                    <a:gd name="connsiteX12-991" fmla="*/ 1629 w 1621631"/>
                    <a:gd name="connsiteY12-992" fmla="*/ 908652 h 1069614"/>
                    <a:gd name="connsiteX13-993" fmla="*/ 1621631 w 1621631"/>
                    <a:gd name="connsiteY13-994" fmla="*/ 0 h 106961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  <a:cxn ang="0">
                      <a:pos x="connsiteX11-23" y="connsiteY11-24"/>
                    </a:cxn>
                    <a:cxn ang="0">
                      <a:pos x="connsiteX12-25" y="connsiteY12-26"/>
                    </a:cxn>
                    <a:cxn ang="0">
                      <a:pos x="connsiteX13-27" y="connsiteY13-28"/>
                    </a:cxn>
                  </a:cxnLst>
                  <a:rect l="l" t="t" r="r" b="b"/>
                  <a:pathLst>
                    <a:path w="1621631" h="1069614">
                      <a:moveTo>
                        <a:pt x="270720" y="1067768"/>
                      </a:moveTo>
                      <a:lnTo>
                        <a:pt x="273843" y="1069614"/>
                      </a:lnTo>
                      <a:lnTo>
                        <a:pt x="270720" y="1067768"/>
                      </a:lnTo>
                      <a:close/>
                      <a:moveTo>
                        <a:pt x="0" y="907689"/>
                      </a:moveTo>
                      <a:lnTo>
                        <a:pt x="1629" y="908652"/>
                      </a:lnTo>
                      <a:lnTo>
                        <a:pt x="0" y="907689"/>
                      </a:lnTo>
                      <a:close/>
                      <a:moveTo>
                        <a:pt x="1621631" y="312073"/>
                      </a:moveTo>
                      <a:lnTo>
                        <a:pt x="1621631" y="312377"/>
                      </a:lnTo>
                      <a:lnTo>
                        <a:pt x="1621631" y="312073"/>
                      </a:lnTo>
                      <a:close/>
                      <a:moveTo>
                        <a:pt x="1621631" y="0"/>
                      </a:moveTo>
                      <a:lnTo>
                        <a:pt x="1621631" y="312073"/>
                      </a:lnTo>
                      <a:cubicBezTo>
                        <a:pt x="1059988" y="337356"/>
                        <a:pt x="568425" y="631117"/>
                        <a:pt x="270720" y="1067768"/>
                      </a:cubicBezTo>
                      <a:lnTo>
                        <a:pt x="1629" y="908652"/>
                      </a:lnTo>
                      <a:cubicBezTo>
                        <a:pt x="354259" y="380480"/>
                        <a:pt x="945677" y="25494"/>
                        <a:pt x="162163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latin typeface="+mn-ea"/>
                  </a:endParaRPr>
                </a:p>
              </p:txBody>
            </p:sp>
          </p:grpSp>
          <p:sp>
            <p:nvSpPr>
              <p:cNvPr id="44" name="ïṩḻïḍe"/>
              <p:cNvSpPr/>
              <p:nvPr/>
            </p:nvSpPr>
            <p:spPr bwMode="auto">
              <a:xfrm rot="17954294">
                <a:off x="6162559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  <p:sp>
            <p:nvSpPr>
              <p:cNvPr id="45" name="íŝḻîḍê"/>
              <p:cNvSpPr/>
              <p:nvPr/>
            </p:nvSpPr>
            <p:spPr bwMode="auto">
              <a:xfrm rot="3645706" flipH="1">
                <a:off x="6810755" y="2122914"/>
                <a:ext cx="298263" cy="196670"/>
              </a:xfrm>
              <a:custGeom>
                <a:avLst/>
                <a:gdLst>
                  <a:gd name="connsiteX0" fmla="*/ 668844 w 4158105"/>
                  <a:gd name="connsiteY0" fmla="*/ 1079241 h 4110786"/>
                  <a:gd name="connsiteX1" fmla="*/ 671967 w 4158105"/>
                  <a:gd name="connsiteY1" fmla="*/ 1081087 h 4110786"/>
                  <a:gd name="connsiteX2" fmla="*/ 576717 w 4158105"/>
                  <a:gd name="connsiteY2" fmla="*/ 1235869 h 4110786"/>
                  <a:gd name="connsiteX3" fmla="*/ 574232 w 4158105"/>
                  <a:gd name="connsiteY3" fmla="*/ 1234330 h 4110786"/>
                  <a:gd name="connsiteX4" fmla="*/ 668844 w 4158105"/>
                  <a:gd name="connsiteY4" fmla="*/ 1079241 h 4110786"/>
                  <a:gd name="connsiteX5" fmla="*/ 398124 w 4158105"/>
                  <a:gd name="connsiteY5" fmla="*/ 919162 h 4110786"/>
                  <a:gd name="connsiteX6" fmla="*/ 399753 w 4158105"/>
                  <a:gd name="connsiteY6" fmla="*/ 920125 h 4110786"/>
                  <a:gd name="connsiteX7" fmla="*/ 308772 w 4158105"/>
                  <a:gd name="connsiteY7" fmla="*/ 1069886 h 4110786"/>
                  <a:gd name="connsiteX8" fmla="*/ 307636 w 4158105"/>
                  <a:gd name="connsiteY8" fmla="*/ 1069182 h 4110786"/>
                  <a:gd name="connsiteX9" fmla="*/ 398124 w 4158105"/>
                  <a:gd name="connsiteY9" fmla="*/ 919162 h 4110786"/>
                  <a:gd name="connsiteX10" fmla="*/ 2106264 w 4158105"/>
                  <a:gd name="connsiteY10" fmla="*/ 319178 h 4110786"/>
                  <a:gd name="connsiteX11" fmla="*/ 2198792 w 4158105"/>
                  <a:gd name="connsiteY11" fmla="*/ 323850 h 4110786"/>
                  <a:gd name="connsiteX12" fmla="*/ 2019755 w 4158105"/>
                  <a:gd name="connsiteY12" fmla="*/ 323850 h 4110786"/>
                  <a:gd name="connsiteX13" fmla="*/ 2019755 w 4158105"/>
                  <a:gd name="connsiteY13" fmla="*/ 323546 h 4110786"/>
                  <a:gd name="connsiteX14" fmla="*/ 2106264 w 4158105"/>
                  <a:gd name="connsiteY14" fmla="*/ 319178 h 4110786"/>
                  <a:gd name="connsiteX15" fmla="*/ 2224351 w 4158105"/>
                  <a:gd name="connsiteY15" fmla="*/ 13068 h 4110786"/>
                  <a:gd name="connsiteX16" fmla="*/ 4158105 w 4158105"/>
                  <a:gd name="connsiteY16" fmla="*/ 2058946 h 4110786"/>
                  <a:gd name="connsiteX17" fmla="*/ 2106265 w 4158105"/>
                  <a:gd name="connsiteY17" fmla="*/ 4110786 h 4110786"/>
                  <a:gd name="connsiteX18" fmla="*/ 54424 w 4158105"/>
                  <a:gd name="connsiteY18" fmla="*/ 2058946 h 4110786"/>
                  <a:gd name="connsiteX19" fmla="*/ 574232 w 4158105"/>
                  <a:gd name="connsiteY19" fmla="*/ 1234330 h 4110786"/>
                  <a:gd name="connsiteX20" fmla="*/ 366497 w 4158105"/>
                  <a:gd name="connsiteY20" fmla="*/ 2058945 h 4110786"/>
                  <a:gd name="connsiteX21" fmla="*/ 2106264 w 4158105"/>
                  <a:gd name="connsiteY21" fmla="*/ 3798712 h 4110786"/>
                  <a:gd name="connsiteX22" fmla="*/ 3846030 w 4158105"/>
                  <a:gd name="connsiteY22" fmla="*/ 2058945 h 4110786"/>
                  <a:gd name="connsiteX23" fmla="*/ 2198792 w 4158105"/>
                  <a:gd name="connsiteY23" fmla="*/ 323850 h 4110786"/>
                  <a:gd name="connsiteX24" fmla="*/ 2219780 w 4158105"/>
                  <a:gd name="connsiteY24" fmla="*/ 323850 h 4110786"/>
                  <a:gd name="connsiteX25" fmla="*/ 2224351 w 4158105"/>
                  <a:gd name="connsiteY25" fmla="*/ 13068 h 4110786"/>
                  <a:gd name="connsiteX26" fmla="*/ 2019755 w 4158105"/>
                  <a:gd name="connsiteY26" fmla="*/ 11473 h 4110786"/>
                  <a:gd name="connsiteX27" fmla="*/ 2019755 w 4158105"/>
                  <a:gd name="connsiteY27" fmla="*/ 323546 h 4110786"/>
                  <a:gd name="connsiteX28" fmla="*/ 668844 w 4158105"/>
                  <a:gd name="connsiteY28" fmla="*/ 1079241 h 4110786"/>
                  <a:gd name="connsiteX29" fmla="*/ 399753 w 4158105"/>
                  <a:gd name="connsiteY29" fmla="*/ 920125 h 4110786"/>
                  <a:gd name="connsiteX30" fmla="*/ 2019755 w 4158105"/>
                  <a:gd name="connsiteY30" fmla="*/ 11473 h 4110786"/>
                  <a:gd name="connsiteX31" fmla="*/ 2224543 w 4158105"/>
                  <a:gd name="connsiteY31" fmla="*/ 0 h 4110786"/>
                  <a:gd name="connsiteX32" fmla="*/ 2224351 w 4158105"/>
                  <a:gd name="connsiteY32" fmla="*/ 13068 h 4110786"/>
                  <a:gd name="connsiteX33" fmla="*/ 2106265 w 4158105"/>
                  <a:gd name="connsiteY33" fmla="*/ 7105 h 4110786"/>
                  <a:gd name="connsiteX34" fmla="*/ 2019755 w 4158105"/>
                  <a:gd name="connsiteY34" fmla="*/ 11473 h 4110786"/>
                  <a:gd name="connsiteX35" fmla="*/ 2019755 w 4158105"/>
                  <a:gd name="connsiteY35" fmla="*/ 2381 h 4110786"/>
                  <a:gd name="connsiteX36" fmla="*/ 2224543 w 4158105"/>
                  <a:gd name="connsiteY36" fmla="*/ 0 h 4110786"/>
                  <a:gd name="connsiteX0-1" fmla="*/ 668844 w 4158105"/>
                  <a:gd name="connsiteY0-2" fmla="*/ 1079241 h 4110786"/>
                  <a:gd name="connsiteX1-3" fmla="*/ 671967 w 4158105"/>
                  <a:gd name="connsiteY1-4" fmla="*/ 1081087 h 4110786"/>
                  <a:gd name="connsiteX2-5" fmla="*/ 576717 w 4158105"/>
                  <a:gd name="connsiteY2-6" fmla="*/ 1235869 h 4110786"/>
                  <a:gd name="connsiteX3-7" fmla="*/ 574232 w 4158105"/>
                  <a:gd name="connsiteY3-8" fmla="*/ 1234330 h 4110786"/>
                  <a:gd name="connsiteX4-9" fmla="*/ 668844 w 4158105"/>
                  <a:gd name="connsiteY4-10" fmla="*/ 1079241 h 4110786"/>
                  <a:gd name="connsiteX5-11" fmla="*/ 398124 w 4158105"/>
                  <a:gd name="connsiteY5-12" fmla="*/ 919162 h 4110786"/>
                  <a:gd name="connsiteX6-13" fmla="*/ 399753 w 4158105"/>
                  <a:gd name="connsiteY6-14" fmla="*/ 920125 h 4110786"/>
                  <a:gd name="connsiteX7-15" fmla="*/ 308772 w 4158105"/>
                  <a:gd name="connsiteY7-16" fmla="*/ 1069886 h 4110786"/>
                  <a:gd name="connsiteX8-17" fmla="*/ 398124 w 4158105"/>
                  <a:gd name="connsiteY8-18" fmla="*/ 919162 h 4110786"/>
                  <a:gd name="connsiteX9-19" fmla="*/ 2106264 w 4158105"/>
                  <a:gd name="connsiteY9-20" fmla="*/ 319178 h 4110786"/>
                  <a:gd name="connsiteX10-21" fmla="*/ 2198792 w 4158105"/>
                  <a:gd name="connsiteY10-22" fmla="*/ 323850 h 4110786"/>
                  <a:gd name="connsiteX11-23" fmla="*/ 2019755 w 4158105"/>
                  <a:gd name="connsiteY11-24" fmla="*/ 323850 h 4110786"/>
                  <a:gd name="connsiteX12-25" fmla="*/ 2019755 w 4158105"/>
                  <a:gd name="connsiteY12-26" fmla="*/ 323546 h 4110786"/>
                  <a:gd name="connsiteX13-27" fmla="*/ 2106264 w 4158105"/>
                  <a:gd name="connsiteY13-28" fmla="*/ 319178 h 4110786"/>
                  <a:gd name="connsiteX14-29" fmla="*/ 2224351 w 4158105"/>
                  <a:gd name="connsiteY14-30" fmla="*/ 13068 h 4110786"/>
                  <a:gd name="connsiteX15-31" fmla="*/ 4158105 w 4158105"/>
                  <a:gd name="connsiteY15-32" fmla="*/ 2058946 h 4110786"/>
                  <a:gd name="connsiteX16-33" fmla="*/ 2106265 w 4158105"/>
                  <a:gd name="connsiteY16-34" fmla="*/ 4110786 h 4110786"/>
                  <a:gd name="connsiteX17-35" fmla="*/ 54424 w 4158105"/>
                  <a:gd name="connsiteY17-36" fmla="*/ 2058946 h 4110786"/>
                  <a:gd name="connsiteX18-37" fmla="*/ 574232 w 4158105"/>
                  <a:gd name="connsiteY18-38" fmla="*/ 1234330 h 4110786"/>
                  <a:gd name="connsiteX19-39" fmla="*/ 366497 w 4158105"/>
                  <a:gd name="connsiteY19-40" fmla="*/ 2058945 h 4110786"/>
                  <a:gd name="connsiteX20-41" fmla="*/ 2106264 w 4158105"/>
                  <a:gd name="connsiteY20-42" fmla="*/ 3798712 h 4110786"/>
                  <a:gd name="connsiteX21-43" fmla="*/ 3846030 w 4158105"/>
                  <a:gd name="connsiteY21-44" fmla="*/ 2058945 h 4110786"/>
                  <a:gd name="connsiteX22-45" fmla="*/ 2198792 w 4158105"/>
                  <a:gd name="connsiteY22-46" fmla="*/ 323850 h 4110786"/>
                  <a:gd name="connsiteX23-47" fmla="*/ 2219780 w 4158105"/>
                  <a:gd name="connsiteY23-48" fmla="*/ 323850 h 4110786"/>
                  <a:gd name="connsiteX24-49" fmla="*/ 2224351 w 4158105"/>
                  <a:gd name="connsiteY24-50" fmla="*/ 13068 h 4110786"/>
                  <a:gd name="connsiteX25-51" fmla="*/ 2019755 w 4158105"/>
                  <a:gd name="connsiteY25-52" fmla="*/ 11473 h 4110786"/>
                  <a:gd name="connsiteX26-53" fmla="*/ 2019755 w 4158105"/>
                  <a:gd name="connsiteY26-54" fmla="*/ 323546 h 4110786"/>
                  <a:gd name="connsiteX27-55" fmla="*/ 668844 w 4158105"/>
                  <a:gd name="connsiteY27-56" fmla="*/ 1079241 h 4110786"/>
                  <a:gd name="connsiteX28-57" fmla="*/ 399753 w 4158105"/>
                  <a:gd name="connsiteY28-58" fmla="*/ 920125 h 4110786"/>
                  <a:gd name="connsiteX29-59" fmla="*/ 2019755 w 4158105"/>
                  <a:gd name="connsiteY29-60" fmla="*/ 11473 h 4110786"/>
                  <a:gd name="connsiteX30-61" fmla="*/ 2224543 w 4158105"/>
                  <a:gd name="connsiteY30-62" fmla="*/ 0 h 4110786"/>
                  <a:gd name="connsiteX31-63" fmla="*/ 2224351 w 4158105"/>
                  <a:gd name="connsiteY31-64" fmla="*/ 13068 h 4110786"/>
                  <a:gd name="connsiteX32-65" fmla="*/ 2106265 w 4158105"/>
                  <a:gd name="connsiteY32-66" fmla="*/ 7105 h 4110786"/>
                  <a:gd name="connsiteX33-67" fmla="*/ 2019755 w 4158105"/>
                  <a:gd name="connsiteY33-68" fmla="*/ 11473 h 4110786"/>
                  <a:gd name="connsiteX34-69" fmla="*/ 2019755 w 4158105"/>
                  <a:gd name="connsiteY34-70" fmla="*/ 2381 h 4110786"/>
                  <a:gd name="connsiteX35-71" fmla="*/ 2224543 w 4158105"/>
                  <a:gd name="connsiteY35-72" fmla="*/ 0 h 4110786"/>
                  <a:gd name="connsiteX0-73" fmla="*/ 668844 w 4158105"/>
                  <a:gd name="connsiteY0-74" fmla="*/ 1079241 h 4110786"/>
                  <a:gd name="connsiteX1-75" fmla="*/ 671967 w 4158105"/>
                  <a:gd name="connsiteY1-76" fmla="*/ 1081087 h 4110786"/>
                  <a:gd name="connsiteX2-77" fmla="*/ 576717 w 4158105"/>
                  <a:gd name="connsiteY2-78" fmla="*/ 1235869 h 4110786"/>
                  <a:gd name="connsiteX3-79" fmla="*/ 574232 w 4158105"/>
                  <a:gd name="connsiteY3-80" fmla="*/ 1234330 h 4110786"/>
                  <a:gd name="connsiteX4-81" fmla="*/ 668844 w 4158105"/>
                  <a:gd name="connsiteY4-82" fmla="*/ 1079241 h 4110786"/>
                  <a:gd name="connsiteX5-83" fmla="*/ 398124 w 4158105"/>
                  <a:gd name="connsiteY5-84" fmla="*/ 919162 h 4110786"/>
                  <a:gd name="connsiteX6-85" fmla="*/ 399753 w 4158105"/>
                  <a:gd name="connsiteY6-86" fmla="*/ 920125 h 4110786"/>
                  <a:gd name="connsiteX7-87" fmla="*/ 398124 w 4158105"/>
                  <a:gd name="connsiteY7-88" fmla="*/ 919162 h 4110786"/>
                  <a:gd name="connsiteX8-89" fmla="*/ 2106264 w 4158105"/>
                  <a:gd name="connsiteY8-90" fmla="*/ 319178 h 4110786"/>
                  <a:gd name="connsiteX9-91" fmla="*/ 2198792 w 4158105"/>
                  <a:gd name="connsiteY9-92" fmla="*/ 323850 h 4110786"/>
                  <a:gd name="connsiteX10-93" fmla="*/ 2019755 w 4158105"/>
                  <a:gd name="connsiteY10-94" fmla="*/ 323850 h 4110786"/>
                  <a:gd name="connsiteX11-95" fmla="*/ 2019755 w 4158105"/>
                  <a:gd name="connsiteY11-96" fmla="*/ 323546 h 4110786"/>
                  <a:gd name="connsiteX12-97" fmla="*/ 2106264 w 4158105"/>
                  <a:gd name="connsiteY12-98" fmla="*/ 319178 h 4110786"/>
                  <a:gd name="connsiteX13-99" fmla="*/ 2224351 w 4158105"/>
                  <a:gd name="connsiteY13-100" fmla="*/ 13068 h 4110786"/>
                  <a:gd name="connsiteX14-101" fmla="*/ 4158105 w 4158105"/>
                  <a:gd name="connsiteY14-102" fmla="*/ 2058946 h 4110786"/>
                  <a:gd name="connsiteX15-103" fmla="*/ 2106265 w 4158105"/>
                  <a:gd name="connsiteY15-104" fmla="*/ 4110786 h 4110786"/>
                  <a:gd name="connsiteX16-105" fmla="*/ 54424 w 4158105"/>
                  <a:gd name="connsiteY16-106" fmla="*/ 2058946 h 4110786"/>
                  <a:gd name="connsiteX17-107" fmla="*/ 574232 w 4158105"/>
                  <a:gd name="connsiteY17-108" fmla="*/ 1234330 h 4110786"/>
                  <a:gd name="connsiteX18-109" fmla="*/ 366497 w 4158105"/>
                  <a:gd name="connsiteY18-110" fmla="*/ 2058945 h 4110786"/>
                  <a:gd name="connsiteX19-111" fmla="*/ 2106264 w 4158105"/>
                  <a:gd name="connsiteY19-112" fmla="*/ 3798712 h 4110786"/>
                  <a:gd name="connsiteX20-113" fmla="*/ 3846030 w 4158105"/>
                  <a:gd name="connsiteY20-114" fmla="*/ 2058945 h 4110786"/>
                  <a:gd name="connsiteX21-115" fmla="*/ 2198792 w 4158105"/>
                  <a:gd name="connsiteY21-116" fmla="*/ 323850 h 4110786"/>
                  <a:gd name="connsiteX22-117" fmla="*/ 2219780 w 4158105"/>
                  <a:gd name="connsiteY22-118" fmla="*/ 323850 h 4110786"/>
                  <a:gd name="connsiteX23-119" fmla="*/ 2224351 w 4158105"/>
                  <a:gd name="connsiteY23-120" fmla="*/ 13068 h 4110786"/>
                  <a:gd name="connsiteX24-121" fmla="*/ 2019755 w 4158105"/>
                  <a:gd name="connsiteY24-122" fmla="*/ 11473 h 4110786"/>
                  <a:gd name="connsiteX25-123" fmla="*/ 2019755 w 4158105"/>
                  <a:gd name="connsiteY25-124" fmla="*/ 323546 h 4110786"/>
                  <a:gd name="connsiteX26-125" fmla="*/ 668844 w 4158105"/>
                  <a:gd name="connsiteY26-126" fmla="*/ 1079241 h 4110786"/>
                  <a:gd name="connsiteX27-127" fmla="*/ 399753 w 4158105"/>
                  <a:gd name="connsiteY27-128" fmla="*/ 920125 h 4110786"/>
                  <a:gd name="connsiteX28-129" fmla="*/ 2019755 w 4158105"/>
                  <a:gd name="connsiteY28-130" fmla="*/ 11473 h 4110786"/>
                  <a:gd name="connsiteX29-131" fmla="*/ 2224543 w 4158105"/>
                  <a:gd name="connsiteY29-132" fmla="*/ 0 h 4110786"/>
                  <a:gd name="connsiteX30-133" fmla="*/ 2224351 w 4158105"/>
                  <a:gd name="connsiteY30-134" fmla="*/ 13068 h 4110786"/>
                  <a:gd name="connsiteX31-135" fmla="*/ 2106265 w 4158105"/>
                  <a:gd name="connsiteY31-136" fmla="*/ 7105 h 4110786"/>
                  <a:gd name="connsiteX32-137" fmla="*/ 2019755 w 4158105"/>
                  <a:gd name="connsiteY32-138" fmla="*/ 11473 h 4110786"/>
                  <a:gd name="connsiteX33-139" fmla="*/ 2019755 w 4158105"/>
                  <a:gd name="connsiteY33-140" fmla="*/ 2381 h 4110786"/>
                  <a:gd name="connsiteX34-141" fmla="*/ 2224543 w 4158105"/>
                  <a:gd name="connsiteY34-142" fmla="*/ 0 h 4110786"/>
                  <a:gd name="connsiteX0-143" fmla="*/ 739525 w 4228786"/>
                  <a:gd name="connsiteY0-144" fmla="*/ 1079241 h 4110786"/>
                  <a:gd name="connsiteX1-145" fmla="*/ 742648 w 4228786"/>
                  <a:gd name="connsiteY1-146" fmla="*/ 1081087 h 4110786"/>
                  <a:gd name="connsiteX2-147" fmla="*/ 647398 w 4228786"/>
                  <a:gd name="connsiteY2-148" fmla="*/ 1235869 h 4110786"/>
                  <a:gd name="connsiteX3-149" fmla="*/ 644913 w 4228786"/>
                  <a:gd name="connsiteY3-150" fmla="*/ 1234330 h 4110786"/>
                  <a:gd name="connsiteX4-151" fmla="*/ 739525 w 4228786"/>
                  <a:gd name="connsiteY4-152" fmla="*/ 1079241 h 4110786"/>
                  <a:gd name="connsiteX5-153" fmla="*/ 468805 w 4228786"/>
                  <a:gd name="connsiteY5-154" fmla="*/ 919162 h 4110786"/>
                  <a:gd name="connsiteX6-155" fmla="*/ 470434 w 4228786"/>
                  <a:gd name="connsiteY6-156" fmla="*/ 920125 h 4110786"/>
                  <a:gd name="connsiteX7-157" fmla="*/ 468805 w 4228786"/>
                  <a:gd name="connsiteY7-158" fmla="*/ 919162 h 4110786"/>
                  <a:gd name="connsiteX8-159" fmla="*/ 2176945 w 4228786"/>
                  <a:gd name="connsiteY8-160" fmla="*/ 319178 h 4110786"/>
                  <a:gd name="connsiteX9-161" fmla="*/ 2269473 w 4228786"/>
                  <a:gd name="connsiteY9-162" fmla="*/ 323850 h 4110786"/>
                  <a:gd name="connsiteX10-163" fmla="*/ 2090436 w 4228786"/>
                  <a:gd name="connsiteY10-164" fmla="*/ 323850 h 4110786"/>
                  <a:gd name="connsiteX11-165" fmla="*/ 2090436 w 4228786"/>
                  <a:gd name="connsiteY11-166" fmla="*/ 323546 h 4110786"/>
                  <a:gd name="connsiteX12-167" fmla="*/ 2176945 w 4228786"/>
                  <a:gd name="connsiteY12-168" fmla="*/ 319178 h 4110786"/>
                  <a:gd name="connsiteX13-169" fmla="*/ 2295032 w 4228786"/>
                  <a:gd name="connsiteY13-170" fmla="*/ 13068 h 4110786"/>
                  <a:gd name="connsiteX14-171" fmla="*/ 4228786 w 4228786"/>
                  <a:gd name="connsiteY14-172" fmla="*/ 2058946 h 4110786"/>
                  <a:gd name="connsiteX15-173" fmla="*/ 2176946 w 4228786"/>
                  <a:gd name="connsiteY15-174" fmla="*/ 4110786 h 4110786"/>
                  <a:gd name="connsiteX16-175" fmla="*/ 125105 w 4228786"/>
                  <a:gd name="connsiteY16-176" fmla="*/ 2058946 h 4110786"/>
                  <a:gd name="connsiteX17-177" fmla="*/ 437178 w 4228786"/>
                  <a:gd name="connsiteY17-178" fmla="*/ 2058945 h 4110786"/>
                  <a:gd name="connsiteX18-179" fmla="*/ 2176945 w 4228786"/>
                  <a:gd name="connsiteY18-180" fmla="*/ 3798712 h 4110786"/>
                  <a:gd name="connsiteX19-181" fmla="*/ 3916711 w 4228786"/>
                  <a:gd name="connsiteY19-182" fmla="*/ 2058945 h 4110786"/>
                  <a:gd name="connsiteX20-183" fmla="*/ 2269473 w 4228786"/>
                  <a:gd name="connsiteY20-184" fmla="*/ 323850 h 4110786"/>
                  <a:gd name="connsiteX21-185" fmla="*/ 2290461 w 4228786"/>
                  <a:gd name="connsiteY21-186" fmla="*/ 323850 h 4110786"/>
                  <a:gd name="connsiteX22-187" fmla="*/ 2295032 w 4228786"/>
                  <a:gd name="connsiteY22-188" fmla="*/ 13068 h 4110786"/>
                  <a:gd name="connsiteX23-189" fmla="*/ 2090436 w 4228786"/>
                  <a:gd name="connsiteY23-190" fmla="*/ 11473 h 4110786"/>
                  <a:gd name="connsiteX24-191" fmla="*/ 2090436 w 4228786"/>
                  <a:gd name="connsiteY24-192" fmla="*/ 323546 h 4110786"/>
                  <a:gd name="connsiteX25-193" fmla="*/ 739525 w 4228786"/>
                  <a:gd name="connsiteY25-194" fmla="*/ 1079241 h 4110786"/>
                  <a:gd name="connsiteX26-195" fmla="*/ 470434 w 4228786"/>
                  <a:gd name="connsiteY26-196" fmla="*/ 920125 h 4110786"/>
                  <a:gd name="connsiteX27-197" fmla="*/ 2090436 w 4228786"/>
                  <a:gd name="connsiteY27-198" fmla="*/ 11473 h 4110786"/>
                  <a:gd name="connsiteX28-199" fmla="*/ 2295224 w 4228786"/>
                  <a:gd name="connsiteY28-200" fmla="*/ 0 h 4110786"/>
                  <a:gd name="connsiteX29-201" fmla="*/ 2295032 w 4228786"/>
                  <a:gd name="connsiteY29-202" fmla="*/ 13068 h 4110786"/>
                  <a:gd name="connsiteX30-203" fmla="*/ 2176946 w 4228786"/>
                  <a:gd name="connsiteY30-204" fmla="*/ 7105 h 4110786"/>
                  <a:gd name="connsiteX31-205" fmla="*/ 2090436 w 4228786"/>
                  <a:gd name="connsiteY31-206" fmla="*/ 11473 h 4110786"/>
                  <a:gd name="connsiteX32-207" fmla="*/ 2090436 w 4228786"/>
                  <a:gd name="connsiteY32-208" fmla="*/ 2381 h 4110786"/>
                  <a:gd name="connsiteX33-209" fmla="*/ 2295224 w 4228786"/>
                  <a:gd name="connsiteY33-210" fmla="*/ 0 h 4110786"/>
                  <a:gd name="connsiteX0-211" fmla="*/ 739525 w 4228786"/>
                  <a:gd name="connsiteY0-212" fmla="*/ 1079241 h 4110786"/>
                  <a:gd name="connsiteX1-213" fmla="*/ 742648 w 4228786"/>
                  <a:gd name="connsiteY1-214" fmla="*/ 1081087 h 4110786"/>
                  <a:gd name="connsiteX2-215" fmla="*/ 647398 w 4228786"/>
                  <a:gd name="connsiteY2-216" fmla="*/ 1235869 h 4110786"/>
                  <a:gd name="connsiteX3-217" fmla="*/ 739525 w 4228786"/>
                  <a:gd name="connsiteY3-218" fmla="*/ 1079241 h 4110786"/>
                  <a:gd name="connsiteX4-219" fmla="*/ 468805 w 4228786"/>
                  <a:gd name="connsiteY4-220" fmla="*/ 919162 h 4110786"/>
                  <a:gd name="connsiteX5-221" fmla="*/ 470434 w 4228786"/>
                  <a:gd name="connsiteY5-222" fmla="*/ 920125 h 4110786"/>
                  <a:gd name="connsiteX6-223" fmla="*/ 468805 w 4228786"/>
                  <a:gd name="connsiteY6-224" fmla="*/ 919162 h 4110786"/>
                  <a:gd name="connsiteX7-225" fmla="*/ 2176945 w 4228786"/>
                  <a:gd name="connsiteY7-226" fmla="*/ 319178 h 4110786"/>
                  <a:gd name="connsiteX8-227" fmla="*/ 2269473 w 4228786"/>
                  <a:gd name="connsiteY8-228" fmla="*/ 323850 h 4110786"/>
                  <a:gd name="connsiteX9-229" fmla="*/ 2090436 w 4228786"/>
                  <a:gd name="connsiteY9-230" fmla="*/ 323850 h 4110786"/>
                  <a:gd name="connsiteX10-231" fmla="*/ 2090436 w 4228786"/>
                  <a:gd name="connsiteY10-232" fmla="*/ 323546 h 4110786"/>
                  <a:gd name="connsiteX11-233" fmla="*/ 2176945 w 4228786"/>
                  <a:gd name="connsiteY11-234" fmla="*/ 319178 h 4110786"/>
                  <a:gd name="connsiteX12-235" fmla="*/ 2295032 w 4228786"/>
                  <a:gd name="connsiteY12-236" fmla="*/ 13068 h 4110786"/>
                  <a:gd name="connsiteX13-237" fmla="*/ 4228786 w 4228786"/>
                  <a:gd name="connsiteY13-238" fmla="*/ 2058946 h 4110786"/>
                  <a:gd name="connsiteX14-239" fmla="*/ 2176946 w 4228786"/>
                  <a:gd name="connsiteY14-240" fmla="*/ 4110786 h 4110786"/>
                  <a:gd name="connsiteX15-241" fmla="*/ 125105 w 4228786"/>
                  <a:gd name="connsiteY15-242" fmla="*/ 2058946 h 4110786"/>
                  <a:gd name="connsiteX16-243" fmla="*/ 437178 w 4228786"/>
                  <a:gd name="connsiteY16-244" fmla="*/ 2058945 h 4110786"/>
                  <a:gd name="connsiteX17-245" fmla="*/ 2176945 w 4228786"/>
                  <a:gd name="connsiteY17-246" fmla="*/ 3798712 h 4110786"/>
                  <a:gd name="connsiteX18-247" fmla="*/ 3916711 w 4228786"/>
                  <a:gd name="connsiteY18-248" fmla="*/ 2058945 h 4110786"/>
                  <a:gd name="connsiteX19-249" fmla="*/ 2269473 w 4228786"/>
                  <a:gd name="connsiteY19-250" fmla="*/ 323850 h 4110786"/>
                  <a:gd name="connsiteX20-251" fmla="*/ 2290461 w 4228786"/>
                  <a:gd name="connsiteY20-252" fmla="*/ 323850 h 4110786"/>
                  <a:gd name="connsiteX21-253" fmla="*/ 2295032 w 4228786"/>
                  <a:gd name="connsiteY21-254" fmla="*/ 13068 h 4110786"/>
                  <a:gd name="connsiteX22-255" fmla="*/ 2090436 w 4228786"/>
                  <a:gd name="connsiteY22-256" fmla="*/ 11473 h 4110786"/>
                  <a:gd name="connsiteX23-257" fmla="*/ 2090436 w 4228786"/>
                  <a:gd name="connsiteY23-258" fmla="*/ 323546 h 4110786"/>
                  <a:gd name="connsiteX24-259" fmla="*/ 739525 w 4228786"/>
                  <a:gd name="connsiteY24-260" fmla="*/ 1079241 h 4110786"/>
                  <a:gd name="connsiteX25-261" fmla="*/ 470434 w 4228786"/>
                  <a:gd name="connsiteY25-262" fmla="*/ 920125 h 4110786"/>
                  <a:gd name="connsiteX26-263" fmla="*/ 2090436 w 4228786"/>
                  <a:gd name="connsiteY26-264" fmla="*/ 11473 h 4110786"/>
                  <a:gd name="connsiteX27-265" fmla="*/ 2295224 w 4228786"/>
                  <a:gd name="connsiteY27-266" fmla="*/ 0 h 4110786"/>
                  <a:gd name="connsiteX28-267" fmla="*/ 2295032 w 4228786"/>
                  <a:gd name="connsiteY28-268" fmla="*/ 13068 h 4110786"/>
                  <a:gd name="connsiteX29-269" fmla="*/ 2176946 w 4228786"/>
                  <a:gd name="connsiteY29-270" fmla="*/ 7105 h 4110786"/>
                  <a:gd name="connsiteX30-271" fmla="*/ 2090436 w 4228786"/>
                  <a:gd name="connsiteY30-272" fmla="*/ 11473 h 4110786"/>
                  <a:gd name="connsiteX31-273" fmla="*/ 2090436 w 4228786"/>
                  <a:gd name="connsiteY31-274" fmla="*/ 2381 h 4110786"/>
                  <a:gd name="connsiteX32-275" fmla="*/ 2295224 w 4228786"/>
                  <a:gd name="connsiteY32-276" fmla="*/ 0 h 4110786"/>
                  <a:gd name="connsiteX0-277" fmla="*/ 739525 w 4228786"/>
                  <a:gd name="connsiteY0-278" fmla="*/ 1079241 h 4110786"/>
                  <a:gd name="connsiteX1-279" fmla="*/ 742648 w 4228786"/>
                  <a:gd name="connsiteY1-280" fmla="*/ 1081087 h 4110786"/>
                  <a:gd name="connsiteX2-281" fmla="*/ 739525 w 4228786"/>
                  <a:gd name="connsiteY2-282" fmla="*/ 1079241 h 4110786"/>
                  <a:gd name="connsiteX3-283" fmla="*/ 468805 w 4228786"/>
                  <a:gd name="connsiteY3-284" fmla="*/ 919162 h 4110786"/>
                  <a:gd name="connsiteX4-285" fmla="*/ 470434 w 4228786"/>
                  <a:gd name="connsiteY4-286" fmla="*/ 920125 h 4110786"/>
                  <a:gd name="connsiteX5-287" fmla="*/ 468805 w 4228786"/>
                  <a:gd name="connsiteY5-288" fmla="*/ 919162 h 4110786"/>
                  <a:gd name="connsiteX6-289" fmla="*/ 2176945 w 4228786"/>
                  <a:gd name="connsiteY6-290" fmla="*/ 319178 h 4110786"/>
                  <a:gd name="connsiteX7-291" fmla="*/ 2269473 w 4228786"/>
                  <a:gd name="connsiteY7-292" fmla="*/ 323850 h 4110786"/>
                  <a:gd name="connsiteX8-293" fmla="*/ 2090436 w 4228786"/>
                  <a:gd name="connsiteY8-294" fmla="*/ 323850 h 4110786"/>
                  <a:gd name="connsiteX9-295" fmla="*/ 2090436 w 4228786"/>
                  <a:gd name="connsiteY9-296" fmla="*/ 323546 h 4110786"/>
                  <a:gd name="connsiteX10-297" fmla="*/ 2176945 w 4228786"/>
                  <a:gd name="connsiteY10-298" fmla="*/ 319178 h 4110786"/>
                  <a:gd name="connsiteX11-299" fmla="*/ 2295032 w 4228786"/>
                  <a:gd name="connsiteY11-300" fmla="*/ 13068 h 4110786"/>
                  <a:gd name="connsiteX12-301" fmla="*/ 4228786 w 4228786"/>
                  <a:gd name="connsiteY12-302" fmla="*/ 2058946 h 4110786"/>
                  <a:gd name="connsiteX13-303" fmla="*/ 2176946 w 4228786"/>
                  <a:gd name="connsiteY13-304" fmla="*/ 4110786 h 4110786"/>
                  <a:gd name="connsiteX14-305" fmla="*/ 125105 w 4228786"/>
                  <a:gd name="connsiteY14-306" fmla="*/ 2058946 h 4110786"/>
                  <a:gd name="connsiteX15-307" fmla="*/ 437178 w 4228786"/>
                  <a:gd name="connsiteY15-308" fmla="*/ 2058945 h 4110786"/>
                  <a:gd name="connsiteX16-309" fmla="*/ 2176945 w 4228786"/>
                  <a:gd name="connsiteY16-310" fmla="*/ 3798712 h 4110786"/>
                  <a:gd name="connsiteX17-311" fmla="*/ 3916711 w 4228786"/>
                  <a:gd name="connsiteY17-312" fmla="*/ 2058945 h 4110786"/>
                  <a:gd name="connsiteX18-313" fmla="*/ 2269473 w 4228786"/>
                  <a:gd name="connsiteY18-314" fmla="*/ 323850 h 4110786"/>
                  <a:gd name="connsiteX19-315" fmla="*/ 2290461 w 4228786"/>
                  <a:gd name="connsiteY19-316" fmla="*/ 323850 h 4110786"/>
                  <a:gd name="connsiteX20-317" fmla="*/ 2295032 w 4228786"/>
                  <a:gd name="connsiteY20-318" fmla="*/ 13068 h 4110786"/>
                  <a:gd name="connsiteX21-319" fmla="*/ 2090436 w 4228786"/>
                  <a:gd name="connsiteY21-320" fmla="*/ 11473 h 4110786"/>
                  <a:gd name="connsiteX22-321" fmla="*/ 2090436 w 4228786"/>
                  <a:gd name="connsiteY22-322" fmla="*/ 323546 h 4110786"/>
                  <a:gd name="connsiteX23-323" fmla="*/ 739525 w 4228786"/>
                  <a:gd name="connsiteY23-324" fmla="*/ 1079241 h 4110786"/>
                  <a:gd name="connsiteX24-325" fmla="*/ 470434 w 4228786"/>
                  <a:gd name="connsiteY24-326" fmla="*/ 920125 h 4110786"/>
                  <a:gd name="connsiteX25-327" fmla="*/ 2090436 w 4228786"/>
                  <a:gd name="connsiteY25-328" fmla="*/ 11473 h 4110786"/>
                  <a:gd name="connsiteX26-329" fmla="*/ 2295224 w 4228786"/>
                  <a:gd name="connsiteY26-330" fmla="*/ 0 h 4110786"/>
                  <a:gd name="connsiteX27-331" fmla="*/ 2295032 w 4228786"/>
                  <a:gd name="connsiteY27-332" fmla="*/ 13068 h 4110786"/>
                  <a:gd name="connsiteX28-333" fmla="*/ 2176946 w 4228786"/>
                  <a:gd name="connsiteY28-334" fmla="*/ 7105 h 4110786"/>
                  <a:gd name="connsiteX29-335" fmla="*/ 2090436 w 4228786"/>
                  <a:gd name="connsiteY29-336" fmla="*/ 11473 h 4110786"/>
                  <a:gd name="connsiteX30-337" fmla="*/ 2090436 w 4228786"/>
                  <a:gd name="connsiteY30-338" fmla="*/ 2381 h 4110786"/>
                  <a:gd name="connsiteX31-339" fmla="*/ 2295224 w 4228786"/>
                  <a:gd name="connsiteY31-340" fmla="*/ 0 h 4110786"/>
                  <a:gd name="connsiteX0-341" fmla="*/ 739525 w 4228786"/>
                  <a:gd name="connsiteY0-342" fmla="*/ 1079241 h 4110786"/>
                  <a:gd name="connsiteX1-343" fmla="*/ 742648 w 4228786"/>
                  <a:gd name="connsiteY1-344" fmla="*/ 1081087 h 4110786"/>
                  <a:gd name="connsiteX2-345" fmla="*/ 739525 w 4228786"/>
                  <a:gd name="connsiteY2-346" fmla="*/ 1079241 h 4110786"/>
                  <a:gd name="connsiteX3-347" fmla="*/ 468805 w 4228786"/>
                  <a:gd name="connsiteY3-348" fmla="*/ 919162 h 4110786"/>
                  <a:gd name="connsiteX4-349" fmla="*/ 470434 w 4228786"/>
                  <a:gd name="connsiteY4-350" fmla="*/ 920125 h 4110786"/>
                  <a:gd name="connsiteX5-351" fmla="*/ 468805 w 4228786"/>
                  <a:gd name="connsiteY5-352" fmla="*/ 919162 h 4110786"/>
                  <a:gd name="connsiteX6-353" fmla="*/ 2176945 w 4228786"/>
                  <a:gd name="connsiteY6-354" fmla="*/ 319178 h 4110786"/>
                  <a:gd name="connsiteX7-355" fmla="*/ 2269473 w 4228786"/>
                  <a:gd name="connsiteY7-356" fmla="*/ 323850 h 4110786"/>
                  <a:gd name="connsiteX8-357" fmla="*/ 2090436 w 4228786"/>
                  <a:gd name="connsiteY8-358" fmla="*/ 323850 h 4110786"/>
                  <a:gd name="connsiteX9-359" fmla="*/ 2090436 w 4228786"/>
                  <a:gd name="connsiteY9-360" fmla="*/ 323546 h 4110786"/>
                  <a:gd name="connsiteX10-361" fmla="*/ 2176945 w 4228786"/>
                  <a:gd name="connsiteY10-362" fmla="*/ 319178 h 4110786"/>
                  <a:gd name="connsiteX11-363" fmla="*/ 2295032 w 4228786"/>
                  <a:gd name="connsiteY11-364" fmla="*/ 13068 h 4110786"/>
                  <a:gd name="connsiteX12-365" fmla="*/ 4228786 w 4228786"/>
                  <a:gd name="connsiteY12-366" fmla="*/ 2058946 h 4110786"/>
                  <a:gd name="connsiteX13-367" fmla="*/ 2176946 w 4228786"/>
                  <a:gd name="connsiteY13-368" fmla="*/ 4110786 h 4110786"/>
                  <a:gd name="connsiteX14-369" fmla="*/ 125105 w 4228786"/>
                  <a:gd name="connsiteY14-370" fmla="*/ 2058946 h 4110786"/>
                  <a:gd name="connsiteX15-371" fmla="*/ 437178 w 4228786"/>
                  <a:gd name="connsiteY15-372" fmla="*/ 2058945 h 4110786"/>
                  <a:gd name="connsiteX16-373" fmla="*/ 2176945 w 4228786"/>
                  <a:gd name="connsiteY16-374" fmla="*/ 3798712 h 4110786"/>
                  <a:gd name="connsiteX17-375" fmla="*/ 3916711 w 4228786"/>
                  <a:gd name="connsiteY17-376" fmla="*/ 2058945 h 4110786"/>
                  <a:gd name="connsiteX18-377" fmla="*/ 2269473 w 4228786"/>
                  <a:gd name="connsiteY18-378" fmla="*/ 323850 h 4110786"/>
                  <a:gd name="connsiteX19-379" fmla="*/ 2290461 w 4228786"/>
                  <a:gd name="connsiteY19-380" fmla="*/ 323850 h 4110786"/>
                  <a:gd name="connsiteX20-381" fmla="*/ 2295032 w 4228786"/>
                  <a:gd name="connsiteY20-382" fmla="*/ 13068 h 4110786"/>
                  <a:gd name="connsiteX21-383" fmla="*/ 2090436 w 4228786"/>
                  <a:gd name="connsiteY21-384" fmla="*/ 11473 h 4110786"/>
                  <a:gd name="connsiteX22-385" fmla="*/ 2090436 w 4228786"/>
                  <a:gd name="connsiteY22-386" fmla="*/ 323546 h 4110786"/>
                  <a:gd name="connsiteX23-387" fmla="*/ 739525 w 4228786"/>
                  <a:gd name="connsiteY23-388" fmla="*/ 1079241 h 4110786"/>
                  <a:gd name="connsiteX24-389" fmla="*/ 470434 w 4228786"/>
                  <a:gd name="connsiteY24-390" fmla="*/ 920125 h 4110786"/>
                  <a:gd name="connsiteX25-391" fmla="*/ 2090436 w 4228786"/>
                  <a:gd name="connsiteY25-392" fmla="*/ 11473 h 4110786"/>
                  <a:gd name="connsiteX26-393" fmla="*/ 2295224 w 4228786"/>
                  <a:gd name="connsiteY26-394" fmla="*/ 0 h 4110786"/>
                  <a:gd name="connsiteX27-395" fmla="*/ 2176946 w 4228786"/>
                  <a:gd name="connsiteY27-396" fmla="*/ 7105 h 4110786"/>
                  <a:gd name="connsiteX28-397" fmla="*/ 2090436 w 4228786"/>
                  <a:gd name="connsiteY28-398" fmla="*/ 11473 h 4110786"/>
                  <a:gd name="connsiteX29-399" fmla="*/ 2090436 w 4228786"/>
                  <a:gd name="connsiteY29-400" fmla="*/ 2381 h 4110786"/>
                  <a:gd name="connsiteX30-401" fmla="*/ 2295224 w 4228786"/>
                  <a:gd name="connsiteY30-402" fmla="*/ 0 h 4110786"/>
                  <a:gd name="connsiteX0-403" fmla="*/ 739525 w 4228949"/>
                  <a:gd name="connsiteY0-404" fmla="*/ 1079241 h 4110786"/>
                  <a:gd name="connsiteX1-405" fmla="*/ 742648 w 4228949"/>
                  <a:gd name="connsiteY1-406" fmla="*/ 1081087 h 4110786"/>
                  <a:gd name="connsiteX2-407" fmla="*/ 739525 w 4228949"/>
                  <a:gd name="connsiteY2-408" fmla="*/ 1079241 h 4110786"/>
                  <a:gd name="connsiteX3-409" fmla="*/ 468805 w 4228949"/>
                  <a:gd name="connsiteY3-410" fmla="*/ 919162 h 4110786"/>
                  <a:gd name="connsiteX4-411" fmla="*/ 470434 w 4228949"/>
                  <a:gd name="connsiteY4-412" fmla="*/ 920125 h 4110786"/>
                  <a:gd name="connsiteX5-413" fmla="*/ 468805 w 4228949"/>
                  <a:gd name="connsiteY5-414" fmla="*/ 919162 h 4110786"/>
                  <a:gd name="connsiteX6-415" fmla="*/ 2176945 w 4228949"/>
                  <a:gd name="connsiteY6-416" fmla="*/ 319178 h 4110786"/>
                  <a:gd name="connsiteX7-417" fmla="*/ 2269473 w 4228949"/>
                  <a:gd name="connsiteY7-418" fmla="*/ 323850 h 4110786"/>
                  <a:gd name="connsiteX8-419" fmla="*/ 2090436 w 4228949"/>
                  <a:gd name="connsiteY8-420" fmla="*/ 323850 h 4110786"/>
                  <a:gd name="connsiteX9-421" fmla="*/ 2090436 w 4228949"/>
                  <a:gd name="connsiteY9-422" fmla="*/ 323546 h 4110786"/>
                  <a:gd name="connsiteX10-423" fmla="*/ 2176945 w 4228949"/>
                  <a:gd name="connsiteY10-424" fmla="*/ 319178 h 4110786"/>
                  <a:gd name="connsiteX11-425" fmla="*/ 2290461 w 4228949"/>
                  <a:gd name="connsiteY11-426" fmla="*/ 323850 h 4110786"/>
                  <a:gd name="connsiteX12-427" fmla="*/ 4228786 w 4228949"/>
                  <a:gd name="connsiteY12-428" fmla="*/ 2058946 h 4110786"/>
                  <a:gd name="connsiteX13-429" fmla="*/ 2176946 w 4228949"/>
                  <a:gd name="connsiteY13-430" fmla="*/ 4110786 h 4110786"/>
                  <a:gd name="connsiteX14-431" fmla="*/ 125105 w 4228949"/>
                  <a:gd name="connsiteY14-432" fmla="*/ 2058946 h 4110786"/>
                  <a:gd name="connsiteX15-433" fmla="*/ 437178 w 4228949"/>
                  <a:gd name="connsiteY15-434" fmla="*/ 2058945 h 4110786"/>
                  <a:gd name="connsiteX16-435" fmla="*/ 2176945 w 4228949"/>
                  <a:gd name="connsiteY16-436" fmla="*/ 3798712 h 4110786"/>
                  <a:gd name="connsiteX17-437" fmla="*/ 3916711 w 4228949"/>
                  <a:gd name="connsiteY17-438" fmla="*/ 2058945 h 4110786"/>
                  <a:gd name="connsiteX18-439" fmla="*/ 2269473 w 4228949"/>
                  <a:gd name="connsiteY18-440" fmla="*/ 323850 h 4110786"/>
                  <a:gd name="connsiteX19-441" fmla="*/ 2290461 w 4228949"/>
                  <a:gd name="connsiteY19-442" fmla="*/ 323850 h 4110786"/>
                  <a:gd name="connsiteX20-443" fmla="*/ 2090436 w 4228949"/>
                  <a:gd name="connsiteY20-444" fmla="*/ 11473 h 4110786"/>
                  <a:gd name="connsiteX21-445" fmla="*/ 2090436 w 4228949"/>
                  <a:gd name="connsiteY21-446" fmla="*/ 323546 h 4110786"/>
                  <a:gd name="connsiteX22-447" fmla="*/ 739525 w 4228949"/>
                  <a:gd name="connsiteY22-448" fmla="*/ 1079241 h 4110786"/>
                  <a:gd name="connsiteX23-449" fmla="*/ 470434 w 4228949"/>
                  <a:gd name="connsiteY23-450" fmla="*/ 920125 h 4110786"/>
                  <a:gd name="connsiteX24-451" fmla="*/ 2090436 w 4228949"/>
                  <a:gd name="connsiteY24-452" fmla="*/ 11473 h 4110786"/>
                  <a:gd name="connsiteX25-453" fmla="*/ 2295224 w 4228949"/>
                  <a:gd name="connsiteY25-454" fmla="*/ 0 h 4110786"/>
                  <a:gd name="connsiteX26-455" fmla="*/ 2176946 w 4228949"/>
                  <a:gd name="connsiteY26-456" fmla="*/ 7105 h 4110786"/>
                  <a:gd name="connsiteX27-457" fmla="*/ 2090436 w 4228949"/>
                  <a:gd name="connsiteY27-458" fmla="*/ 11473 h 4110786"/>
                  <a:gd name="connsiteX28-459" fmla="*/ 2090436 w 4228949"/>
                  <a:gd name="connsiteY28-460" fmla="*/ 2381 h 4110786"/>
                  <a:gd name="connsiteX29-461" fmla="*/ 2295224 w 4228949"/>
                  <a:gd name="connsiteY29-462" fmla="*/ 0 h 4110786"/>
                  <a:gd name="connsiteX0-463" fmla="*/ 739525 w 4228949"/>
                  <a:gd name="connsiteY0-464" fmla="*/ 1076860 h 4108405"/>
                  <a:gd name="connsiteX1-465" fmla="*/ 742648 w 4228949"/>
                  <a:gd name="connsiteY1-466" fmla="*/ 1078706 h 4108405"/>
                  <a:gd name="connsiteX2-467" fmla="*/ 739525 w 4228949"/>
                  <a:gd name="connsiteY2-468" fmla="*/ 1076860 h 4108405"/>
                  <a:gd name="connsiteX3-469" fmla="*/ 468805 w 4228949"/>
                  <a:gd name="connsiteY3-470" fmla="*/ 916781 h 4108405"/>
                  <a:gd name="connsiteX4-471" fmla="*/ 470434 w 4228949"/>
                  <a:gd name="connsiteY4-472" fmla="*/ 917744 h 4108405"/>
                  <a:gd name="connsiteX5-473" fmla="*/ 468805 w 4228949"/>
                  <a:gd name="connsiteY5-474" fmla="*/ 916781 h 4108405"/>
                  <a:gd name="connsiteX6-475" fmla="*/ 2176945 w 4228949"/>
                  <a:gd name="connsiteY6-476" fmla="*/ 316797 h 4108405"/>
                  <a:gd name="connsiteX7-477" fmla="*/ 2269473 w 4228949"/>
                  <a:gd name="connsiteY7-478" fmla="*/ 321469 h 4108405"/>
                  <a:gd name="connsiteX8-479" fmla="*/ 2090436 w 4228949"/>
                  <a:gd name="connsiteY8-480" fmla="*/ 321469 h 4108405"/>
                  <a:gd name="connsiteX9-481" fmla="*/ 2090436 w 4228949"/>
                  <a:gd name="connsiteY9-482" fmla="*/ 321165 h 4108405"/>
                  <a:gd name="connsiteX10-483" fmla="*/ 2176945 w 4228949"/>
                  <a:gd name="connsiteY10-484" fmla="*/ 316797 h 4108405"/>
                  <a:gd name="connsiteX11-485" fmla="*/ 2290461 w 4228949"/>
                  <a:gd name="connsiteY11-486" fmla="*/ 321469 h 4108405"/>
                  <a:gd name="connsiteX12-487" fmla="*/ 4228786 w 4228949"/>
                  <a:gd name="connsiteY12-488" fmla="*/ 2056565 h 4108405"/>
                  <a:gd name="connsiteX13-489" fmla="*/ 2176946 w 4228949"/>
                  <a:gd name="connsiteY13-490" fmla="*/ 4108405 h 4108405"/>
                  <a:gd name="connsiteX14-491" fmla="*/ 125105 w 4228949"/>
                  <a:gd name="connsiteY14-492" fmla="*/ 2056565 h 4108405"/>
                  <a:gd name="connsiteX15-493" fmla="*/ 437178 w 4228949"/>
                  <a:gd name="connsiteY15-494" fmla="*/ 2056564 h 4108405"/>
                  <a:gd name="connsiteX16-495" fmla="*/ 2176945 w 4228949"/>
                  <a:gd name="connsiteY16-496" fmla="*/ 3796331 h 4108405"/>
                  <a:gd name="connsiteX17-497" fmla="*/ 3916711 w 4228949"/>
                  <a:gd name="connsiteY17-498" fmla="*/ 2056564 h 4108405"/>
                  <a:gd name="connsiteX18-499" fmla="*/ 2269473 w 4228949"/>
                  <a:gd name="connsiteY18-500" fmla="*/ 321469 h 4108405"/>
                  <a:gd name="connsiteX19-501" fmla="*/ 2290461 w 4228949"/>
                  <a:gd name="connsiteY19-502" fmla="*/ 321469 h 4108405"/>
                  <a:gd name="connsiteX20-503" fmla="*/ 2090436 w 4228949"/>
                  <a:gd name="connsiteY20-504" fmla="*/ 9092 h 4108405"/>
                  <a:gd name="connsiteX21-505" fmla="*/ 2090436 w 4228949"/>
                  <a:gd name="connsiteY21-506" fmla="*/ 321165 h 4108405"/>
                  <a:gd name="connsiteX22-507" fmla="*/ 739525 w 4228949"/>
                  <a:gd name="connsiteY22-508" fmla="*/ 1076860 h 4108405"/>
                  <a:gd name="connsiteX23-509" fmla="*/ 470434 w 4228949"/>
                  <a:gd name="connsiteY23-510" fmla="*/ 917744 h 4108405"/>
                  <a:gd name="connsiteX24-511" fmla="*/ 2090436 w 4228949"/>
                  <a:gd name="connsiteY24-512" fmla="*/ 9092 h 4108405"/>
                  <a:gd name="connsiteX25-513" fmla="*/ 2090436 w 4228949"/>
                  <a:gd name="connsiteY25-514" fmla="*/ 0 h 4108405"/>
                  <a:gd name="connsiteX26-515" fmla="*/ 2176946 w 4228949"/>
                  <a:gd name="connsiteY26-516" fmla="*/ 4724 h 4108405"/>
                  <a:gd name="connsiteX27-517" fmla="*/ 2090436 w 4228949"/>
                  <a:gd name="connsiteY27-518" fmla="*/ 9092 h 4108405"/>
                  <a:gd name="connsiteX28-519" fmla="*/ 2090436 w 4228949"/>
                  <a:gd name="connsiteY28-520" fmla="*/ 0 h 4108405"/>
                  <a:gd name="connsiteX0-521" fmla="*/ 739525 w 4228949"/>
                  <a:gd name="connsiteY0-522" fmla="*/ 1076860 h 4108405"/>
                  <a:gd name="connsiteX1-523" fmla="*/ 742648 w 4228949"/>
                  <a:gd name="connsiteY1-524" fmla="*/ 1078706 h 4108405"/>
                  <a:gd name="connsiteX2-525" fmla="*/ 739525 w 4228949"/>
                  <a:gd name="connsiteY2-526" fmla="*/ 1076860 h 4108405"/>
                  <a:gd name="connsiteX3-527" fmla="*/ 468805 w 4228949"/>
                  <a:gd name="connsiteY3-528" fmla="*/ 916781 h 4108405"/>
                  <a:gd name="connsiteX4-529" fmla="*/ 470434 w 4228949"/>
                  <a:gd name="connsiteY4-530" fmla="*/ 917744 h 4108405"/>
                  <a:gd name="connsiteX5-531" fmla="*/ 468805 w 4228949"/>
                  <a:gd name="connsiteY5-532" fmla="*/ 916781 h 4108405"/>
                  <a:gd name="connsiteX6-533" fmla="*/ 2176945 w 4228949"/>
                  <a:gd name="connsiteY6-534" fmla="*/ 316797 h 4108405"/>
                  <a:gd name="connsiteX7-535" fmla="*/ 2269473 w 4228949"/>
                  <a:gd name="connsiteY7-536" fmla="*/ 321469 h 4108405"/>
                  <a:gd name="connsiteX8-537" fmla="*/ 2090436 w 4228949"/>
                  <a:gd name="connsiteY8-538" fmla="*/ 321469 h 4108405"/>
                  <a:gd name="connsiteX9-539" fmla="*/ 2090436 w 4228949"/>
                  <a:gd name="connsiteY9-540" fmla="*/ 321165 h 4108405"/>
                  <a:gd name="connsiteX10-541" fmla="*/ 2176945 w 4228949"/>
                  <a:gd name="connsiteY10-542" fmla="*/ 316797 h 4108405"/>
                  <a:gd name="connsiteX11-543" fmla="*/ 2290461 w 4228949"/>
                  <a:gd name="connsiteY11-544" fmla="*/ 321469 h 4108405"/>
                  <a:gd name="connsiteX12-545" fmla="*/ 4228786 w 4228949"/>
                  <a:gd name="connsiteY12-546" fmla="*/ 2056565 h 4108405"/>
                  <a:gd name="connsiteX13-547" fmla="*/ 2176946 w 4228949"/>
                  <a:gd name="connsiteY13-548" fmla="*/ 4108405 h 4108405"/>
                  <a:gd name="connsiteX14-549" fmla="*/ 125105 w 4228949"/>
                  <a:gd name="connsiteY14-550" fmla="*/ 2056565 h 4108405"/>
                  <a:gd name="connsiteX15-551" fmla="*/ 437178 w 4228949"/>
                  <a:gd name="connsiteY15-552" fmla="*/ 2056564 h 4108405"/>
                  <a:gd name="connsiteX16-553" fmla="*/ 2176945 w 4228949"/>
                  <a:gd name="connsiteY16-554" fmla="*/ 3796331 h 4108405"/>
                  <a:gd name="connsiteX17-555" fmla="*/ 3916711 w 4228949"/>
                  <a:gd name="connsiteY17-556" fmla="*/ 2056564 h 4108405"/>
                  <a:gd name="connsiteX18-557" fmla="*/ 2269473 w 4228949"/>
                  <a:gd name="connsiteY18-558" fmla="*/ 321469 h 4108405"/>
                  <a:gd name="connsiteX19-559" fmla="*/ 2290461 w 4228949"/>
                  <a:gd name="connsiteY19-560" fmla="*/ 321469 h 4108405"/>
                  <a:gd name="connsiteX20-561" fmla="*/ 2090436 w 4228949"/>
                  <a:gd name="connsiteY20-562" fmla="*/ 9092 h 4108405"/>
                  <a:gd name="connsiteX21-563" fmla="*/ 2090436 w 4228949"/>
                  <a:gd name="connsiteY21-564" fmla="*/ 321165 h 4108405"/>
                  <a:gd name="connsiteX22-565" fmla="*/ 739525 w 4228949"/>
                  <a:gd name="connsiteY22-566" fmla="*/ 1076860 h 4108405"/>
                  <a:gd name="connsiteX23-567" fmla="*/ 470434 w 4228949"/>
                  <a:gd name="connsiteY23-568" fmla="*/ 917744 h 4108405"/>
                  <a:gd name="connsiteX24-569" fmla="*/ 2090436 w 4228949"/>
                  <a:gd name="connsiteY24-570" fmla="*/ 9092 h 4108405"/>
                  <a:gd name="connsiteX25-571" fmla="*/ 2090436 w 4228949"/>
                  <a:gd name="connsiteY25-572" fmla="*/ 0 h 4108405"/>
                  <a:gd name="connsiteX26-573" fmla="*/ 2090436 w 4228949"/>
                  <a:gd name="connsiteY26-574" fmla="*/ 9092 h 4108405"/>
                  <a:gd name="connsiteX27-575" fmla="*/ 2090436 w 4228949"/>
                  <a:gd name="connsiteY27-576" fmla="*/ 0 h 4108405"/>
                  <a:gd name="connsiteX0-577" fmla="*/ 739525 w 4228925"/>
                  <a:gd name="connsiteY0-578" fmla="*/ 1076860 h 4108405"/>
                  <a:gd name="connsiteX1-579" fmla="*/ 742648 w 4228925"/>
                  <a:gd name="connsiteY1-580" fmla="*/ 1078706 h 4108405"/>
                  <a:gd name="connsiteX2-581" fmla="*/ 739525 w 4228925"/>
                  <a:gd name="connsiteY2-582" fmla="*/ 1076860 h 4108405"/>
                  <a:gd name="connsiteX3-583" fmla="*/ 468805 w 4228925"/>
                  <a:gd name="connsiteY3-584" fmla="*/ 916781 h 4108405"/>
                  <a:gd name="connsiteX4-585" fmla="*/ 470434 w 4228925"/>
                  <a:gd name="connsiteY4-586" fmla="*/ 917744 h 4108405"/>
                  <a:gd name="connsiteX5-587" fmla="*/ 468805 w 4228925"/>
                  <a:gd name="connsiteY5-588" fmla="*/ 916781 h 4108405"/>
                  <a:gd name="connsiteX6-589" fmla="*/ 2176945 w 4228925"/>
                  <a:gd name="connsiteY6-590" fmla="*/ 316797 h 4108405"/>
                  <a:gd name="connsiteX7-591" fmla="*/ 2269473 w 4228925"/>
                  <a:gd name="connsiteY7-592" fmla="*/ 321469 h 4108405"/>
                  <a:gd name="connsiteX8-593" fmla="*/ 2090436 w 4228925"/>
                  <a:gd name="connsiteY8-594" fmla="*/ 321469 h 4108405"/>
                  <a:gd name="connsiteX9-595" fmla="*/ 2090436 w 4228925"/>
                  <a:gd name="connsiteY9-596" fmla="*/ 321165 h 4108405"/>
                  <a:gd name="connsiteX10-597" fmla="*/ 2176945 w 4228925"/>
                  <a:gd name="connsiteY10-598" fmla="*/ 316797 h 4108405"/>
                  <a:gd name="connsiteX11-599" fmla="*/ 2290461 w 4228925"/>
                  <a:gd name="connsiteY11-600" fmla="*/ 321469 h 4108405"/>
                  <a:gd name="connsiteX12-601" fmla="*/ 4228786 w 4228925"/>
                  <a:gd name="connsiteY12-602" fmla="*/ 2056565 h 4108405"/>
                  <a:gd name="connsiteX13-603" fmla="*/ 2176946 w 4228925"/>
                  <a:gd name="connsiteY13-604" fmla="*/ 4108405 h 4108405"/>
                  <a:gd name="connsiteX14-605" fmla="*/ 125105 w 4228925"/>
                  <a:gd name="connsiteY14-606" fmla="*/ 2056565 h 4108405"/>
                  <a:gd name="connsiteX15-607" fmla="*/ 437178 w 4228925"/>
                  <a:gd name="connsiteY15-608" fmla="*/ 2056564 h 4108405"/>
                  <a:gd name="connsiteX16-609" fmla="*/ 2176945 w 4228925"/>
                  <a:gd name="connsiteY16-610" fmla="*/ 3796331 h 4108405"/>
                  <a:gd name="connsiteX17-611" fmla="*/ 3916711 w 4228925"/>
                  <a:gd name="connsiteY17-612" fmla="*/ 2056564 h 4108405"/>
                  <a:gd name="connsiteX18-613" fmla="*/ 2290461 w 4228925"/>
                  <a:gd name="connsiteY18-614" fmla="*/ 321469 h 4108405"/>
                  <a:gd name="connsiteX19-615" fmla="*/ 2090436 w 4228925"/>
                  <a:gd name="connsiteY19-616" fmla="*/ 9092 h 4108405"/>
                  <a:gd name="connsiteX20-617" fmla="*/ 2090436 w 4228925"/>
                  <a:gd name="connsiteY20-618" fmla="*/ 321165 h 4108405"/>
                  <a:gd name="connsiteX21-619" fmla="*/ 739525 w 4228925"/>
                  <a:gd name="connsiteY21-620" fmla="*/ 1076860 h 4108405"/>
                  <a:gd name="connsiteX22-621" fmla="*/ 470434 w 4228925"/>
                  <a:gd name="connsiteY22-622" fmla="*/ 917744 h 4108405"/>
                  <a:gd name="connsiteX23-623" fmla="*/ 2090436 w 4228925"/>
                  <a:gd name="connsiteY23-624" fmla="*/ 9092 h 4108405"/>
                  <a:gd name="connsiteX24-625" fmla="*/ 2090436 w 4228925"/>
                  <a:gd name="connsiteY24-626" fmla="*/ 0 h 4108405"/>
                  <a:gd name="connsiteX25-627" fmla="*/ 2090436 w 4228925"/>
                  <a:gd name="connsiteY25-628" fmla="*/ 9092 h 4108405"/>
                  <a:gd name="connsiteX26-629" fmla="*/ 2090436 w 4228925"/>
                  <a:gd name="connsiteY26-630" fmla="*/ 0 h 4108405"/>
                  <a:gd name="connsiteX0-631" fmla="*/ 739525 w 4228925"/>
                  <a:gd name="connsiteY0-632" fmla="*/ 1076860 h 4108405"/>
                  <a:gd name="connsiteX1-633" fmla="*/ 742648 w 4228925"/>
                  <a:gd name="connsiteY1-634" fmla="*/ 1078706 h 4108405"/>
                  <a:gd name="connsiteX2-635" fmla="*/ 739525 w 4228925"/>
                  <a:gd name="connsiteY2-636" fmla="*/ 1076860 h 4108405"/>
                  <a:gd name="connsiteX3-637" fmla="*/ 468805 w 4228925"/>
                  <a:gd name="connsiteY3-638" fmla="*/ 916781 h 4108405"/>
                  <a:gd name="connsiteX4-639" fmla="*/ 470434 w 4228925"/>
                  <a:gd name="connsiteY4-640" fmla="*/ 917744 h 4108405"/>
                  <a:gd name="connsiteX5-641" fmla="*/ 468805 w 4228925"/>
                  <a:gd name="connsiteY5-642" fmla="*/ 916781 h 4108405"/>
                  <a:gd name="connsiteX6-643" fmla="*/ 2176945 w 4228925"/>
                  <a:gd name="connsiteY6-644" fmla="*/ 316797 h 4108405"/>
                  <a:gd name="connsiteX7-645" fmla="*/ 2090436 w 4228925"/>
                  <a:gd name="connsiteY7-646" fmla="*/ 321469 h 4108405"/>
                  <a:gd name="connsiteX8-647" fmla="*/ 2090436 w 4228925"/>
                  <a:gd name="connsiteY8-648" fmla="*/ 321165 h 4108405"/>
                  <a:gd name="connsiteX9-649" fmla="*/ 2176945 w 4228925"/>
                  <a:gd name="connsiteY9-650" fmla="*/ 316797 h 4108405"/>
                  <a:gd name="connsiteX10-651" fmla="*/ 2290461 w 4228925"/>
                  <a:gd name="connsiteY10-652" fmla="*/ 321469 h 4108405"/>
                  <a:gd name="connsiteX11-653" fmla="*/ 4228786 w 4228925"/>
                  <a:gd name="connsiteY11-654" fmla="*/ 2056565 h 4108405"/>
                  <a:gd name="connsiteX12-655" fmla="*/ 2176946 w 4228925"/>
                  <a:gd name="connsiteY12-656" fmla="*/ 4108405 h 4108405"/>
                  <a:gd name="connsiteX13-657" fmla="*/ 125105 w 4228925"/>
                  <a:gd name="connsiteY13-658" fmla="*/ 2056565 h 4108405"/>
                  <a:gd name="connsiteX14-659" fmla="*/ 437178 w 4228925"/>
                  <a:gd name="connsiteY14-660" fmla="*/ 2056564 h 4108405"/>
                  <a:gd name="connsiteX15-661" fmla="*/ 2176945 w 4228925"/>
                  <a:gd name="connsiteY15-662" fmla="*/ 3796331 h 4108405"/>
                  <a:gd name="connsiteX16-663" fmla="*/ 3916711 w 4228925"/>
                  <a:gd name="connsiteY16-664" fmla="*/ 2056564 h 4108405"/>
                  <a:gd name="connsiteX17-665" fmla="*/ 2290461 w 4228925"/>
                  <a:gd name="connsiteY17-666" fmla="*/ 321469 h 4108405"/>
                  <a:gd name="connsiteX18-667" fmla="*/ 2090436 w 4228925"/>
                  <a:gd name="connsiteY18-668" fmla="*/ 9092 h 4108405"/>
                  <a:gd name="connsiteX19-669" fmla="*/ 2090436 w 4228925"/>
                  <a:gd name="connsiteY19-670" fmla="*/ 321165 h 4108405"/>
                  <a:gd name="connsiteX20-671" fmla="*/ 739525 w 4228925"/>
                  <a:gd name="connsiteY20-672" fmla="*/ 1076860 h 4108405"/>
                  <a:gd name="connsiteX21-673" fmla="*/ 470434 w 4228925"/>
                  <a:gd name="connsiteY21-674" fmla="*/ 917744 h 4108405"/>
                  <a:gd name="connsiteX22-675" fmla="*/ 2090436 w 4228925"/>
                  <a:gd name="connsiteY22-676" fmla="*/ 9092 h 4108405"/>
                  <a:gd name="connsiteX23-677" fmla="*/ 2090436 w 4228925"/>
                  <a:gd name="connsiteY23-678" fmla="*/ 0 h 4108405"/>
                  <a:gd name="connsiteX24-679" fmla="*/ 2090436 w 4228925"/>
                  <a:gd name="connsiteY24-680" fmla="*/ 9092 h 4108405"/>
                  <a:gd name="connsiteX25-681" fmla="*/ 2090436 w 4228925"/>
                  <a:gd name="connsiteY25-682" fmla="*/ 0 h 4108405"/>
                  <a:gd name="connsiteX0-683" fmla="*/ 739525 w 4228925"/>
                  <a:gd name="connsiteY0-684" fmla="*/ 1076860 h 4108405"/>
                  <a:gd name="connsiteX1-685" fmla="*/ 742648 w 4228925"/>
                  <a:gd name="connsiteY1-686" fmla="*/ 1078706 h 4108405"/>
                  <a:gd name="connsiteX2-687" fmla="*/ 739525 w 4228925"/>
                  <a:gd name="connsiteY2-688" fmla="*/ 1076860 h 4108405"/>
                  <a:gd name="connsiteX3-689" fmla="*/ 468805 w 4228925"/>
                  <a:gd name="connsiteY3-690" fmla="*/ 916781 h 4108405"/>
                  <a:gd name="connsiteX4-691" fmla="*/ 470434 w 4228925"/>
                  <a:gd name="connsiteY4-692" fmla="*/ 917744 h 4108405"/>
                  <a:gd name="connsiteX5-693" fmla="*/ 468805 w 4228925"/>
                  <a:gd name="connsiteY5-694" fmla="*/ 916781 h 4108405"/>
                  <a:gd name="connsiteX6-695" fmla="*/ 2090436 w 4228925"/>
                  <a:gd name="connsiteY6-696" fmla="*/ 321165 h 4108405"/>
                  <a:gd name="connsiteX7-697" fmla="*/ 2090436 w 4228925"/>
                  <a:gd name="connsiteY7-698" fmla="*/ 321469 h 4108405"/>
                  <a:gd name="connsiteX8-699" fmla="*/ 2090436 w 4228925"/>
                  <a:gd name="connsiteY8-700" fmla="*/ 321165 h 4108405"/>
                  <a:gd name="connsiteX9-701" fmla="*/ 2290461 w 4228925"/>
                  <a:gd name="connsiteY9-702" fmla="*/ 321469 h 4108405"/>
                  <a:gd name="connsiteX10-703" fmla="*/ 4228786 w 4228925"/>
                  <a:gd name="connsiteY10-704" fmla="*/ 2056565 h 4108405"/>
                  <a:gd name="connsiteX11-705" fmla="*/ 2176946 w 4228925"/>
                  <a:gd name="connsiteY11-706" fmla="*/ 4108405 h 4108405"/>
                  <a:gd name="connsiteX12-707" fmla="*/ 125105 w 4228925"/>
                  <a:gd name="connsiteY12-708" fmla="*/ 2056565 h 4108405"/>
                  <a:gd name="connsiteX13-709" fmla="*/ 437178 w 4228925"/>
                  <a:gd name="connsiteY13-710" fmla="*/ 2056564 h 4108405"/>
                  <a:gd name="connsiteX14-711" fmla="*/ 2176945 w 4228925"/>
                  <a:gd name="connsiteY14-712" fmla="*/ 3796331 h 4108405"/>
                  <a:gd name="connsiteX15-713" fmla="*/ 3916711 w 4228925"/>
                  <a:gd name="connsiteY15-714" fmla="*/ 2056564 h 4108405"/>
                  <a:gd name="connsiteX16-715" fmla="*/ 2290461 w 4228925"/>
                  <a:gd name="connsiteY16-716" fmla="*/ 321469 h 4108405"/>
                  <a:gd name="connsiteX17-717" fmla="*/ 2090436 w 4228925"/>
                  <a:gd name="connsiteY17-718" fmla="*/ 9092 h 4108405"/>
                  <a:gd name="connsiteX18-719" fmla="*/ 2090436 w 4228925"/>
                  <a:gd name="connsiteY18-720" fmla="*/ 321165 h 4108405"/>
                  <a:gd name="connsiteX19-721" fmla="*/ 739525 w 4228925"/>
                  <a:gd name="connsiteY19-722" fmla="*/ 1076860 h 4108405"/>
                  <a:gd name="connsiteX20-723" fmla="*/ 470434 w 4228925"/>
                  <a:gd name="connsiteY20-724" fmla="*/ 917744 h 4108405"/>
                  <a:gd name="connsiteX21-725" fmla="*/ 2090436 w 4228925"/>
                  <a:gd name="connsiteY21-726" fmla="*/ 9092 h 4108405"/>
                  <a:gd name="connsiteX22-727" fmla="*/ 2090436 w 4228925"/>
                  <a:gd name="connsiteY22-728" fmla="*/ 0 h 4108405"/>
                  <a:gd name="connsiteX23-729" fmla="*/ 2090436 w 4228925"/>
                  <a:gd name="connsiteY23-730" fmla="*/ 9092 h 4108405"/>
                  <a:gd name="connsiteX24-731" fmla="*/ 2090436 w 4228925"/>
                  <a:gd name="connsiteY24-732" fmla="*/ 0 h 4108405"/>
                  <a:gd name="connsiteX0-733" fmla="*/ 739525 w 4228925"/>
                  <a:gd name="connsiteY0-734" fmla="*/ 1067768 h 4099313"/>
                  <a:gd name="connsiteX1-735" fmla="*/ 742648 w 4228925"/>
                  <a:gd name="connsiteY1-736" fmla="*/ 1069614 h 4099313"/>
                  <a:gd name="connsiteX2-737" fmla="*/ 739525 w 4228925"/>
                  <a:gd name="connsiteY2-738" fmla="*/ 1067768 h 4099313"/>
                  <a:gd name="connsiteX3-739" fmla="*/ 468805 w 4228925"/>
                  <a:gd name="connsiteY3-740" fmla="*/ 907689 h 4099313"/>
                  <a:gd name="connsiteX4-741" fmla="*/ 470434 w 4228925"/>
                  <a:gd name="connsiteY4-742" fmla="*/ 908652 h 4099313"/>
                  <a:gd name="connsiteX5-743" fmla="*/ 468805 w 4228925"/>
                  <a:gd name="connsiteY5-744" fmla="*/ 907689 h 4099313"/>
                  <a:gd name="connsiteX6-745" fmla="*/ 2090436 w 4228925"/>
                  <a:gd name="connsiteY6-746" fmla="*/ 312073 h 4099313"/>
                  <a:gd name="connsiteX7-747" fmla="*/ 2090436 w 4228925"/>
                  <a:gd name="connsiteY7-748" fmla="*/ 312377 h 4099313"/>
                  <a:gd name="connsiteX8-749" fmla="*/ 2090436 w 4228925"/>
                  <a:gd name="connsiteY8-750" fmla="*/ 312073 h 4099313"/>
                  <a:gd name="connsiteX9-751" fmla="*/ 2290461 w 4228925"/>
                  <a:gd name="connsiteY9-752" fmla="*/ 312377 h 4099313"/>
                  <a:gd name="connsiteX10-753" fmla="*/ 4228786 w 4228925"/>
                  <a:gd name="connsiteY10-754" fmla="*/ 2047473 h 4099313"/>
                  <a:gd name="connsiteX11-755" fmla="*/ 2176946 w 4228925"/>
                  <a:gd name="connsiteY11-756" fmla="*/ 4099313 h 4099313"/>
                  <a:gd name="connsiteX12-757" fmla="*/ 125105 w 4228925"/>
                  <a:gd name="connsiteY12-758" fmla="*/ 2047473 h 4099313"/>
                  <a:gd name="connsiteX13-759" fmla="*/ 437178 w 4228925"/>
                  <a:gd name="connsiteY13-760" fmla="*/ 2047472 h 4099313"/>
                  <a:gd name="connsiteX14-761" fmla="*/ 2176945 w 4228925"/>
                  <a:gd name="connsiteY14-762" fmla="*/ 3787239 h 4099313"/>
                  <a:gd name="connsiteX15-763" fmla="*/ 3916711 w 4228925"/>
                  <a:gd name="connsiteY15-764" fmla="*/ 2047472 h 4099313"/>
                  <a:gd name="connsiteX16-765" fmla="*/ 2290461 w 4228925"/>
                  <a:gd name="connsiteY16-766" fmla="*/ 312377 h 4099313"/>
                  <a:gd name="connsiteX17-767" fmla="*/ 2090436 w 4228925"/>
                  <a:gd name="connsiteY17-768" fmla="*/ 0 h 4099313"/>
                  <a:gd name="connsiteX18-769" fmla="*/ 2090436 w 4228925"/>
                  <a:gd name="connsiteY18-770" fmla="*/ 312073 h 4099313"/>
                  <a:gd name="connsiteX19-771" fmla="*/ 739525 w 4228925"/>
                  <a:gd name="connsiteY19-772" fmla="*/ 1067768 h 4099313"/>
                  <a:gd name="connsiteX20-773" fmla="*/ 470434 w 4228925"/>
                  <a:gd name="connsiteY20-774" fmla="*/ 908652 h 4099313"/>
                  <a:gd name="connsiteX21-775" fmla="*/ 2090436 w 4228925"/>
                  <a:gd name="connsiteY21-776" fmla="*/ 0 h 4099313"/>
                  <a:gd name="connsiteX0-777" fmla="*/ 739525 w 4353891"/>
                  <a:gd name="connsiteY0-778" fmla="*/ 1067768 h 4099313"/>
                  <a:gd name="connsiteX1-779" fmla="*/ 742648 w 4353891"/>
                  <a:gd name="connsiteY1-780" fmla="*/ 1069614 h 4099313"/>
                  <a:gd name="connsiteX2-781" fmla="*/ 739525 w 4353891"/>
                  <a:gd name="connsiteY2-782" fmla="*/ 1067768 h 4099313"/>
                  <a:gd name="connsiteX3-783" fmla="*/ 468805 w 4353891"/>
                  <a:gd name="connsiteY3-784" fmla="*/ 907689 h 4099313"/>
                  <a:gd name="connsiteX4-785" fmla="*/ 470434 w 4353891"/>
                  <a:gd name="connsiteY4-786" fmla="*/ 908652 h 4099313"/>
                  <a:gd name="connsiteX5-787" fmla="*/ 468805 w 4353891"/>
                  <a:gd name="connsiteY5-788" fmla="*/ 907689 h 4099313"/>
                  <a:gd name="connsiteX6-789" fmla="*/ 2090436 w 4353891"/>
                  <a:gd name="connsiteY6-790" fmla="*/ 312073 h 4099313"/>
                  <a:gd name="connsiteX7-791" fmla="*/ 2090436 w 4353891"/>
                  <a:gd name="connsiteY7-792" fmla="*/ 312377 h 4099313"/>
                  <a:gd name="connsiteX8-793" fmla="*/ 2090436 w 4353891"/>
                  <a:gd name="connsiteY8-794" fmla="*/ 312073 h 4099313"/>
                  <a:gd name="connsiteX9-795" fmla="*/ 3916711 w 4353891"/>
                  <a:gd name="connsiteY9-796" fmla="*/ 2047472 h 4099313"/>
                  <a:gd name="connsiteX10-797" fmla="*/ 4228786 w 4353891"/>
                  <a:gd name="connsiteY10-798" fmla="*/ 2047473 h 4099313"/>
                  <a:gd name="connsiteX11-799" fmla="*/ 2176946 w 4353891"/>
                  <a:gd name="connsiteY11-800" fmla="*/ 4099313 h 4099313"/>
                  <a:gd name="connsiteX12-801" fmla="*/ 125105 w 4353891"/>
                  <a:gd name="connsiteY12-802" fmla="*/ 2047473 h 4099313"/>
                  <a:gd name="connsiteX13-803" fmla="*/ 437178 w 4353891"/>
                  <a:gd name="connsiteY13-804" fmla="*/ 2047472 h 4099313"/>
                  <a:gd name="connsiteX14-805" fmla="*/ 2176945 w 4353891"/>
                  <a:gd name="connsiteY14-806" fmla="*/ 3787239 h 4099313"/>
                  <a:gd name="connsiteX15-807" fmla="*/ 3916711 w 4353891"/>
                  <a:gd name="connsiteY15-808" fmla="*/ 2047472 h 4099313"/>
                  <a:gd name="connsiteX16-809" fmla="*/ 2090436 w 4353891"/>
                  <a:gd name="connsiteY16-810" fmla="*/ 0 h 4099313"/>
                  <a:gd name="connsiteX17-811" fmla="*/ 2090436 w 4353891"/>
                  <a:gd name="connsiteY17-812" fmla="*/ 312073 h 4099313"/>
                  <a:gd name="connsiteX18-813" fmla="*/ 739525 w 4353891"/>
                  <a:gd name="connsiteY18-814" fmla="*/ 1067768 h 4099313"/>
                  <a:gd name="connsiteX19-815" fmla="*/ 470434 w 4353891"/>
                  <a:gd name="connsiteY19-816" fmla="*/ 908652 h 4099313"/>
                  <a:gd name="connsiteX20-817" fmla="*/ 2090436 w 4353891"/>
                  <a:gd name="connsiteY20-818" fmla="*/ 0 h 4099313"/>
                  <a:gd name="connsiteX0-819" fmla="*/ 614420 w 4228786"/>
                  <a:gd name="connsiteY0-820" fmla="*/ 1067768 h 4099313"/>
                  <a:gd name="connsiteX1-821" fmla="*/ 617543 w 4228786"/>
                  <a:gd name="connsiteY1-822" fmla="*/ 1069614 h 4099313"/>
                  <a:gd name="connsiteX2-823" fmla="*/ 614420 w 4228786"/>
                  <a:gd name="connsiteY2-824" fmla="*/ 1067768 h 4099313"/>
                  <a:gd name="connsiteX3-825" fmla="*/ 343700 w 4228786"/>
                  <a:gd name="connsiteY3-826" fmla="*/ 907689 h 4099313"/>
                  <a:gd name="connsiteX4-827" fmla="*/ 345329 w 4228786"/>
                  <a:gd name="connsiteY4-828" fmla="*/ 908652 h 4099313"/>
                  <a:gd name="connsiteX5-829" fmla="*/ 343700 w 4228786"/>
                  <a:gd name="connsiteY5-830" fmla="*/ 907689 h 4099313"/>
                  <a:gd name="connsiteX6-831" fmla="*/ 1965331 w 4228786"/>
                  <a:gd name="connsiteY6-832" fmla="*/ 312073 h 4099313"/>
                  <a:gd name="connsiteX7-833" fmla="*/ 1965331 w 4228786"/>
                  <a:gd name="connsiteY7-834" fmla="*/ 312377 h 4099313"/>
                  <a:gd name="connsiteX8-835" fmla="*/ 1965331 w 4228786"/>
                  <a:gd name="connsiteY8-836" fmla="*/ 312073 h 4099313"/>
                  <a:gd name="connsiteX9-837" fmla="*/ 3791606 w 4228786"/>
                  <a:gd name="connsiteY9-838" fmla="*/ 2047472 h 4099313"/>
                  <a:gd name="connsiteX10-839" fmla="*/ 4103681 w 4228786"/>
                  <a:gd name="connsiteY10-840" fmla="*/ 2047473 h 4099313"/>
                  <a:gd name="connsiteX11-841" fmla="*/ 2051841 w 4228786"/>
                  <a:gd name="connsiteY11-842" fmla="*/ 4099313 h 4099313"/>
                  <a:gd name="connsiteX12-843" fmla="*/ 0 w 4228786"/>
                  <a:gd name="connsiteY12-844" fmla="*/ 2047473 h 4099313"/>
                  <a:gd name="connsiteX13-845" fmla="*/ 2051840 w 4228786"/>
                  <a:gd name="connsiteY13-846" fmla="*/ 3787239 h 4099313"/>
                  <a:gd name="connsiteX14-847" fmla="*/ 3791606 w 4228786"/>
                  <a:gd name="connsiteY14-848" fmla="*/ 2047472 h 4099313"/>
                  <a:gd name="connsiteX15-849" fmla="*/ 1965331 w 4228786"/>
                  <a:gd name="connsiteY15-850" fmla="*/ 0 h 4099313"/>
                  <a:gd name="connsiteX16-851" fmla="*/ 1965331 w 4228786"/>
                  <a:gd name="connsiteY16-852" fmla="*/ 312073 h 4099313"/>
                  <a:gd name="connsiteX17-853" fmla="*/ 614420 w 4228786"/>
                  <a:gd name="connsiteY17-854" fmla="*/ 1067768 h 4099313"/>
                  <a:gd name="connsiteX18-855" fmla="*/ 345329 w 4228786"/>
                  <a:gd name="connsiteY18-856" fmla="*/ 908652 h 4099313"/>
                  <a:gd name="connsiteX19-857" fmla="*/ 1965331 w 4228786"/>
                  <a:gd name="connsiteY19-858" fmla="*/ 0 h 4099313"/>
                  <a:gd name="connsiteX0-859" fmla="*/ 270720 w 3885086"/>
                  <a:gd name="connsiteY0-860" fmla="*/ 1067768 h 4224418"/>
                  <a:gd name="connsiteX1-861" fmla="*/ 273843 w 3885086"/>
                  <a:gd name="connsiteY1-862" fmla="*/ 1069614 h 4224418"/>
                  <a:gd name="connsiteX2-863" fmla="*/ 270720 w 3885086"/>
                  <a:gd name="connsiteY2-864" fmla="*/ 1067768 h 4224418"/>
                  <a:gd name="connsiteX3-865" fmla="*/ 0 w 3885086"/>
                  <a:gd name="connsiteY3-866" fmla="*/ 907689 h 4224418"/>
                  <a:gd name="connsiteX4-867" fmla="*/ 1629 w 3885086"/>
                  <a:gd name="connsiteY4-868" fmla="*/ 908652 h 4224418"/>
                  <a:gd name="connsiteX5-869" fmla="*/ 0 w 3885086"/>
                  <a:gd name="connsiteY5-870" fmla="*/ 907689 h 4224418"/>
                  <a:gd name="connsiteX6-871" fmla="*/ 1621631 w 3885086"/>
                  <a:gd name="connsiteY6-872" fmla="*/ 312073 h 4224418"/>
                  <a:gd name="connsiteX7-873" fmla="*/ 1621631 w 3885086"/>
                  <a:gd name="connsiteY7-874" fmla="*/ 312377 h 4224418"/>
                  <a:gd name="connsiteX8-875" fmla="*/ 1621631 w 3885086"/>
                  <a:gd name="connsiteY8-876" fmla="*/ 312073 h 4224418"/>
                  <a:gd name="connsiteX9-877" fmla="*/ 3447906 w 3885086"/>
                  <a:gd name="connsiteY9-878" fmla="*/ 2047472 h 4224418"/>
                  <a:gd name="connsiteX10-879" fmla="*/ 3759981 w 3885086"/>
                  <a:gd name="connsiteY10-880" fmla="*/ 2047473 h 4224418"/>
                  <a:gd name="connsiteX11-881" fmla="*/ 1708141 w 3885086"/>
                  <a:gd name="connsiteY11-882" fmla="*/ 4099313 h 4224418"/>
                  <a:gd name="connsiteX12-883" fmla="*/ 1708140 w 3885086"/>
                  <a:gd name="connsiteY12-884" fmla="*/ 3787239 h 4224418"/>
                  <a:gd name="connsiteX13-885" fmla="*/ 3447906 w 3885086"/>
                  <a:gd name="connsiteY13-886" fmla="*/ 2047472 h 4224418"/>
                  <a:gd name="connsiteX14-887" fmla="*/ 1621631 w 3885086"/>
                  <a:gd name="connsiteY14-888" fmla="*/ 0 h 4224418"/>
                  <a:gd name="connsiteX15-889" fmla="*/ 1621631 w 3885086"/>
                  <a:gd name="connsiteY15-890" fmla="*/ 312073 h 4224418"/>
                  <a:gd name="connsiteX16-891" fmla="*/ 270720 w 3885086"/>
                  <a:gd name="connsiteY16-892" fmla="*/ 1067768 h 4224418"/>
                  <a:gd name="connsiteX17-893" fmla="*/ 1629 w 3885086"/>
                  <a:gd name="connsiteY17-894" fmla="*/ 908652 h 4224418"/>
                  <a:gd name="connsiteX18-895" fmla="*/ 1621631 w 3885086"/>
                  <a:gd name="connsiteY18-896" fmla="*/ 0 h 4224418"/>
                  <a:gd name="connsiteX0-897" fmla="*/ 270720 w 3885086"/>
                  <a:gd name="connsiteY0-898" fmla="*/ 1067768 h 4099313"/>
                  <a:gd name="connsiteX1-899" fmla="*/ 273843 w 3885086"/>
                  <a:gd name="connsiteY1-900" fmla="*/ 1069614 h 4099313"/>
                  <a:gd name="connsiteX2-901" fmla="*/ 270720 w 3885086"/>
                  <a:gd name="connsiteY2-902" fmla="*/ 1067768 h 4099313"/>
                  <a:gd name="connsiteX3-903" fmla="*/ 0 w 3885086"/>
                  <a:gd name="connsiteY3-904" fmla="*/ 907689 h 4099313"/>
                  <a:gd name="connsiteX4-905" fmla="*/ 1629 w 3885086"/>
                  <a:gd name="connsiteY4-906" fmla="*/ 908652 h 4099313"/>
                  <a:gd name="connsiteX5-907" fmla="*/ 0 w 3885086"/>
                  <a:gd name="connsiteY5-908" fmla="*/ 907689 h 4099313"/>
                  <a:gd name="connsiteX6-909" fmla="*/ 1621631 w 3885086"/>
                  <a:gd name="connsiteY6-910" fmla="*/ 312073 h 4099313"/>
                  <a:gd name="connsiteX7-911" fmla="*/ 1621631 w 3885086"/>
                  <a:gd name="connsiteY7-912" fmla="*/ 312377 h 4099313"/>
                  <a:gd name="connsiteX8-913" fmla="*/ 1621631 w 3885086"/>
                  <a:gd name="connsiteY8-914" fmla="*/ 312073 h 4099313"/>
                  <a:gd name="connsiteX9-915" fmla="*/ 3447906 w 3885086"/>
                  <a:gd name="connsiteY9-916" fmla="*/ 2047472 h 4099313"/>
                  <a:gd name="connsiteX10-917" fmla="*/ 3759981 w 3885086"/>
                  <a:gd name="connsiteY10-918" fmla="*/ 2047473 h 4099313"/>
                  <a:gd name="connsiteX11-919" fmla="*/ 1708141 w 3885086"/>
                  <a:gd name="connsiteY11-920" fmla="*/ 4099313 h 4099313"/>
                  <a:gd name="connsiteX12-921" fmla="*/ 3447906 w 3885086"/>
                  <a:gd name="connsiteY12-922" fmla="*/ 2047472 h 4099313"/>
                  <a:gd name="connsiteX13-923" fmla="*/ 1621631 w 3885086"/>
                  <a:gd name="connsiteY13-924" fmla="*/ 0 h 4099313"/>
                  <a:gd name="connsiteX14-925" fmla="*/ 1621631 w 3885086"/>
                  <a:gd name="connsiteY14-926" fmla="*/ 312073 h 4099313"/>
                  <a:gd name="connsiteX15-927" fmla="*/ 270720 w 3885086"/>
                  <a:gd name="connsiteY15-928" fmla="*/ 1067768 h 4099313"/>
                  <a:gd name="connsiteX16-929" fmla="*/ 1629 w 3885086"/>
                  <a:gd name="connsiteY16-930" fmla="*/ 908652 h 4099313"/>
                  <a:gd name="connsiteX17-931" fmla="*/ 1621631 w 3885086"/>
                  <a:gd name="connsiteY17-932" fmla="*/ 0 h 4099313"/>
                  <a:gd name="connsiteX0-933" fmla="*/ 270720 w 3760643"/>
                  <a:gd name="connsiteY0-934" fmla="*/ 1067768 h 2047473"/>
                  <a:gd name="connsiteX1-935" fmla="*/ 273843 w 3760643"/>
                  <a:gd name="connsiteY1-936" fmla="*/ 1069614 h 2047473"/>
                  <a:gd name="connsiteX2-937" fmla="*/ 270720 w 3760643"/>
                  <a:gd name="connsiteY2-938" fmla="*/ 1067768 h 2047473"/>
                  <a:gd name="connsiteX3-939" fmla="*/ 0 w 3760643"/>
                  <a:gd name="connsiteY3-940" fmla="*/ 907689 h 2047473"/>
                  <a:gd name="connsiteX4-941" fmla="*/ 1629 w 3760643"/>
                  <a:gd name="connsiteY4-942" fmla="*/ 908652 h 2047473"/>
                  <a:gd name="connsiteX5-943" fmla="*/ 0 w 3760643"/>
                  <a:gd name="connsiteY5-944" fmla="*/ 907689 h 2047473"/>
                  <a:gd name="connsiteX6-945" fmla="*/ 1621631 w 3760643"/>
                  <a:gd name="connsiteY6-946" fmla="*/ 312073 h 2047473"/>
                  <a:gd name="connsiteX7-947" fmla="*/ 1621631 w 3760643"/>
                  <a:gd name="connsiteY7-948" fmla="*/ 312377 h 2047473"/>
                  <a:gd name="connsiteX8-949" fmla="*/ 1621631 w 3760643"/>
                  <a:gd name="connsiteY8-950" fmla="*/ 312073 h 2047473"/>
                  <a:gd name="connsiteX9-951" fmla="*/ 3447906 w 3760643"/>
                  <a:gd name="connsiteY9-952" fmla="*/ 2047472 h 2047473"/>
                  <a:gd name="connsiteX10-953" fmla="*/ 3759981 w 3760643"/>
                  <a:gd name="connsiteY10-954" fmla="*/ 2047473 h 2047473"/>
                  <a:gd name="connsiteX11-955" fmla="*/ 3447906 w 3760643"/>
                  <a:gd name="connsiteY11-956" fmla="*/ 2047472 h 2047473"/>
                  <a:gd name="connsiteX12-957" fmla="*/ 1621631 w 3760643"/>
                  <a:gd name="connsiteY12-958" fmla="*/ 0 h 2047473"/>
                  <a:gd name="connsiteX13-959" fmla="*/ 1621631 w 3760643"/>
                  <a:gd name="connsiteY13-960" fmla="*/ 312073 h 2047473"/>
                  <a:gd name="connsiteX14-961" fmla="*/ 270720 w 3760643"/>
                  <a:gd name="connsiteY14-962" fmla="*/ 1067768 h 2047473"/>
                  <a:gd name="connsiteX15-963" fmla="*/ 1629 w 3760643"/>
                  <a:gd name="connsiteY15-964" fmla="*/ 908652 h 2047473"/>
                  <a:gd name="connsiteX16-965" fmla="*/ 1621631 w 3760643"/>
                  <a:gd name="connsiteY16-966" fmla="*/ 0 h 2047473"/>
                  <a:gd name="connsiteX0-967" fmla="*/ 270720 w 1621631"/>
                  <a:gd name="connsiteY0-968" fmla="*/ 1067768 h 1069614"/>
                  <a:gd name="connsiteX1-969" fmla="*/ 273843 w 1621631"/>
                  <a:gd name="connsiteY1-970" fmla="*/ 1069614 h 1069614"/>
                  <a:gd name="connsiteX2-971" fmla="*/ 270720 w 1621631"/>
                  <a:gd name="connsiteY2-972" fmla="*/ 1067768 h 1069614"/>
                  <a:gd name="connsiteX3-973" fmla="*/ 0 w 1621631"/>
                  <a:gd name="connsiteY3-974" fmla="*/ 907689 h 1069614"/>
                  <a:gd name="connsiteX4-975" fmla="*/ 1629 w 1621631"/>
                  <a:gd name="connsiteY4-976" fmla="*/ 908652 h 1069614"/>
                  <a:gd name="connsiteX5-977" fmla="*/ 0 w 1621631"/>
                  <a:gd name="connsiteY5-978" fmla="*/ 907689 h 1069614"/>
                  <a:gd name="connsiteX6-979" fmla="*/ 1621631 w 1621631"/>
                  <a:gd name="connsiteY6-980" fmla="*/ 312073 h 1069614"/>
                  <a:gd name="connsiteX7-981" fmla="*/ 1621631 w 1621631"/>
                  <a:gd name="connsiteY7-982" fmla="*/ 312377 h 1069614"/>
                  <a:gd name="connsiteX8-983" fmla="*/ 1621631 w 1621631"/>
                  <a:gd name="connsiteY8-984" fmla="*/ 312073 h 1069614"/>
                  <a:gd name="connsiteX9-985" fmla="*/ 1621631 w 1621631"/>
                  <a:gd name="connsiteY9-986" fmla="*/ 0 h 1069614"/>
                  <a:gd name="connsiteX10-987" fmla="*/ 1621631 w 1621631"/>
                  <a:gd name="connsiteY10-988" fmla="*/ 312073 h 1069614"/>
                  <a:gd name="connsiteX11-989" fmla="*/ 270720 w 1621631"/>
                  <a:gd name="connsiteY11-990" fmla="*/ 1067768 h 1069614"/>
                  <a:gd name="connsiteX12-991" fmla="*/ 1629 w 1621631"/>
                  <a:gd name="connsiteY12-992" fmla="*/ 908652 h 1069614"/>
                  <a:gd name="connsiteX13-993" fmla="*/ 1621631 w 1621631"/>
                  <a:gd name="connsiteY13-994" fmla="*/ 0 h 10696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</a:cxnLst>
                <a:rect l="l" t="t" r="r" b="b"/>
                <a:pathLst>
                  <a:path w="1621631" h="1069614">
                    <a:moveTo>
                      <a:pt x="270720" y="1067768"/>
                    </a:moveTo>
                    <a:lnTo>
                      <a:pt x="273843" y="1069614"/>
                    </a:lnTo>
                    <a:lnTo>
                      <a:pt x="270720" y="1067768"/>
                    </a:lnTo>
                    <a:close/>
                    <a:moveTo>
                      <a:pt x="0" y="907689"/>
                    </a:moveTo>
                    <a:lnTo>
                      <a:pt x="1629" y="908652"/>
                    </a:lnTo>
                    <a:lnTo>
                      <a:pt x="0" y="907689"/>
                    </a:lnTo>
                    <a:close/>
                    <a:moveTo>
                      <a:pt x="1621631" y="312073"/>
                    </a:moveTo>
                    <a:lnTo>
                      <a:pt x="1621631" y="312377"/>
                    </a:lnTo>
                    <a:lnTo>
                      <a:pt x="1621631" y="312073"/>
                    </a:lnTo>
                    <a:close/>
                    <a:moveTo>
                      <a:pt x="1621631" y="0"/>
                    </a:moveTo>
                    <a:lnTo>
                      <a:pt x="1621631" y="312073"/>
                    </a:lnTo>
                    <a:cubicBezTo>
                      <a:pt x="1059988" y="337356"/>
                      <a:pt x="568425" y="631117"/>
                      <a:pt x="270720" y="1067768"/>
                    </a:cubicBezTo>
                    <a:lnTo>
                      <a:pt x="1629" y="908652"/>
                    </a:lnTo>
                    <a:cubicBezTo>
                      <a:pt x="354259" y="380480"/>
                      <a:pt x="945677" y="25494"/>
                      <a:pt x="1621631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n-ea"/>
                </a:endParaRPr>
              </a:p>
            </p:txBody>
          </p:sp>
        </p:grpSp>
      </p:grpSp>
      <p:cxnSp>
        <p:nvCxnSpPr>
          <p:cNvPr id="50" name="直接连接符 49"/>
          <p:cNvCxnSpPr/>
          <p:nvPr/>
        </p:nvCxnSpPr>
        <p:spPr>
          <a:xfrm>
            <a:off x="7808525" y="2586965"/>
            <a:ext cx="295273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808525" y="3711629"/>
            <a:ext cx="295273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7808525" y="4836294"/>
            <a:ext cx="295273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7808525" y="1720079"/>
            <a:ext cx="2665725" cy="617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单击文本框，可修改文字内容，调整文字颜色和大小，祝你使用愉快。</a:t>
            </a:r>
            <a:endParaRPr lang="zh-CN" altLang="en-US" sz="12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808524" y="2868198"/>
            <a:ext cx="2665725" cy="617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单击文本框，可修改文字内容，调整文字颜色和大小，祝你使用愉快。</a:t>
            </a:r>
            <a:endParaRPr lang="zh-CN" altLang="en-US" sz="12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833212" y="3992861"/>
            <a:ext cx="2665725" cy="617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单击文本框，可修改文字内容，调整文字颜色和大小，祝你使用愉快。</a:t>
            </a:r>
            <a:endParaRPr lang="zh-CN" altLang="en-US" sz="12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808523" y="5117525"/>
            <a:ext cx="2665725" cy="617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ea"/>
              </a:rPr>
              <a:t>单击文本框，可修改文字内容，调整文字颜色和大小，祝你使用愉快。</a:t>
            </a:r>
            <a:endParaRPr lang="zh-CN" altLang="en-US" sz="1200" b="1" dirty="0">
              <a:solidFill>
                <a:schemeClr val="accent4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943225" y="3158041"/>
            <a:ext cx="22809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展望</a:t>
            </a:r>
            <a:endParaRPr lang="en-US" altLang="zh-CN" sz="4400" b="1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/>
            <a:r>
              <a:rPr lang="en-US" altLang="zh-CN" sz="4400" b="1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2021</a:t>
            </a:r>
            <a:endParaRPr lang="en-US" altLang="zh-CN" sz="4400" b="1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3" grpId="0"/>
      <p:bldP spid="54" grpId="0"/>
      <p:bldP spid="55" grpId="0"/>
      <p:bldP spid="56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íṧḷïḍe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/>
        </p:nvGrpSpPr>
        <p:grpSpPr>
          <a:xfrm>
            <a:off x="4511372" y="817421"/>
            <a:ext cx="2877157" cy="5050863"/>
            <a:chOff x="4657422" y="1131682"/>
            <a:chExt cx="2877157" cy="5050863"/>
          </a:xfrm>
          <a:gradFill>
            <a:gsLst>
              <a:gs pos="62500">
                <a:srgbClr val="FFFFAB"/>
              </a:gs>
              <a:gs pos="31000">
                <a:srgbClr val="A09036"/>
              </a:gs>
              <a:gs pos="17000">
                <a:srgbClr val="FFFFA6"/>
              </a:gs>
              <a:gs pos="21000">
                <a:srgbClr val="A09036"/>
              </a:gs>
            </a:gsLst>
            <a:lin ang="16200000" scaled="0"/>
          </a:gradFill>
        </p:grpSpPr>
        <p:sp>
          <p:nvSpPr>
            <p:cNvPr id="4" name="ïşlïḑè"/>
            <p:cNvSpPr/>
            <p:nvPr/>
          </p:nvSpPr>
          <p:spPr bwMode="auto">
            <a:xfrm>
              <a:off x="5493952" y="2798402"/>
              <a:ext cx="994966" cy="1001301"/>
            </a:xfrm>
            <a:custGeom>
              <a:avLst/>
              <a:gdLst>
                <a:gd name="T0" fmla="*/ 116 w 137"/>
                <a:gd name="T1" fmla="*/ 34 h 139"/>
                <a:gd name="T2" fmla="*/ 106 w 137"/>
                <a:gd name="T3" fmla="*/ 120 h 139"/>
                <a:gd name="T4" fmla="*/ 21 w 137"/>
                <a:gd name="T5" fmla="*/ 105 h 139"/>
                <a:gd name="T6" fmla="*/ 31 w 137"/>
                <a:gd name="T7" fmla="*/ 19 h 139"/>
                <a:gd name="T8" fmla="*/ 116 w 137"/>
                <a:gd name="T9" fmla="*/ 3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9">
                  <a:moveTo>
                    <a:pt x="116" y="34"/>
                  </a:moveTo>
                  <a:cubicBezTo>
                    <a:pt x="137" y="62"/>
                    <a:pt x="132" y="100"/>
                    <a:pt x="106" y="120"/>
                  </a:cubicBezTo>
                  <a:cubicBezTo>
                    <a:pt x="80" y="139"/>
                    <a:pt x="41" y="133"/>
                    <a:pt x="21" y="105"/>
                  </a:cubicBezTo>
                  <a:cubicBezTo>
                    <a:pt x="0" y="78"/>
                    <a:pt x="4" y="39"/>
                    <a:pt x="31" y="19"/>
                  </a:cubicBezTo>
                  <a:cubicBezTo>
                    <a:pt x="57" y="0"/>
                    <a:pt x="95" y="6"/>
                    <a:pt x="116" y="3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" name="íšḻíḍe"/>
            <p:cNvSpPr/>
            <p:nvPr/>
          </p:nvSpPr>
          <p:spPr bwMode="auto">
            <a:xfrm>
              <a:off x="5570000" y="2798402"/>
              <a:ext cx="899904" cy="956941"/>
            </a:xfrm>
            <a:custGeom>
              <a:avLst/>
              <a:gdLst>
                <a:gd name="T0" fmla="*/ 105 w 125"/>
                <a:gd name="T1" fmla="*/ 35 h 133"/>
                <a:gd name="T2" fmla="*/ 99 w 125"/>
                <a:gd name="T3" fmla="*/ 115 h 133"/>
                <a:gd name="T4" fmla="*/ 20 w 125"/>
                <a:gd name="T5" fmla="*/ 98 h 133"/>
                <a:gd name="T6" fmla="*/ 26 w 125"/>
                <a:gd name="T7" fmla="*/ 18 h 133"/>
                <a:gd name="T8" fmla="*/ 105 w 125"/>
                <a:gd name="T9" fmla="*/ 3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33">
                  <a:moveTo>
                    <a:pt x="105" y="35"/>
                  </a:moveTo>
                  <a:cubicBezTo>
                    <a:pt x="125" y="62"/>
                    <a:pt x="122" y="98"/>
                    <a:pt x="99" y="115"/>
                  </a:cubicBezTo>
                  <a:cubicBezTo>
                    <a:pt x="75" y="133"/>
                    <a:pt x="40" y="125"/>
                    <a:pt x="20" y="98"/>
                  </a:cubicBezTo>
                  <a:cubicBezTo>
                    <a:pt x="0" y="71"/>
                    <a:pt x="2" y="35"/>
                    <a:pt x="26" y="18"/>
                  </a:cubicBezTo>
                  <a:cubicBezTo>
                    <a:pt x="49" y="0"/>
                    <a:pt x="84" y="8"/>
                    <a:pt x="105" y="3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" name="îsľïḑè"/>
            <p:cNvSpPr/>
            <p:nvPr/>
          </p:nvSpPr>
          <p:spPr bwMode="auto">
            <a:xfrm>
              <a:off x="5658723" y="2906139"/>
              <a:ext cx="709783" cy="747807"/>
            </a:xfrm>
            <a:custGeom>
              <a:avLst/>
              <a:gdLst>
                <a:gd name="T0" fmla="*/ 83 w 98"/>
                <a:gd name="T1" fmla="*/ 27 h 104"/>
                <a:gd name="T2" fmla="*/ 78 w 98"/>
                <a:gd name="T3" fmla="*/ 90 h 104"/>
                <a:gd name="T4" fmla="*/ 16 w 98"/>
                <a:gd name="T5" fmla="*/ 77 h 104"/>
                <a:gd name="T6" fmla="*/ 21 w 98"/>
                <a:gd name="T7" fmla="*/ 13 h 104"/>
                <a:gd name="T8" fmla="*/ 83 w 98"/>
                <a:gd name="T9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04">
                  <a:moveTo>
                    <a:pt x="83" y="27"/>
                  </a:moveTo>
                  <a:cubicBezTo>
                    <a:pt x="98" y="48"/>
                    <a:pt x="96" y="76"/>
                    <a:pt x="78" y="90"/>
                  </a:cubicBezTo>
                  <a:cubicBezTo>
                    <a:pt x="60" y="104"/>
                    <a:pt x="32" y="98"/>
                    <a:pt x="16" y="77"/>
                  </a:cubicBezTo>
                  <a:cubicBezTo>
                    <a:pt x="0" y="55"/>
                    <a:pt x="2" y="27"/>
                    <a:pt x="21" y="13"/>
                  </a:cubicBezTo>
                  <a:cubicBezTo>
                    <a:pt x="39" y="0"/>
                    <a:pt x="67" y="5"/>
                    <a:pt x="8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7" name="îṡļîḑê"/>
            <p:cNvSpPr/>
            <p:nvPr/>
          </p:nvSpPr>
          <p:spPr bwMode="auto">
            <a:xfrm>
              <a:off x="5848844" y="3039221"/>
              <a:ext cx="342217" cy="462628"/>
            </a:xfrm>
            <a:custGeom>
              <a:avLst/>
              <a:gdLst>
                <a:gd name="T0" fmla="*/ 30 w 47"/>
                <a:gd name="T1" fmla="*/ 60 h 64"/>
                <a:gd name="T2" fmla="*/ 22 w 47"/>
                <a:gd name="T3" fmla="*/ 55 h 64"/>
                <a:gd name="T4" fmla="*/ 23 w 47"/>
                <a:gd name="T5" fmla="*/ 54 h 64"/>
                <a:gd name="T6" fmla="*/ 27 w 47"/>
                <a:gd name="T7" fmla="*/ 54 h 64"/>
                <a:gd name="T8" fmla="*/ 34 w 47"/>
                <a:gd name="T9" fmla="*/ 52 h 64"/>
                <a:gd name="T10" fmla="*/ 18 w 47"/>
                <a:gd name="T11" fmla="*/ 36 h 64"/>
                <a:gd name="T12" fmla="*/ 8 w 47"/>
                <a:gd name="T13" fmla="*/ 34 h 64"/>
                <a:gd name="T14" fmla="*/ 1 w 47"/>
                <a:gd name="T15" fmla="*/ 25 h 64"/>
                <a:gd name="T16" fmla="*/ 2 w 47"/>
                <a:gd name="T17" fmla="*/ 14 h 64"/>
                <a:gd name="T18" fmla="*/ 3 w 47"/>
                <a:gd name="T19" fmla="*/ 4 h 64"/>
                <a:gd name="T20" fmla="*/ 3 w 47"/>
                <a:gd name="T21" fmla="*/ 1 h 64"/>
                <a:gd name="T22" fmla="*/ 9 w 47"/>
                <a:gd name="T23" fmla="*/ 7 h 64"/>
                <a:gd name="T24" fmla="*/ 22 w 47"/>
                <a:gd name="T25" fmla="*/ 5 h 64"/>
                <a:gd name="T26" fmla="*/ 21 w 47"/>
                <a:gd name="T27" fmla="*/ 10 h 64"/>
                <a:gd name="T28" fmla="*/ 18 w 47"/>
                <a:gd name="T29" fmla="*/ 10 h 64"/>
                <a:gd name="T30" fmla="*/ 12 w 47"/>
                <a:gd name="T31" fmla="*/ 12 h 64"/>
                <a:gd name="T32" fmla="*/ 28 w 47"/>
                <a:gd name="T33" fmla="*/ 26 h 64"/>
                <a:gd name="T34" fmla="*/ 38 w 47"/>
                <a:gd name="T35" fmla="*/ 27 h 64"/>
                <a:gd name="T36" fmla="*/ 46 w 47"/>
                <a:gd name="T37" fmla="*/ 37 h 64"/>
                <a:gd name="T38" fmla="*/ 45 w 47"/>
                <a:gd name="T39" fmla="*/ 49 h 64"/>
                <a:gd name="T40" fmla="*/ 45 w 47"/>
                <a:gd name="T41" fmla="*/ 60 h 64"/>
                <a:gd name="T42" fmla="*/ 44 w 47"/>
                <a:gd name="T43" fmla="*/ 63 h 64"/>
                <a:gd name="T44" fmla="*/ 38 w 47"/>
                <a:gd name="T45" fmla="*/ 57 h 64"/>
                <a:gd name="T46" fmla="*/ 10 w 47"/>
                <a:gd name="T47" fmla="*/ 28 h 64"/>
                <a:gd name="T48" fmla="*/ 16 w 47"/>
                <a:gd name="T49" fmla="*/ 29 h 64"/>
                <a:gd name="T50" fmla="*/ 9 w 47"/>
                <a:gd name="T51" fmla="*/ 14 h 64"/>
                <a:gd name="T52" fmla="*/ 6 w 47"/>
                <a:gd name="T53" fmla="*/ 20 h 64"/>
                <a:gd name="T54" fmla="*/ 8 w 47"/>
                <a:gd name="T55" fmla="*/ 26 h 64"/>
                <a:gd name="T56" fmla="*/ 36 w 47"/>
                <a:gd name="T57" fmla="*/ 33 h 64"/>
                <a:gd name="T58" fmla="*/ 30 w 47"/>
                <a:gd name="T59" fmla="*/ 32 h 64"/>
                <a:gd name="T60" fmla="*/ 38 w 47"/>
                <a:gd name="T61" fmla="*/ 50 h 64"/>
                <a:gd name="T62" fmla="*/ 41 w 47"/>
                <a:gd name="T63" fmla="*/ 43 h 64"/>
                <a:gd name="T64" fmla="*/ 39 w 47"/>
                <a:gd name="T6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64">
                  <a:moveTo>
                    <a:pt x="38" y="57"/>
                  </a:moveTo>
                  <a:cubicBezTo>
                    <a:pt x="35" y="58"/>
                    <a:pt x="33" y="59"/>
                    <a:pt x="30" y="60"/>
                  </a:cubicBezTo>
                  <a:cubicBezTo>
                    <a:pt x="28" y="60"/>
                    <a:pt x="25" y="60"/>
                    <a:pt x="23" y="59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3"/>
                    <a:pt x="24" y="53"/>
                    <a:pt x="24" y="53"/>
                  </a:cubicBezTo>
                  <a:cubicBezTo>
                    <a:pt x="25" y="54"/>
                    <a:pt x="26" y="54"/>
                    <a:pt x="27" y="54"/>
                  </a:cubicBezTo>
                  <a:cubicBezTo>
                    <a:pt x="28" y="54"/>
                    <a:pt x="29" y="54"/>
                    <a:pt x="31" y="53"/>
                  </a:cubicBezTo>
                  <a:cubicBezTo>
                    <a:pt x="32" y="53"/>
                    <a:pt x="33" y="53"/>
                    <a:pt x="34" y="52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5"/>
                    <a:pt x="20" y="35"/>
                    <a:pt x="18" y="36"/>
                  </a:cubicBezTo>
                  <a:cubicBezTo>
                    <a:pt x="16" y="36"/>
                    <a:pt x="15" y="36"/>
                    <a:pt x="13" y="36"/>
                  </a:cubicBezTo>
                  <a:cubicBezTo>
                    <a:pt x="11" y="36"/>
                    <a:pt x="10" y="35"/>
                    <a:pt x="8" y="34"/>
                  </a:cubicBezTo>
                  <a:cubicBezTo>
                    <a:pt x="7" y="34"/>
                    <a:pt x="5" y="32"/>
                    <a:pt x="3" y="30"/>
                  </a:cubicBezTo>
                  <a:cubicBezTo>
                    <a:pt x="2" y="28"/>
                    <a:pt x="1" y="27"/>
                    <a:pt x="1" y="25"/>
                  </a:cubicBezTo>
                  <a:cubicBezTo>
                    <a:pt x="0" y="23"/>
                    <a:pt x="0" y="21"/>
                    <a:pt x="0" y="19"/>
                  </a:cubicBezTo>
                  <a:cubicBezTo>
                    <a:pt x="0" y="17"/>
                    <a:pt x="1" y="16"/>
                    <a:pt x="2" y="14"/>
                  </a:cubicBezTo>
                  <a:cubicBezTo>
                    <a:pt x="3" y="12"/>
                    <a:pt x="4" y="10"/>
                    <a:pt x="6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5"/>
                    <a:pt x="13" y="5"/>
                    <a:pt x="15" y="5"/>
                  </a:cubicBezTo>
                  <a:cubicBezTo>
                    <a:pt x="17" y="4"/>
                    <a:pt x="19" y="5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1" y="10"/>
                  </a:cubicBezTo>
                  <a:cubicBezTo>
                    <a:pt x="21" y="10"/>
                    <a:pt x="21" y="10"/>
                    <a:pt x="20" y="10"/>
                  </a:cubicBezTo>
                  <a:cubicBezTo>
                    <a:pt x="20" y="10"/>
                    <a:pt x="19" y="10"/>
                    <a:pt x="18" y="10"/>
                  </a:cubicBezTo>
                  <a:cubicBezTo>
                    <a:pt x="17" y="10"/>
                    <a:pt x="16" y="10"/>
                    <a:pt x="15" y="11"/>
                  </a:cubicBezTo>
                  <a:cubicBezTo>
                    <a:pt x="14" y="11"/>
                    <a:pt x="13" y="11"/>
                    <a:pt x="12" y="12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7"/>
                    <a:pt x="26" y="27"/>
                    <a:pt x="28" y="26"/>
                  </a:cubicBezTo>
                  <a:cubicBezTo>
                    <a:pt x="30" y="26"/>
                    <a:pt x="31" y="26"/>
                    <a:pt x="33" y="26"/>
                  </a:cubicBezTo>
                  <a:cubicBezTo>
                    <a:pt x="35" y="26"/>
                    <a:pt x="36" y="26"/>
                    <a:pt x="38" y="27"/>
                  </a:cubicBezTo>
                  <a:cubicBezTo>
                    <a:pt x="40" y="28"/>
                    <a:pt x="41" y="29"/>
                    <a:pt x="43" y="31"/>
                  </a:cubicBezTo>
                  <a:cubicBezTo>
                    <a:pt x="44" y="33"/>
                    <a:pt x="45" y="35"/>
                    <a:pt x="46" y="37"/>
                  </a:cubicBezTo>
                  <a:cubicBezTo>
                    <a:pt x="47" y="39"/>
                    <a:pt x="47" y="41"/>
                    <a:pt x="47" y="43"/>
                  </a:cubicBezTo>
                  <a:cubicBezTo>
                    <a:pt x="47" y="45"/>
                    <a:pt x="46" y="47"/>
                    <a:pt x="45" y="49"/>
                  </a:cubicBezTo>
                  <a:cubicBezTo>
                    <a:pt x="44" y="51"/>
                    <a:pt x="43" y="53"/>
                    <a:pt x="41" y="55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1"/>
                    <a:pt x="45" y="61"/>
                    <a:pt x="45" y="62"/>
                  </a:cubicBezTo>
                  <a:cubicBezTo>
                    <a:pt x="45" y="62"/>
                    <a:pt x="45" y="63"/>
                    <a:pt x="44" y="63"/>
                  </a:cubicBezTo>
                  <a:cubicBezTo>
                    <a:pt x="43" y="64"/>
                    <a:pt x="43" y="64"/>
                    <a:pt x="43" y="64"/>
                  </a:cubicBezTo>
                  <a:lnTo>
                    <a:pt x="38" y="57"/>
                  </a:lnTo>
                  <a:close/>
                  <a:moveTo>
                    <a:pt x="8" y="26"/>
                  </a:moveTo>
                  <a:cubicBezTo>
                    <a:pt x="8" y="27"/>
                    <a:pt x="9" y="28"/>
                    <a:pt x="10" y="28"/>
                  </a:cubicBezTo>
                  <a:cubicBezTo>
                    <a:pt x="11" y="29"/>
                    <a:pt x="12" y="29"/>
                    <a:pt x="13" y="29"/>
                  </a:cubicBezTo>
                  <a:cubicBezTo>
                    <a:pt x="14" y="29"/>
                    <a:pt x="15" y="29"/>
                    <a:pt x="16" y="29"/>
                  </a:cubicBezTo>
                  <a:cubicBezTo>
                    <a:pt x="17" y="29"/>
                    <a:pt x="18" y="29"/>
                    <a:pt x="19" y="2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7" y="16"/>
                    <a:pt x="7" y="17"/>
                  </a:cubicBezTo>
                  <a:cubicBezTo>
                    <a:pt x="6" y="18"/>
                    <a:pt x="6" y="19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cubicBezTo>
                    <a:pt x="7" y="24"/>
                    <a:pt x="7" y="25"/>
                    <a:pt x="8" y="26"/>
                  </a:cubicBezTo>
                  <a:close/>
                  <a:moveTo>
                    <a:pt x="39" y="36"/>
                  </a:moveTo>
                  <a:cubicBezTo>
                    <a:pt x="38" y="35"/>
                    <a:pt x="37" y="34"/>
                    <a:pt x="36" y="33"/>
                  </a:cubicBezTo>
                  <a:cubicBezTo>
                    <a:pt x="35" y="33"/>
                    <a:pt x="34" y="32"/>
                    <a:pt x="33" y="32"/>
                  </a:cubicBezTo>
                  <a:cubicBezTo>
                    <a:pt x="32" y="32"/>
                    <a:pt x="31" y="32"/>
                    <a:pt x="30" y="32"/>
                  </a:cubicBezTo>
                  <a:cubicBezTo>
                    <a:pt x="29" y="33"/>
                    <a:pt x="28" y="33"/>
                    <a:pt x="27" y="33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49"/>
                    <a:pt x="40" y="48"/>
                    <a:pt x="40" y="46"/>
                  </a:cubicBezTo>
                  <a:cubicBezTo>
                    <a:pt x="41" y="45"/>
                    <a:pt x="41" y="44"/>
                    <a:pt x="41" y="43"/>
                  </a:cubicBezTo>
                  <a:cubicBezTo>
                    <a:pt x="41" y="42"/>
                    <a:pt x="41" y="40"/>
                    <a:pt x="41" y="39"/>
                  </a:cubicBezTo>
                  <a:cubicBezTo>
                    <a:pt x="40" y="38"/>
                    <a:pt x="40" y="37"/>
                    <a:pt x="39" y="3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8" name="îṩľîďé"/>
            <p:cNvSpPr/>
            <p:nvPr/>
          </p:nvSpPr>
          <p:spPr bwMode="auto">
            <a:xfrm>
              <a:off x="5791806" y="1822451"/>
              <a:ext cx="918918" cy="963277"/>
            </a:xfrm>
            <a:custGeom>
              <a:avLst/>
              <a:gdLst>
                <a:gd name="T0" fmla="*/ 23 w 127"/>
                <a:gd name="T1" fmla="*/ 31 h 134"/>
                <a:gd name="T2" fmla="*/ 105 w 127"/>
                <a:gd name="T3" fmla="*/ 20 h 134"/>
                <a:gd name="T4" fmla="*/ 104 w 127"/>
                <a:gd name="T5" fmla="*/ 103 h 134"/>
                <a:gd name="T6" fmla="*/ 22 w 127"/>
                <a:gd name="T7" fmla="*/ 114 h 134"/>
                <a:gd name="T8" fmla="*/ 23 w 127"/>
                <a:gd name="T9" fmla="*/ 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4">
                  <a:moveTo>
                    <a:pt x="23" y="31"/>
                  </a:moveTo>
                  <a:cubicBezTo>
                    <a:pt x="46" y="5"/>
                    <a:pt x="83" y="0"/>
                    <a:pt x="105" y="20"/>
                  </a:cubicBezTo>
                  <a:cubicBezTo>
                    <a:pt x="127" y="40"/>
                    <a:pt x="127" y="77"/>
                    <a:pt x="104" y="103"/>
                  </a:cubicBezTo>
                  <a:cubicBezTo>
                    <a:pt x="81" y="129"/>
                    <a:pt x="44" y="134"/>
                    <a:pt x="22" y="114"/>
                  </a:cubicBezTo>
                  <a:cubicBezTo>
                    <a:pt x="0" y="94"/>
                    <a:pt x="0" y="57"/>
                    <a:pt x="23" y="3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" name="îśļíḍe"/>
            <p:cNvSpPr/>
            <p:nvPr/>
          </p:nvSpPr>
          <p:spPr bwMode="auto">
            <a:xfrm>
              <a:off x="5791806" y="1828790"/>
              <a:ext cx="861880" cy="899903"/>
            </a:xfrm>
            <a:custGeom>
              <a:avLst/>
              <a:gdLst>
                <a:gd name="T0" fmla="*/ 24 w 119"/>
                <a:gd name="T1" fmla="*/ 31 h 125"/>
                <a:gd name="T2" fmla="*/ 99 w 119"/>
                <a:gd name="T3" fmla="*/ 17 h 125"/>
                <a:gd name="T4" fmla="*/ 94 w 119"/>
                <a:gd name="T5" fmla="*/ 93 h 125"/>
                <a:gd name="T6" fmla="*/ 19 w 119"/>
                <a:gd name="T7" fmla="*/ 108 h 125"/>
                <a:gd name="T8" fmla="*/ 24 w 119"/>
                <a:gd name="T9" fmla="*/ 3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25">
                  <a:moveTo>
                    <a:pt x="24" y="31"/>
                  </a:moveTo>
                  <a:cubicBezTo>
                    <a:pt x="47" y="6"/>
                    <a:pt x="80" y="0"/>
                    <a:pt x="99" y="17"/>
                  </a:cubicBezTo>
                  <a:cubicBezTo>
                    <a:pt x="119" y="34"/>
                    <a:pt x="116" y="68"/>
                    <a:pt x="94" y="93"/>
                  </a:cubicBezTo>
                  <a:cubicBezTo>
                    <a:pt x="71" y="118"/>
                    <a:pt x="38" y="125"/>
                    <a:pt x="19" y="108"/>
                  </a:cubicBezTo>
                  <a:cubicBezTo>
                    <a:pt x="0" y="91"/>
                    <a:pt x="2" y="56"/>
                    <a:pt x="24" y="3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0" name="ïṧḷîďè"/>
            <p:cNvSpPr/>
            <p:nvPr/>
          </p:nvSpPr>
          <p:spPr bwMode="auto">
            <a:xfrm>
              <a:off x="5874193" y="1904838"/>
              <a:ext cx="678098" cy="709783"/>
            </a:xfrm>
            <a:custGeom>
              <a:avLst/>
              <a:gdLst>
                <a:gd name="T0" fmla="*/ 19 w 94"/>
                <a:gd name="T1" fmla="*/ 25 h 98"/>
                <a:gd name="T2" fmla="*/ 79 w 94"/>
                <a:gd name="T3" fmla="*/ 13 h 98"/>
                <a:gd name="T4" fmla="*/ 74 w 94"/>
                <a:gd name="T5" fmla="*/ 73 h 98"/>
                <a:gd name="T6" fmla="*/ 15 w 94"/>
                <a:gd name="T7" fmla="*/ 85 h 98"/>
                <a:gd name="T8" fmla="*/ 19 w 94"/>
                <a:gd name="T9" fmla="*/ 2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8">
                  <a:moveTo>
                    <a:pt x="19" y="25"/>
                  </a:moveTo>
                  <a:cubicBezTo>
                    <a:pt x="37" y="5"/>
                    <a:pt x="63" y="0"/>
                    <a:pt x="79" y="13"/>
                  </a:cubicBezTo>
                  <a:cubicBezTo>
                    <a:pt x="94" y="27"/>
                    <a:pt x="92" y="54"/>
                    <a:pt x="74" y="73"/>
                  </a:cubicBezTo>
                  <a:cubicBezTo>
                    <a:pt x="56" y="93"/>
                    <a:pt x="30" y="98"/>
                    <a:pt x="15" y="85"/>
                  </a:cubicBezTo>
                  <a:cubicBezTo>
                    <a:pt x="0" y="72"/>
                    <a:pt x="2" y="45"/>
                    <a:pt x="19" y="2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1" name="ísḻiḋê"/>
            <p:cNvSpPr/>
            <p:nvPr/>
          </p:nvSpPr>
          <p:spPr bwMode="auto">
            <a:xfrm>
              <a:off x="6007276" y="2063270"/>
              <a:ext cx="399255" cy="392915"/>
            </a:xfrm>
            <a:custGeom>
              <a:avLst/>
              <a:gdLst>
                <a:gd name="T0" fmla="*/ 52 w 55"/>
                <a:gd name="T1" fmla="*/ 14 h 54"/>
                <a:gd name="T2" fmla="*/ 49 w 55"/>
                <a:gd name="T3" fmla="*/ 22 h 54"/>
                <a:gd name="T4" fmla="*/ 47 w 55"/>
                <a:gd name="T5" fmla="*/ 22 h 54"/>
                <a:gd name="T6" fmla="*/ 47 w 55"/>
                <a:gd name="T7" fmla="*/ 18 h 54"/>
                <a:gd name="T8" fmla="*/ 44 w 55"/>
                <a:gd name="T9" fmla="*/ 12 h 54"/>
                <a:gd name="T10" fmla="*/ 31 w 55"/>
                <a:gd name="T11" fmla="*/ 31 h 54"/>
                <a:gd name="T12" fmla="*/ 31 w 55"/>
                <a:gd name="T13" fmla="*/ 40 h 54"/>
                <a:gd name="T14" fmla="*/ 23 w 55"/>
                <a:gd name="T15" fmla="*/ 50 h 54"/>
                <a:gd name="T16" fmla="*/ 13 w 55"/>
                <a:gd name="T17" fmla="*/ 51 h 54"/>
                <a:gd name="T18" fmla="*/ 4 w 55"/>
                <a:gd name="T19" fmla="*/ 53 h 54"/>
                <a:gd name="T20" fmla="*/ 1 w 55"/>
                <a:gd name="T21" fmla="*/ 53 h 54"/>
                <a:gd name="T22" fmla="*/ 5 w 55"/>
                <a:gd name="T23" fmla="*/ 46 h 54"/>
                <a:gd name="T24" fmla="*/ 2 w 55"/>
                <a:gd name="T25" fmla="*/ 36 h 54"/>
                <a:gd name="T26" fmla="*/ 7 w 55"/>
                <a:gd name="T27" fmla="*/ 35 h 54"/>
                <a:gd name="T28" fmla="*/ 8 w 55"/>
                <a:gd name="T29" fmla="*/ 37 h 54"/>
                <a:gd name="T30" fmla="*/ 10 w 55"/>
                <a:gd name="T31" fmla="*/ 42 h 54"/>
                <a:gd name="T32" fmla="*/ 21 w 55"/>
                <a:gd name="T33" fmla="*/ 24 h 54"/>
                <a:gd name="T34" fmla="*/ 21 w 55"/>
                <a:gd name="T35" fmla="*/ 15 h 54"/>
                <a:gd name="T36" fmla="*/ 29 w 55"/>
                <a:gd name="T37" fmla="*/ 5 h 54"/>
                <a:gd name="T38" fmla="*/ 40 w 55"/>
                <a:gd name="T39" fmla="*/ 3 h 54"/>
                <a:gd name="T40" fmla="*/ 51 w 55"/>
                <a:gd name="T41" fmla="*/ 1 h 54"/>
                <a:gd name="T42" fmla="*/ 53 w 55"/>
                <a:gd name="T43" fmla="*/ 0 h 54"/>
                <a:gd name="T44" fmla="*/ 48 w 55"/>
                <a:gd name="T45" fmla="*/ 8 h 54"/>
                <a:gd name="T46" fmla="*/ 25 w 55"/>
                <a:gd name="T47" fmla="*/ 40 h 54"/>
                <a:gd name="T48" fmla="*/ 26 w 55"/>
                <a:gd name="T49" fmla="*/ 35 h 54"/>
                <a:gd name="T50" fmla="*/ 12 w 55"/>
                <a:gd name="T51" fmla="*/ 45 h 54"/>
                <a:gd name="T52" fmla="*/ 18 w 55"/>
                <a:gd name="T53" fmla="*/ 46 h 54"/>
                <a:gd name="T54" fmla="*/ 24 w 55"/>
                <a:gd name="T55" fmla="*/ 43 h 54"/>
                <a:gd name="T56" fmla="*/ 27 w 55"/>
                <a:gd name="T57" fmla="*/ 15 h 54"/>
                <a:gd name="T58" fmla="*/ 27 w 55"/>
                <a:gd name="T59" fmla="*/ 21 h 54"/>
                <a:gd name="T60" fmla="*/ 42 w 55"/>
                <a:gd name="T61" fmla="*/ 10 h 54"/>
                <a:gd name="T62" fmla="*/ 35 w 55"/>
                <a:gd name="T63" fmla="*/ 8 h 54"/>
                <a:gd name="T64" fmla="*/ 28 w 55"/>
                <a:gd name="T6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5" h="54">
                  <a:moveTo>
                    <a:pt x="48" y="8"/>
                  </a:moveTo>
                  <a:cubicBezTo>
                    <a:pt x="50" y="10"/>
                    <a:pt x="51" y="12"/>
                    <a:pt x="52" y="14"/>
                  </a:cubicBezTo>
                  <a:cubicBezTo>
                    <a:pt x="52" y="16"/>
                    <a:pt x="53" y="19"/>
                    <a:pt x="52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7" y="22"/>
                    <a:pt x="47" y="21"/>
                  </a:cubicBezTo>
                  <a:cubicBezTo>
                    <a:pt x="47" y="20"/>
                    <a:pt x="47" y="19"/>
                    <a:pt x="47" y="18"/>
                  </a:cubicBezTo>
                  <a:cubicBezTo>
                    <a:pt x="47" y="17"/>
                    <a:pt x="46" y="16"/>
                    <a:pt x="46" y="15"/>
                  </a:cubicBezTo>
                  <a:cubicBezTo>
                    <a:pt x="46" y="14"/>
                    <a:pt x="45" y="13"/>
                    <a:pt x="44" y="12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1" y="30"/>
                    <a:pt x="31" y="31"/>
                  </a:cubicBezTo>
                  <a:cubicBezTo>
                    <a:pt x="32" y="33"/>
                    <a:pt x="32" y="34"/>
                    <a:pt x="32" y="36"/>
                  </a:cubicBezTo>
                  <a:cubicBezTo>
                    <a:pt x="32" y="37"/>
                    <a:pt x="32" y="39"/>
                    <a:pt x="31" y="40"/>
                  </a:cubicBezTo>
                  <a:cubicBezTo>
                    <a:pt x="31" y="42"/>
                    <a:pt x="29" y="44"/>
                    <a:pt x="28" y="46"/>
                  </a:cubicBezTo>
                  <a:cubicBezTo>
                    <a:pt x="27" y="47"/>
                    <a:pt x="25" y="49"/>
                    <a:pt x="23" y="50"/>
                  </a:cubicBezTo>
                  <a:cubicBezTo>
                    <a:pt x="22" y="51"/>
                    <a:pt x="20" y="51"/>
                    <a:pt x="18" y="52"/>
                  </a:cubicBezTo>
                  <a:cubicBezTo>
                    <a:pt x="17" y="52"/>
                    <a:pt x="15" y="52"/>
                    <a:pt x="13" y="51"/>
                  </a:cubicBezTo>
                  <a:cubicBezTo>
                    <a:pt x="11" y="51"/>
                    <a:pt x="9" y="50"/>
                    <a:pt x="8" y="49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3" y="53"/>
                    <a:pt x="3" y="53"/>
                    <a:pt x="3" y="54"/>
                  </a:cubicBezTo>
                  <a:cubicBezTo>
                    <a:pt x="2" y="54"/>
                    <a:pt x="2" y="54"/>
                    <a:pt x="1" y="5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5"/>
                    <a:pt x="3" y="43"/>
                    <a:pt x="3" y="41"/>
                  </a:cubicBezTo>
                  <a:cubicBezTo>
                    <a:pt x="2" y="39"/>
                    <a:pt x="2" y="38"/>
                    <a:pt x="2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4"/>
                    <a:pt x="6" y="34"/>
                    <a:pt x="7" y="35"/>
                  </a:cubicBezTo>
                  <a:cubicBezTo>
                    <a:pt x="7" y="35"/>
                    <a:pt x="7" y="35"/>
                    <a:pt x="7" y="36"/>
                  </a:cubicBezTo>
                  <a:cubicBezTo>
                    <a:pt x="7" y="36"/>
                    <a:pt x="8" y="37"/>
                    <a:pt x="8" y="37"/>
                  </a:cubicBezTo>
                  <a:cubicBezTo>
                    <a:pt x="8" y="38"/>
                    <a:pt x="8" y="39"/>
                    <a:pt x="8" y="40"/>
                  </a:cubicBezTo>
                  <a:cubicBezTo>
                    <a:pt x="9" y="41"/>
                    <a:pt x="9" y="41"/>
                    <a:pt x="10" y="42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2" y="27"/>
                    <a:pt x="22" y="26"/>
                    <a:pt x="21" y="24"/>
                  </a:cubicBezTo>
                  <a:cubicBezTo>
                    <a:pt x="21" y="23"/>
                    <a:pt x="20" y="21"/>
                    <a:pt x="20" y="20"/>
                  </a:cubicBezTo>
                  <a:cubicBezTo>
                    <a:pt x="20" y="18"/>
                    <a:pt x="20" y="17"/>
                    <a:pt x="21" y="15"/>
                  </a:cubicBezTo>
                  <a:cubicBezTo>
                    <a:pt x="21" y="13"/>
                    <a:pt x="22" y="12"/>
                    <a:pt x="24" y="10"/>
                  </a:cubicBezTo>
                  <a:cubicBezTo>
                    <a:pt x="26" y="8"/>
                    <a:pt x="27" y="7"/>
                    <a:pt x="29" y="5"/>
                  </a:cubicBezTo>
                  <a:cubicBezTo>
                    <a:pt x="31" y="4"/>
                    <a:pt x="33" y="3"/>
                    <a:pt x="35" y="3"/>
                  </a:cubicBezTo>
                  <a:cubicBezTo>
                    <a:pt x="37" y="3"/>
                    <a:pt x="39" y="3"/>
                    <a:pt x="40" y="3"/>
                  </a:cubicBezTo>
                  <a:cubicBezTo>
                    <a:pt x="42" y="3"/>
                    <a:pt x="44" y="4"/>
                    <a:pt x="46" y="6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0"/>
                    <a:pt x="51" y="0"/>
                    <a:pt x="52" y="0"/>
                  </a:cubicBezTo>
                  <a:cubicBezTo>
                    <a:pt x="52" y="0"/>
                    <a:pt x="53" y="0"/>
                    <a:pt x="53" y="0"/>
                  </a:cubicBezTo>
                  <a:cubicBezTo>
                    <a:pt x="55" y="1"/>
                    <a:pt x="55" y="1"/>
                    <a:pt x="55" y="1"/>
                  </a:cubicBezTo>
                  <a:lnTo>
                    <a:pt x="48" y="8"/>
                  </a:lnTo>
                  <a:close/>
                  <a:moveTo>
                    <a:pt x="24" y="43"/>
                  </a:moveTo>
                  <a:cubicBezTo>
                    <a:pt x="24" y="42"/>
                    <a:pt x="25" y="41"/>
                    <a:pt x="25" y="40"/>
                  </a:cubicBezTo>
                  <a:cubicBezTo>
                    <a:pt x="26" y="39"/>
                    <a:pt x="26" y="38"/>
                    <a:pt x="26" y="37"/>
                  </a:cubicBezTo>
                  <a:cubicBezTo>
                    <a:pt x="26" y="37"/>
                    <a:pt x="26" y="36"/>
                    <a:pt x="26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4" y="46"/>
                    <a:pt x="15" y="46"/>
                  </a:cubicBezTo>
                  <a:cubicBezTo>
                    <a:pt x="16" y="46"/>
                    <a:pt x="17" y="46"/>
                    <a:pt x="18" y="46"/>
                  </a:cubicBezTo>
                  <a:cubicBezTo>
                    <a:pt x="19" y="46"/>
                    <a:pt x="20" y="46"/>
                    <a:pt x="21" y="45"/>
                  </a:cubicBezTo>
                  <a:cubicBezTo>
                    <a:pt x="22" y="45"/>
                    <a:pt x="23" y="44"/>
                    <a:pt x="24" y="43"/>
                  </a:cubicBezTo>
                  <a:close/>
                  <a:moveTo>
                    <a:pt x="28" y="12"/>
                  </a:moveTo>
                  <a:cubicBezTo>
                    <a:pt x="28" y="13"/>
                    <a:pt x="27" y="14"/>
                    <a:pt x="27" y="15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6" y="20"/>
                    <a:pt x="27" y="21"/>
                  </a:cubicBezTo>
                  <a:cubicBezTo>
                    <a:pt x="27" y="22"/>
                    <a:pt x="27" y="23"/>
                    <a:pt x="28" y="24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1" y="9"/>
                    <a:pt x="39" y="9"/>
                    <a:pt x="38" y="8"/>
                  </a:cubicBezTo>
                  <a:cubicBezTo>
                    <a:pt x="37" y="8"/>
                    <a:pt x="36" y="8"/>
                    <a:pt x="35" y="8"/>
                  </a:cubicBezTo>
                  <a:cubicBezTo>
                    <a:pt x="34" y="9"/>
                    <a:pt x="33" y="9"/>
                    <a:pt x="32" y="10"/>
                  </a:cubicBezTo>
                  <a:cubicBezTo>
                    <a:pt x="31" y="10"/>
                    <a:pt x="29" y="11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2" name="ïṧļiďè"/>
            <p:cNvSpPr/>
            <p:nvPr/>
          </p:nvSpPr>
          <p:spPr bwMode="auto">
            <a:xfrm>
              <a:off x="5779131" y="5276302"/>
              <a:ext cx="557687" cy="183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3" name="í$líḍe"/>
            <p:cNvSpPr/>
            <p:nvPr/>
          </p:nvSpPr>
          <p:spPr bwMode="auto">
            <a:xfrm>
              <a:off x="5424239" y="3552544"/>
              <a:ext cx="1267470" cy="1330843"/>
            </a:xfrm>
            <a:custGeom>
              <a:avLst/>
              <a:gdLst>
                <a:gd name="T0" fmla="*/ 7 w 175"/>
                <a:gd name="T1" fmla="*/ 0 h 184"/>
                <a:gd name="T2" fmla="*/ 0 w 175"/>
                <a:gd name="T3" fmla="*/ 45 h 184"/>
                <a:gd name="T4" fmla="*/ 87 w 175"/>
                <a:gd name="T5" fmla="*/ 184 h 184"/>
                <a:gd name="T6" fmla="*/ 175 w 175"/>
                <a:gd name="T7" fmla="*/ 45 h 184"/>
                <a:gd name="T8" fmla="*/ 168 w 175"/>
                <a:gd name="T9" fmla="*/ 0 h 184"/>
                <a:gd name="T10" fmla="*/ 7 w 175"/>
                <a:gd name="T1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" h="184">
                  <a:moveTo>
                    <a:pt x="7" y="0"/>
                  </a:moveTo>
                  <a:cubicBezTo>
                    <a:pt x="2" y="14"/>
                    <a:pt x="0" y="29"/>
                    <a:pt x="0" y="45"/>
                  </a:cubicBezTo>
                  <a:cubicBezTo>
                    <a:pt x="0" y="107"/>
                    <a:pt x="36" y="160"/>
                    <a:pt x="87" y="184"/>
                  </a:cubicBezTo>
                  <a:cubicBezTo>
                    <a:pt x="139" y="160"/>
                    <a:pt x="175" y="107"/>
                    <a:pt x="175" y="45"/>
                  </a:cubicBezTo>
                  <a:cubicBezTo>
                    <a:pt x="175" y="29"/>
                    <a:pt x="172" y="14"/>
                    <a:pt x="168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4" name="ïŝḻíḓe"/>
            <p:cNvSpPr/>
            <p:nvPr/>
          </p:nvSpPr>
          <p:spPr bwMode="auto">
            <a:xfrm>
              <a:off x="5063012" y="3609582"/>
              <a:ext cx="874554" cy="1083688"/>
            </a:xfrm>
            <a:custGeom>
              <a:avLst/>
              <a:gdLst>
                <a:gd name="T0" fmla="*/ 121 w 121"/>
                <a:gd name="T1" fmla="*/ 150 h 150"/>
                <a:gd name="T2" fmla="*/ 112 w 121"/>
                <a:gd name="T3" fmla="*/ 149 h 150"/>
                <a:gd name="T4" fmla="*/ 0 w 121"/>
                <a:gd name="T5" fmla="*/ 16 h 150"/>
                <a:gd name="T6" fmla="*/ 1 w 121"/>
                <a:gd name="T7" fmla="*/ 8 h 150"/>
                <a:gd name="T8" fmla="*/ 1 w 121"/>
                <a:gd name="T9" fmla="*/ 0 h 150"/>
                <a:gd name="T10" fmla="*/ 121 w 121"/>
                <a:gd name="T11" fmla="*/ 0 h 150"/>
                <a:gd name="T12" fmla="*/ 121 w 121"/>
                <a:gd name="T13" fmla="*/ 150 h 150"/>
                <a:gd name="T14" fmla="*/ 17 w 121"/>
                <a:gd name="T15" fmla="*/ 17 h 150"/>
                <a:gd name="T16" fmla="*/ 104 w 121"/>
                <a:gd name="T17" fmla="*/ 131 h 150"/>
                <a:gd name="T18" fmla="*/ 104 w 121"/>
                <a:gd name="T19" fmla="*/ 17 h 150"/>
                <a:gd name="T20" fmla="*/ 17 w 121"/>
                <a:gd name="T2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50">
                  <a:moveTo>
                    <a:pt x="121" y="150"/>
                  </a:moveTo>
                  <a:cubicBezTo>
                    <a:pt x="112" y="149"/>
                    <a:pt x="112" y="149"/>
                    <a:pt x="112" y="149"/>
                  </a:cubicBezTo>
                  <a:cubicBezTo>
                    <a:pt x="48" y="143"/>
                    <a:pt x="0" y="85"/>
                    <a:pt x="0" y="16"/>
                  </a:cubicBezTo>
                  <a:cubicBezTo>
                    <a:pt x="0" y="13"/>
                    <a:pt x="0" y="11"/>
                    <a:pt x="1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21" y="0"/>
                    <a:pt x="121" y="0"/>
                    <a:pt x="121" y="0"/>
                  </a:cubicBezTo>
                  <a:lnTo>
                    <a:pt x="121" y="150"/>
                  </a:lnTo>
                  <a:close/>
                  <a:moveTo>
                    <a:pt x="17" y="17"/>
                  </a:moveTo>
                  <a:cubicBezTo>
                    <a:pt x="17" y="74"/>
                    <a:pt x="54" y="121"/>
                    <a:pt x="104" y="131"/>
                  </a:cubicBezTo>
                  <a:cubicBezTo>
                    <a:pt x="104" y="17"/>
                    <a:pt x="104" y="17"/>
                    <a:pt x="104" y="17"/>
                  </a:cubicBezTo>
                  <a:lnTo>
                    <a:pt x="17" y="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5" name="îsḷiďê"/>
            <p:cNvSpPr/>
            <p:nvPr/>
          </p:nvSpPr>
          <p:spPr bwMode="auto">
            <a:xfrm>
              <a:off x="6178386" y="3609582"/>
              <a:ext cx="868219" cy="1083688"/>
            </a:xfrm>
            <a:custGeom>
              <a:avLst/>
              <a:gdLst>
                <a:gd name="T0" fmla="*/ 0 w 120"/>
                <a:gd name="T1" fmla="*/ 150 h 150"/>
                <a:gd name="T2" fmla="*/ 0 w 120"/>
                <a:gd name="T3" fmla="*/ 0 h 150"/>
                <a:gd name="T4" fmla="*/ 120 w 120"/>
                <a:gd name="T5" fmla="*/ 0 h 150"/>
                <a:gd name="T6" fmla="*/ 120 w 120"/>
                <a:gd name="T7" fmla="*/ 8 h 150"/>
                <a:gd name="T8" fmla="*/ 120 w 120"/>
                <a:gd name="T9" fmla="*/ 16 h 150"/>
                <a:gd name="T10" fmla="*/ 9 w 120"/>
                <a:gd name="T11" fmla="*/ 149 h 150"/>
                <a:gd name="T12" fmla="*/ 0 w 120"/>
                <a:gd name="T13" fmla="*/ 150 h 150"/>
                <a:gd name="T14" fmla="*/ 16 w 120"/>
                <a:gd name="T15" fmla="*/ 17 h 150"/>
                <a:gd name="T16" fmla="*/ 16 w 120"/>
                <a:gd name="T17" fmla="*/ 131 h 150"/>
                <a:gd name="T18" fmla="*/ 104 w 120"/>
                <a:gd name="T19" fmla="*/ 17 h 150"/>
                <a:gd name="T20" fmla="*/ 16 w 120"/>
                <a:gd name="T2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50">
                  <a:moveTo>
                    <a:pt x="0" y="15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11"/>
                    <a:pt x="120" y="14"/>
                    <a:pt x="120" y="16"/>
                  </a:cubicBezTo>
                  <a:cubicBezTo>
                    <a:pt x="120" y="85"/>
                    <a:pt x="73" y="143"/>
                    <a:pt x="9" y="149"/>
                  </a:cubicBezTo>
                  <a:lnTo>
                    <a:pt x="0" y="150"/>
                  </a:lnTo>
                  <a:close/>
                  <a:moveTo>
                    <a:pt x="16" y="17"/>
                  </a:moveTo>
                  <a:cubicBezTo>
                    <a:pt x="16" y="131"/>
                    <a:pt x="16" y="131"/>
                    <a:pt x="16" y="131"/>
                  </a:cubicBezTo>
                  <a:cubicBezTo>
                    <a:pt x="67" y="121"/>
                    <a:pt x="103" y="74"/>
                    <a:pt x="104" y="17"/>
                  </a:cubicBezTo>
                  <a:lnTo>
                    <a:pt x="16" y="1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6" name="îşľidé"/>
            <p:cNvSpPr/>
            <p:nvPr/>
          </p:nvSpPr>
          <p:spPr bwMode="auto">
            <a:xfrm>
              <a:off x="5962916" y="4655243"/>
              <a:ext cx="183785" cy="74780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7" name="iṥlíḓe"/>
            <p:cNvSpPr/>
            <p:nvPr/>
          </p:nvSpPr>
          <p:spPr bwMode="auto">
            <a:xfrm>
              <a:off x="5570000" y="5333341"/>
              <a:ext cx="975952" cy="133086"/>
            </a:xfrm>
            <a:custGeom>
              <a:avLst/>
              <a:gdLst>
                <a:gd name="T0" fmla="*/ 135 w 135"/>
                <a:gd name="T1" fmla="*/ 19 h 19"/>
                <a:gd name="T2" fmla="*/ 135 w 135"/>
                <a:gd name="T3" fmla="*/ 10 h 19"/>
                <a:gd name="T4" fmla="*/ 127 w 135"/>
                <a:gd name="T5" fmla="*/ 0 h 19"/>
                <a:gd name="T6" fmla="*/ 8 w 135"/>
                <a:gd name="T7" fmla="*/ 0 h 19"/>
                <a:gd name="T8" fmla="*/ 0 w 135"/>
                <a:gd name="T9" fmla="*/ 10 h 19"/>
                <a:gd name="T10" fmla="*/ 0 w 135"/>
                <a:gd name="T11" fmla="*/ 19 h 19"/>
                <a:gd name="T12" fmla="*/ 135 w 13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19">
                  <a:moveTo>
                    <a:pt x="135" y="19"/>
                  </a:moveTo>
                  <a:cubicBezTo>
                    <a:pt x="135" y="10"/>
                    <a:pt x="135" y="10"/>
                    <a:pt x="135" y="10"/>
                  </a:cubicBezTo>
                  <a:cubicBezTo>
                    <a:pt x="135" y="5"/>
                    <a:pt x="132" y="0"/>
                    <a:pt x="12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35" y="1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8" name="ïṥľiďè"/>
            <p:cNvSpPr/>
            <p:nvPr/>
          </p:nvSpPr>
          <p:spPr bwMode="auto">
            <a:xfrm>
              <a:off x="5424239" y="3552544"/>
              <a:ext cx="621060" cy="1723758"/>
            </a:xfrm>
            <a:custGeom>
              <a:avLst/>
              <a:gdLst>
                <a:gd name="T0" fmla="*/ 7 w 86"/>
                <a:gd name="T1" fmla="*/ 0 h 238"/>
                <a:gd name="T2" fmla="*/ 0 w 86"/>
                <a:gd name="T3" fmla="*/ 45 h 238"/>
                <a:gd name="T4" fmla="*/ 75 w 86"/>
                <a:gd name="T5" fmla="*/ 177 h 238"/>
                <a:gd name="T6" fmla="*/ 75 w 86"/>
                <a:gd name="T7" fmla="*/ 238 h 238"/>
                <a:gd name="T8" fmla="*/ 86 w 86"/>
                <a:gd name="T9" fmla="*/ 238 h 238"/>
                <a:gd name="T10" fmla="*/ 86 w 86"/>
                <a:gd name="T11" fmla="*/ 152 h 238"/>
                <a:gd name="T12" fmla="*/ 86 w 86"/>
                <a:gd name="T13" fmla="*/ 0 h 238"/>
                <a:gd name="T14" fmla="*/ 7 w 86"/>
                <a:gd name="T15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238">
                  <a:moveTo>
                    <a:pt x="7" y="0"/>
                  </a:moveTo>
                  <a:cubicBezTo>
                    <a:pt x="2" y="14"/>
                    <a:pt x="0" y="29"/>
                    <a:pt x="0" y="45"/>
                  </a:cubicBezTo>
                  <a:cubicBezTo>
                    <a:pt x="0" y="102"/>
                    <a:pt x="30" y="151"/>
                    <a:pt x="75" y="177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0"/>
                    <a:pt x="86" y="0"/>
                    <a:pt x="86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9" name="ïṥľîḑe"/>
            <p:cNvSpPr/>
            <p:nvPr/>
          </p:nvSpPr>
          <p:spPr bwMode="auto">
            <a:xfrm>
              <a:off x="5570000" y="5333341"/>
              <a:ext cx="475303" cy="133086"/>
            </a:xfrm>
            <a:custGeom>
              <a:avLst/>
              <a:gdLst>
                <a:gd name="T0" fmla="*/ 29 w 66"/>
                <a:gd name="T1" fmla="*/ 0 h 19"/>
                <a:gd name="T2" fmla="*/ 8 w 66"/>
                <a:gd name="T3" fmla="*/ 0 h 19"/>
                <a:gd name="T4" fmla="*/ 0 w 66"/>
                <a:gd name="T5" fmla="*/ 10 h 19"/>
                <a:gd name="T6" fmla="*/ 0 w 66"/>
                <a:gd name="T7" fmla="*/ 19 h 19"/>
                <a:gd name="T8" fmla="*/ 66 w 66"/>
                <a:gd name="T9" fmla="*/ 19 h 19"/>
                <a:gd name="T10" fmla="*/ 66 w 66"/>
                <a:gd name="T11" fmla="*/ 0 h 19"/>
                <a:gd name="T12" fmla="*/ 55 w 66"/>
                <a:gd name="T13" fmla="*/ 0 h 19"/>
                <a:gd name="T14" fmla="*/ 29 w 66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9">
                  <a:moveTo>
                    <a:pt x="2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0" name="îslîḍe"/>
            <p:cNvSpPr/>
            <p:nvPr/>
          </p:nvSpPr>
          <p:spPr bwMode="auto">
            <a:xfrm>
              <a:off x="5436914" y="5460088"/>
              <a:ext cx="1229446" cy="6020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1" name="iṥḻïḍê"/>
            <p:cNvSpPr/>
            <p:nvPr/>
          </p:nvSpPr>
          <p:spPr bwMode="auto">
            <a:xfrm>
              <a:off x="5582675" y="5605844"/>
              <a:ext cx="937928" cy="3105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2" name="ïṡ1ïḋê"/>
            <p:cNvSpPr/>
            <p:nvPr/>
          </p:nvSpPr>
          <p:spPr bwMode="auto">
            <a:xfrm>
              <a:off x="5392555" y="6036784"/>
              <a:ext cx="1324508" cy="1457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3" name="ïṥḻîḍè"/>
            <p:cNvSpPr/>
            <p:nvPr/>
          </p:nvSpPr>
          <p:spPr bwMode="auto">
            <a:xfrm>
              <a:off x="4879227" y="4946760"/>
              <a:ext cx="107737" cy="177446"/>
            </a:xfrm>
            <a:custGeom>
              <a:avLst/>
              <a:gdLst>
                <a:gd name="T0" fmla="*/ 8 w 15"/>
                <a:gd name="T1" fmla="*/ 24 h 24"/>
                <a:gd name="T2" fmla="*/ 0 w 15"/>
                <a:gd name="T3" fmla="*/ 16 h 24"/>
                <a:gd name="T4" fmla="*/ 0 w 15"/>
                <a:gd name="T5" fmla="*/ 8 h 24"/>
                <a:gd name="T6" fmla="*/ 8 w 15"/>
                <a:gd name="T7" fmla="*/ 0 h 24"/>
                <a:gd name="T8" fmla="*/ 15 w 15"/>
                <a:gd name="T9" fmla="*/ 8 h 24"/>
                <a:gd name="T10" fmla="*/ 15 w 15"/>
                <a:gd name="T11" fmla="*/ 16 h 24"/>
                <a:gd name="T12" fmla="*/ 8 w 15"/>
                <a:gd name="T13" fmla="*/ 24 h 24"/>
                <a:gd name="T14" fmla="*/ 8 w 15"/>
                <a:gd name="T15" fmla="*/ 4 h 24"/>
                <a:gd name="T16" fmla="*/ 4 w 15"/>
                <a:gd name="T17" fmla="*/ 8 h 24"/>
                <a:gd name="T18" fmla="*/ 4 w 15"/>
                <a:gd name="T19" fmla="*/ 16 h 24"/>
                <a:gd name="T20" fmla="*/ 8 w 15"/>
                <a:gd name="T21" fmla="*/ 20 h 24"/>
                <a:gd name="T22" fmla="*/ 12 w 15"/>
                <a:gd name="T23" fmla="*/ 16 h 24"/>
                <a:gd name="T24" fmla="*/ 12 w 15"/>
                <a:gd name="T25" fmla="*/ 8 h 24"/>
                <a:gd name="T26" fmla="*/ 8 w 15"/>
                <a:gd name="T2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" h="24">
                  <a:moveTo>
                    <a:pt x="8" y="24"/>
                  </a:moveTo>
                  <a:cubicBezTo>
                    <a:pt x="3" y="24"/>
                    <a:pt x="0" y="20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20"/>
                    <a:pt x="12" y="24"/>
                    <a:pt x="8" y="24"/>
                  </a:cubicBezTo>
                  <a:close/>
                  <a:moveTo>
                    <a:pt x="8" y="4"/>
                  </a:moveTo>
                  <a:cubicBezTo>
                    <a:pt x="5" y="4"/>
                    <a:pt x="4" y="6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5" y="20"/>
                    <a:pt x="8" y="20"/>
                  </a:cubicBezTo>
                  <a:cubicBezTo>
                    <a:pt x="10" y="20"/>
                    <a:pt x="12" y="18"/>
                    <a:pt x="12" y="1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4" name="ïṩlíḍè"/>
            <p:cNvSpPr/>
            <p:nvPr/>
          </p:nvSpPr>
          <p:spPr bwMode="auto">
            <a:xfrm>
              <a:off x="5056673" y="5092521"/>
              <a:ext cx="114072" cy="164771"/>
            </a:xfrm>
            <a:custGeom>
              <a:avLst/>
              <a:gdLst>
                <a:gd name="T0" fmla="*/ 8 w 16"/>
                <a:gd name="T1" fmla="*/ 23 h 23"/>
                <a:gd name="T2" fmla="*/ 0 w 16"/>
                <a:gd name="T3" fmla="*/ 16 h 23"/>
                <a:gd name="T4" fmla="*/ 0 w 16"/>
                <a:gd name="T5" fmla="*/ 8 h 23"/>
                <a:gd name="T6" fmla="*/ 8 w 16"/>
                <a:gd name="T7" fmla="*/ 0 h 23"/>
                <a:gd name="T8" fmla="*/ 16 w 16"/>
                <a:gd name="T9" fmla="*/ 8 h 23"/>
                <a:gd name="T10" fmla="*/ 16 w 16"/>
                <a:gd name="T11" fmla="*/ 16 h 23"/>
                <a:gd name="T12" fmla="*/ 8 w 16"/>
                <a:gd name="T13" fmla="*/ 23 h 23"/>
                <a:gd name="T14" fmla="*/ 8 w 16"/>
                <a:gd name="T15" fmla="*/ 4 h 23"/>
                <a:gd name="T16" fmla="*/ 4 w 16"/>
                <a:gd name="T17" fmla="*/ 8 h 23"/>
                <a:gd name="T18" fmla="*/ 4 w 16"/>
                <a:gd name="T19" fmla="*/ 16 h 23"/>
                <a:gd name="T20" fmla="*/ 8 w 16"/>
                <a:gd name="T21" fmla="*/ 20 h 23"/>
                <a:gd name="T22" fmla="*/ 12 w 16"/>
                <a:gd name="T23" fmla="*/ 16 h 23"/>
                <a:gd name="T24" fmla="*/ 12 w 16"/>
                <a:gd name="T25" fmla="*/ 8 h 23"/>
                <a:gd name="T26" fmla="*/ 8 w 16"/>
                <a:gd name="T2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3">
                  <a:moveTo>
                    <a:pt x="8" y="23"/>
                  </a:moveTo>
                  <a:cubicBezTo>
                    <a:pt x="4" y="23"/>
                    <a:pt x="0" y="20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20"/>
                    <a:pt x="12" y="23"/>
                    <a:pt x="8" y="23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8"/>
                    <a:pt x="6" y="20"/>
                    <a:pt x="8" y="20"/>
                  </a:cubicBezTo>
                  <a:cubicBezTo>
                    <a:pt x="10" y="20"/>
                    <a:pt x="12" y="18"/>
                    <a:pt x="12" y="1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6"/>
                    <a:pt x="10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5" name="íSľíḑê"/>
            <p:cNvSpPr/>
            <p:nvPr/>
          </p:nvSpPr>
          <p:spPr bwMode="auto">
            <a:xfrm>
              <a:off x="5069348" y="4946760"/>
              <a:ext cx="114072" cy="120412"/>
            </a:xfrm>
            <a:custGeom>
              <a:avLst/>
              <a:gdLst>
                <a:gd name="T0" fmla="*/ 14 w 16"/>
                <a:gd name="T1" fmla="*/ 16 h 16"/>
                <a:gd name="T2" fmla="*/ 12 w 16"/>
                <a:gd name="T3" fmla="*/ 14 h 16"/>
                <a:gd name="T4" fmla="*/ 12 w 16"/>
                <a:gd name="T5" fmla="*/ 4 h 16"/>
                <a:gd name="T6" fmla="*/ 2 w 16"/>
                <a:gd name="T7" fmla="*/ 4 h 16"/>
                <a:gd name="T8" fmla="*/ 0 w 16"/>
                <a:gd name="T9" fmla="*/ 2 h 16"/>
                <a:gd name="T10" fmla="*/ 2 w 16"/>
                <a:gd name="T11" fmla="*/ 0 h 16"/>
                <a:gd name="T12" fmla="*/ 14 w 16"/>
                <a:gd name="T13" fmla="*/ 0 h 16"/>
                <a:gd name="T14" fmla="*/ 16 w 16"/>
                <a:gd name="T15" fmla="*/ 2 h 16"/>
                <a:gd name="T16" fmla="*/ 16 w 16"/>
                <a:gd name="T17" fmla="*/ 14 h 16"/>
                <a:gd name="T18" fmla="*/ 14 w 16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14" y="16"/>
                  </a:moveTo>
                  <a:cubicBezTo>
                    <a:pt x="13" y="16"/>
                    <a:pt x="12" y="15"/>
                    <a:pt x="12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5" y="16"/>
                    <a:pt x="14" y="1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6" name="iṡ1iḋe"/>
            <p:cNvSpPr/>
            <p:nvPr/>
          </p:nvSpPr>
          <p:spPr bwMode="auto">
            <a:xfrm>
              <a:off x="4866553" y="4965775"/>
              <a:ext cx="304193" cy="297857"/>
            </a:xfrm>
            <a:custGeom>
              <a:avLst/>
              <a:gdLst>
                <a:gd name="T0" fmla="*/ 2 w 42"/>
                <a:gd name="T1" fmla="*/ 42 h 42"/>
                <a:gd name="T2" fmla="*/ 0 w 42"/>
                <a:gd name="T3" fmla="*/ 41 h 42"/>
                <a:gd name="T4" fmla="*/ 0 w 42"/>
                <a:gd name="T5" fmla="*/ 39 h 42"/>
                <a:gd name="T6" fmla="*/ 39 w 42"/>
                <a:gd name="T7" fmla="*/ 1 h 42"/>
                <a:gd name="T8" fmla="*/ 41 w 42"/>
                <a:gd name="T9" fmla="*/ 1 h 42"/>
                <a:gd name="T10" fmla="*/ 41 w 42"/>
                <a:gd name="T11" fmla="*/ 3 h 42"/>
                <a:gd name="T12" fmla="*/ 3 w 42"/>
                <a:gd name="T13" fmla="*/ 41 h 42"/>
                <a:gd name="T14" fmla="*/ 2 w 42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2" y="42"/>
                  </a:moveTo>
                  <a:cubicBezTo>
                    <a:pt x="1" y="42"/>
                    <a:pt x="1" y="42"/>
                    <a:pt x="0" y="41"/>
                  </a:cubicBezTo>
                  <a:cubicBezTo>
                    <a:pt x="0" y="41"/>
                    <a:pt x="0" y="40"/>
                    <a:pt x="0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1" y="0"/>
                    <a:pt x="41" y="1"/>
                  </a:cubicBezTo>
                  <a:cubicBezTo>
                    <a:pt x="42" y="1"/>
                    <a:pt x="42" y="2"/>
                    <a:pt x="41" y="3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2"/>
                    <a:pt x="2" y="42"/>
                    <a:pt x="2" y="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7" name="i$1ídé"/>
            <p:cNvSpPr/>
            <p:nvPr/>
          </p:nvSpPr>
          <p:spPr bwMode="auto">
            <a:xfrm>
              <a:off x="5550986" y="1632334"/>
              <a:ext cx="44363" cy="196460"/>
            </a:xfrm>
            <a:custGeom>
              <a:avLst/>
              <a:gdLst>
                <a:gd name="T0" fmla="*/ 3 w 6"/>
                <a:gd name="T1" fmla="*/ 27 h 27"/>
                <a:gd name="T2" fmla="*/ 0 w 6"/>
                <a:gd name="T3" fmla="*/ 24 h 27"/>
                <a:gd name="T4" fmla="*/ 0 w 6"/>
                <a:gd name="T5" fmla="*/ 3 h 27"/>
                <a:gd name="T6" fmla="*/ 3 w 6"/>
                <a:gd name="T7" fmla="*/ 0 h 27"/>
                <a:gd name="T8" fmla="*/ 6 w 6"/>
                <a:gd name="T9" fmla="*/ 3 h 27"/>
                <a:gd name="T10" fmla="*/ 6 w 6"/>
                <a:gd name="T11" fmla="*/ 24 h 27"/>
                <a:gd name="T12" fmla="*/ 3 w 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3" y="27"/>
                  </a:moveTo>
                  <a:cubicBezTo>
                    <a:pt x="1" y="27"/>
                    <a:pt x="0" y="26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5" y="27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8" name="islîḑe"/>
            <p:cNvSpPr/>
            <p:nvPr/>
          </p:nvSpPr>
          <p:spPr bwMode="auto">
            <a:xfrm>
              <a:off x="5474938" y="1708383"/>
              <a:ext cx="202795" cy="44363"/>
            </a:xfrm>
            <a:custGeom>
              <a:avLst/>
              <a:gdLst>
                <a:gd name="T0" fmla="*/ 25 w 28"/>
                <a:gd name="T1" fmla="*/ 6 h 6"/>
                <a:gd name="T2" fmla="*/ 3 w 28"/>
                <a:gd name="T3" fmla="*/ 6 h 6"/>
                <a:gd name="T4" fmla="*/ 0 w 28"/>
                <a:gd name="T5" fmla="*/ 3 h 6"/>
                <a:gd name="T6" fmla="*/ 3 w 28"/>
                <a:gd name="T7" fmla="*/ 0 h 6"/>
                <a:gd name="T8" fmla="*/ 25 w 28"/>
                <a:gd name="T9" fmla="*/ 0 h 6"/>
                <a:gd name="T10" fmla="*/ 28 w 28"/>
                <a:gd name="T11" fmla="*/ 3 h 6"/>
                <a:gd name="T12" fmla="*/ 25 w 2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">
                  <a:moveTo>
                    <a:pt x="2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1"/>
                    <a:pt x="28" y="3"/>
                  </a:cubicBezTo>
                  <a:cubicBezTo>
                    <a:pt x="28" y="4"/>
                    <a:pt x="2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9" name="iṧḷiḓê"/>
            <p:cNvSpPr/>
            <p:nvPr/>
          </p:nvSpPr>
          <p:spPr bwMode="auto">
            <a:xfrm>
              <a:off x="6362167" y="1131682"/>
              <a:ext cx="44363" cy="196460"/>
            </a:xfrm>
            <a:custGeom>
              <a:avLst/>
              <a:gdLst>
                <a:gd name="T0" fmla="*/ 3 w 6"/>
                <a:gd name="T1" fmla="*/ 27 h 27"/>
                <a:gd name="T2" fmla="*/ 0 w 6"/>
                <a:gd name="T3" fmla="*/ 24 h 27"/>
                <a:gd name="T4" fmla="*/ 0 w 6"/>
                <a:gd name="T5" fmla="*/ 3 h 27"/>
                <a:gd name="T6" fmla="*/ 3 w 6"/>
                <a:gd name="T7" fmla="*/ 0 h 27"/>
                <a:gd name="T8" fmla="*/ 6 w 6"/>
                <a:gd name="T9" fmla="*/ 3 h 27"/>
                <a:gd name="T10" fmla="*/ 6 w 6"/>
                <a:gd name="T11" fmla="*/ 24 h 27"/>
                <a:gd name="T12" fmla="*/ 3 w 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3" y="27"/>
                  </a:moveTo>
                  <a:cubicBezTo>
                    <a:pt x="1" y="27"/>
                    <a:pt x="0" y="25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6" y="1"/>
                    <a:pt x="6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5" y="27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0" name="ïṧlîḋè"/>
            <p:cNvSpPr/>
            <p:nvPr/>
          </p:nvSpPr>
          <p:spPr bwMode="auto">
            <a:xfrm>
              <a:off x="6286119" y="1207730"/>
              <a:ext cx="202795" cy="44363"/>
            </a:xfrm>
            <a:custGeom>
              <a:avLst/>
              <a:gdLst>
                <a:gd name="T0" fmla="*/ 25 w 28"/>
                <a:gd name="T1" fmla="*/ 6 h 6"/>
                <a:gd name="T2" fmla="*/ 3 w 28"/>
                <a:gd name="T3" fmla="*/ 6 h 6"/>
                <a:gd name="T4" fmla="*/ 0 w 28"/>
                <a:gd name="T5" fmla="*/ 3 h 6"/>
                <a:gd name="T6" fmla="*/ 3 w 28"/>
                <a:gd name="T7" fmla="*/ 0 h 6"/>
                <a:gd name="T8" fmla="*/ 25 w 28"/>
                <a:gd name="T9" fmla="*/ 0 h 6"/>
                <a:gd name="T10" fmla="*/ 28 w 28"/>
                <a:gd name="T11" fmla="*/ 3 h 6"/>
                <a:gd name="T12" fmla="*/ 25 w 2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">
                  <a:moveTo>
                    <a:pt x="2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2"/>
                    <a:pt x="28" y="3"/>
                  </a:cubicBezTo>
                  <a:cubicBezTo>
                    <a:pt x="28" y="5"/>
                    <a:pt x="2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1" name="îṣḷiḑê"/>
            <p:cNvSpPr/>
            <p:nvPr/>
          </p:nvSpPr>
          <p:spPr bwMode="auto">
            <a:xfrm>
              <a:off x="4733470" y="5688236"/>
              <a:ext cx="44363" cy="190120"/>
            </a:xfrm>
            <a:custGeom>
              <a:avLst/>
              <a:gdLst>
                <a:gd name="T0" fmla="*/ 3 w 6"/>
                <a:gd name="T1" fmla="*/ 27 h 27"/>
                <a:gd name="T2" fmla="*/ 0 w 6"/>
                <a:gd name="T3" fmla="*/ 24 h 27"/>
                <a:gd name="T4" fmla="*/ 0 w 6"/>
                <a:gd name="T5" fmla="*/ 3 h 27"/>
                <a:gd name="T6" fmla="*/ 3 w 6"/>
                <a:gd name="T7" fmla="*/ 0 h 27"/>
                <a:gd name="T8" fmla="*/ 6 w 6"/>
                <a:gd name="T9" fmla="*/ 3 h 27"/>
                <a:gd name="T10" fmla="*/ 6 w 6"/>
                <a:gd name="T11" fmla="*/ 24 h 27"/>
                <a:gd name="T12" fmla="*/ 3 w 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7">
                  <a:moveTo>
                    <a:pt x="3" y="27"/>
                  </a:moveTo>
                  <a:cubicBezTo>
                    <a:pt x="1" y="27"/>
                    <a:pt x="0" y="26"/>
                    <a:pt x="0" y="2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4" y="0"/>
                    <a:pt x="6" y="2"/>
                    <a:pt x="6" y="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4" y="27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2" name="ïšlïḍe"/>
            <p:cNvSpPr/>
            <p:nvPr/>
          </p:nvSpPr>
          <p:spPr bwMode="auto">
            <a:xfrm>
              <a:off x="4657422" y="5764284"/>
              <a:ext cx="196460" cy="44363"/>
            </a:xfrm>
            <a:custGeom>
              <a:avLst/>
              <a:gdLst>
                <a:gd name="T0" fmla="*/ 24 w 27"/>
                <a:gd name="T1" fmla="*/ 6 h 6"/>
                <a:gd name="T2" fmla="*/ 3 w 27"/>
                <a:gd name="T3" fmla="*/ 6 h 6"/>
                <a:gd name="T4" fmla="*/ 0 w 27"/>
                <a:gd name="T5" fmla="*/ 3 h 6"/>
                <a:gd name="T6" fmla="*/ 3 w 27"/>
                <a:gd name="T7" fmla="*/ 0 h 6"/>
                <a:gd name="T8" fmla="*/ 24 w 27"/>
                <a:gd name="T9" fmla="*/ 0 h 6"/>
                <a:gd name="T10" fmla="*/ 27 w 27"/>
                <a:gd name="T11" fmla="*/ 3 h 6"/>
                <a:gd name="T12" fmla="*/ 24 w 2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">
                  <a:moveTo>
                    <a:pt x="2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5"/>
                    <a:pt x="26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3" name="iṩľîḋè"/>
            <p:cNvSpPr/>
            <p:nvPr/>
          </p:nvSpPr>
          <p:spPr bwMode="auto">
            <a:xfrm>
              <a:off x="5570000" y="2576597"/>
              <a:ext cx="152096" cy="152096"/>
            </a:xfrm>
            <a:custGeom>
              <a:avLst/>
              <a:gdLst>
                <a:gd name="T0" fmla="*/ 3 w 21"/>
                <a:gd name="T1" fmla="*/ 21 h 21"/>
                <a:gd name="T2" fmla="*/ 1 w 21"/>
                <a:gd name="T3" fmla="*/ 21 h 21"/>
                <a:gd name="T4" fmla="*/ 1 w 21"/>
                <a:gd name="T5" fmla="*/ 16 h 21"/>
                <a:gd name="T6" fmla="*/ 16 w 21"/>
                <a:gd name="T7" fmla="*/ 1 h 21"/>
                <a:gd name="T8" fmla="*/ 20 w 21"/>
                <a:gd name="T9" fmla="*/ 1 h 21"/>
                <a:gd name="T10" fmla="*/ 20 w 21"/>
                <a:gd name="T11" fmla="*/ 6 h 21"/>
                <a:gd name="T12" fmla="*/ 5 w 21"/>
                <a:gd name="T13" fmla="*/ 21 h 21"/>
                <a:gd name="T14" fmla="*/ 3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3" y="21"/>
                  </a:moveTo>
                  <a:cubicBezTo>
                    <a:pt x="2" y="21"/>
                    <a:pt x="1" y="21"/>
                    <a:pt x="1" y="21"/>
                  </a:cubicBezTo>
                  <a:cubicBezTo>
                    <a:pt x="0" y="19"/>
                    <a:pt x="0" y="18"/>
                    <a:pt x="1" y="1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2"/>
                    <a:pt x="21" y="4"/>
                    <a:pt x="20" y="6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4" name="işľídê"/>
            <p:cNvSpPr/>
            <p:nvPr/>
          </p:nvSpPr>
          <p:spPr bwMode="auto">
            <a:xfrm>
              <a:off x="5570000" y="2234380"/>
              <a:ext cx="152096" cy="152096"/>
            </a:xfrm>
            <a:custGeom>
              <a:avLst/>
              <a:gdLst>
                <a:gd name="T0" fmla="*/ 18 w 21"/>
                <a:gd name="T1" fmla="*/ 21 h 21"/>
                <a:gd name="T2" fmla="*/ 16 w 21"/>
                <a:gd name="T3" fmla="*/ 20 h 21"/>
                <a:gd name="T4" fmla="*/ 1 w 21"/>
                <a:gd name="T5" fmla="*/ 5 h 21"/>
                <a:gd name="T6" fmla="*/ 1 w 21"/>
                <a:gd name="T7" fmla="*/ 1 h 21"/>
                <a:gd name="T8" fmla="*/ 5 w 21"/>
                <a:gd name="T9" fmla="*/ 1 h 21"/>
                <a:gd name="T10" fmla="*/ 20 w 21"/>
                <a:gd name="T11" fmla="*/ 16 h 21"/>
                <a:gd name="T12" fmla="*/ 20 w 21"/>
                <a:gd name="T13" fmla="*/ 20 h 21"/>
                <a:gd name="T14" fmla="*/ 18 w 21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1">
                  <a:moveTo>
                    <a:pt x="18" y="21"/>
                  </a:moveTo>
                  <a:cubicBezTo>
                    <a:pt x="17" y="21"/>
                    <a:pt x="16" y="21"/>
                    <a:pt x="16" y="2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7"/>
                    <a:pt x="21" y="19"/>
                    <a:pt x="20" y="20"/>
                  </a:cubicBezTo>
                  <a:cubicBezTo>
                    <a:pt x="19" y="21"/>
                    <a:pt x="19" y="21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5" name="i$ļidè"/>
            <p:cNvSpPr/>
            <p:nvPr/>
          </p:nvSpPr>
          <p:spPr bwMode="auto">
            <a:xfrm>
              <a:off x="5462263" y="2462525"/>
              <a:ext cx="190121" cy="44363"/>
            </a:xfrm>
            <a:custGeom>
              <a:avLst/>
              <a:gdLst>
                <a:gd name="T0" fmla="*/ 24 w 27"/>
                <a:gd name="T1" fmla="*/ 6 h 6"/>
                <a:gd name="T2" fmla="*/ 3 w 27"/>
                <a:gd name="T3" fmla="*/ 6 h 6"/>
                <a:gd name="T4" fmla="*/ 0 w 27"/>
                <a:gd name="T5" fmla="*/ 3 h 6"/>
                <a:gd name="T6" fmla="*/ 3 w 27"/>
                <a:gd name="T7" fmla="*/ 0 h 6"/>
                <a:gd name="T8" fmla="*/ 24 w 27"/>
                <a:gd name="T9" fmla="*/ 0 h 6"/>
                <a:gd name="T10" fmla="*/ 27 w 27"/>
                <a:gd name="T11" fmla="*/ 3 h 6"/>
                <a:gd name="T12" fmla="*/ 24 w 27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6">
                  <a:moveTo>
                    <a:pt x="2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4"/>
                    <a:pt x="26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6" name="ïŝḻîḓè"/>
            <p:cNvSpPr/>
            <p:nvPr/>
          </p:nvSpPr>
          <p:spPr bwMode="auto">
            <a:xfrm>
              <a:off x="6514264" y="3045561"/>
              <a:ext cx="158436" cy="152096"/>
            </a:xfrm>
            <a:custGeom>
              <a:avLst/>
              <a:gdLst>
                <a:gd name="T0" fmla="*/ 18 w 22"/>
                <a:gd name="T1" fmla="*/ 21 h 21"/>
                <a:gd name="T2" fmla="*/ 16 w 22"/>
                <a:gd name="T3" fmla="*/ 20 h 21"/>
                <a:gd name="T4" fmla="*/ 1 w 22"/>
                <a:gd name="T5" fmla="*/ 5 h 21"/>
                <a:gd name="T6" fmla="*/ 1 w 22"/>
                <a:gd name="T7" fmla="*/ 1 h 21"/>
                <a:gd name="T8" fmla="*/ 6 w 22"/>
                <a:gd name="T9" fmla="*/ 1 h 21"/>
                <a:gd name="T10" fmla="*/ 21 w 22"/>
                <a:gd name="T11" fmla="*/ 16 h 21"/>
                <a:gd name="T12" fmla="*/ 21 w 22"/>
                <a:gd name="T13" fmla="*/ 20 h 21"/>
                <a:gd name="T14" fmla="*/ 18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18" y="21"/>
                  </a:moveTo>
                  <a:cubicBezTo>
                    <a:pt x="18" y="21"/>
                    <a:pt x="17" y="21"/>
                    <a:pt x="16" y="2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6" y="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7"/>
                    <a:pt x="22" y="19"/>
                    <a:pt x="21" y="20"/>
                  </a:cubicBezTo>
                  <a:cubicBezTo>
                    <a:pt x="20" y="21"/>
                    <a:pt x="19" y="21"/>
                    <a:pt x="18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7" name="ïşļíḓé"/>
            <p:cNvSpPr/>
            <p:nvPr/>
          </p:nvSpPr>
          <p:spPr bwMode="auto">
            <a:xfrm>
              <a:off x="6514264" y="2697009"/>
              <a:ext cx="158436" cy="145761"/>
            </a:xfrm>
            <a:custGeom>
              <a:avLst/>
              <a:gdLst>
                <a:gd name="T0" fmla="*/ 3 w 22"/>
                <a:gd name="T1" fmla="*/ 21 h 21"/>
                <a:gd name="T2" fmla="*/ 1 w 22"/>
                <a:gd name="T3" fmla="*/ 21 h 21"/>
                <a:gd name="T4" fmla="*/ 1 w 22"/>
                <a:gd name="T5" fmla="*/ 16 h 21"/>
                <a:gd name="T6" fmla="*/ 16 w 22"/>
                <a:gd name="T7" fmla="*/ 1 h 21"/>
                <a:gd name="T8" fmla="*/ 21 w 22"/>
                <a:gd name="T9" fmla="*/ 1 h 21"/>
                <a:gd name="T10" fmla="*/ 21 w 22"/>
                <a:gd name="T11" fmla="*/ 6 h 21"/>
                <a:gd name="T12" fmla="*/ 6 w 22"/>
                <a:gd name="T13" fmla="*/ 21 h 21"/>
                <a:gd name="T14" fmla="*/ 3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3" y="21"/>
                  </a:moveTo>
                  <a:cubicBezTo>
                    <a:pt x="3" y="21"/>
                    <a:pt x="2" y="21"/>
                    <a:pt x="1" y="21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0"/>
                    <a:pt x="19" y="0"/>
                    <a:pt x="21" y="1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4" y="21"/>
                    <a:pt x="3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8" name="îṩlîďè"/>
            <p:cNvSpPr/>
            <p:nvPr/>
          </p:nvSpPr>
          <p:spPr bwMode="auto">
            <a:xfrm>
              <a:off x="6583976" y="2925153"/>
              <a:ext cx="202795" cy="44363"/>
            </a:xfrm>
            <a:custGeom>
              <a:avLst/>
              <a:gdLst>
                <a:gd name="T0" fmla="*/ 25 w 28"/>
                <a:gd name="T1" fmla="*/ 6 h 6"/>
                <a:gd name="T2" fmla="*/ 3 w 28"/>
                <a:gd name="T3" fmla="*/ 6 h 6"/>
                <a:gd name="T4" fmla="*/ 0 w 28"/>
                <a:gd name="T5" fmla="*/ 3 h 6"/>
                <a:gd name="T6" fmla="*/ 3 w 28"/>
                <a:gd name="T7" fmla="*/ 0 h 6"/>
                <a:gd name="T8" fmla="*/ 25 w 28"/>
                <a:gd name="T9" fmla="*/ 0 h 6"/>
                <a:gd name="T10" fmla="*/ 28 w 28"/>
                <a:gd name="T11" fmla="*/ 3 h 6"/>
                <a:gd name="T12" fmla="*/ 25 w 28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6">
                  <a:moveTo>
                    <a:pt x="25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8" y="1"/>
                    <a:pt x="28" y="3"/>
                  </a:cubicBezTo>
                  <a:cubicBezTo>
                    <a:pt x="28" y="5"/>
                    <a:pt x="2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9" name="îśľïḍè"/>
            <p:cNvSpPr/>
            <p:nvPr/>
          </p:nvSpPr>
          <p:spPr bwMode="auto">
            <a:xfrm>
              <a:off x="7350794" y="4737630"/>
              <a:ext cx="183785" cy="519662"/>
            </a:xfrm>
            <a:custGeom>
              <a:avLst/>
              <a:gdLst>
                <a:gd name="T0" fmla="*/ 24 w 26"/>
                <a:gd name="T1" fmla="*/ 72 h 72"/>
                <a:gd name="T2" fmla="*/ 2 w 26"/>
                <a:gd name="T3" fmla="*/ 72 h 72"/>
                <a:gd name="T4" fmla="*/ 0 w 26"/>
                <a:gd name="T5" fmla="*/ 70 h 72"/>
                <a:gd name="T6" fmla="*/ 0 w 26"/>
                <a:gd name="T7" fmla="*/ 2 h 72"/>
                <a:gd name="T8" fmla="*/ 2 w 26"/>
                <a:gd name="T9" fmla="*/ 0 h 72"/>
                <a:gd name="T10" fmla="*/ 24 w 26"/>
                <a:gd name="T11" fmla="*/ 0 h 72"/>
                <a:gd name="T12" fmla="*/ 26 w 26"/>
                <a:gd name="T13" fmla="*/ 2 h 72"/>
                <a:gd name="T14" fmla="*/ 26 w 26"/>
                <a:gd name="T15" fmla="*/ 70 h 72"/>
                <a:gd name="T16" fmla="*/ 24 w 26"/>
                <a:gd name="T17" fmla="*/ 72 h 72"/>
                <a:gd name="T18" fmla="*/ 4 w 26"/>
                <a:gd name="T19" fmla="*/ 68 h 72"/>
                <a:gd name="T20" fmla="*/ 22 w 26"/>
                <a:gd name="T21" fmla="*/ 68 h 72"/>
                <a:gd name="T22" fmla="*/ 22 w 26"/>
                <a:gd name="T23" fmla="*/ 4 h 72"/>
                <a:gd name="T24" fmla="*/ 4 w 26"/>
                <a:gd name="T25" fmla="*/ 4 h 72"/>
                <a:gd name="T26" fmla="*/ 4 w 26"/>
                <a:gd name="T27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72">
                  <a:moveTo>
                    <a:pt x="24" y="72"/>
                  </a:moveTo>
                  <a:cubicBezTo>
                    <a:pt x="2" y="72"/>
                    <a:pt x="2" y="72"/>
                    <a:pt x="2" y="72"/>
                  </a:cubicBezTo>
                  <a:cubicBezTo>
                    <a:pt x="0" y="72"/>
                    <a:pt x="0" y="71"/>
                    <a:pt x="0" y="7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2"/>
                    <a:pt x="24" y="72"/>
                  </a:cubicBezTo>
                  <a:close/>
                  <a:moveTo>
                    <a:pt x="4" y="68"/>
                  </a:moveTo>
                  <a:cubicBezTo>
                    <a:pt x="22" y="68"/>
                    <a:pt x="22" y="68"/>
                    <a:pt x="22" y="68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6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0" name="iśļïďè"/>
            <p:cNvSpPr/>
            <p:nvPr/>
          </p:nvSpPr>
          <p:spPr bwMode="auto">
            <a:xfrm>
              <a:off x="7071950" y="4946764"/>
              <a:ext cx="196460" cy="310532"/>
            </a:xfrm>
            <a:custGeom>
              <a:avLst/>
              <a:gdLst>
                <a:gd name="T0" fmla="*/ 25 w 27"/>
                <a:gd name="T1" fmla="*/ 43 h 43"/>
                <a:gd name="T2" fmla="*/ 2 w 27"/>
                <a:gd name="T3" fmla="*/ 43 h 43"/>
                <a:gd name="T4" fmla="*/ 0 w 27"/>
                <a:gd name="T5" fmla="*/ 41 h 43"/>
                <a:gd name="T6" fmla="*/ 0 w 27"/>
                <a:gd name="T7" fmla="*/ 2 h 43"/>
                <a:gd name="T8" fmla="*/ 2 w 27"/>
                <a:gd name="T9" fmla="*/ 0 h 43"/>
                <a:gd name="T10" fmla="*/ 25 w 27"/>
                <a:gd name="T11" fmla="*/ 0 h 43"/>
                <a:gd name="T12" fmla="*/ 27 w 27"/>
                <a:gd name="T13" fmla="*/ 2 h 43"/>
                <a:gd name="T14" fmla="*/ 27 w 27"/>
                <a:gd name="T15" fmla="*/ 41 h 43"/>
                <a:gd name="T16" fmla="*/ 25 w 27"/>
                <a:gd name="T17" fmla="*/ 43 h 43"/>
                <a:gd name="T18" fmla="*/ 4 w 27"/>
                <a:gd name="T19" fmla="*/ 39 h 43"/>
                <a:gd name="T20" fmla="*/ 23 w 27"/>
                <a:gd name="T21" fmla="*/ 39 h 43"/>
                <a:gd name="T22" fmla="*/ 23 w 27"/>
                <a:gd name="T23" fmla="*/ 4 h 43"/>
                <a:gd name="T24" fmla="*/ 4 w 27"/>
                <a:gd name="T25" fmla="*/ 4 h 43"/>
                <a:gd name="T26" fmla="*/ 4 w 27"/>
                <a:gd name="T27" fmla="*/ 3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43">
                  <a:moveTo>
                    <a:pt x="25" y="43"/>
                  </a:moveTo>
                  <a:cubicBezTo>
                    <a:pt x="2" y="43"/>
                    <a:pt x="2" y="43"/>
                    <a:pt x="2" y="43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2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2"/>
                    <a:pt x="26" y="43"/>
                    <a:pt x="25" y="43"/>
                  </a:cubicBezTo>
                  <a:close/>
                  <a:moveTo>
                    <a:pt x="4" y="39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3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1" name="íŝḷïḓê"/>
            <p:cNvSpPr/>
            <p:nvPr/>
          </p:nvSpPr>
          <p:spPr bwMode="auto">
            <a:xfrm>
              <a:off x="6805782" y="5098861"/>
              <a:ext cx="190121" cy="158436"/>
            </a:xfrm>
            <a:custGeom>
              <a:avLst/>
              <a:gdLst>
                <a:gd name="T0" fmla="*/ 24 w 26"/>
                <a:gd name="T1" fmla="*/ 22 h 22"/>
                <a:gd name="T2" fmla="*/ 2 w 26"/>
                <a:gd name="T3" fmla="*/ 22 h 22"/>
                <a:gd name="T4" fmla="*/ 0 w 26"/>
                <a:gd name="T5" fmla="*/ 20 h 22"/>
                <a:gd name="T6" fmla="*/ 0 w 26"/>
                <a:gd name="T7" fmla="*/ 2 h 22"/>
                <a:gd name="T8" fmla="*/ 2 w 26"/>
                <a:gd name="T9" fmla="*/ 0 h 22"/>
                <a:gd name="T10" fmla="*/ 24 w 26"/>
                <a:gd name="T11" fmla="*/ 0 h 22"/>
                <a:gd name="T12" fmla="*/ 26 w 26"/>
                <a:gd name="T13" fmla="*/ 2 h 22"/>
                <a:gd name="T14" fmla="*/ 26 w 26"/>
                <a:gd name="T15" fmla="*/ 20 h 22"/>
                <a:gd name="T16" fmla="*/ 24 w 26"/>
                <a:gd name="T17" fmla="*/ 22 h 22"/>
                <a:gd name="T18" fmla="*/ 4 w 26"/>
                <a:gd name="T19" fmla="*/ 18 h 22"/>
                <a:gd name="T20" fmla="*/ 22 w 26"/>
                <a:gd name="T21" fmla="*/ 18 h 22"/>
                <a:gd name="T22" fmla="*/ 22 w 26"/>
                <a:gd name="T23" fmla="*/ 4 h 22"/>
                <a:gd name="T24" fmla="*/ 4 w 26"/>
                <a:gd name="T25" fmla="*/ 4 h 22"/>
                <a:gd name="T26" fmla="*/ 4 w 26"/>
                <a:gd name="T27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2">
                  <a:moveTo>
                    <a:pt x="24" y="2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6" y="1"/>
                    <a:pt x="26" y="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2"/>
                    <a:pt x="24" y="22"/>
                  </a:cubicBezTo>
                  <a:close/>
                  <a:moveTo>
                    <a:pt x="4" y="18"/>
                  </a:moveTo>
                  <a:cubicBezTo>
                    <a:pt x="22" y="18"/>
                    <a:pt x="22" y="18"/>
                    <a:pt x="22" y="18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2" name="iṣḷïḓè"/>
            <p:cNvSpPr/>
            <p:nvPr/>
          </p:nvSpPr>
          <p:spPr bwMode="auto">
            <a:xfrm>
              <a:off x="7300095" y="4427102"/>
              <a:ext cx="152096" cy="266169"/>
            </a:xfrm>
            <a:custGeom>
              <a:avLst/>
              <a:gdLst>
                <a:gd name="T0" fmla="*/ 2 w 21"/>
                <a:gd name="T1" fmla="*/ 37 h 37"/>
                <a:gd name="T2" fmla="*/ 1 w 21"/>
                <a:gd name="T3" fmla="*/ 37 h 37"/>
                <a:gd name="T4" fmla="*/ 1 w 21"/>
                <a:gd name="T5" fmla="*/ 34 h 37"/>
                <a:gd name="T6" fmla="*/ 16 w 21"/>
                <a:gd name="T7" fmla="*/ 19 h 37"/>
                <a:gd name="T8" fmla="*/ 1 w 21"/>
                <a:gd name="T9" fmla="*/ 4 h 37"/>
                <a:gd name="T10" fmla="*/ 1 w 21"/>
                <a:gd name="T11" fmla="*/ 1 h 37"/>
                <a:gd name="T12" fmla="*/ 4 w 21"/>
                <a:gd name="T13" fmla="*/ 1 h 37"/>
                <a:gd name="T14" fmla="*/ 20 w 21"/>
                <a:gd name="T15" fmla="*/ 17 h 37"/>
                <a:gd name="T16" fmla="*/ 20 w 21"/>
                <a:gd name="T17" fmla="*/ 20 h 37"/>
                <a:gd name="T18" fmla="*/ 4 w 21"/>
                <a:gd name="T19" fmla="*/ 37 h 37"/>
                <a:gd name="T20" fmla="*/ 2 w 21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7">
                  <a:moveTo>
                    <a:pt x="2" y="37"/>
                  </a:moveTo>
                  <a:cubicBezTo>
                    <a:pt x="2" y="37"/>
                    <a:pt x="1" y="37"/>
                    <a:pt x="1" y="37"/>
                  </a:cubicBezTo>
                  <a:cubicBezTo>
                    <a:pt x="0" y="36"/>
                    <a:pt x="0" y="35"/>
                    <a:pt x="1" y="34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2" y="3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3" name="îṧ1îḑé"/>
            <p:cNvSpPr/>
            <p:nvPr/>
          </p:nvSpPr>
          <p:spPr bwMode="auto">
            <a:xfrm>
              <a:off x="6894505" y="4553849"/>
              <a:ext cx="513327" cy="430940"/>
            </a:xfrm>
            <a:custGeom>
              <a:avLst/>
              <a:gdLst>
                <a:gd name="T0" fmla="*/ 2 w 71"/>
                <a:gd name="T1" fmla="*/ 60 h 60"/>
                <a:gd name="T2" fmla="*/ 2 w 71"/>
                <a:gd name="T3" fmla="*/ 59 h 60"/>
                <a:gd name="T4" fmla="*/ 0 w 71"/>
                <a:gd name="T5" fmla="*/ 57 h 60"/>
                <a:gd name="T6" fmla="*/ 69 w 71"/>
                <a:gd name="T7" fmla="*/ 0 h 60"/>
                <a:gd name="T8" fmla="*/ 71 w 71"/>
                <a:gd name="T9" fmla="*/ 2 h 60"/>
                <a:gd name="T10" fmla="*/ 69 w 71"/>
                <a:gd name="T11" fmla="*/ 4 h 60"/>
                <a:gd name="T12" fmla="*/ 4 w 71"/>
                <a:gd name="T13" fmla="*/ 58 h 60"/>
                <a:gd name="T14" fmla="*/ 2 w 71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0">
                  <a:moveTo>
                    <a:pt x="2" y="60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1" y="59"/>
                    <a:pt x="0" y="58"/>
                    <a:pt x="0" y="57"/>
                  </a:cubicBezTo>
                  <a:cubicBezTo>
                    <a:pt x="7" y="24"/>
                    <a:pt x="36" y="0"/>
                    <a:pt x="69" y="0"/>
                  </a:cubicBezTo>
                  <a:cubicBezTo>
                    <a:pt x="70" y="0"/>
                    <a:pt x="71" y="1"/>
                    <a:pt x="71" y="2"/>
                  </a:cubicBezTo>
                  <a:cubicBezTo>
                    <a:pt x="71" y="3"/>
                    <a:pt x="70" y="4"/>
                    <a:pt x="69" y="4"/>
                  </a:cubicBezTo>
                  <a:cubicBezTo>
                    <a:pt x="37" y="4"/>
                    <a:pt x="10" y="27"/>
                    <a:pt x="4" y="58"/>
                  </a:cubicBezTo>
                  <a:cubicBezTo>
                    <a:pt x="4" y="59"/>
                    <a:pt x="3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sz="160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468857" y="2330804"/>
            <a:ext cx="1353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标题一</a:t>
            </a:r>
            <a:endParaRPr lang="zh-CN" altLang="en-US" sz="2800" b="1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92750" y="3123566"/>
            <a:ext cx="310175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latin typeface="+mn-ea"/>
              </a:rPr>
              <a:t>单击文本框，可修改文字内容，调整文字颜色和大小，祝你使用愉快。单击添加详细文字说明，或复制文本黏贴自此右键只保留文字</a:t>
            </a:r>
            <a:endParaRPr lang="zh-CN" altLang="en-US" sz="1400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46" name="îŝḷiďè"/>
          <p:cNvSpPr/>
          <p:nvPr/>
        </p:nvSpPr>
        <p:spPr bwMode="auto">
          <a:xfrm>
            <a:off x="2584176" y="2969002"/>
            <a:ext cx="1122893" cy="50700"/>
          </a:xfrm>
          <a:prstGeom prst="rect">
            <a:avLst/>
          </a:prstGeom>
          <a:gradFill flip="none" rotWithShape="1">
            <a:gsLst>
              <a:gs pos="0">
                <a:srgbClr val="FFE7A0"/>
              </a:gs>
              <a:gs pos="100000">
                <a:srgbClr val="CA954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970862" y="2316682"/>
            <a:ext cx="1353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标题二</a:t>
            </a:r>
            <a:endParaRPr lang="zh-CN" altLang="en-US" sz="2800" b="1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06597" y="3129761"/>
            <a:ext cx="3101751" cy="13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E7A0"/>
                    </a:gs>
                    <a:gs pos="100000">
                      <a:srgbClr val="CA9549"/>
                    </a:gs>
                  </a:gsLst>
                  <a:lin ang="2700000" scaled="1"/>
                </a:gradFill>
                <a:latin typeface="+mn-ea"/>
              </a:rPr>
              <a:t>单击文本框，可修改文字内容，调整文字颜色和大小，祝你使用愉快。单击添加详细文字说明，或复制文本黏贴自此右键只保留文字</a:t>
            </a:r>
            <a:endParaRPr lang="zh-CN" altLang="en-US" sz="1400" dirty="0">
              <a:gradFill>
                <a:gsLst>
                  <a:gs pos="0">
                    <a:srgbClr val="FFE7A0"/>
                  </a:gs>
                  <a:gs pos="100000">
                    <a:srgbClr val="CA9549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49" name="îŝḷiďè"/>
          <p:cNvSpPr/>
          <p:nvPr/>
        </p:nvSpPr>
        <p:spPr bwMode="auto">
          <a:xfrm>
            <a:off x="8086181" y="2954880"/>
            <a:ext cx="1122893" cy="50700"/>
          </a:xfrm>
          <a:prstGeom prst="rect">
            <a:avLst/>
          </a:prstGeom>
          <a:gradFill flip="none" rotWithShape="1">
            <a:gsLst>
              <a:gs pos="0">
                <a:srgbClr val="FFE7A0"/>
              </a:gs>
              <a:gs pos="100000">
                <a:srgbClr val="CA954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 animBg="1"/>
      <p:bldP spid="47" grpId="0"/>
      <p:bldP spid="48" grpId="0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t="-3678"/>
          <a:stretch>
            <a:fillRect/>
          </a:stretch>
        </p:blipFill>
        <p:spPr>
          <a:xfrm>
            <a:off x="11108531" y="278606"/>
            <a:ext cx="928611" cy="5933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  <p:sp>
        <p:nvSpPr>
          <p:cNvPr id="39" name="PA_文本框 19"/>
          <p:cNvSpPr txBox="1"/>
          <p:nvPr>
            <p:custDataLst>
              <p:tags r:id="rId3"/>
            </p:custDataLst>
          </p:nvPr>
        </p:nvSpPr>
        <p:spPr>
          <a:xfrm>
            <a:off x="3676650" y="842877"/>
            <a:ext cx="4838700" cy="1200329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思源黑体"/>
                <a:ea typeface="+mn-ea"/>
                <a:cs typeface="+mn-ea"/>
                <a:sym typeface="+mn-lt"/>
              </a:rPr>
              <a:t>CONTENTS</a:t>
            </a:r>
            <a:endParaRPr lang="zh-CN" altLang="en-US" sz="72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思源黑体"/>
              <a:ea typeface="+mn-ea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972232" y="1860129"/>
            <a:ext cx="4247536" cy="461673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Chinese  companies  will no longer remain in the hard stage and they are also promoting a culture Chinese  companies  will no longer remain </a:t>
            </a:r>
            <a:endParaRPr lang="en-US" altLang="zh-CN" sz="800" dirty="0">
              <a:solidFill>
                <a:srgbClr val="ED7D31">
                  <a:lumMod val="60000"/>
                  <a:lumOff val="40000"/>
                </a:srgb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in the hard stage and they are also wang ling </a:t>
            </a:r>
            <a:r>
              <a:rPr lang="en-US" altLang="zh-CN" sz="800" dirty="0" err="1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yan</a:t>
            </a:r>
            <a:r>
              <a:rPr lang="en-US" altLang="zh-CN" sz="800" dirty="0">
                <a:solidFill>
                  <a:srgbClr val="ED7D31">
                    <a:lumMod val="60000"/>
                    <a:lumOff val="40000"/>
                  </a:srgbClr>
                </a:solidFill>
                <a:cs typeface="+mn-ea"/>
                <a:sym typeface="+mn-lt"/>
              </a:rPr>
              <a:t> a culture</a:t>
            </a:r>
            <a:endParaRPr lang="en-US" altLang="zh-CN" sz="800" dirty="0">
              <a:solidFill>
                <a:srgbClr val="ED7D31">
                  <a:lumMod val="60000"/>
                  <a:lumOff val="4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41" name="PA_文本框 19"/>
          <p:cNvSpPr txBox="1"/>
          <p:nvPr>
            <p:custDataLst>
              <p:tags r:id="rId5"/>
            </p:custDataLst>
          </p:nvPr>
        </p:nvSpPr>
        <p:spPr>
          <a:xfrm>
            <a:off x="1905158" y="3013501"/>
            <a:ext cx="1102209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壹</a:t>
            </a:r>
            <a:endParaRPr lang="zh-CN" altLang="en-US" sz="48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12148" y="3914348"/>
            <a:ext cx="2488228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年度工作概述</a:t>
            </a:r>
            <a:endParaRPr lang="zh-CN" altLang="en-US" sz="24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59337" y="4376013"/>
            <a:ext cx="1593850" cy="2616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05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THE PART ONE</a:t>
            </a:r>
            <a:endParaRPr lang="zh-CN" altLang="en-US" sz="105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4" name="PA_文本框 19"/>
          <p:cNvSpPr txBox="1"/>
          <p:nvPr>
            <p:custDataLst>
              <p:tags r:id="rId6"/>
            </p:custDataLst>
          </p:nvPr>
        </p:nvSpPr>
        <p:spPr>
          <a:xfrm>
            <a:off x="4499360" y="3013501"/>
            <a:ext cx="1102209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贰</a:t>
            </a:r>
            <a:endParaRPr lang="zh-CN" altLang="en-US" sz="48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806350" y="3914348"/>
            <a:ext cx="2488228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优秀员工颁奖</a:t>
            </a:r>
            <a:endParaRPr lang="zh-CN" altLang="en-US" sz="24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253539" y="4376013"/>
            <a:ext cx="1593850" cy="2616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05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THE PART TWO</a:t>
            </a:r>
            <a:endParaRPr lang="zh-CN" altLang="en-US" sz="105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7" name="PA_文本框 19"/>
          <p:cNvSpPr txBox="1"/>
          <p:nvPr>
            <p:custDataLst>
              <p:tags r:id="rId7"/>
            </p:custDataLst>
          </p:nvPr>
        </p:nvSpPr>
        <p:spPr>
          <a:xfrm>
            <a:off x="7093562" y="3013501"/>
            <a:ext cx="1102209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叁</a:t>
            </a:r>
            <a:endParaRPr lang="zh-CN" altLang="en-US" sz="48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00552" y="3914348"/>
            <a:ext cx="2488228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未来发展前景</a:t>
            </a:r>
            <a:endParaRPr lang="zh-CN" altLang="en-US" sz="24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847741" y="4376013"/>
            <a:ext cx="1593850" cy="2616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05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THE PART THREE</a:t>
            </a:r>
            <a:endParaRPr lang="zh-CN" altLang="en-US" sz="105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0" name="PA_文本框 19"/>
          <p:cNvSpPr txBox="1"/>
          <p:nvPr>
            <p:custDataLst>
              <p:tags r:id="rId8"/>
            </p:custDataLst>
          </p:nvPr>
        </p:nvSpPr>
        <p:spPr>
          <a:xfrm>
            <a:off x="9687764" y="3013501"/>
            <a:ext cx="1102209" cy="830997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肆</a:t>
            </a:r>
            <a:endParaRPr lang="zh-CN" altLang="en-US" sz="48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994754" y="3914348"/>
            <a:ext cx="2488228" cy="4616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4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文艺汇演晚会</a:t>
            </a:r>
            <a:endParaRPr lang="zh-CN" altLang="en-US" sz="24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441943" y="4376013"/>
            <a:ext cx="1593850" cy="2616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105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THE PART FOUR</a:t>
            </a:r>
            <a:endParaRPr lang="zh-CN" altLang="en-US" sz="105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5702052" y="4837678"/>
            <a:ext cx="1763526" cy="11653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8/9)*(#ppt_x-(#ppt_x-#ppt_w/2)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8/9)*(#ppt_y-(#ppt_y+#ppt_h/2)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99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9" dur="500" tmFilter="0, 0; .2, .5; .8, .5; 1, 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0" dur="250" autoRev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49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849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099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599"/>
                                </p:stCondLst>
                                <p:childTnLst>
                                  <p:par>
                                    <p:cTn id="8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2" grpId="1"/>
          <p:bldP spid="43" grpId="0"/>
          <p:bldP spid="44" grpId="0"/>
          <p:bldP spid="45" grpId="0"/>
          <p:bldP spid="45" grpId="1"/>
          <p:bldP spid="46" grpId="0"/>
          <p:bldP spid="47" grpId="0"/>
          <p:bldP spid="48" grpId="0"/>
          <p:bldP spid="48" grpId="1"/>
          <p:bldP spid="49" grpId="0"/>
          <p:bldP spid="50" grpId="0"/>
          <p:bldP spid="51" grpId="0"/>
          <p:bldP spid="51" grpId="1"/>
          <p:bldP spid="5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to="" calcmode="lin" valueType="num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8/9)*(#ppt_x-(#ppt_x-#ppt_w/2)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3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8/9)*(#ppt_y-(#ppt_y+#ppt_h/2)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+(8/9)*(#ppt_w-0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to="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 fmla="#ppt_h+(8/9)*(#ppt_h-0)*((1.5-1.5*$)^2-(1.5-1.5*$)^3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3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42" dur="500" tmFilter="0, 0; .2, .5; .8, .5; 1, 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50" autoRev="1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99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099"/>
                                </p:stCondLst>
                                <p:childTnLst>
                                  <p:par>
                                    <p:cTn id="5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59" dur="500" tmFilter="0, 0; .2, .5; .8, .5; 1, 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0" dur="250" autoRev="1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49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849"/>
                                </p:stCondLst>
                                <p:childTnLst>
                                  <p:par>
                                    <p:cTn id="7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7099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7599"/>
                                </p:stCondLst>
                                <p:childTnLst>
                                  <p:par>
                                    <p:cTn id="8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7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/>
          <p:bldP spid="40" grpId="0"/>
          <p:bldP spid="41" grpId="0"/>
          <p:bldP spid="42" grpId="0"/>
          <p:bldP spid="42" grpId="1"/>
          <p:bldP spid="43" grpId="0"/>
          <p:bldP spid="44" grpId="0"/>
          <p:bldP spid="45" grpId="0"/>
          <p:bldP spid="45" grpId="1"/>
          <p:bldP spid="46" grpId="0"/>
          <p:bldP spid="47" grpId="0"/>
          <p:bldP spid="48" grpId="0"/>
          <p:bldP spid="48" grpId="1"/>
          <p:bldP spid="49" grpId="0"/>
          <p:bldP spid="50" grpId="0"/>
          <p:bldP spid="51" grpId="0"/>
          <p:bldP spid="51" grpId="1"/>
          <p:bldP spid="5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t="-12416" b="-1"/>
          <a:stretch>
            <a:fillRect/>
          </a:stretch>
        </p:blipFill>
        <p:spPr>
          <a:xfrm>
            <a:off x="11129963" y="228600"/>
            <a:ext cx="907179" cy="6433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  <p:sp>
        <p:nvSpPr>
          <p:cNvPr id="4" name="PA_文本框 19"/>
          <p:cNvSpPr txBox="1"/>
          <p:nvPr>
            <p:custDataLst>
              <p:tags r:id="rId3"/>
            </p:custDataLst>
          </p:nvPr>
        </p:nvSpPr>
        <p:spPr>
          <a:xfrm>
            <a:off x="7210561" y="1215395"/>
            <a:ext cx="2911478" cy="156966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肆</a:t>
            </a:r>
            <a:endParaRPr lang="zh-CN" altLang="en-US" sz="96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7284" y="2890546"/>
            <a:ext cx="449803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文艺汇演晚会</a:t>
            </a:r>
            <a:endParaRPr lang="zh-CN" altLang="en-US" sz="48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9774" y="3711843"/>
            <a:ext cx="3633053" cy="415506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Chinese  companies  will no longer remain in the hard stage and they are also promoting a culture Chinese  companies  will no longer remain 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in the hard stage and they are also wang ling </a:t>
            </a:r>
            <a:r>
              <a:rPr lang="en-US" altLang="zh-CN" sz="700" dirty="0" err="1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yan</a:t>
            </a:r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a culture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43832" y="871957"/>
            <a:ext cx="5486402" cy="45383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7020" y="4065134"/>
            <a:ext cx="3251200" cy="581148"/>
          </a:xfrm>
          <a:prstGeom prst="rect">
            <a:avLst/>
          </a:prstGeom>
          <a:noFill/>
        </p:spPr>
        <p:txBody>
          <a:bodyPr wrap="square" lIns="87848" tIns="43924" rIns="87848" bIns="43924" rtlCol="0">
            <a:spAutoFit/>
          </a:bodyPr>
          <a:lstStyle/>
          <a:p>
            <a:pPr algn="ctr"/>
            <a:r>
              <a:rPr lang="zh-CN" altLang="en-US" sz="3200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歌曲演唱</a:t>
            </a:r>
            <a:endParaRPr lang="zh-CN" altLang="en-US" sz="3200" i="1" kern="0" spc="300" dirty="0">
              <a:ln w="12700">
                <a:noFill/>
              </a:ln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1649" y="4617254"/>
            <a:ext cx="5021942" cy="704259"/>
          </a:xfrm>
          <a:prstGeom prst="rect">
            <a:avLst/>
          </a:prstGeom>
          <a:noFill/>
        </p:spPr>
        <p:txBody>
          <a:bodyPr wrap="square" lIns="87848" tIns="43924" rIns="87848" bIns="43924" rtlCol="0">
            <a:spAutoFit/>
          </a:bodyPr>
          <a:lstStyle/>
          <a:p>
            <a:pPr algn="ctr"/>
            <a:r>
              <a:rPr lang="en-US" altLang="zh-CN" sz="4000" b="1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《</a:t>
            </a:r>
            <a:r>
              <a:rPr lang="zh-CN" altLang="en-US" sz="4000" b="1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明天会更好</a:t>
            </a:r>
            <a:r>
              <a:rPr lang="en-US" altLang="zh-CN" sz="4000" b="1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》</a:t>
            </a:r>
            <a:endParaRPr lang="zh-CN" altLang="en-US" sz="4000" b="1" i="1" kern="0" spc="300" dirty="0">
              <a:ln w="12700">
                <a:noFill/>
              </a:ln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2387601" y="4207995"/>
            <a:ext cx="122951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929063"/>
            <a:ext cx="2406650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83850" y="555625"/>
            <a:ext cx="1708150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83618" y="833233"/>
            <a:ext cx="2074863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0563" y="1801813"/>
            <a:ext cx="16478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 bwMode="auto">
          <a:xfrm>
            <a:off x="8534400" y="1125538"/>
            <a:ext cx="1221582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27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9425782" y="720705"/>
            <a:ext cx="782637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screen"/>
          <a:srcRect t="-16161" b="-1"/>
          <a:stretch>
            <a:fillRect/>
          </a:stretch>
        </p:blipFill>
        <p:spPr>
          <a:xfrm>
            <a:off x="11115675" y="207170"/>
            <a:ext cx="921467" cy="6647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43832" y="871957"/>
            <a:ext cx="5486402" cy="453838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7020" y="4065134"/>
            <a:ext cx="3251200" cy="581148"/>
          </a:xfrm>
          <a:prstGeom prst="rect">
            <a:avLst/>
          </a:prstGeom>
          <a:noFill/>
        </p:spPr>
        <p:txBody>
          <a:bodyPr wrap="square" lIns="87848" tIns="43924" rIns="87848" bIns="43924" rtlCol="0">
            <a:spAutoFit/>
          </a:bodyPr>
          <a:lstStyle/>
          <a:p>
            <a:pPr algn="ctr"/>
            <a:r>
              <a:rPr lang="zh-CN" altLang="en-US" sz="3200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现代舞蹈</a:t>
            </a:r>
            <a:endParaRPr lang="zh-CN" altLang="en-US" sz="3200" i="1" kern="0" spc="300" dirty="0">
              <a:ln w="12700">
                <a:noFill/>
              </a:ln>
              <a:solidFill>
                <a:srgbClr val="C00000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51649" y="4617254"/>
            <a:ext cx="5021942" cy="704259"/>
          </a:xfrm>
          <a:prstGeom prst="rect">
            <a:avLst/>
          </a:prstGeom>
          <a:noFill/>
        </p:spPr>
        <p:txBody>
          <a:bodyPr wrap="square" lIns="87848" tIns="43924" rIns="87848" bIns="43924" rtlCol="0">
            <a:spAutoFit/>
          </a:bodyPr>
          <a:lstStyle/>
          <a:p>
            <a:pPr algn="ctr"/>
            <a:r>
              <a:rPr lang="en-US" altLang="zh-CN" sz="4000" b="1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《</a:t>
            </a:r>
            <a:r>
              <a:rPr lang="zh-CN" altLang="en-US" sz="4000" b="1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美好的生活</a:t>
            </a:r>
            <a:r>
              <a:rPr lang="en-US" altLang="zh-CN" sz="4000" b="1" i="1" kern="0" spc="300" dirty="0">
                <a:ln w="12700">
                  <a:noFill/>
                </a:ln>
                <a:solidFill>
                  <a:srgbClr val="C00000"/>
                </a:solidFill>
                <a:latin typeface="+mn-ea"/>
              </a:rPr>
              <a:t>》</a:t>
            </a:r>
            <a:endParaRPr lang="en-US" altLang="zh-CN" sz="4000" b="1" i="1" kern="0" spc="300" dirty="0">
              <a:ln w="12700">
                <a:noFill/>
              </a:ln>
              <a:solidFill>
                <a:srgbClr val="C00000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 bwMode="auto">
          <a:xfrm>
            <a:off x="2387601" y="4207995"/>
            <a:ext cx="1229518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7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929063"/>
            <a:ext cx="2406650" cy="168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9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483850" y="555625"/>
            <a:ext cx="1708150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1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83618" y="833233"/>
            <a:ext cx="2074863" cy="291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23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90563" y="1801813"/>
            <a:ext cx="16478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 rotWithShape="1">
          <a:blip r:embed="rId7" cstate="screen"/>
          <a:srcRect/>
          <a:stretch>
            <a:fillRect/>
          </a:stretch>
        </p:blipFill>
        <p:spPr bwMode="auto">
          <a:xfrm>
            <a:off x="8534400" y="1125538"/>
            <a:ext cx="1221582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27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9425782" y="720705"/>
            <a:ext cx="782637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9" cstate="screen"/>
          <a:srcRect/>
          <a:stretch>
            <a:fillRect/>
          </a:stretch>
        </p:blipFill>
        <p:spPr>
          <a:xfrm>
            <a:off x="11108531" y="343278"/>
            <a:ext cx="928611" cy="52867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4629151" y="1091439"/>
            <a:ext cx="6892880" cy="2529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 b="-4848"/>
          <a:stretch>
            <a:fillRect/>
          </a:stretch>
        </p:blipFill>
        <p:spPr>
          <a:xfrm>
            <a:off x="10401300" y="343278"/>
            <a:ext cx="1613649" cy="4299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49269" y="3328987"/>
            <a:ext cx="4638311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让我们携手共创未来</a:t>
            </a:r>
            <a:endParaRPr lang="zh-CN" altLang="en-US" sz="32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95074" y="3855697"/>
            <a:ext cx="5346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Chinese  companies  will no longer remain in the hard stage and they are also promoting a culture Chinese  companies  </a:t>
            </a:r>
            <a:endParaRPr lang="en-US" altLang="zh-CN" sz="600" dirty="0">
              <a:solidFill>
                <a:srgbClr val="F7CD88"/>
              </a:solidFill>
              <a:cs typeface="+mn-ea"/>
              <a:sym typeface="+mn-lt"/>
            </a:endParaRPr>
          </a:p>
          <a:p>
            <a:pPr algn="ctr"/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will no longer remain in the hard stage and they are also wang ling </a:t>
            </a:r>
            <a:r>
              <a:rPr lang="en-US" altLang="zh-CN" sz="600" dirty="0" err="1">
                <a:solidFill>
                  <a:srgbClr val="F7CD88"/>
                </a:solidFill>
                <a:cs typeface="+mn-ea"/>
                <a:sym typeface="+mn-lt"/>
              </a:rPr>
              <a:t>yan</a:t>
            </a:r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 a </a:t>
            </a:r>
            <a:r>
              <a:rPr lang="en-US" altLang="zh-CN" sz="600" dirty="0" err="1">
                <a:solidFill>
                  <a:srgbClr val="F7CD88"/>
                </a:solidFill>
                <a:cs typeface="+mn-ea"/>
                <a:sym typeface="+mn-lt"/>
              </a:rPr>
              <a:t>cultureChinese</a:t>
            </a:r>
            <a:r>
              <a:rPr lang="en-US" altLang="zh-CN" sz="600" dirty="0">
                <a:solidFill>
                  <a:srgbClr val="F7CD88"/>
                </a:solidFill>
                <a:cs typeface="+mn-ea"/>
                <a:sym typeface="+mn-lt"/>
              </a:rPr>
              <a:t>  companies  will no longer remain in the hard stage and they are also promoting a culture Chinese  companies  will no longer remain in the hard stage and they are</a:t>
            </a:r>
            <a:endParaRPr lang="en-US" altLang="zh-CN" sz="600" dirty="0">
              <a:solidFill>
                <a:srgbClr val="F7CD88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99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 t="-14912" b="-1"/>
          <a:stretch>
            <a:fillRect/>
          </a:stretch>
        </p:blipFill>
        <p:spPr>
          <a:xfrm>
            <a:off x="11108531" y="214314"/>
            <a:ext cx="928611" cy="6576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  <p:sp>
        <p:nvSpPr>
          <p:cNvPr id="4" name="PA_文本框 19"/>
          <p:cNvSpPr txBox="1"/>
          <p:nvPr>
            <p:custDataLst>
              <p:tags r:id="rId3"/>
            </p:custDataLst>
          </p:nvPr>
        </p:nvSpPr>
        <p:spPr>
          <a:xfrm>
            <a:off x="7210561" y="1215395"/>
            <a:ext cx="2911478" cy="156966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壹</a:t>
            </a:r>
            <a:endParaRPr lang="zh-CN" altLang="en-US" sz="96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7284" y="2890546"/>
            <a:ext cx="449803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年度工作概述</a:t>
            </a:r>
            <a:endParaRPr lang="zh-CN" altLang="en-US" sz="48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9774" y="3711843"/>
            <a:ext cx="3633053" cy="415506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Chinese  companies  will no longer remain in the hard stage and they are also promoting a culture Chinese  companies  will no longer remain 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in the hard stage and they are also wang ling </a:t>
            </a:r>
            <a:r>
              <a:rPr lang="en-US" altLang="zh-CN" sz="700" dirty="0" err="1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yan</a:t>
            </a:r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a culture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163" y="4338638"/>
            <a:ext cx="48545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图片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465137" y="1955609"/>
            <a:ext cx="6529387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16411" y="575301"/>
            <a:ext cx="38735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3595054" y="3058557"/>
            <a:ext cx="5724644" cy="830997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8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承载着几代人的梦想</a:t>
            </a:r>
            <a:endParaRPr lang="zh-CN" altLang="en-US" sz="4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30188" y="1888437"/>
            <a:ext cx="4416594" cy="1107996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8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sz="66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汗水的背后</a:t>
            </a:r>
            <a:endParaRPr lang="zh-CN" altLang="en-US" sz="66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pic>
        <p:nvPicPr>
          <p:cNvPr id="14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492489" y="785842"/>
            <a:ext cx="4983674" cy="426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2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9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163" y="4338638"/>
            <a:ext cx="48545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1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4163" y="2034843"/>
            <a:ext cx="442912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060638" y="1573520"/>
            <a:ext cx="5847199" cy="621830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97158" y="2329645"/>
            <a:ext cx="7138493" cy="1015663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6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是我们对成功的渴望</a:t>
            </a:r>
            <a:endParaRPr lang="zh-CN" altLang="en-US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7158" y="911800"/>
            <a:ext cx="5338321" cy="1323439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8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坚持的背后</a:t>
            </a:r>
            <a:endParaRPr lang="zh-CN" altLang="en-US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pic>
        <p:nvPicPr>
          <p:cNvPr id="10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88" y="2376000"/>
            <a:ext cx="4983674" cy="426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2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02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02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163" y="4338638"/>
            <a:ext cx="48545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45840" y="522513"/>
            <a:ext cx="3762375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522513"/>
            <a:ext cx="5815004" cy="601617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38021" y="4079362"/>
            <a:ext cx="7138493" cy="1015663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6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我们用汗水追逐梦想</a:t>
            </a:r>
            <a:endParaRPr lang="zh-CN" altLang="en-US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38193" y="2661517"/>
            <a:ext cx="4307589" cy="1323439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8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拼搏努力</a:t>
            </a:r>
            <a:endParaRPr lang="zh-CN" altLang="en-US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pic>
        <p:nvPicPr>
          <p:cNvPr id="10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09068" y="829091"/>
            <a:ext cx="4983674" cy="426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12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12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4163" y="4338638"/>
            <a:ext cx="485457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9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99557" y="2056041"/>
            <a:ext cx="3678237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5435600" y="274856"/>
            <a:ext cx="6756400" cy="71201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16208" y="2484055"/>
            <a:ext cx="7138493" cy="1015663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6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我们用品质铸就卓越</a:t>
            </a:r>
            <a:endParaRPr lang="zh-CN" altLang="en-US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54195" y="1123116"/>
            <a:ext cx="3877985" cy="1200329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8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sz="72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超越自我</a:t>
            </a:r>
            <a:endParaRPr lang="zh-CN" altLang="en-US" sz="72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pic>
        <p:nvPicPr>
          <p:cNvPr id="10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9613" y="2299389"/>
            <a:ext cx="4983674" cy="4265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2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1115675" y="343278"/>
            <a:ext cx="921467" cy="5286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282390" y="343278"/>
            <a:ext cx="1465729" cy="394316"/>
          </a:xfrm>
          <a:prstGeom prst="rect">
            <a:avLst/>
          </a:prstGeom>
        </p:spPr>
      </p:pic>
      <p:sp>
        <p:nvSpPr>
          <p:cNvPr id="4" name="PA_文本框 19"/>
          <p:cNvSpPr txBox="1"/>
          <p:nvPr>
            <p:custDataLst>
              <p:tags r:id="rId3"/>
            </p:custDataLst>
          </p:nvPr>
        </p:nvSpPr>
        <p:spPr>
          <a:xfrm>
            <a:off x="7210561" y="1215395"/>
            <a:ext cx="2911478" cy="156966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threePt" dir="t"/>
            </a:scene3d>
            <a:sp3d extrusionH="31750" prstMaterial="powder">
              <a:bevelT w="38100" h="12700" prst="softRound"/>
            </a:sp3d>
          </a:bodyPr>
          <a:lstStyle>
            <a:defPPr>
              <a:defRPr lang="zh-CN"/>
            </a:defPPr>
            <a:lvl1pPr algn="ctr">
              <a:defRPr sz="4400" b="1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effectLst>
                  <a:outerShdw blurRad="241300" algn="ctr" rotWithShape="0">
                    <a:srgbClr val="FFC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9600" dirty="0">
                <a:gradFill>
                  <a:gsLst>
                    <a:gs pos="38000">
                      <a:srgbClr val="9E8348"/>
                    </a:gs>
                    <a:gs pos="71000">
                      <a:srgbClr val="FBF7F0"/>
                    </a:gs>
                    <a:gs pos="18000">
                      <a:srgbClr val="F2E5CE"/>
                    </a:gs>
                    <a:gs pos="89000">
                      <a:srgbClr val="A0854A"/>
                    </a:gs>
                  </a:gsLst>
                  <a:lin ang="8100000" scaled="1"/>
                </a:gra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贰</a:t>
            </a:r>
            <a:endParaRPr lang="zh-CN" altLang="en-US" sz="9600" dirty="0">
              <a:gradFill>
                <a:gsLst>
                  <a:gs pos="38000">
                    <a:srgbClr val="9E8348"/>
                  </a:gs>
                  <a:gs pos="71000">
                    <a:srgbClr val="FBF7F0"/>
                  </a:gs>
                  <a:gs pos="18000">
                    <a:srgbClr val="F2E5CE"/>
                  </a:gs>
                  <a:gs pos="89000">
                    <a:srgbClr val="A0854A"/>
                  </a:gs>
                </a:gsLst>
                <a:lin ang="8100000" scaled="1"/>
              </a:gra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7284" y="2890546"/>
            <a:ext cx="4498033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800" b="1" dirty="0">
                <a:gradFill>
                  <a:gsLst>
                    <a:gs pos="0">
                      <a:srgbClr val="FAECAA"/>
                    </a:gs>
                    <a:gs pos="100000">
                      <a:srgbClr val="FABD65"/>
                    </a:gs>
                  </a:gsLst>
                  <a:lin ang="5400000" scaled="1"/>
                </a:gradFill>
                <a:cs typeface="+mn-ea"/>
                <a:sym typeface="+mn-lt"/>
              </a:rPr>
              <a:t>优秀员工颁奖</a:t>
            </a:r>
            <a:endParaRPr lang="zh-CN" altLang="en-US" sz="4800" b="1" dirty="0">
              <a:gradFill>
                <a:gsLst>
                  <a:gs pos="0">
                    <a:srgbClr val="FAECAA"/>
                  </a:gs>
                  <a:gs pos="100000">
                    <a:srgbClr val="FABD65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49774" y="3711843"/>
            <a:ext cx="3633053" cy="415506"/>
          </a:xfrm>
          <a:prstGeom prst="rect">
            <a:avLst/>
          </a:prstGeom>
        </p:spPr>
        <p:txBody>
          <a:bodyPr wrap="square" lIns="91448" tIns="45724" rIns="91448" bIns="45724">
            <a:spAutoFit/>
          </a:bodyPr>
          <a:lstStyle/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Chinese  companies  will no longer remain in the hard stage and they are also promoting a culture Chinese  companies  will no longer remain 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in the hard stage and they are also wang ling </a:t>
            </a:r>
            <a:r>
              <a:rPr lang="en-US" altLang="zh-CN" sz="700" dirty="0" err="1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yan</a:t>
            </a:r>
            <a:r>
              <a:rPr lang="en-US" altLang="zh-CN" sz="700" dirty="0">
                <a:solidFill>
                  <a:schemeClr val="accent2">
                    <a:lumMod val="60000"/>
                    <a:lumOff val="40000"/>
                  </a:schemeClr>
                </a:solidFill>
                <a:cs typeface="+mn-ea"/>
                <a:sym typeface="+mn-lt"/>
              </a:rPr>
              <a:t> a culture</a:t>
            </a:r>
            <a:endParaRPr lang="en-US" altLang="zh-CN" sz="700" dirty="0">
              <a:solidFill>
                <a:schemeClr val="accent2">
                  <a:lumMod val="60000"/>
                  <a:lumOff val="4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8/9)*(#ppt_x-(#ppt_x-#ppt_w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#ppt_h/2)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9"/>
          <p:cNvGrpSpPr/>
          <p:nvPr/>
        </p:nvGrpSpPr>
        <p:grpSpPr bwMode="auto">
          <a:xfrm>
            <a:off x="699452" y="1406525"/>
            <a:ext cx="2716213" cy="4044950"/>
            <a:chOff x="4294019" y="330620"/>
            <a:chExt cx="3603962" cy="5368606"/>
          </a:xfrm>
        </p:grpSpPr>
        <p:pic>
          <p:nvPicPr>
            <p:cNvPr id="12" name="图片 10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 bwMode="auto">
            <a:xfrm>
              <a:off x="4294019" y="1217748"/>
              <a:ext cx="3603962" cy="4481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1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742278" y="330620"/>
              <a:ext cx="2042793" cy="2676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8"/>
          <p:cNvGrpSpPr/>
          <p:nvPr/>
        </p:nvGrpSpPr>
        <p:grpSpPr bwMode="auto">
          <a:xfrm>
            <a:off x="739775" y="1095375"/>
            <a:ext cx="7327900" cy="5819775"/>
            <a:chOff x="2798533" y="1349828"/>
            <a:chExt cx="6769102" cy="5376327"/>
          </a:xfrm>
        </p:grpSpPr>
        <p:pic>
          <p:nvPicPr>
            <p:cNvPr id="15" name="图片 3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862284" y="4377273"/>
              <a:ext cx="2641600" cy="2348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5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623238" y="1349828"/>
              <a:ext cx="945524" cy="415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7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2798533" y="1349828"/>
              <a:ext cx="6769102" cy="481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文本框 17"/>
          <p:cNvSpPr txBox="1"/>
          <p:nvPr/>
        </p:nvSpPr>
        <p:spPr>
          <a:xfrm>
            <a:off x="5978527" y="1670072"/>
            <a:ext cx="3897221" cy="830997"/>
          </a:xfrm>
          <a:prstGeom prst="rect">
            <a:avLst/>
          </a:prstGeom>
          <a:noFill/>
        </p:spPr>
        <p:txBody>
          <a:bodyPr vert="horz"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>
              <a:defRPr sz="6000" b="1">
                <a:gradFill flip="none" rotWithShape="1">
                  <a:gsLst>
                    <a:gs pos="19000">
                      <a:srgbClr val="FA8D11"/>
                    </a:gs>
                    <a:gs pos="32000">
                      <a:srgbClr val="FEF6BE"/>
                    </a:gs>
                    <a:gs pos="49000">
                      <a:srgbClr val="FA8D11"/>
                    </a:gs>
                    <a:gs pos="83646">
                      <a:srgbClr val="FA8D11"/>
                    </a:gs>
                    <a:gs pos="66000">
                      <a:srgbClr val="FFFBD6"/>
                    </a:gs>
                    <a:gs pos="99000">
                      <a:srgbClr val="F8C722"/>
                    </a:gs>
                  </a:gsLst>
                  <a:lin ang="2700000" scaled="1"/>
                  <a:tileRect/>
                </a:grad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南构唐宝楷" panose="03000509000000000000" pitchFamily="65" charset="-122"/>
                <a:ea typeface="南构唐宝楷" panose="03000509000000000000" pitchFamily="65" charset="-122"/>
              </a:defRPr>
            </a:lvl1pPr>
          </a:lstStyle>
          <a:p>
            <a:r>
              <a:rPr lang="zh-CN" altLang="en-US" sz="48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latin typeface="+mn-ea"/>
                <a:ea typeface="+mn-ea"/>
              </a:rPr>
              <a:t>销售部一部：</a:t>
            </a:r>
            <a:endParaRPr lang="zh-CN" altLang="en-US" sz="48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latin typeface="+mn-ea"/>
              <a:ea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78525" y="2537730"/>
            <a:ext cx="5330825" cy="1834798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dist">
              <a:defRPr sz="4400" b="0">
                <a:blipFill dpi="0" rotWithShape="1">
                  <a:blip r:embed="rId6"/>
                  <a:srcRect/>
                  <a:tile tx="0" ty="0" sx="100000" sy="100000" flip="none" algn="tl"/>
                </a:blipFill>
                <a:effectLst>
                  <a:outerShdw blurRad="127000" dist="38100" dir="2700000" algn="tl" rotWithShape="0">
                    <a:prstClr val="black">
                      <a:alpha val="64000"/>
                    </a:prstClr>
                  </a:outerShdw>
                </a:effectLst>
                <a:latin typeface="迷你简综艺" panose="03000509000000000000" pitchFamily="65" charset="-122"/>
                <a:ea typeface="迷你简综艺" panose="03000509000000000000" pitchFamily="65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祝贺您们八月销售业绩突破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万元，各方面表现突出，希望大家再接再厉，让自己变得更加优秀，公司奖励现金人民币</a:t>
            </a:r>
            <a:r>
              <a:rPr lang="en-US" altLang="zh-CN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10000</a:t>
            </a:r>
            <a:r>
              <a:rPr lang="zh-CN" altLang="en-US" sz="2400" dirty="0">
                <a:gradFill>
                  <a:gsLst>
                    <a:gs pos="62500">
                      <a:srgbClr val="FFFFAB"/>
                    </a:gs>
                    <a:gs pos="31000">
                      <a:srgbClr val="A09036"/>
                    </a:gs>
                    <a:gs pos="17000">
                      <a:srgbClr val="FFFFA6"/>
                    </a:gs>
                    <a:gs pos="21000">
                      <a:srgbClr val="A09036"/>
                    </a:gs>
                  </a:gsLst>
                  <a:lin ang="16200000" scaled="0"/>
                </a:gradFill>
                <a:effectLst/>
                <a:latin typeface="+mn-ea"/>
                <a:ea typeface="+mn-ea"/>
              </a:rPr>
              <a:t>元</a:t>
            </a:r>
            <a:endParaRPr lang="zh-CN" altLang="en-US" sz="2400" dirty="0">
              <a:gradFill>
                <a:gsLst>
                  <a:gs pos="62500">
                    <a:srgbClr val="FFFFAB"/>
                  </a:gs>
                  <a:gs pos="31000">
                    <a:srgbClr val="A09036"/>
                  </a:gs>
                  <a:gs pos="17000">
                    <a:srgbClr val="FFFFA6"/>
                  </a:gs>
                  <a:gs pos="21000">
                    <a:srgbClr val="A09036"/>
                  </a:gs>
                </a:gsLst>
                <a:lin ang="16200000" scaled="0"/>
              </a:gradFill>
              <a:effectLst/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0">
        <p14:flash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tk3esbw">
      <a:majorFont>
        <a:latin typeface="思源黑体"/>
        <a:ea typeface="思源黑体"/>
        <a:cs typeface=""/>
      </a:majorFont>
      <a:minorFont>
        <a:latin typeface="思源黑体"/>
        <a:ea typeface="思源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3222</Words>
  <Application>WPS 演示</Application>
  <PresentationFormat>自定义</PresentationFormat>
  <Paragraphs>189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思源黑体</vt:lpstr>
      <vt:lpstr>黑体</vt:lpstr>
      <vt:lpstr>Aa润行体 (非商业使用)</vt:lpstr>
      <vt:lpstr>南构唐宝楷</vt:lpstr>
      <vt:lpstr>楷体_GB2312</vt:lpstr>
      <vt:lpstr>迷你简综艺</vt:lpstr>
      <vt:lpstr>Arial Unicode MS</vt:lpstr>
      <vt:lpstr>等线</vt:lpstr>
      <vt:lpstr>思源黑体 CN Normal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年会</dc:title>
  <dc:creator>第一PPT</dc:creator>
  <cp:keywords>www.1ppt.com</cp:keywords>
  <dc:description>www.1ppt.com</dc:description>
  <cp:lastModifiedBy>铭</cp:lastModifiedBy>
  <cp:revision>40</cp:revision>
  <dcterms:created xsi:type="dcterms:W3CDTF">2021-11-14T07:09:00Z</dcterms:created>
  <dcterms:modified xsi:type="dcterms:W3CDTF">2022-01-17T02:44:29Z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31ED8DB26B704EDEBBA18E1874F7CF73</vt:lpwstr>
  </property>
  <property fmtid="{D5CDD505-2E9C-101B-9397-08002B2CF9AE}" pid="3" name="KSOProductBuildVer">
    <vt:lpwstr>2052-11.1.0.11194</vt:lpwstr>
  </property>
</Properties>
</file>