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3" r:id="rId3"/>
    <p:sldId id="265" r:id="rId4"/>
    <p:sldId id="266" r:id="rId5"/>
    <p:sldId id="270" r:id="rId6"/>
    <p:sldId id="271" r:id="rId7"/>
    <p:sldId id="272" r:id="rId8"/>
    <p:sldId id="273" r:id="rId9"/>
    <p:sldId id="267" r:id="rId10"/>
    <p:sldId id="274" r:id="rId11"/>
    <p:sldId id="275" r:id="rId12"/>
    <p:sldId id="276" r:id="rId13"/>
    <p:sldId id="277" r:id="rId14"/>
    <p:sldId id="268" r:id="rId15"/>
    <p:sldId id="278" r:id="rId16"/>
    <p:sldId id="279" r:id="rId17"/>
    <p:sldId id="280" r:id="rId18"/>
    <p:sldId id="281" r:id="rId19"/>
    <p:sldId id="269" r:id="rId20"/>
    <p:sldId id="282" r:id="rId21"/>
    <p:sldId id="283" r:id="rId22"/>
    <p:sldId id="284" r:id="rId23"/>
    <p:sldId id="285" r:id="rId24"/>
    <p:sldId id="264"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A487"/>
    <a:srgbClr val="76A488"/>
    <a:srgbClr val="376769"/>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32" autoAdjust="0"/>
    <p:restoredTop sz="94660"/>
  </p:normalViewPr>
  <p:slideViewPr>
    <p:cSldViewPr snapToGrid="0">
      <p:cViewPr>
        <p:scale>
          <a:sx n="75" d="100"/>
          <a:sy n="75" d="100"/>
        </p:scale>
        <p:origin x="1085" y="46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2020/6/16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2013863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58158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1113756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1094604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2581213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42724421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884496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845563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207339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4151867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3730782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1490385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20296632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478931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2844677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204574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3679025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3607444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3609555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6" name="页脚占位符 5">
            <a:extLst>
              <a:ext uri="{FF2B5EF4-FFF2-40B4-BE49-F238E27FC236}">
                <a16:creationId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8" name="页脚占位符 7">
            <a:extLst>
              <a:ext uri="{FF2B5EF4-FFF2-40B4-BE49-F238E27FC236}">
                <a16:creationId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
        <p:nvSpPr>
          <p:cNvPr id="11" name="矩形 10"/>
          <p:cNvSpPr/>
          <p:nvPr userDrawn="1"/>
        </p:nvSpPr>
        <p:spPr>
          <a:xfrm>
            <a:off x="9223580" y="640104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4" name="页脚占位符 3">
            <a:extLst>
              <a:ext uri="{FF2B5EF4-FFF2-40B4-BE49-F238E27FC236}">
                <a16:creationId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3" name="页脚占位符 2">
            <a:extLst>
              <a:ext uri="{FF2B5EF4-FFF2-40B4-BE49-F238E27FC236}">
                <a16:creationId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6" name="页脚占位符 5">
            <a:extLst>
              <a:ext uri="{FF2B5EF4-FFF2-40B4-BE49-F238E27FC236}">
                <a16:creationId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2020/6/16</a:t>
            </a:fld>
            <a:endParaRPr lang="zh-CN" altLang="en-US"/>
          </a:p>
        </p:txBody>
      </p:sp>
      <p:sp>
        <p:nvSpPr>
          <p:cNvPr id="6" name="页脚占位符 5">
            <a:extLst>
              <a:ext uri="{FF2B5EF4-FFF2-40B4-BE49-F238E27FC236}">
                <a16:creationId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2020/6/16</a:t>
            </a:fld>
            <a:endParaRPr lang="zh-CN" altLang="en-US"/>
          </a:p>
        </p:txBody>
      </p:sp>
      <p:sp>
        <p:nvSpPr>
          <p:cNvPr id="5" name="页脚占位符 4">
            <a:extLst>
              <a:ext uri="{FF2B5EF4-FFF2-40B4-BE49-F238E27FC236}">
                <a16:creationId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AB05001-7DC2-49F8-B9C2-F62454119B0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矩形 3">
            <a:extLst>
              <a:ext uri="{FF2B5EF4-FFF2-40B4-BE49-F238E27FC236}">
                <a16:creationId xmlns:a16="http://schemas.microsoft.com/office/drawing/2014/main" id="{F83FAAD0-0472-4AEF-8F64-C9F48F95478F}"/>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a:extLst>
              <a:ext uri="{FF2B5EF4-FFF2-40B4-BE49-F238E27FC236}">
                <a16:creationId xmlns:a16="http://schemas.microsoft.com/office/drawing/2014/main" id="{8B258FB4-E5EE-4378-B10B-2849F21B50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2906" y="899054"/>
            <a:ext cx="6400800" cy="2326746"/>
          </a:xfrm>
          <a:prstGeom prst="rect">
            <a:avLst/>
          </a:prstGeom>
        </p:spPr>
      </p:pic>
      <p:sp>
        <p:nvSpPr>
          <p:cNvPr id="6" name="TextBox 5">
            <a:extLst>
              <a:ext uri="{FF2B5EF4-FFF2-40B4-BE49-F238E27FC236}">
                <a16:creationId xmlns:a16="http://schemas.microsoft.com/office/drawing/2014/main" id="{1DD2C12A-ED0E-4871-B6A8-2AA2F957E327}"/>
              </a:ext>
            </a:extLst>
          </p:cNvPr>
          <p:cNvSpPr txBox="1"/>
          <p:nvPr/>
        </p:nvSpPr>
        <p:spPr>
          <a:xfrm>
            <a:off x="3225217" y="3147860"/>
            <a:ext cx="6070894" cy="830997"/>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4800" b="1" spc="300" dirty="0">
                <a:solidFill>
                  <a:srgbClr val="76A487"/>
                </a:solidFill>
                <a:latin typeface="微软雅黑" panose="020B0503020204020204" pitchFamily="34" charset="-122"/>
                <a:ea typeface="微软雅黑" panose="020B0503020204020204" pitchFamily="34" charset="-122"/>
              </a:rPr>
              <a:t>端午节活动策划</a:t>
            </a:r>
            <a:r>
              <a:rPr lang="en-US" altLang="zh-CN" sz="4800" b="1" spc="300" dirty="0">
                <a:solidFill>
                  <a:srgbClr val="76A487"/>
                </a:solidFill>
                <a:latin typeface="微软雅黑" panose="020B0503020204020204" pitchFamily="34" charset="-122"/>
                <a:ea typeface="微软雅黑" panose="020B0503020204020204" pitchFamily="34" charset="-122"/>
              </a:rPr>
              <a:t>PPT</a:t>
            </a:r>
            <a:endParaRPr lang="zh-CN" altLang="en-US" sz="4800" b="1" spc="300" dirty="0">
              <a:solidFill>
                <a:srgbClr val="76A487"/>
              </a:solidFill>
              <a:latin typeface="微软雅黑" panose="020B0503020204020204" pitchFamily="34" charset="-122"/>
              <a:ea typeface="微软雅黑" panose="020B0503020204020204" pitchFamily="34" charset="-122"/>
            </a:endParaRPr>
          </a:p>
        </p:txBody>
      </p:sp>
      <p:sp>
        <p:nvSpPr>
          <p:cNvPr id="7" name="TextBox 5">
            <a:extLst>
              <a:ext uri="{FF2B5EF4-FFF2-40B4-BE49-F238E27FC236}">
                <a16:creationId xmlns:a16="http://schemas.microsoft.com/office/drawing/2014/main" id="{5E4476A9-02B7-4DDC-913F-D45CDF873F3E}"/>
              </a:ext>
            </a:extLst>
          </p:cNvPr>
          <p:cNvSpPr txBox="1"/>
          <p:nvPr/>
        </p:nvSpPr>
        <p:spPr>
          <a:xfrm>
            <a:off x="3172019" y="3896903"/>
            <a:ext cx="6149492" cy="432939"/>
          </a:xfrm>
          <a:prstGeom prst="rect">
            <a:avLst/>
          </a:prstGeom>
          <a:noFill/>
        </p:spPr>
        <p:txBody>
          <a:bodyPr wrap="square" rtlCol="0">
            <a:spAutoFit/>
          </a:bodyPr>
          <a:lstStyle/>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veritatisMARKETING</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a:t>
            </a:r>
          </a:p>
        </p:txBody>
      </p:sp>
      <p:sp>
        <p:nvSpPr>
          <p:cNvPr id="8" name="矩形 7">
            <a:extLst>
              <a:ext uri="{FF2B5EF4-FFF2-40B4-BE49-F238E27FC236}">
                <a16:creationId xmlns:a16="http://schemas.microsoft.com/office/drawing/2014/main" id="{C9DB8CF3-9FB1-4183-BD9B-26AC6874E9B6}"/>
              </a:ext>
            </a:extLst>
          </p:cNvPr>
          <p:cNvSpPr/>
          <p:nvPr/>
        </p:nvSpPr>
        <p:spPr>
          <a:xfrm>
            <a:off x="4432300" y="2921000"/>
            <a:ext cx="4559300" cy="508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750" fill="hold"/>
                                        <p:tgtEl>
                                          <p:spTgt spid="4"/>
                                        </p:tgtEl>
                                        <p:attrNameLst>
                                          <p:attrName>ppt_w</p:attrName>
                                        </p:attrNameLst>
                                      </p:cBhvr>
                                      <p:tavLst>
                                        <p:tav tm="0">
                                          <p:val>
                                            <p:fltVal val="0"/>
                                          </p:val>
                                        </p:tav>
                                        <p:tav tm="100000">
                                          <p:val>
                                            <p:strVal val="#ppt_w"/>
                                          </p:val>
                                        </p:tav>
                                      </p:tavLst>
                                    </p:anim>
                                    <p:anim calcmode="lin" valueType="num">
                                      <p:cBhvr>
                                        <p:cTn id="12" dur="750" fill="hold"/>
                                        <p:tgtEl>
                                          <p:spTgt spid="4"/>
                                        </p:tgtEl>
                                        <p:attrNameLst>
                                          <p:attrName>ppt_h</p:attrName>
                                        </p:attrNameLst>
                                      </p:cBhvr>
                                      <p:tavLst>
                                        <p:tav tm="0">
                                          <p:val>
                                            <p:fltVal val="0"/>
                                          </p:val>
                                        </p:tav>
                                        <p:tav tm="100000">
                                          <p:val>
                                            <p:strVal val="#ppt_h"/>
                                          </p:val>
                                        </p:tav>
                                      </p:tavLst>
                                    </p:anim>
                                    <p:animEffect transition="in" filter="fade">
                                      <p:cBhvr>
                                        <p:cTn id="13" dur="750"/>
                                        <p:tgtEl>
                                          <p:spTgt spid="4"/>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7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by="(-#ppt_w*2)" calcmode="lin" valueType="num">
                                      <p:cBhvr rctx="PPT">
                                        <p:cTn id="27" dur="500" autoRev="1" fill="hold">
                                          <p:stCondLst>
                                            <p:cond delay="0"/>
                                          </p:stCondLst>
                                        </p:cTn>
                                        <p:tgtEl>
                                          <p:spTgt spid="6"/>
                                        </p:tgtEl>
                                        <p:attrNameLst>
                                          <p:attrName>ppt_w</p:attrName>
                                        </p:attrNameLst>
                                      </p:cBhvr>
                                    </p:anim>
                                    <p:anim by="(#ppt_w*0.50)" calcmode="lin" valueType="num">
                                      <p:cBhvr>
                                        <p:cTn id="28" dur="500" decel="50000" autoRev="1" fill="hold">
                                          <p:stCondLst>
                                            <p:cond delay="0"/>
                                          </p:stCondLst>
                                        </p:cTn>
                                        <p:tgtEl>
                                          <p:spTgt spid="6"/>
                                        </p:tgtEl>
                                        <p:attrNameLst>
                                          <p:attrName>ppt_x</p:attrName>
                                        </p:attrNameLst>
                                      </p:cBhvr>
                                    </p:anim>
                                    <p:anim from="(-#ppt_h/2)" to="(#ppt_y)" calcmode="lin" valueType="num">
                                      <p:cBhvr>
                                        <p:cTn id="29" dur="1000" fill="hold">
                                          <p:stCondLst>
                                            <p:cond delay="0"/>
                                          </p:stCondLst>
                                        </p:cTn>
                                        <p:tgtEl>
                                          <p:spTgt spid="6"/>
                                        </p:tgtEl>
                                        <p:attrNameLst>
                                          <p:attrName>ppt_y</p:attrName>
                                        </p:attrNameLst>
                                      </p:cBhvr>
                                    </p:anim>
                                    <p:animRot by="21600000">
                                      <p:cBhvr>
                                        <p:cTn id="30" dur="1000" fill="hold">
                                          <p:stCondLst>
                                            <p:cond delay="0"/>
                                          </p:stCondLst>
                                        </p:cTn>
                                        <p:tgtEl>
                                          <p:spTgt spid="6"/>
                                        </p:tgtEl>
                                        <p:attrNameLst>
                                          <p:attrName>r</p:attrName>
                                        </p:attrNameLst>
                                      </p:cBhvr>
                                    </p:animRot>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anim calcmode="lin" valueType="num">
                                      <p:cBhvr>
                                        <p:cTn id="34" dur="500" fill="hold"/>
                                        <p:tgtEl>
                                          <p:spTgt spid="7"/>
                                        </p:tgtEl>
                                        <p:attrNameLst>
                                          <p:attrName>ppt_x</p:attrName>
                                        </p:attrNameLst>
                                      </p:cBhvr>
                                      <p:tavLst>
                                        <p:tav tm="0">
                                          <p:val>
                                            <p:strVal val="#ppt_x"/>
                                          </p:val>
                                        </p:tav>
                                        <p:tav tm="100000">
                                          <p:val>
                                            <p:strVal val="#ppt_x"/>
                                          </p:val>
                                        </p:tav>
                                      </p:tavLst>
                                    </p:anim>
                                    <p:anim calcmode="lin" valueType="num">
                                      <p:cBhvr>
                                        <p:cTn id="3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grpSp>
        <p:nvGrpSpPr>
          <p:cNvPr id="5" name="组合 4">
            <a:extLst>
              <a:ext uri="{FF2B5EF4-FFF2-40B4-BE49-F238E27FC236}">
                <a16:creationId xmlns:a16="http://schemas.microsoft.com/office/drawing/2014/main" id="{5848EB99-5526-4A1A-83C5-B06943C89340}"/>
              </a:ext>
            </a:extLst>
          </p:cNvPr>
          <p:cNvGrpSpPr/>
          <p:nvPr/>
        </p:nvGrpSpPr>
        <p:grpSpPr>
          <a:xfrm>
            <a:off x="6299169" y="1753949"/>
            <a:ext cx="5334562" cy="4748560"/>
            <a:chOff x="1570622" y="-1678699"/>
            <a:chExt cx="5134095" cy="4929309"/>
          </a:xfrm>
        </p:grpSpPr>
        <p:sp>
          <p:nvSpPr>
            <p:cNvPr id="6" name="Rectangle 56">
              <a:extLst>
                <a:ext uri="{FF2B5EF4-FFF2-40B4-BE49-F238E27FC236}">
                  <a16:creationId xmlns:a16="http://schemas.microsoft.com/office/drawing/2014/main" id="{1337638B-23E8-4ACF-B211-1EE408CFE36D}"/>
                </a:ext>
              </a:extLst>
            </p:cNvPr>
            <p:cNvSpPr/>
            <p:nvPr/>
          </p:nvSpPr>
          <p:spPr>
            <a:xfrm>
              <a:off x="1570622" y="2100439"/>
              <a:ext cx="5134095" cy="1150171"/>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矩形 9">
              <a:extLst>
                <a:ext uri="{FF2B5EF4-FFF2-40B4-BE49-F238E27FC236}">
                  <a16:creationId xmlns:a16="http://schemas.microsoft.com/office/drawing/2014/main" id="{06AE7E7D-4406-41C4-A4CA-0E27D9466F4A}"/>
                </a:ext>
              </a:extLst>
            </p:cNvPr>
            <p:cNvSpPr/>
            <p:nvPr/>
          </p:nvSpPr>
          <p:spPr>
            <a:xfrm>
              <a:off x="1664007" y="-1678699"/>
              <a:ext cx="5040710" cy="3654222"/>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grpSp>
        <p:nvGrpSpPr>
          <p:cNvPr id="11" name="组合 10">
            <a:extLst>
              <a:ext uri="{FF2B5EF4-FFF2-40B4-BE49-F238E27FC236}">
                <a16:creationId xmlns:a16="http://schemas.microsoft.com/office/drawing/2014/main" id="{F8CD3CE4-C0F4-4F33-9A0B-5473EEE8CDBD}"/>
              </a:ext>
            </a:extLst>
          </p:cNvPr>
          <p:cNvGrpSpPr/>
          <p:nvPr/>
        </p:nvGrpSpPr>
        <p:grpSpPr>
          <a:xfrm>
            <a:off x="827717" y="1753949"/>
            <a:ext cx="5467024" cy="4459377"/>
            <a:chOff x="482600" y="1903736"/>
            <a:chExt cx="5467024" cy="4459377"/>
          </a:xfrm>
        </p:grpSpPr>
        <p:sp>
          <p:nvSpPr>
            <p:cNvPr id="12" name="Rectangle 22">
              <a:extLst>
                <a:ext uri="{FF2B5EF4-FFF2-40B4-BE49-F238E27FC236}">
                  <a16:creationId xmlns:a16="http://schemas.microsoft.com/office/drawing/2014/main" id="{71F578F7-4CE6-43AF-9EB6-740F4AF625D2}"/>
                </a:ext>
              </a:extLst>
            </p:cNvPr>
            <p:cNvSpPr>
              <a:spLocks noChangeArrowheads="1"/>
            </p:cNvSpPr>
            <p:nvPr/>
          </p:nvSpPr>
          <p:spPr bwMode="auto">
            <a:xfrm>
              <a:off x="482600" y="1903736"/>
              <a:ext cx="546702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Rectangle 23">
              <a:extLst>
                <a:ext uri="{FF2B5EF4-FFF2-40B4-BE49-F238E27FC236}">
                  <a16:creationId xmlns:a16="http://schemas.microsoft.com/office/drawing/2014/main" id="{64C86E27-2599-44F3-82C4-BEE775520380}"/>
                </a:ext>
              </a:extLst>
            </p:cNvPr>
            <p:cNvSpPr>
              <a:spLocks noChangeArrowheads="1"/>
            </p:cNvSpPr>
            <p:nvPr/>
          </p:nvSpPr>
          <p:spPr bwMode="auto">
            <a:xfrm>
              <a:off x="482600" y="3018022"/>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Line 24">
              <a:extLst>
                <a:ext uri="{FF2B5EF4-FFF2-40B4-BE49-F238E27FC236}">
                  <a16:creationId xmlns:a16="http://schemas.microsoft.com/office/drawing/2014/main" id="{05BC0E7D-DE31-4608-B01D-453817F90914}"/>
                </a:ext>
              </a:extLst>
            </p:cNvPr>
            <p:cNvSpPr>
              <a:spLocks noChangeShapeType="1"/>
            </p:cNvSpPr>
            <p:nvPr/>
          </p:nvSpPr>
          <p:spPr bwMode="auto">
            <a:xfrm>
              <a:off x="482600" y="357851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5" name="Rectangle 25">
              <a:extLst>
                <a:ext uri="{FF2B5EF4-FFF2-40B4-BE49-F238E27FC236}">
                  <a16:creationId xmlns:a16="http://schemas.microsoft.com/office/drawing/2014/main" id="{45383DF5-0D5B-4E5F-BD28-5D9961625EA2}"/>
                </a:ext>
              </a:extLst>
            </p:cNvPr>
            <p:cNvSpPr>
              <a:spLocks noChangeArrowheads="1"/>
            </p:cNvSpPr>
            <p:nvPr/>
          </p:nvSpPr>
          <p:spPr bwMode="auto">
            <a:xfrm>
              <a:off x="482600" y="3929102"/>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Line 26">
              <a:extLst>
                <a:ext uri="{FF2B5EF4-FFF2-40B4-BE49-F238E27FC236}">
                  <a16:creationId xmlns:a16="http://schemas.microsoft.com/office/drawing/2014/main" id="{F0F61907-8CD0-4789-8393-1957E0298797}"/>
                </a:ext>
              </a:extLst>
            </p:cNvPr>
            <p:cNvSpPr>
              <a:spLocks noChangeShapeType="1"/>
            </p:cNvSpPr>
            <p:nvPr/>
          </p:nvSpPr>
          <p:spPr bwMode="auto">
            <a:xfrm>
              <a:off x="482600" y="448959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7" name="Rectangle 27">
              <a:extLst>
                <a:ext uri="{FF2B5EF4-FFF2-40B4-BE49-F238E27FC236}">
                  <a16:creationId xmlns:a16="http://schemas.microsoft.com/office/drawing/2014/main" id="{01847B4A-FF0C-43C6-ABFB-B3DBE1232BFE}"/>
                </a:ext>
              </a:extLst>
            </p:cNvPr>
            <p:cNvSpPr>
              <a:spLocks noChangeArrowheads="1"/>
            </p:cNvSpPr>
            <p:nvPr/>
          </p:nvSpPr>
          <p:spPr bwMode="auto">
            <a:xfrm>
              <a:off x="482600" y="4882608"/>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Line 28">
              <a:extLst>
                <a:ext uri="{FF2B5EF4-FFF2-40B4-BE49-F238E27FC236}">
                  <a16:creationId xmlns:a16="http://schemas.microsoft.com/office/drawing/2014/main" id="{D0040F49-952E-465C-AD72-D87C6181E0B9}"/>
                </a:ext>
              </a:extLst>
            </p:cNvPr>
            <p:cNvSpPr>
              <a:spLocks noChangeShapeType="1"/>
            </p:cNvSpPr>
            <p:nvPr/>
          </p:nvSpPr>
          <p:spPr bwMode="auto">
            <a:xfrm>
              <a:off x="482600" y="5443101"/>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9" name="Rectangle 29">
              <a:extLst>
                <a:ext uri="{FF2B5EF4-FFF2-40B4-BE49-F238E27FC236}">
                  <a16:creationId xmlns:a16="http://schemas.microsoft.com/office/drawing/2014/main" id="{38BF9C9F-6252-4AA0-8585-DDCA11DDBB53}"/>
                </a:ext>
              </a:extLst>
            </p:cNvPr>
            <p:cNvSpPr>
              <a:spLocks noChangeArrowheads="1"/>
            </p:cNvSpPr>
            <p:nvPr/>
          </p:nvSpPr>
          <p:spPr bwMode="auto">
            <a:xfrm>
              <a:off x="482600" y="5802620"/>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0" name="Line 30">
              <a:extLst>
                <a:ext uri="{FF2B5EF4-FFF2-40B4-BE49-F238E27FC236}">
                  <a16:creationId xmlns:a16="http://schemas.microsoft.com/office/drawing/2014/main" id="{93177E4F-18F8-4B7C-8B4C-F4F2A4832AD7}"/>
                </a:ext>
              </a:extLst>
            </p:cNvPr>
            <p:cNvSpPr>
              <a:spLocks noChangeShapeType="1"/>
            </p:cNvSpPr>
            <p:nvPr/>
          </p:nvSpPr>
          <p:spPr bwMode="auto">
            <a:xfrm>
              <a:off x="482600" y="6363113"/>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grpSp>
    </p:spTree>
    <p:extLst>
      <p:ext uri="{BB962C8B-B14F-4D97-AF65-F5344CB8AC3E}">
        <p14:creationId xmlns:p14="http://schemas.microsoft.com/office/powerpoint/2010/main" val="38884654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grpSp>
        <p:nvGrpSpPr>
          <p:cNvPr id="5" name="组合 4">
            <a:extLst>
              <a:ext uri="{FF2B5EF4-FFF2-40B4-BE49-F238E27FC236}">
                <a16:creationId xmlns:a16="http://schemas.microsoft.com/office/drawing/2014/main" id="{02CB31F6-6612-4044-BE2C-B9C5E0A77300}"/>
              </a:ext>
            </a:extLst>
          </p:cNvPr>
          <p:cNvGrpSpPr/>
          <p:nvPr/>
        </p:nvGrpSpPr>
        <p:grpSpPr>
          <a:xfrm>
            <a:off x="1716800" y="1835964"/>
            <a:ext cx="8988370" cy="4340275"/>
            <a:chOff x="2422410" y="2108174"/>
            <a:chExt cx="7710966" cy="3723446"/>
          </a:xfrm>
        </p:grpSpPr>
        <p:sp>
          <p:nvSpPr>
            <p:cNvPr id="6" name="任意多边形 4">
              <a:extLst>
                <a:ext uri="{FF2B5EF4-FFF2-40B4-BE49-F238E27FC236}">
                  <a16:creationId xmlns:a16="http://schemas.microsoft.com/office/drawing/2014/main" id="{D7341A6F-C6DB-45A2-842A-62F1F4EDF175}"/>
                </a:ext>
              </a:extLst>
            </p:cNvPr>
            <p:cNvSpPr/>
            <p:nvPr/>
          </p:nvSpPr>
          <p:spPr>
            <a:xfrm rot="16200000">
              <a:off x="5088844" y="1943715"/>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任意多边形 5">
              <a:extLst>
                <a:ext uri="{FF2B5EF4-FFF2-40B4-BE49-F238E27FC236}">
                  <a16:creationId xmlns:a16="http://schemas.microsoft.com/office/drawing/2014/main" id="{CDE4EAC5-836D-4F36-BF6C-938C44F57354}"/>
                </a:ext>
              </a:extLst>
            </p:cNvPr>
            <p:cNvSpPr/>
            <p:nvPr/>
          </p:nvSpPr>
          <p:spPr>
            <a:xfrm rot="5400000" flipH="1">
              <a:off x="6408565" y="2796506"/>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任意多边形 6">
              <a:extLst>
                <a:ext uri="{FF2B5EF4-FFF2-40B4-BE49-F238E27FC236}">
                  <a16:creationId xmlns:a16="http://schemas.microsoft.com/office/drawing/2014/main" id="{EB1E524C-35D8-4A72-BFA4-E97EDACB8FB3}"/>
                </a:ext>
              </a:extLst>
            </p:cNvPr>
            <p:cNvSpPr/>
            <p:nvPr/>
          </p:nvSpPr>
          <p:spPr>
            <a:xfrm rot="16200000">
              <a:off x="5088844" y="3652540"/>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任意多边形 7">
              <a:extLst>
                <a:ext uri="{FF2B5EF4-FFF2-40B4-BE49-F238E27FC236}">
                  <a16:creationId xmlns:a16="http://schemas.microsoft.com/office/drawing/2014/main" id="{8318F3A0-BFA8-4E5D-8EB2-26AEE1ABC551}"/>
                </a:ext>
              </a:extLst>
            </p:cNvPr>
            <p:cNvSpPr/>
            <p:nvPr/>
          </p:nvSpPr>
          <p:spPr>
            <a:xfrm rot="5400000" flipH="1">
              <a:off x="6408565" y="4505331"/>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3A7DA5B6-786E-4AA7-B88E-385AFF03E205}"/>
                </a:ext>
              </a:extLst>
            </p:cNvPr>
            <p:cNvSpPr txBox="1"/>
            <p:nvPr/>
          </p:nvSpPr>
          <p:spPr>
            <a:xfrm>
              <a:off x="5191724" y="2359487"/>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a16="http://schemas.microsoft.com/office/drawing/2014/main" id="{20F43BF8-418A-4426-B408-BF0B1D38CC16}"/>
                </a:ext>
              </a:extLst>
            </p:cNvPr>
            <p:cNvSpPr txBox="1"/>
            <p:nvPr/>
          </p:nvSpPr>
          <p:spPr>
            <a:xfrm>
              <a:off x="6838262" y="3207592"/>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a16="http://schemas.microsoft.com/office/drawing/2014/main" id="{918773F8-A5EC-4058-8338-8ED7B54A7618}"/>
                </a:ext>
              </a:extLst>
            </p:cNvPr>
            <p:cNvSpPr txBox="1"/>
            <p:nvPr/>
          </p:nvSpPr>
          <p:spPr>
            <a:xfrm>
              <a:off x="5173166" y="4058133"/>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id="{C2352702-5738-405A-9271-9FF496C8AA02}"/>
                </a:ext>
              </a:extLst>
            </p:cNvPr>
            <p:cNvSpPr txBox="1"/>
            <p:nvPr/>
          </p:nvSpPr>
          <p:spPr>
            <a:xfrm>
              <a:off x="6838262" y="4910924"/>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28">
              <a:extLst>
                <a:ext uri="{FF2B5EF4-FFF2-40B4-BE49-F238E27FC236}">
                  <a16:creationId xmlns:a16="http://schemas.microsoft.com/office/drawing/2014/main" id="{35AE8234-8610-497B-9474-A27DCB90F29C}"/>
                </a:ext>
              </a:extLst>
            </p:cNvPr>
            <p:cNvSpPr txBox="1"/>
            <p:nvPr/>
          </p:nvSpPr>
          <p:spPr>
            <a:xfrm>
              <a:off x="7751394" y="3020781"/>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8">
              <a:extLst>
                <a:ext uri="{FF2B5EF4-FFF2-40B4-BE49-F238E27FC236}">
                  <a16:creationId xmlns:a16="http://schemas.microsoft.com/office/drawing/2014/main" id="{6EFB369D-79B3-4423-A679-E6343B54EFD3}"/>
                </a:ext>
              </a:extLst>
            </p:cNvPr>
            <p:cNvSpPr txBox="1"/>
            <p:nvPr/>
          </p:nvSpPr>
          <p:spPr>
            <a:xfrm>
              <a:off x="7751393" y="3293165"/>
              <a:ext cx="2381983" cy="712898"/>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TextBox 128">
              <a:extLst>
                <a:ext uri="{FF2B5EF4-FFF2-40B4-BE49-F238E27FC236}">
                  <a16:creationId xmlns:a16="http://schemas.microsoft.com/office/drawing/2014/main" id="{50AC99CA-4A8A-4B09-8E35-7E9012F615B3}"/>
                </a:ext>
              </a:extLst>
            </p:cNvPr>
            <p:cNvSpPr txBox="1"/>
            <p:nvPr/>
          </p:nvSpPr>
          <p:spPr>
            <a:xfrm>
              <a:off x="7751394" y="4846338"/>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18">
              <a:extLst>
                <a:ext uri="{FF2B5EF4-FFF2-40B4-BE49-F238E27FC236}">
                  <a16:creationId xmlns:a16="http://schemas.microsoft.com/office/drawing/2014/main" id="{BDE2FBE7-599D-4B95-B9E3-F8F9690BEBBA}"/>
                </a:ext>
              </a:extLst>
            </p:cNvPr>
            <p:cNvSpPr txBox="1"/>
            <p:nvPr/>
          </p:nvSpPr>
          <p:spPr>
            <a:xfrm>
              <a:off x="7751394" y="5118722"/>
              <a:ext cx="2381981" cy="712898"/>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1" name="TextBox 128">
              <a:extLst>
                <a:ext uri="{FF2B5EF4-FFF2-40B4-BE49-F238E27FC236}">
                  <a16:creationId xmlns:a16="http://schemas.microsoft.com/office/drawing/2014/main" id="{F2386B43-B800-4F3F-99F7-2E608E0F7334}"/>
                </a:ext>
              </a:extLst>
            </p:cNvPr>
            <p:cNvSpPr txBox="1"/>
            <p:nvPr/>
          </p:nvSpPr>
          <p:spPr>
            <a:xfrm>
              <a:off x="3573050" y="2344098"/>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Box 18">
              <a:extLst>
                <a:ext uri="{FF2B5EF4-FFF2-40B4-BE49-F238E27FC236}">
                  <a16:creationId xmlns:a16="http://schemas.microsoft.com/office/drawing/2014/main" id="{7376641F-2E8D-4CFE-BF70-B22C4BB87B01}"/>
                </a:ext>
              </a:extLst>
            </p:cNvPr>
            <p:cNvSpPr txBox="1"/>
            <p:nvPr/>
          </p:nvSpPr>
          <p:spPr>
            <a:xfrm>
              <a:off x="2422410" y="2598194"/>
              <a:ext cx="2401993" cy="712898"/>
            </a:xfrm>
            <a:prstGeom prst="rect">
              <a:avLst/>
            </a:prstGeom>
            <a:noFill/>
          </p:spPr>
          <p:txBody>
            <a:bodyPr wrap="square" rtlCol="0">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TextBox 128">
              <a:extLst>
                <a:ext uri="{FF2B5EF4-FFF2-40B4-BE49-F238E27FC236}">
                  <a16:creationId xmlns:a16="http://schemas.microsoft.com/office/drawing/2014/main" id="{AB8A3604-A637-49EB-8BEF-A88A9E6ED078}"/>
                </a:ext>
              </a:extLst>
            </p:cNvPr>
            <p:cNvSpPr txBox="1"/>
            <p:nvPr/>
          </p:nvSpPr>
          <p:spPr>
            <a:xfrm>
              <a:off x="3617564" y="3990816"/>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18">
              <a:extLst>
                <a:ext uri="{FF2B5EF4-FFF2-40B4-BE49-F238E27FC236}">
                  <a16:creationId xmlns:a16="http://schemas.microsoft.com/office/drawing/2014/main" id="{22A77706-2DBC-4FA1-A302-97C7E8F4287D}"/>
                </a:ext>
              </a:extLst>
            </p:cNvPr>
            <p:cNvSpPr txBox="1"/>
            <p:nvPr/>
          </p:nvSpPr>
          <p:spPr>
            <a:xfrm>
              <a:off x="2574983" y="4244912"/>
              <a:ext cx="2293934" cy="712898"/>
            </a:xfrm>
            <a:prstGeom prst="rect">
              <a:avLst/>
            </a:prstGeom>
            <a:noFill/>
          </p:spPr>
          <p:txBody>
            <a:bodyPr wrap="square" rtlCol="0">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2009183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sp>
        <p:nvSpPr>
          <p:cNvPr id="5" name="空心弧 4">
            <a:extLst>
              <a:ext uri="{FF2B5EF4-FFF2-40B4-BE49-F238E27FC236}">
                <a16:creationId xmlns:a16="http://schemas.microsoft.com/office/drawing/2014/main" id="{59B70517-EE68-414B-AFED-DF88F7738FEB}"/>
              </a:ext>
            </a:extLst>
          </p:cNvPr>
          <p:cNvSpPr/>
          <p:nvPr/>
        </p:nvSpPr>
        <p:spPr>
          <a:xfrm rot="16200000" flipV="1">
            <a:off x="1046276"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6" name="空心弧 5">
            <a:extLst>
              <a:ext uri="{FF2B5EF4-FFF2-40B4-BE49-F238E27FC236}">
                <a16:creationId xmlns:a16="http://schemas.microsoft.com/office/drawing/2014/main" id="{68A0E3B1-135F-4777-A92E-538C6661B2A5}"/>
              </a:ext>
            </a:extLst>
          </p:cNvPr>
          <p:cNvSpPr/>
          <p:nvPr/>
        </p:nvSpPr>
        <p:spPr>
          <a:xfrm rot="16200000" flipV="1">
            <a:off x="1046276" y="2204103"/>
            <a:ext cx="2116485" cy="2116485"/>
          </a:xfrm>
          <a:prstGeom prst="blockArc">
            <a:avLst>
              <a:gd name="adj1" fmla="val 1785573"/>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0" name="文本框 5">
            <a:extLst>
              <a:ext uri="{FF2B5EF4-FFF2-40B4-BE49-F238E27FC236}">
                <a16:creationId xmlns:a16="http://schemas.microsoft.com/office/drawing/2014/main" id="{1F569128-B010-476A-8B50-FD8584F1CDB7}"/>
              </a:ext>
            </a:extLst>
          </p:cNvPr>
          <p:cNvSpPr txBox="1"/>
          <p:nvPr/>
        </p:nvSpPr>
        <p:spPr>
          <a:xfrm>
            <a:off x="1504778"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87</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1" name="文本框 6">
            <a:extLst>
              <a:ext uri="{FF2B5EF4-FFF2-40B4-BE49-F238E27FC236}">
                <a16:creationId xmlns:a16="http://schemas.microsoft.com/office/drawing/2014/main" id="{9D924B02-5A66-4C5D-847B-D4AF1D6C657B}"/>
              </a:ext>
            </a:extLst>
          </p:cNvPr>
          <p:cNvSpPr txBox="1"/>
          <p:nvPr/>
        </p:nvSpPr>
        <p:spPr>
          <a:xfrm>
            <a:off x="1046273" y="4507162"/>
            <a:ext cx="2116488"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12" name="空心弧 11">
            <a:extLst>
              <a:ext uri="{FF2B5EF4-FFF2-40B4-BE49-F238E27FC236}">
                <a16:creationId xmlns:a16="http://schemas.microsoft.com/office/drawing/2014/main" id="{2D3D1BBF-6650-4141-BB20-E46AEF8D3E7A}"/>
              </a:ext>
            </a:extLst>
          </p:cNvPr>
          <p:cNvSpPr/>
          <p:nvPr/>
        </p:nvSpPr>
        <p:spPr>
          <a:xfrm rot="16200000" flipV="1">
            <a:off x="3685492"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3" name="空心弧 12">
            <a:extLst>
              <a:ext uri="{FF2B5EF4-FFF2-40B4-BE49-F238E27FC236}">
                <a16:creationId xmlns:a16="http://schemas.microsoft.com/office/drawing/2014/main" id="{D120D93D-BEC0-4EF0-8DC6-BA155D6D511B}"/>
              </a:ext>
            </a:extLst>
          </p:cNvPr>
          <p:cNvSpPr/>
          <p:nvPr/>
        </p:nvSpPr>
        <p:spPr>
          <a:xfrm rot="16200000" flipV="1">
            <a:off x="3685492" y="2204103"/>
            <a:ext cx="2116485" cy="2116485"/>
          </a:xfrm>
          <a:prstGeom prst="blockArc">
            <a:avLst>
              <a:gd name="adj1" fmla="val 1535086"/>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4" name="文本框 9">
            <a:extLst>
              <a:ext uri="{FF2B5EF4-FFF2-40B4-BE49-F238E27FC236}">
                <a16:creationId xmlns:a16="http://schemas.microsoft.com/office/drawing/2014/main" id="{CF0DF0A7-C103-4AB2-9033-AA8955F80ACF}"/>
              </a:ext>
            </a:extLst>
          </p:cNvPr>
          <p:cNvSpPr txBox="1"/>
          <p:nvPr/>
        </p:nvSpPr>
        <p:spPr>
          <a:xfrm>
            <a:off x="4143994"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90</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5" name="文本框 10">
            <a:extLst>
              <a:ext uri="{FF2B5EF4-FFF2-40B4-BE49-F238E27FC236}">
                <a16:creationId xmlns:a16="http://schemas.microsoft.com/office/drawing/2014/main" id="{13512008-98D7-4633-BB67-3D8A13EB4FEC}"/>
              </a:ext>
            </a:extLst>
          </p:cNvPr>
          <p:cNvSpPr txBox="1"/>
          <p:nvPr/>
        </p:nvSpPr>
        <p:spPr>
          <a:xfrm>
            <a:off x="3688599" y="450716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16" name="空心弧 15">
            <a:extLst>
              <a:ext uri="{FF2B5EF4-FFF2-40B4-BE49-F238E27FC236}">
                <a16:creationId xmlns:a16="http://schemas.microsoft.com/office/drawing/2014/main" id="{650D7E35-F227-417B-8C1F-C53034BC255B}"/>
              </a:ext>
            </a:extLst>
          </p:cNvPr>
          <p:cNvSpPr/>
          <p:nvPr/>
        </p:nvSpPr>
        <p:spPr>
          <a:xfrm rot="16200000" flipV="1">
            <a:off x="6324708"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7" name="空心弧 16">
            <a:extLst>
              <a:ext uri="{FF2B5EF4-FFF2-40B4-BE49-F238E27FC236}">
                <a16:creationId xmlns:a16="http://schemas.microsoft.com/office/drawing/2014/main" id="{318FB725-A30E-4147-B012-2FA249C1523E}"/>
              </a:ext>
            </a:extLst>
          </p:cNvPr>
          <p:cNvSpPr/>
          <p:nvPr/>
        </p:nvSpPr>
        <p:spPr>
          <a:xfrm rot="16200000" flipV="1">
            <a:off x="6324708" y="2204103"/>
            <a:ext cx="2116485" cy="2116485"/>
          </a:xfrm>
          <a:prstGeom prst="blockArc">
            <a:avLst>
              <a:gd name="adj1" fmla="val 5385050"/>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8" name="文本框 17">
            <a:extLst>
              <a:ext uri="{FF2B5EF4-FFF2-40B4-BE49-F238E27FC236}">
                <a16:creationId xmlns:a16="http://schemas.microsoft.com/office/drawing/2014/main" id="{C22CE0A5-D8B5-46C0-AF1D-030901B6D45C}"/>
              </a:ext>
            </a:extLst>
          </p:cNvPr>
          <p:cNvSpPr txBox="1"/>
          <p:nvPr/>
        </p:nvSpPr>
        <p:spPr>
          <a:xfrm>
            <a:off x="6783210"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75</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9" name="文本框 18">
            <a:extLst>
              <a:ext uri="{FF2B5EF4-FFF2-40B4-BE49-F238E27FC236}">
                <a16:creationId xmlns:a16="http://schemas.microsoft.com/office/drawing/2014/main" id="{2B017304-97C4-4B6B-AD36-239CF661514B}"/>
              </a:ext>
            </a:extLst>
          </p:cNvPr>
          <p:cNvSpPr txBox="1"/>
          <p:nvPr/>
        </p:nvSpPr>
        <p:spPr>
          <a:xfrm>
            <a:off x="6327815" y="450716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20" name="空心弧 19">
            <a:extLst>
              <a:ext uri="{FF2B5EF4-FFF2-40B4-BE49-F238E27FC236}">
                <a16:creationId xmlns:a16="http://schemas.microsoft.com/office/drawing/2014/main" id="{B7C5401B-74CB-46C0-A566-CF395573177A}"/>
              </a:ext>
            </a:extLst>
          </p:cNvPr>
          <p:cNvSpPr/>
          <p:nvPr/>
        </p:nvSpPr>
        <p:spPr>
          <a:xfrm rot="16200000" flipV="1">
            <a:off x="8963924"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1" name="空心弧 20">
            <a:extLst>
              <a:ext uri="{FF2B5EF4-FFF2-40B4-BE49-F238E27FC236}">
                <a16:creationId xmlns:a16="http://schemas.microsoft.com/office/drawing/2014/main" id="{7AB2BD66-B73A-44BE-A598-0BA13E8CB794}"/>
              </a:ext>
            </a:extLst>
          </p:cNvPr>
          <p:cNvSpPr/>
          <p:nvPr/>
        </p:nvSpPr>
        <p:spPr>
          <a:xfrm rot="16200000" flipV="1">
            <a:off x="8963924" y="2204103"/>
            <a:ext cx="2116485" cy="2116485"/>
          </a:xfrm>
          <a:prstGeom prst="blockArc">
            <a:avLst>
              <a:gd name="adj1" fmla="val 234846"/>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2" name="文本框 21">
            <a:extLst>
              <a:ext uri="{FF2B5EF4-FFF2-40B4-BE49-F238E27FC236}">
                <a16:creationId xmlns:a16="http://schemas.microsoft.com/office/drawing/2014/main" id="{05A25419-30ED-48CE-AF71-64E0565F8D36}"/>
              </a:ext>
            </a:extLst>
          </p:cNvPr>
          <p:cNvSpPr txBox="1"/>
          <p:nvPr/>
        </p:nvSpPr>
        <p:spPr>
          <a:xfrm>
            <a:off x="9422425"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99</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23" name="文本框 22">
            <a:extLst>
              <a:ext uri="{FF2B5EF4-FFF2-40B4-BE49-F238E27FC236}">
                <a16:creationId xmlns:a16="http://schemas.microsoft.com/office/drawing/2014/main" id="{CE936DCD-ABF0-4AD4-968A-03627E4E8B3C}"/>
              </a:ext>
            </a:extLst>
          </p:cNvPr>
          <p:cNvSpPr txBox="1"/>
          <p:nvPr/>
        </p:nvSpPr>
        <p:spPr>
          <a:xfrm>
            <a:off x="8967030" y="450716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24" name="文本框 23">
            <a:extLst>
              <a:ext uri="{FF2B5EF4-FFF2-40B4-BE49-F238E27FC236}">
                <a16:creationId xmlns:a16="http://schemas.microsoft.com/office/drawing/2014/main" id="{53DE33B6-72CB-4969-B7BF-0D37E8C9006F}"/>
              </a:ext>
            </a:extLst>
          </p:cNvPr>
          <p:cNvSpPr txBox="1"/>
          <p:nvPr/>
        </p:nvSpPr>
        <p:spPr>
          <a:xfrm>
            <a:off x="1046273"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5" name="文本框 24">
            <a:extLst>
              <a:ext uri="{FF2B5EF4-FFF2-40B4-BE49-F238E27FC236}">
                <a16:creationId xmlns:a16="http://schemas.microsoft.com/office/drawing/2014/main" id="{1E3B78A5-60BF-4BBB-B80C-5092D20A13F0}"/>
              </a:ext>
            </a:extLst>
          </p:cNvPr>
          <p:cNvSpPr txBox="1"/>
          <p:nvPr/>
        </p:nvSpPr>
        <p:spPr>
          <a:xfrm>
            <a:off x="3682380"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6" name="文本框 25">
            <a:extLst>
              <a:ext uri="{FF2B5EF4-FFF2-40B4-BE49-F238E27FC236}">
                <a16:creationId xmlns:a16="http://schemas.microsoft.com/office/drawing/2014/main" id="{D0911546-F76A-4440-9085-C0EFBB508FEB}"/>
              </a:ext>
            </a:extLst>
          </p:cNvPr>
          <p:cNvSpPr txBox="1"/>
          <p:nvPr/>
        </p:nvSpPr>
        <p:spPr>
          <a:xfrm>
            <a:off x="6324705"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7" name="文本框 26">
            <a:extLst>
              <a:ext uri="{FF2B5EF4-FFF2-40B4-BE49-F238E27FC236}">
                <a16:creationId xmlns:a16="http://schemas.microsoft.com/office/drawing/2014/main" id="{9D96951E-8D6E-476D-A5F4-EE076E020CDF}"/>
              </a:ext>
            </a:extLst>
          </p:cNvPr>
          <p:cNvSpPr txBox="1"/>
          <p:nvPr/>
        </p:nvSpPr>
        <p:spPr>
          <a:xfrm>
            <a:off x="8969140"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22810398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50"/>
                                        <p:tgtEl>
                                          <p:spTgt spid="10"/>
                                        </p:tgtEl>
                                      </p:cBhvr>
                                    </p:animEffect>
                                    <p:anim calcmode="lin" valueType="num">
                                      <p:cBhvr>
                                        <p:cTn id="24" dur="250" fill="hold"/>
                                        <p:tgtEl>
                                          <p:spTgt spid="10"/>
                                        </p:tgtEl>
                                        <p:attrNameLst>
                                          <p:attrName>ppt_x</p:attrName>
                                        </p:attrNameLst>
                                      </p:cBhvr>
                                      <p:tavLst>
                                        <p:tav tm="0">
                                          <p:val>
                                            <p:strVal val="#ppt_x"/>
                                          </p:val>
                                        </p:tav>
                                        <p:tav tm="100000">
                                          <p:val>
                                            <p:strVal val="#ppt_x"/>
                                          </p:val>
                                        </p:tav>
                                      </p:tavLst>
                                    </p:anim>
                                    <p:anim calcmode="lin" valueType="num">
                                      <p:cBhvr>
                                        <p:cTn id="25" dur="25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50"/>
                                        <p:tgtEl>
                                          <p:spTgt spid="11"/>
                                        </p:tgtEl>
                                      </p:cBhvr>
                                    </p:animEffect>
                                    <p:anim calcmode="lin" valueType="num">
                                      <p:cBhvr>
                                        <p:cTn id="30" dur="250" fill="hold"/>
                                        <p:tgtEl>
                                          <p:spTgt spid="11"/>
                                        </p:tgtEl>
                                        <p:attrNameLst>
                                          <p:attrName>ppt_x</p:attrName>
                                        </p:attrNameLst>
                                      </p:cBhvr>
                                      <p:tavLst>
                                        <p:tav tm="0">
                                          <p:val>
                                            <p:strVal val="#ppt_x"/>
                                          </p:val>
                                        </p:tav>
                                        <p:tav tm="100000">
                                          <p:val>
                                            <p:strVal val="#ppt_x"/>
                                          </p:val>
                                        </p:tav>
                                      </p:tavLst>
                                    </p:anim>
                                    <p:anim calcmode="lin" valueType="num">
                                      <p:cBhvr>
                                        <p:cTn id="31" dur="2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anim calcmode="lin" valueType="num">
                                      <p:cBhvr>
                                        <p:cTn id="36" dur="250" fill="hold"/>
                                        <p:tgtEl>
                                          <p:spTgt spid="12"/>
                                        </p:tgtEl>
                                        <p:attrNameLst>
                                          <p:attrName>ppt_x</p:attrName>
                                        </p:attrNameLst>
                                      </p:cBhvr>
                                      <p:tavLst>
                                        <p:tav tm="0">
                                          <p:val>
                                            <p:strVal val="#ppt_x"/>
                                          </p:val>
                                        </p:tav>
                                        <p:tav tm="100000">
                                          <p:val>
                                            <p:strVal val="#ppt_x"/>
                                          </p:val>
                                        </p:tav>
                                      </p:tavLst>
                                    </p:anim>
                                    <p:anim calcmode="lin" valueType="num">
                                      <p:cBhvr>
                                        <p:cTn id="37" dur="2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50"/>
                                        <p:tgtEl>
                                          <p:spTgt spid="13"/>
                                        </p:tgtEl>
                                      </p:cBhvr>
                                    </p:animEffect>
                                    <p:anim calcmode="lin" valueType="num">
                                      <p:cBhvr>
                                        <p:cTn id="42" dur="250" fill="hold"/>
                                        <p:tgtEl>
                                          <p:spTgt spid="13"/>
                                        </p:tgtEl>
                                        <p:attrNameLst>
                                          <p:attrName>ppt_x</p:attrName>
                                        </p:attrNameLst>
                                      </p:cBhvr>
                                      <p:tavLst>
                                        <p:tav tm="0">
                                          <p:val>
                                            <p:strVal val="#ppt_x"/>
                                          </p:val>
                                        </p:tav>
                                        <p:tav tm="100000">
                                          <p:val>
                                            <p:strVal val="#ppt_x"/>
                                          </p:val>
                                        </p:tav>
                                      </p:tavLst>
                                    </p:anim>
                                    <p:anim calcmode="lin" valueType="num">
                                      <p:cBhvr>
                                        <p:cTn id="43" dur="25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50"/>
                                        <p:tgtEl>
                                          <p:spTgt spid="14"/>
                                        </p:tgtEl>
                                      </p:cBhvr>
                                    </p:animEffect>
                                    <p:anim calcmode="lin" valueType="num">
                                      <p:cBhvr>
                                        <p:cTn id="48" dur="250" fill="hold"/>
                                        <p:tgtEl>
                                          <p:spTgt spid="14"/>
                                        </p:tgtEl>
                                        <p:attrNameLst>
                                          <p:attrName>ppt_x</p:attrName>
                                        </p:attrNameLst>
                                      </p:cBhvr>
                                      <p:tavLst>
                                        <p:tav tm="0">
                                          <p:val>
                                            <p:strVal val="#ppt_x"/>
                                          </p:val>
                                        </p:tav>
                                        <p:tav tm="100000">
                                          <p:val>
                                            <p:strVal val="#ppt_x"/>
                                          </p:val>
                                        </p:tav>
                                      </p:tavLst>
                                    </p:anim>
                                    <p:anim calcmode="lin" valueType="num">
                                      <p:cBhvr>
                                        <p:cTn id="49" dur="25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50"/>
                                        <p:tgtEl>
                                          <p:spTgt spid="15"/>
                                        </p:tgtEl>
                                      </p:cBhvr>
                                    </p:animEffect>
                                    <p:anim calcmode="lin" valueType="num">
                                      <p:cBhvr>
                                        <p:cTn id="54" dur="250" fill="hold"/>
                                        <p:tgtEl>
                                          <p:spTgt spid="15"/>
                                        </p:tgtEl>
                                        <p:attrNameLst>
                                          <p:attrName>ppt_x</p:attrName>
                                        </p:attrNameLst>
                                      </p:cBhvr>
                                      <p:tavLst>
                                        <p:tav tm="0">
                                          <p:val>
                                            <p:strVal val="#ppt_x"/>
                                          </p:val>
                                        </p:tav>
                                        <p:tav tm="100000">
                                          <p:val>
                                            <p:strVal val="#ppt_x"/>
                                          </p:val>
                                        </p:tav>
                                      </p:tavLst>
                                    </p:anim>
                                    <p:anim calcmode="lin" valueType="num">
                                      <p:cBhvr>
                                        <p:cTn id="55" dur="25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250"/>
                                        <p:tgtEl>
                                          <p:spTgt spid="16"/>
                                        </p:tgtEl>
                                      </p:cBhvr>
                                    </p:animEffect>
                                    <p:anim calcmode="lin" valueType="num">
                                      <p:cBhvr>
                                        <p:cTn id="60" dur="250" fill="hold"/>
                                        <p:tgtEl>
                                          <p:spTgt spid="16"/>
                                        </p:tgtEl>
                                        <p:attrNameLst>
                                          <p:attrName>ppt_x</p:attrName>
                                        </p:attrNameLst>
                                      </p:cBhvr>
                                      <p:tavLst>
                                        <p:tav tm="0">
                                          <p:val>
                                            <p:strVal val="#ppt_x"/>
                                          </p:val>
                                        </p:tav>
                                        <p:tav tm="100000">
                                          <p:val>
                                            <p:strVal val="#ppt_x"/>
                                          </p:val>
                                        </p:tav>
                                      </p:tavLst>
                                    </p:anim>
                                    <p:anim calcmode="lin" valueType="num">
                                      <p:cBhvr>
                                        <p:cTn id="61" dur="25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250"/>
                                        <p:tgtEl>
                                          <p:spTgt spid="17"/>
                                        </p:tgtEl>
                                      </p:cBhvr>
                                    </p:animEffect>
                                    <p:anim calcmode="lin" valueType="num">
                                      <p:cBhvr>
                                        <p:cTn id="66" dur="250" fill="hold"/>
                                        <p:tgtEl>
                                          <p:spTgt spid="17"/>
                                        </p:tgtEl>
                                        <p:attrNameLst>
                                          <p:attrName>ppt_x</p:attrName>
                                        </p:attrNameLst>
                                      </p:cBhvr>
                                      <p:tavLst>
                                        <p:tav tm="0">
                                          <p:val>
                                            <p:strVal val="#ppt_x"/>
                                          </p:val>
                                        </p:tav>
                                        <p:tav tm="100000">
                                          <p:val>
                                            <p:strVal val="#ppt_x"/>
                                          </p:val>
                                        </p:tav>
                                      </p:tavLst>
                                    </p:anim>
                                    <p:anim calcmode="lin" valueType="num">
                                      <p:cBhvr>
                                        <p:cTn id="67" dur="250" fill="hold"/>
                                        <p:tgtEl>
                                          <p:spTgt spid="1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250"/>
                                        <p:tgtEl>
                                          <p:spTgt spid="18"/>
                                        </p:tgtEl>
                                      </p:cBhvr>
                                    </p:animEffect>
                                    <p:anim calcmode="lin" valueType="num">
                                      <p:cBhvr>
                                        <p:cTn id="72" dur="250" fill="hold"/>
                                        <p:tgtEl>
                                          <p:spTgt spid="18"/>
                                        </p:tgtEl>
                                        <p:attrNameLst>
                                          <p:attrName>ppt_x</p:attrName>
                                        </p:attrNameLst>
                                      </p:cBhvr>
                                      <p:tavLst>
                                        <p:tav tm="0">
                                          <p:val>
                                            <p:strVal val="#ppt_x"/>
                                          </p:val>
                                        </p:tav>
                                        <p:tav tm="100000">
                                          <p:val>
                                            <p:strVal val="#ppt_x"/>
                                          </p:val>
                                        </p:tav>
                                      </p:tavLst>
                                    </p:anim>
                                    <p:anim calcmode="lin" valueType="num">
                                      <p:cBhvr>
                                        <p:cTn id="73" dur="250" fill="hold"/>
                                        <p:tgtEl>
                                          <p:spTgt spid="18"/>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250"/>
                                        <p:tgtEl>
                                          <p:spTgt spid="19"/>
                                        </p:tgtEl>
                                      </p:cBhvr>
                                    </p:animEffect>
                                    <p:anim calcmode="lin" valueType="num">
                                      <p:cBhvr>
                                        <p:cTn id="78" dur="250" fill="hold"/>
                                        <p:tgtEl>
                                          <p:spTgt spid="19"/>
                                        </p:tgtEl>
                                        <p:attrNameLst>
                                          <p:attrName>ppt_x</p:attrName>
                                        </p:attrNameLst>
                                      </p:cBhvr>
                                      <p:tavLst>
                                        <p:tav tm="0">
                                          <p:val>
                                            <p:strVal val="#ppt_x"/>
                                          </p:val>
                                        </p:tav>
                                        <p:tav tm="100000">
                                          <p:val>
                                            <p:strVal val="#ppt_x"/>
                                          </p:val>
                                        </p:tav>
                                      </p:tavLst>
                                    </p:anim>
                                    <p:anim calcmode="lin" valueType="num">
                                      <p:cBhvr>
                                        <p:cTn id="79" dur="250" fill="hold"/>
                                        <p:tgtEl>
                                          <p:spTgt spid="19"/>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250"/>
                                        <p:tgtEl>
                                          <p:spTgt spid="20"/>
                                        </p:tgtEl>
                                      </p:cBhvr>
                                    </p:animEffect>
                                    <p:anim calcmode="lin" valueType="num">
                                      <p:cBhvr>
                                        <p:cTn id="84" dur="250" fill="hold"/>
                                        <p:tgtEl>
                                          <p:spTgt spid="20"/>
                                        </p:tgtEl>
                                        <p:attrNameLst>
                                          <p:attrName>ppt_x</p:attrName>
                                        </p:attrNameLst>
                                      </p:cBhvr>
                                      <p:tavLst>
                                        <p:tav tm="0">
                                          <p:val>
                                            <p:strVal val="#ppt_x"/>
                                          </p:val>
                                        </p:tav>
                                        <p:tav tm="100000">
                                          <p:val>
                                            <p:strVal val="#ppt_x"/>
                                          </p:val>
                                        </p:tav>
                                      </p:tavLst>
                                    </p:anim>
                                    <p:anim calcmode="lin" valueType="num">
                                      <p:cBhvr>
                                        <p:cTn id="85" dur="250" fill="hold"/>
                                        <p:tgtEl>
                                          <p:spTgt spid="20"/>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anim calcmode="lin" valueType="num">
                                      <p:cBhvr>
                                        <p:cTn id="90" dur="250" fill="hold"/>
                                        <p:tgtEl>
                                          <p:spTgt spid="21"/>
                                        </p:tgtEl>
                                        <p:attrNameLst>
                                          <p:attrName>ppt_x</p:attrName>
                                        </p:attrNameLst>
                                      </p:cBhvr>
                                      <p:tavLst>
                                        <p:tav tm="0">
                                          <p:val>
                                            <p:strVal val="#ppt_x"/>
                                          </p:val>
                                        </p:tav>
                                        <p:tav tm="100000">
                                          <p:val>
                                            <p:strVal val="#ppt_x"/>
                                          </p:val>
                                        </p:tav>
                                      </p:tavLst>
                                    </p:anim>
                                    <p:anim calcmode="lin" valueType="num">
                                      <p:cBhvr>
                                        <p:cTn id="91" dur="250" fill="hold"/>
                                        <p:tgtEl>
                                          <p:spTgt spid="21"/>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250"/>
                                        <p:tgtEl>
                                          <p:spTgt spid="22"/>
                                        </p:tgtEl>
                                      </p:cBhvr>
                                    </p:animEffect>
                                    <p:anim calcmode="lin" valueType="num">
                                      <p:cBhvr>
                                        <p:cTn id="96" dur="250" fill="hold"/>
                                        <p:tgtEl>
                                          <p:spTgt spid="22"/>
                                        </p:tgtEl>
                                        <p:attrNameLst>
                                          <p:attrName>ppt_x</p:attrName>
                                        </p:attrNameLst>
                                      </p:cBhvr>
                                      <p:tavLst>
                                        <p:tav tm="0">
                                          <p:val>
                                            <p:strVal val="#ppt_x"/>
                                          </p:val>
                                        </p:tav>
                                        <p:tav tm="100000">
                                          <p:val>
                                            <p:strVal val="#ppt_x"/>
                                          </p:val>
                                        </p:tav>
                                      </p:tavLst>
                                    </p:anim>
                                    <p:anim calcmode="lin" valueType="num">
                                      <p:cBhvr>
                                        <p:cTn id="97" dur="250" fill="hold"/>
                                        <p:tgtEl>
                                          <p:spTgt spid="22"/>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250"/>
                                        <p:tgtEl>
                                          <p:spTgt spid="23"/>
                                        </p:tgtEl>
                                      </p:cBhvr>
                                    </p:animEffect>
                                    <p:anim calcmode="lin" valueType="num">
                                      <p:cBhvr>
                                        <p:cTn id="102" dur="250" fill="hold"/>
                                        <p:tgtEl>
                                          <p:spTgt spid="23"/>
                                        </p:tgtEl>
                                        <p:attrNameLst>
                                          <p:attrName>ppt_x</p:attrName>
                                        </p:attrNameLst>
                                      </p:cBhvr>
                                      <p:tavLst>
                                        <p:tav tm="0">
                                          <p:val>
                                            <p:strVal val="#ppt_x"/>
                                          </p:val>
                                        </p:tav>
                                        <p:tav tm="100000">
                                          <p:val>
                                            <p:strVal val="#ppt_x"/>
                                          </p:val>
                                        </p:tav>
                                      </p:tavLst>
                                    </p:anim>
                                    <p:anim calcmode="lin" valueType="num">
                                      <p:cBhvr>
                                        <p:cTn id="103" dur="250" fill="hold"/>
                                        <p:tgtEl>
                                          <p:spTgt spid="23"/>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250"/>
                                        <p:tgtEl>
                                          <p:spTgt spid="24"/>
                                        </p:tgtEl>
                                      </p:cBhvr>
                                    </p:animEffect>
                                    <p:anim calcmode="lin" valueType="num">
                                      <p:cBhvr>
                                        <p:cTn id="108" dur="250" fill="hold"/>
                                        <p:tgtEl>
                                          <p:spTgt spid="24"/>
                                        </p:tgtEl>
                                        <p:attrNameLst>
                                          <p:attrName>ppt_x</p:attrName>
                                        </p:attrNameLst>
                                      </p:cBhvr>
                                      <p:tavLst>
                                        <p:tav tm="0">
                                          <p:val>
                                            <p:strVal val="#ppt_x"/>
                                          </p:val>
                                        </p:tav>
                                        <p:tav tm="100000">
                                          <p:val>
                                            <p:strVal val="#ppt_x"/>
                                          </p:val>
                                        </p:tav>
                                      </p:tavLst>
                                    </p:anim>
                                    <p:anim calcmode="lin" valueType="num">
                                      <p:cBhvr>
                                        <p:cTn id="109" dur="250" fill="hold"/>
                                        <p:tgtEl>
                                          <p:spTgt spid="24"/>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fade">
                                      <p:cBhvr>
                                        <p:cTn id="113" dur="250"/>
                                        <p:tgtEl>
                                          <p:spTgt spid="25"/>
                                        </p:tgtEl>
                                      </p:cBhvr>
                                    </p:animEffect>
                                    <p:anim calcmode="lin" valueType="num">
                                      <p:cBhvr>
                                        <p:cTn id="114" dur="250" fill="hold"/>
                                        <p:tgtEl>
                                          <p:spTgt spid="25"/>
                                        </p:tgtEl>
                                        <p:attrNameLst>
                                          <p:attrName>ppt_x</p:attrName>
                                        </p:attrNameLst>
                                      </p:cBhvr>
                                      <p:tavLst>
                                        <p:tav tm="0">
                                          <p:val>
                                            <p:strVal val="#ppt_x"/>
                                          </p:val>
                                        </p:tav>
                                        <p:tav tm="100000">
                                          <p:val>
                                            <p:strVal val="#ppt_x"/>
                                          </p:val>
                                        </p:tav>
                                      </p:tavLst>
                                    </p:anim>
                                    <p:anim calcmode="lin" valueType="num">
                                      <p:cBhvr>
                                        <p:cTn id="115" dur="250" fill="hold"/>
                                        <p:tgtEl>
                                          <p:spTgt spid="25"/>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fade">
                                      <p:cBhvr>
                                        <p:cTn id="119" dur="250"/>
                                        <p:tgtEl>
                                          <p:spTgt spid="26"/>
                                        </p:tgtEl>
                                      </p:cBhvr>
                                    </p:animEffect>
                                    <p:anim calcmode="lin" valueType="num">
                                      <p:cBhvr>
                                        <p:cTn id="120" dur="250" fill="hold"/>
                                        <p:tgtEl>
                                          <p:spTgt spid="26"/>
                                        </p:tgtEl>
                                        <p:attrNameLst>
                                          <p:attrName>ppt_x</p:attrName>
                                        </p:attrNameLst>
                                      </p:cBhvr>
                                      <p:tavLst>
                                        <p:tav tm="0">
                                          <p:val>
                                            <p:strVal val="#ppt_x"/>
                                          </p:val>
                                        </p:tav>
                                        <p:tav tm="100000">
                                          <p:val>
                                            <p:strVal val="#ppt_x"/>
                                          </p:val>
                                        </p:tav>
                                      </p:tavLst>
                                    </p:anim>
                                    <p:anim calcmode="lin" valueType="num">
                                      <p:cBhvr>
                                        <p:cTn id="121" dur="250" fill="hold"/>
                                        <p:tgtEl>
                                          <p:spTgt spid="26"/>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fade">
                                      <p:cBhvr>
                                        <p:cTn id="125" dur="250"/>
                                        <p:tgtEl>
                                          <p:spTgt spid="27"/>
                                        </p:tgtEl>
                                      </p:cBhvr>
                                    </p:animEffect>
                                    <p:anim calcmode="lin" valueType="num">
                                      <p:cBhvr>
                                        <p:cTn id="126" dur="250" fill="hold"/>
                                        <p:tgtEl>
                                          <p:spTgt spid="27"/>
                                        </p:tgtEl>
                                        <p:attrNameLst>
                                          <p:attrName>ppt_x</p:attrName>
                                        </p:attrNameLst>
                                      </p:cBhvr>
                                      <p:tavLst>
                                        <p:tav tm="0">
                                          <p:val>
                                            <p:strVal val="#ppt_x"/>
                                          </p:val>
                                        </p:tav>
                                        <p:tav tm="100000">
                                          <p:val>
                                            <p:strVal val="#ppt_x"/>
                                          </p:val>
                                        </p:tav>
                                      </p:tavLst>
                                    </p:anim>
                                    <p:anim calcmode="lin" valueType="num">
                                      <p:cBhvr>
                                        <p:cTn id="127"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p:bldP spid="11" grpId="0"/>
      <p:bldP spid="12" grpId="0" animBg="1"/>
      <p:bldP spid="13" grpId="0" animBg="1"/>
      <p:bldP spid="14" grpId="0"/>
      <p:bldP spid="15" grpId="0"/>
      <p:bldP spid="16" grpId="0" animBg="1"/>
      <p:bldP spid="17" grpId="0" animBg="1"/>
      <p:bldP spid="18" grpId="0"/>
      <p:bldP spid="19" grpId="0"/>
      <p:bldP spid="20" grpId="0" animBg="1"/>
      <p:bldP spid="21" grpId="0" animBg="1"/>
      <p:bldP spid="22" grpId="0"/>
      <p:bldP spid="23"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sp>
        <p:nvSpPr>
          <p:cNvPr id="5" name="椭圆 4">
            <a:extLst>
              <a:ext uri="{FF2B5EF4-FFF2-40B4-BE49-F238E27FC236}">
                <a16:creationId xmlns:a16="http://schemas.microsoft.com/office/drawing/2014/main" id="{AEA20C92-65FF-46B5-AD5B-FF542999B684}"/>
              </a:ext>
            </a:extLst>
          </p:cNvPr>
          <p:cNvSpPr/>
          <p:nvPr/>
        </p:nvSpPr>
        <p:spPr>
          <a:xfrm>
            <a:off x="854302" y="30189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a16="http://schemas.microsoft.com/office/drawing/2014/main" id="{0E9982BC-451D-467C-B424-235C6FCF08EE}"/>
              </a:ext>
            </a:extLst>
          </p:cNvPr>
          <p:cNvSpPr/>
          <p:nvPr/>
        </p:nvSpPr>
        <p:spPr>
          <a:xfrm>
            <a:off x="2800577" y="25363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a16="http://schemas.microsoft.com/office/drawing/2014/main" id="{7D3449CC-15E4-4117-A02E-1C3EBF7E015B}"/>
              </a:ext>
            </a:extLst>
          </p:cNvPr>
          <p:cNvSpPr/>
          <p:nvPr/>
        </p:nvSpPr>
        <p:spPr>
          <a:xfrm>
            <a:off x="4746852" y="19267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椭圆 10">
            <a:extLst>
              <a:ext uri="{FF2B5EF4-FFF2-40B4-BE49-F238E27FC236}">
                <a16:creationId xmlns:a16="http://schemas.microsoft.com/office/drawing/2014/main" id="{2F7BDA00-516F-46F6-9655-D0509A93A12D}"/>
              </a:ext>
            </a:extLst>
          </p:cNvPr>
          <p:cNvSpPr/>
          <p:nvPr/>
        </p:nvSpPr>
        <p:spPr>
          <a:xfrm>
            <a:off x="6694714" y="30189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2" name="组合 1">
            <a:extLst>
              <a:ext uri="{FF2B5EF4-FFF2-40B4-BE49-F238E27FC236}">
                <a16:creationId xmlns:a16="http://schemas.microsoft.com/office/drawing/2014/main" id="{FA30544B-8A07-4BB2-AEC8-1BF972401B2F}"/>
              </a:ext>
            </a:extLst>
          </p:cNvPr>
          <p:cNvGrpSpPr>
            <a:grpSpLocks/>
          </p:cNvGrpSpPr>
          <p:nvPr/>
        </p:nvGrpSpPr>
        <p:grpSpPr bwMode="auto">
          <a:xfrm>
            <a:off x="854302" y="2409370"/>
            <a:ext cx="10512425" cy="2451100"/>
            <a:chOff x="839788" y="2336800"/>
            <a:chExt cx="10512425" cy="2451100"/>
          </a:xfrm>
        </p:grpSpPr>
        <p:cxnSp>
          <p:nvCxnSpPr>
            <p:cNvPr id="13" name="直接连接符 12">
              <a:extLst>
                <a:ext uri="{FF2B5EF4-FFF2-40B4-BE49-F238E27FC236}">
                  <a16:creationId xmlns:a16="http://schemas.microsoft.com/office/drawing/2014/main" id="{E7993B93-FD2E-42BF-8812-3F8925323A81}"/>
                </a:ext>
              </a:extLst>
            </p:cNvPr>
            <p:cNvCxnSpPr/>
            <p:nvPr/>
          </p:nvCxnSpPr>
          <p:spPr>
            <a:xfrm>
              <a:off x="839788" y="4787900"/>
              <a:ext cx="1051242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97AE1CDC-4919-4B50-83E4-D67B7B1853F5}"/>
                </a:ext>
              </a:extLst>
            </p:cNvPr>
            <p:cNvCxnSpPr/>
            <p:nvPr/>
          </p:nvCxnSpPr>
          <p:spPr>
            <a:xfrm>
              <a:off x="1081088" y="3429000"/>
              <a:ext cx="0" cy="13589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8D1ABCC5-2037-42BF-A354-DF1E6C66B2E4}"/>
                </a:ext>
              </a:extLst>
            </p:cNvPr>
            <p:cNvCxnSpPr/>
            <p:nvPr/>
          </p:nvCxnSpPr>
          <p:spPr>
            <a:xfrm>
              <a:off x="3027363" y="2946400"/>
              <a:ext cx="0" cy="18415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8E823795-2983-4B5A-867D-600FA13A63A8}"/>
                </a:ext>
              </a:extLst>
            </p:cNvPr>
            <p:cNvCxnSpPr/>
            <p:nvPr/>
          </p:nvCxnSpPr>
          <p:spPr>
            <a:xfrm>
              <a:off x="4973638" y="2336800"/>
              <a:ext cx="0" cy="2451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id="{80C88753-93DC-427B-8D1E-304E758FE54C}"/>
                </a:ext>
              </a:extLst>
            </p:cNvPr>
            <p:cNvCxnSpPr/>
            <p:nvPr/>
          </p:nvCxnSpPr>
          <p:spPr>
            <a:xfrm>
              <a:off x="6921500" y="3429000"/>
              <a:ext cx="0" cy="13589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13AFB94C-2805-4262-90BE-F5D8138903E2}"/>
                </a:ext>
              </a:extLst>
            </p:cNvPr>
            <p:cNvCxnSpPr/>
            <p:nvPr/>
          </p:nvCxnSpPr>
          <p:spPr>
            <a:xfrm>
              <a:off x="8867775" y="2946400"/>
              <a:ext cx="0" cy="18415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a:extLst>
              <a:ext uri="{FF2B5EF4-FFF2-40B4-BE49-F238E27FC236}">
                <a16:creationId xmlns:a16="http://schemas.microsoft.com/office/drawing/2014/main" id="{7A03D7BB-D00D-42F9-9E18-E899A5E03134}"/>
              </a:ext>
            </a:extLst>
          </p:cNvPr>
          <p:cNvSpPr/>
          <p:nvPr/>
        </p:nvSpPr>
        <p:spPr>
          <a:xfrm>
            <a:off x="8640989" y="25363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矩形 14">
            <a:extLst>
              <a:ext uri="{FF2B5EF4-FFF2-40B4-BE49-F238E27FC236}">
                <a16:creationId xmlns:a16="http://schemas.microsoft.com/office/drawing/2014/main" id="{BBEA89EE-14BD-4CAA-B4C7-3DE2E5E4D4D0}"/>
              </a:ext>
            </a:extLst>
          </p:cNvPr>
          <p:cNvSpPr>
            <a:spLocks noChangeArrowheads="1"/>
          </p:cNvSpPr>
          <p:nvPr/>
        </p:nvSpPr>
        <p:spPr bwMode="auto">
          <a:xfrm>
            <a:off x="960438" y="5411333"/>
            <a:ext cx="103917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字以内此处添加详细文本描述，建议与标题相关并符合整体语言风格，语言描述尽量简洁生动。尽量将每页幻灯片的字数控制在  </a:t>
            </a:r>
          </a:p>
        </p:txBody>
      </p:sp>
      <p:sp>
        <p:nvSpPr>
          <p:cNvPr id="21" name="矩形 15">
            <a:extLst>
              <a:ext uri="{FF2B5EF4-FFF2-40B4-BE49-F238E27FC236}">
                <a16:creationId xmlns:a16="http://schemas.microsoft.com/office/drawing/2014/main" id="{9521F3FF-A391-4BA9-A2EB-D3482A5422E2}"/>
              </a:ext>
            </a:extLst>
          </p:cNvPr>
          <p:cNvSpPr>
            <a:spLocks noChangeArrowheads="1"/>
          </p:cNvSpPr>
          <p:nvPr/>
        </p:nvSpPr>
        <p:spPr bwMode="auto">
          <a:xfrm>
            <a:off x="1087664" y="3753756"/>
            <a:ext cx="192881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2" name="矩形 16">
            <a:extLst>
              <a:ext uri="{FF2B5EF4-FFF2-40B4-BE49-F238E27FC236}">
                <a16:creationId xmlns:a16="http://schemas.microsoft.com/office/drawing/2014/main" id="{5F209EBE-AB25-4A29-9659-50342F9FEFA7}"/>
              </a:ext>
            </a:extLst>
          </p:cNvPr>
          <p:cNvSpPr>
            <a:spLocks noChangeArrowheads="1"/>
          </p:cNvSpPr>
          <p:nvPr/>
        </p:nvSpPr>
        <p:spPr bwMode="auto">
          <a:xfrm>
            <a:off x="1284514" y="331583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3" name="矩形 17">
            <a:extLst>
              <a:ext uri="{FF2B5EF4-FFF2-40B4-BE49-F238E27FC236}">
                <a16:creationId xmlns:a16="http://schemas.microsoft.com/office/drawing/2014/main" id="{42B8F43F-368C-4EA4-B6DA-8FD24B1C6F6E}"/>
              </a:ext>
            </a:extLst>
          </p:cNvPr>
          <p:cNvSpPr>
            <a:spLocks noChangeArrowheads="1"/>
          </p:cNvSpPr>
          <p:nvPr/>
        </p:nvSpPr>
        <p:spPr bwMode="auto">
          <a:xfrm>
            <a:off x="2930752" y="3237819"/>
            <a:ext cx="203174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4" name="矩形 18">
            <a:extLst>
              <a:ext uri="{FF2B5EF4-FFF2-40B4-BE49-F238E27FC236}">
                <a16:creationId xmlns:a16="http://schemas.microsoft.com/office/drawing/2014/main" id="{024DD0BC-A716-4087-97D5-F00E031F81D1}"/>
              </a:ext>
            </a:extLst>
          </p:cNvPr>
          <p:cNvSpPr>
            <a:spLocks noChangeArrowheads="1"/>
          </p:cNvSpPr>
          <p:nvPr/>
        </p:nvSpPr>
        <p:spPr bwMode="auto">
          <a:xfrm>
            <a:off x="3265714" y="2799895"/>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5" name="矩形 19">
            <a:extLst>
              <a:ext uri="{FF2B5EF4-FFF2-40B4-BE49-F238E27FC236}">
                <a16:creationId xmlns:a16="http://schemas.microsoft.com/office/drawing/2014/main" id="{E02B0AC8-70F6-494A-8406-0E21286806D9}"/>
              </a:ext>
            </a:extLst>
          </p:cNvPr>
          <p:cNvSpPr>
            <a:spLocks noChangeArrowheads="1"/>
          </p:cNvSpPr>
          <p:nvPr/>
        </p:nvSpPr>
        <p:spPr bwMode="auto">
          <a:xfrm>
            <a:off x="4859566" y="2732994"/>
            <a:ext cx="199523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6" name="矩形 20">
            <a:extLst>
              <a:ext uri="{FF2B5EF4-FFF2-40B4-BE49-F238E27FC236}">
                <a16:creationId xmlns:a16="http://schemas.microsoft.com/office/drawing/2014/main" id="{BBF0C653-8113-49A8-B89C-76C7C2092A58}"/>
              </a:ext>
            </a:extLst>
          </p:cNvPr>
          <p:cNvSpPr>
            <a:spLocks noChangeArrowheads="1"/>
          </p:cNvSpPr>
          <p:nvPr/>
        </p:nvSpPr>
        <p:spPr bwMode="auto">
          <a:xfrm>
            <a:off x="5158014" y="2295070"/>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7" name="矩形 21">
            <a:extLst>
              <a:ext uri="{FF2B5EF4-FFF2-40B4-BE49-F238E27FC236}">
                <a16:creationId xmlns:a16="http://schemas.microsoft.com/office/drawing/2014/main" id="{C3B20594-6D26-44DB-A341-EF4FC00DCF84}"/>
              </a:ext>
            </a:extLst>
          </p:cNvPr>
          <p:cNvSpPr>
            <a:spLocks noChangeArrowheads="1"/>
          </p:cNvSpPr>
          <p:nvPr/>
        </p:nvSpPr>
        <p:spPr bwMode="auto">
          <a:xfrm>
            <a:off x="6927090" y="3726769"/>
            <a:ext cx="195777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8" name="矩形 22">
            <a:extLst>
              <a:ext uri="{FF2B5EF4-FFF2-40B4-BE49-F238E27FC236}">
                <a16:creationId xmlns:a16="http://schemas.microsoft.com/office/drawing/2014/main" id="{643A78D6-F9C5-4DF8-AE49-F27812E908C2}"/>
              </a:ext>
            </a:extLst>
          </p:cNvPr>
          <p:cNvSpPr>
            <a:spLocks noChangeArrowheads="1"/>
          </p:cNvSpPr>
          <p:nvPr/>
        </p:nvSpPr>
        <p:spPr bwMode="auto">
          <a:xfrm>
            <a:off x="7126514" y="3288845"/>
            <a:ext cx="1811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9" name="矩形 23">
            <a:extLst>
              <a:ext uri="{FF2B5EF4-FFF2-40B4-BE49-F238E27FC236}">
                <a16:creationId xmlns:a16="http://schemas.microsoft.com/office/drawing/2014/main" id="{0FEAC82E-2DBF-4320-8B16-9A441690C2AC}"/>
              </a:ext>
            </a:extLst>
          </p:cNvPr>
          <p:cNvSpPr>
            <a:spLocks noChangeArrowheads="1"/>
          </p:cNvSpPr>
          <p:nvPr/>
        </p:nvSpPr>
        <p:spPr bwMode="auto">
          <a:xfrm>
            <a:off x="8802657" y="3236231"/>
            <a:ext cx="19780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0" name="矩形 24">
            <a:extLst>
              <a:ext uri="{FF2B5EF4-FFF2-40B4-BE49-F238E27FC236}">
                <a16:creationId xmlns:a16="http://schemas.microsoft.com/office/drawing/2014/main" id="{1B380E36-7538-420F-92B7-CBCCE9387026}"/>
              </a:ext>
            </a:extLst>
          </p:cNvPr>
          <p:cNvSpPr>
            <a:spLocks noChangeArrowheads="1"/>
          </p:cNvSpPr>
          <p:nvPr/>
        </p:nvSpPr>
        <p:spPr bwMode="auto">
          <a:xfrm>
            <a:off x="9083902" y="2798308"/>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Tree>
    <p:extLst>
      <p:ext uri="{BB962C8B-B14F-4D97-AF65-F5344CB8AC3E}">
        <p14:creationId xmlns:p14="http://schemas.microsoft.com/office/powerpoint/2010/main" val="1085900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1000"/>
                                        <p:tgtEl>
                                          <p:spTgt spid="27"/>
                                        </p:tgtEl>
                                      </p:cBhvr>
                                    </p:animEffect>
                                    <p:anim calcmode="lin" valueType="num">
                                      <p:cBhvr>
                                        <p:cTn id="77" dur="1000" fill="hold"/>
                                        <p:tgtEl>
                                          <p:spTgt spid="27"/>
                                        </p:tgtEl>
                                        <p:attrNameLst>
                                          <p:attrName>ppt_x</p:attrName>
                                        </p:attrNameLst>
                                      </p:cBhvr>
                                      <p:tavLst>
                                        <p:tav tm="0">
                                          <p:val>
                                            <p:strVal val="#ppt_x"/>
                                          </p:val>
                                        </p:tav>
                                        <p:tav tm="100000">
                                          <p:val>
                                            <p:strVal val="#ppt_x"/>
                                          </p:val>
                                        </p:tav>
                                      </p:tavLst>
                                    </p:anim>
                                    <p:anim calcmode="lin" valueType="num">
                                      <p:cBhvr>
                                        <p:cTn id="78" dur="1000" fill="hold"/>
                                        <p:tgtEl>
                                          <p:spTgt spid="2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1000"/>
                                        <p:tgtEl>
                                          <p:spTgt spid="28"/>
                                        </p:tgtEl>
                                      </p:cBhvr>
                                    </p:animEffect>
                                    <p:anim calcmode="lin" valueType="num">
                                      <p:cBhvr>
                                        <p:cTn id="82" dur="1000" fill="hold"/>
                                        <p:tgtEl>
                                          <p:spTgt spid="28"/>
                                        </p:tgtEl>
                                        <p:attrNameLst>
                                          <p:attrName>ppt_x</p:attrName>
                                        </p:attrNameLst>
                                      </p:cBhvr>
                                      <p:tavLst>
                                        <p:tav tm="0">
                                          <p:val>
                                            <p:strVal val="#ppt_x"/>
                                          </p:val>
                                        </p:tav>
                                        <p:tav tm="100000">
                                          <p:val>
                                            <p:strVal val="#ppt_x"/>
                                          </p:val>
                                        </p:tav>
                                      </p:tavLst>
                                    </p:anim>
                                    <p:anim calcmode="lin" valueType="num">
                                      <p:cBhvr>
                                        <p:cTn id="83" dur="1000" fill="hold"/>
                                        <p:tgtEl>
                                          <p:spTgt spid="2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1000"/>
                                        <p:tgtEl>
                                          <p:spTgt spid="29"/>
                                        </p:tgtEl>
                                      </p:cBhvr>
                                    </p:animEffect>
                                    <p:anim calcmode="lin" valueType="num">
                                      <p:cBhvr>
                                        <p:cTn id="87" dur="1000" fill="hold"/>
                                        <p:tgtEl>
                                          <p:spTgt spid="29"/>
                                        </p:tgtEl>
                                        <p:attrNameLst>
                                          <p:attrName>ppt_x</p:attrName>
                                        </p:attrNameLst>
                                      </p:cBhvr>
                                      <p:tavLst>
                                        <p:tav tm="0">
                                          <p:val>
                                            <p:strVal val="#ppt_x"/>
                                          </p:val>
                                        </p:tav>
                                        <p:tav tm="100000">
                                          <p:val>
                                            <p:strVal val="#ppt_x"/>
                                          </p:val>
                                        </p:tav>
                                      </p:tavLst>
                                    </p:anim>
                                    <p:anim calcmode="lin" valueType="num">
                                      <p:cBhvr>
                                        <p:cTn id="88" dur="1000" fill="hold"/>
                                        <p:tgtEl>
                                          <p:spTgt spid="2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1000"/>
                                        <p:tgtEl>
                                          <p:spTgt spid="30"/>
                                        </p:tgtEl>
                                      </p:cBhvr>
                                    </p:animEffect>
                                    <p:anim calcmode="lin" valueType="num">
                                      <p:cBhvr>
                                        <p:cTn id="92" dur="1000" fill="hold"/>
                                        <p:tgtEl>
                                          <p:spTgt spid="30"/>
                                        </p:tgtEl>
                                        <p:attrNameLst>
                                          <p:attrName>ppt_x</p:attrName>
                                        </p:attrNameLst>
                                      </p:cBhvr>
                                      <p:tavLst>
                                        <p:tav tm="0">
                                          <p:val>
                                            <p:strVal val="#ppt_x"/>
                                          </p:val>
                                        </p:tav>
                                        <p:tav tm="100000">
                                          <p:val>
                                            <p:strVal val="#ppt_x"/>
                                          </p:val>
                                        </p:tav>
                                      </p:tavLst>
                                    </p:anim>
                                    <p:anim calcmode="lin" valueType="num">
                                      <p:cBhvr>
                                        <p:cTn id="9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9" grpId="0" animBg="1"/>
      <p:bldP spid="20" grpId="0"/>
      <p:bldP spid="21" grpId="0"/>
      <p:bldP spid="22" grpId="0"/>
      <p:bldP spid="23" grpId="0"/>
      <p:bldP spid="24" grpId="0"/>
      <p:bldP spid="25" grpId="0"/>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第三部分</a:t>
              </a:r>
            </a:p>
          </p:txBody>
        </p:sp>
        <p:sp>
          <p:nvSpPr>
            <p:cNvPr id="13" name="矩形 12">
              <a:extLst>
                <a:ext uri="{FF2B5EF4-FFF2-40B4-BE49-F238E27FC236}">
                  <a16:creationId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a16="http://schemas.microsoft.com/office/drawing/2014/main" id="{60524CEC-E6FB-49CE-A3C3-E3776433E052}"/>
                </a:ext>
              </a:extLst>
            </p:cNvPr>
            <p:cNvSpPr/>
            <p:nvPr/>
          </p:nvSpPr>
          <p:spPr>
            <a:xfrm>
              <a:off x="5221315" y="2837641"/>
              <a:ext cx="4031873"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活动细节管理</a:t>
              </a:r>
            </a:p>
          </p:txBody>
        </p:sp>
        <p:sp>
          <p:nvSpPr>
            <p:cNvPr id="16" name="矩形 15">
              <a:extLst>
                <a:ext uri="{FF2B5EF4-FFF2-40B4-BE49-F238E27FC236}">
                  <a16:creationId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328914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sp>
        <p:nvSpPr>
          <p:cNvPr id="5" name="TextBox 5">
            <a:extLst>
              <a:ext uri="{FF2B5EF4-FFF2-40B4-BE49-F238E27FC236}">
                <a16:creationId xmlns:a16="http://schemas.microsoft.com/office/drawing/2014/main" id="{38A85A87-BC34-47DC-B646-914EDE25DF20}"/>
              </a:ext>
            </a:extLst>
          </p:cNvPr>
          <p:cNvSpPr txBox="1"/>
          <p:nvPr/>
        </p:nvSpPr>
        <p:spPr>
          <a:xfrm>
            <a:off x="6042875" y="5112248"/>
            <a:ext cx="4801314" cy="1015663"/>
          </a:xfrm>
          <a:prstGeom prst="rect">
            <a:avLst/>
          </a:prstGeom>
          <a:noFill/>
        </p:spPr>
        <p:txBody>
          <a:bodyPr wrap="none"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6" name="矩形 5">
            <a:extLst>
              <a:ext uri="{FF2B5EF4-FFF2-40B4-BE49-F238E27FC236}">
                <a16:creationId xmlns:a16="http://schemas.microsoft.com/office/drawing/2014/main" id="{0F61FA2C-4055-4681-BE08-BF09761930D2}"/>
              </a:ext>
            </a:extLst>
          </p:cNvPr>
          <p:cNvSpPr/>
          <p:nvPr/>
        </p:nvSpPr>
        <p:spPr>
          <a:xfrm>
            <a:off x="6140730" y="2079324"/>
            <a:ext cx="4915446" cy="289149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id="{E524F68C-DAAA-45D8-9BC2-CAECB4979293}"/>
              </a:ext>
            </a:extLst>
          </p:cNvPr>
          <p:cNvGrpSpPr/>
          <p:nvPr/>
        </p:nvGrpSpPr>
        <p:grpSpPr>
          <a:xfrm>
            <a:off x="1252286" y="1956663"/>
            <a:ext cx="4514108" cy="4242304"/>
            <a:chOff x="6459260" y="1628712"/>
            <a:chExt cx="5022149" cy="4719754"/>
          </a:xfrm>
        </p:grpSpPr>
        <p:sp>
          <p:nvSpPr>
            <p:cNvPr id="11" name="矩形 83">
              <a:extLst>
                <a:ext uri="{FF2B5EF4-FFF2-40B4-BE49-F238E27FC236}">
                  <a16:creationId xmlns:a16="http://schemas.microsoft.com/office/drawing/2014/main" id="{1E42CF05-9A0C-4955-8250-5B2B438FE717}"/>
                </a:ext>
              </a:extLst>
            </p:cNvPr>
            <p:cNvSpPr>
              <a:spLocks noChangeArrowheads="1"/>
            </p:cNvSpPr>
            <p:nvPr/>
          </p:nvSpPr>
          <p:spPr bwMode="auto">
            <a:xfrm>
              <a:off x="6520226" y="1720171"/>
              <a:ext cx="4863138" cy="4536836"/>
            </a:xfrm>
            <a:prstGeom prst="rect">
              <a:avLst/>
            </a:prstGeom>
            <a:noFill/>
            <a:ln w="9525" cmpd="sng">
              <a:solidFill>
                <a:srgbClr val="76A487"/>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 name="TextBox 84">
              <a:extLst>
                <a:ext uri="{FF2B5EF4-FFF2-40B4-BE49-F238E27FC236}">
                  <a16:creationId xmlns:a16="http://schemas.microsoft.com/office/drawing/2014/main" id="{8C2E9F61-CD4B-4A0F-B179-AB4A6BFEE182}"/>
                </a:ext>
              </a:extLst>
            </p:cNvPr>
            <p:cNvSpPr txBox="1">
              <a:spLocks noChangeArrowheads="1"/>
            </p:cNvSpPr>
            <p:nvPr/>
          </p:nvSpPr>
          <p:spPr bwMode="auto">
            <a:xfrm>
              <a:off x="6987898" y="2523733"/>
              <a:ext cx="4099907" cy="382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13" name="Freeform 12">
              <a:extLst>
                <a:ext uri="{FF2B5EF4-FFF2-40B4-BE49-F238E27FC236}">
                  <a16:creationId xmlns:a16="http://schemas.microsoft.com/office/drawing/2014/main" id="{47833AE2-6594-4B22-A5B0-55D906E9AF4A}"/>
                </a:ext>
              </a:extLst>
            </p:cNvPr>
            <p:cNvSpPr>
              <a:spLocks/>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6A48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ndParaRPr>
            </a:p>
          </p:txBody>
        </p:sp>
        <p:sp>
          <p:nvSpPr>
            <p:cNvPr id="14" name="Freeform 12">
              <a:extLst>
                <a:ext uri="{FF2B5EF4-FFF2-40B4-BE49-F238E27FC236}">
                  <a16:creationId xmlns:a16="http://schemas.microsoft.com/office/drawing/2014/main" id="{4C5EBD5B-AC1B-4CBB-949E-1CF81FEE8BCD}"/>
                </a:ext>
              </a:extLst>
            </p:cNvPr>
            <p:cNvSpPr>
              <a:spLocks/>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6A487"/>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5188391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grpSp>
        <p:nvGrpSpPr>
          <p:cNvPr id="5" name="组合 4">
            <a:extLst>
              <a:ext uri="{FF2B5EF4-FFF2-40B4-BE49-F238E27FC236}">
                <a16:creationId xmlns:a16="http://schemas.microsoft.com/office/drawing/2014/main" id="{F471114B-4FB3-47F0-A620-7F2CF7655C00}"/>
              </a:ext>
            </a:extLst>
          </p:cNvPr>
          <p:cNvGrpSpPr/>
          <p:nvPr/>
        </p:nvGrpSpPr>
        <p:grpSpPr>
          <a:xfrm>
            <a:off x="7191972" y="1653290"/>
            <a:ext cx="3214772" cy="4831540"/>
            <a:chOff x="7191972" y="1653290"/>
            <a:chExt cx="3214772" cy="4831540"/>
          </a:xfrm>
          <a:solidFill>
            <a:srgbClr val="76A487"/>
          </a:solidFill>
        </p:grpSpPr>
        <p:sp>
          <p:nvSpPr>
            <p:cNvPr id="6" name="Freeform 44">
              <a:extLst>
                <a:ext uri="{FF2B5EF4-FFF2-40B4-BE49-F238E27FC236}">
                  <a16:creationId xmlns:a16="http://schemas.microsoft.com/office/drawing/2014/main" id="{C26E3DE6-3897-4CE5-8CA0-52E1A6206B59}"/>
                </a:ext>
              </a:extLst>
            </p:cNvPr>
            <p:cNvSpPr>
              <a:spLocks/>
            </p:cNvSpPr>
            <p:nvPr/>
          </p:nvSpPr>
          <p:spPr bwMode="auto">
            <a:xfrm>
              <a:off x="8530276" y="16532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 name="组合 9">
              <a:extLst>
                <a:ext uri="{FF2B5EF4-FFF2-40B4-BE49-F238E27FC236}">
                  <a16:creationId xmlns:a16="http://schemas.microsoft.com/office/drawing/2014/main" id="{BBECAF9D-3797-4398-BCFC-759E05FD452E}"/>
                </a:ext>
              </a:extLst>
            </p:cNvPr>
            <p:cNvGrpSpPr/>
            <p:nvPr/>
          </p:nvGrpSpPr>
          <p:grpSpPr>
            <a:xfrm>
              <a:off x="7191972" y="1876290"/>
              <a:ext cx="3214772" cy="4608540"/>
              <a:chOff x="7120576" y="1773940"/>
              <a:chExt cx="3357563" cy="4813240"/>
            </a:xfrm>
            <a:grpFill/>
          </p:grpSpPr>
          <p:sp>
            <p:nvSpPr>
              <p:cNvPr id="11" name="Freeform 6">
                <a:extLst>
                  <a:ext uri="{FF2B5EF4-FFF2-40B4-BE49-F238E27FC236}">
                    <a16:creationId xmlns:a16="http://schemas.microsoft.com/office/drawing/2014/main" id="{D8204D85-B1C1-47F8-8697-69F1DC2D856D}"/>
                  </a:ext>
                </a:extLst>
              </p:cNvPr>
              <p:cNvSpPr>
                <a:spLocks/>
              </p:cNvSpPr>
              <p:nvPr/>
            </p:nvSpPr>
            <p:spPr bwMode="auto">
              <a:xfrm flipH="1">
                <a:off x="8338726" y="61849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1351"/>
              </a:p>
            </p:txBody>
          </p:sp>
          <p:sp>
            <p:nvSpPr>
              <p:cNvPr id="12" name="Freeform 24">
                <a:extLst>
                  <a:ext uri="{FF2B5EF4-FFF2-40B4-BE49-F238E27FC236}">
                    <a16:creationId xmlns:a16="http://schemas.microsoft.com/office/drawing/2014/main" id="{3956016E-CF49-4680-8A26-5252D54A4F27}"/>
                  </a:ext>
                </a:extLst>
              </p:cNvPr>
              <p:cNvSpPr/>
              <p:nvPr/>
            </p:nvSpPr>
            <p:spPr>
              <a:xfrm flipH="1">
                <a:off x="8104439" y="57877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25">
                <a:extLst>
                  <a:ext uri="{FF2B5EF4-FFF2-40B4-BE49-F238E27FC236}">
                    <a16:creationId xmlns:a16="http://schemas.microsoft.com/office/drawing/2014/main" id="{D0B60024-CC3F-48EF-BA69-479B4667194A}"/>
                  </a:ext>
                </a:extLst>
              </p:cNvPr>
              <p:cNvSpPr/>
              <p:nvPr/>
            </p:nvSpPr>
            <p:spPr>
              <a:xfrm flipH="1">
                <a:off x="8481777" y="64574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
                <a:extLst>
                  <a:ext uri="{FF2B5EF4-FFF2-40B4-BE49-F238E27FC236}">
                    <a16:creationId xmlns:a16="http://schemas.microsoft.com/office/drawing/2014/main" id="{D811E699-75B6-4CA9-83C2-7174FED1B4D3}"/>
                  </a:ext>
                </a:extLst>
              </p:cNvPr>
              <p:cNvSpPr>
                <a:spLocks/>
              </p:cNvSpPr>
              <p:nvPr/>
            </p:nvSpPr>
            <p:spPr bwMode="auto">
              <a:xfrm>
                <a:off x="8676326" y="50203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5" name="Freeform 6">
                <a:extLst>
                  <a:ext uri="{FF2B5EF4-FFF2-40B4-BE49-F238E27FC236}">
                    <a16:creationId xmlns:a16="http://schemas.microsoft.com/office/drawing/2014/main" id="{BA3D3EFF-145A-41D5-8A2A-E85F0BE764DF}"/>
                  </a:ext>
                </a:extLst>
              </p:cNvPr>
              <p:cNvSpPr>
                <a:spLocks/>
              </p:cNvSpPr>
              <p:nvPr/>
            </p:nvSpPr>
            <p:spPr bwMode="auto">
              <a:xfrm>
                <a:off x="8727126" y="49267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a16="http://schemas.microsoft.com/office/drawing/2014/main" id="{1A9F5B0B-3BE9-43AE-9DF0-8FA6CACA1633}"/>
                  </a:ext>
                </a:extLst>
              </p:cNvPr>
              <p:cNvSpPr>
                <a:spLocks/>
              </p:cNvSpPr>
              <p:nvPr/>
            </p:nvSpPr>
            <p:spPr bwMode="auto">
              <a:xfrm>
                <a:off x="8711251" y="49854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a16="http://schemas.microsoft.com/office/drawing/2014/main" id="{ACBD1E81-06D4-4694-BC61-78EC170D15FF}"/>
                  </a:ext>
                </a:extLst>
              </p:cNvPr>
              <p:cNvSpPr>
                <a:spLocks/>
              </p:cNvSpPr>
              <p:nvPr/>
            </p:nvSpPr>
            <p:spPr bwMode="auto">
              <a:xfrm>
                <a:off x="8700139" y="55267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a16="http://schemas.microsoft.com/office/drawing/2014/main" id="{BB76AB5E-3107-49DD-95A4-DC34DCBF54E5}"/>
                  </a:ext>
                </a:extLst>
              </p:cNvPr>
              <p:cNvSpPr>
                <a:spLocks/>
              </p:cNvSpPr>
              <p:nvPr/>
            </p:nvSpPr>
            <p:spPr bwMode="auto">
              <a:xfrm>
                <a:off x="8860476" y="50187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a16="http://schemas.microsoft.com/office/drawing/2014/main" id="{CF3FA6E2-97A1-4E33-97D8-7CF0C7A1AE63}"/>
                  </a:ext>
                </a:extLst>
              </p:cNvPr>
              <p:cNvSpPr>
                <a:spLocks/>
              </p:cNvSpPr>
              <p:nvPr/>
            </p:nvSpPr>
            <p:spPr bwMode="auto">
              <a:xfrm>
                <a:off x="8909689" y="49219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a16="http://schemas.microsoft.com/office/drawing/2014/main" id="{E51366D6-59BF-4C65-8388-5086BDFAFE56}"/>
                  </a:ext>
                </a:extLst>
              </p:cNvPr>
              <p:cNvSpPr>
                <a:spLocks/>
              </p:cNvSpPr>
              <p:nvPr/>
            </p:nvSpPr>
            <p:spPr bwMode="auto">
              <a:xfrm>
                <a:off x="8895401" y="49838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a16="http://schemas.microsoft.com/office/drawing/2014/main" id="{C3203854-40A4-4E68-BA48-2994DBB3F293}"/>
                  </a:ext>
                </a:extLst>
              </p:cNvPr>
              <p:cNvSpPr>
                <a:spLocks/>
              </p:cNvSpPr>
              <p:nvPr/>
            </p:nvSpPr>
            <p:spPr bwMode="auto">
              <a:xfrm>
                <a:off x="8884289" y="55220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a16="http://schemas.microsoft.com/office/drawing/2014/main" id="{5CE3EBD1-665E-408D-B01C-047B274D0A88}"/>
                  </a:ext>
                </a:extLst>
              </p:cNvPr>
              <p:cNvSpPr>
                <a:spLocks/>
              </p:cNvSpPr>
              <p:nvPr/>
            </p:nvSpPr>
            <p:spPr bwMode="auto">
              <a:xfrm>
                <a:off x="9020814" y="50219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123">
                <a:extLst>
                  <a:ext uri="{FF2B5EF4-FFF2-40B4-BE49-F238E27FC236}">
                    <a16:creationId xmlns:a16="http://schemas.microsoft.com/office/drawing/2014/main" id="{09E9018B-5102-46D6-9C8C-B99C0559FB64}"/>
                  </a:ext>
                </a:extLst>
              </p:cNvPr>
              <p:cNvGrpSpPr/>
              <p:nvPr/>
            </p:nvGrpSpPr>
            <p:grpSpPr>
              <a:xfrm>
                <a:off x="7785739" y="4899333"/>
                <a:ext cx="817563" cy="620713"/>
                <a:chOff x="7170738" y="4168775"/>
                <a:chExt cx="817563" cy="620713"/>
              </a:xfrm>
              <a:grpFill/>
            </p:grpSpPr>
            <p:sp>
              <p:nvSpPr>
                <p:cNvPr id="104" name="Freeform 14">
                  <a:extLst>
                    <a:ext uri="{FF2B5EF4-FFF2-40B4-BE49-F238E27FC236}">
                      <a16:creationId xmlns:a16="http://schemas.microsoft.com/office/drawing/2014/main" id="{CEF6A8A1-A475-4079-B6F4-53A293DC0D7A}"/>
                    </a:ext>
                  </a:extLst>
                </p:cNvPr>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15">
                  <a:extLst>
                    <a:ext uri="{FF2B5EF4-FFF2-40B4-BE49-F238E27FC236}">
                      <a16:creationId xmlns:a16="http://schemas.microsoft.com/office/drawing/2014/main" id="{535867F2-399A-4F2F-8867-47D24D42A022}"/>
                    </a:ext>
                  </a:extLst>
                </p:cNvPr>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Oval 16">
                  <a:extLst>
                    <a:ext uri="{FF2B5EF4-FFF2-40B4-BE49-F238E27FC236}">
                      <a16:creationId xmlns:a16="http://schemas.microsoft.com/office/drawing/2014/main" id="{AF759559-DDC6-4E8C-B243-42C5EECBB48B}"/>
                    </a:ext>
                  </a:extLst>
                </p:cNvPr>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17">
                  <a:extLst>
                    <a:ext uri="{FF2B5EF4-FFF2-40B4-BE49-F238E27FC236}">
                      <a16:creationId xmlns:a16="http://schemas.microsoft.com/office/drawing/2014/main" id="{0D3CBF0C-0967-4DD4-AAFD-424E07EB6767}"/>
                    </a:ext>
                  </a:extLst>
                </p:cNvPr>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18">
                  <a:extLst>
                    <a:ext uri="{FF2B5EF4-FFF2-40B4-BE49-F238E27FC236}">
                      <a16:creationId xmlns:a16="http://schemas.microsoft.com/office/drawing/2014/main" id="{85679079-ACA5-4399-9871-9DBDDC2DF1CC}"/>
                    </a:ext>
                  </a:extLst>
                </p:cNvPr>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9">
                  <a:extLst>
                    <a:ext uri="{FF2B5EF4-FFF2-40B4-BE49-F238E27FC236}">
                      <a16:creationId xmlns:a16="http://schemas.microsoft.com/office/drawing/2014/main" id="{B21AF7FE-21EE-4D54-8EC7-6F699C5BC7D5}"/>
                    </a:ext>
                  </a:extLst>
                </p:cNvPr>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 name="Freeform 20">
                <a:extLst>
                  <a:ext uri="{FF2B5EF4-FFF2-40B4-BE49-F238E27FC236}">
                    <a16:creationId xmlns:a16="http://schemas.microsoft.com/office/drawing/2014/main" id="{EBD87271-0225-4E88-AD38-FE25F3530C88}"/>
                  </a:ext>
                </a:extLst>
              </p:cNvPr>
              <p:cNvSpPr>
                <a:spLocks noEditPoints="1"/>
              </p:cNvSpPr>
              <p:nvPr/>
            </p:nvSpPr>
            <p:spPr bwMode="auto">
              <a:xfrm>
                <a:off x="7120576" y="27804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5" name="Oval 21">
                <a:extLst>
                  <a:ext uri="{FF2B5EF4-FFF2-40B4-BE49-F238E27FC236}">
                    <a16:creationId xmlns:a16="http://schemas.microsoft.com/office/drawing/2014/main" id="{2FB44D94-F367-4BDB-885D-8031B454A42F}"/>
                  </a:ext>
                </a:extLst>
              </p:cNvPr>
              <p:cNvSpPr>
                <a:spLocks noChangeArrowheads="1"/>
              </p:cNvSpPr>
              <p:nvPr/>
            </p:nvSpPr>
            <p:spPr bwMode="auto">
              <a:xfrm>
                <a:off x="10170164" y="2662940"/>
                <a:ext cx="141288" cy="141288"/>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2">
                <a:extLst>
                  <a:ext uri="{FF2B5EF4-FFF2-40B4-BE49-F238E27FC236}">
                    <a16:creationId xmlns:a16="http://schemas.microsoft.com/office/drawing/2014/main" id="{64B375EF-66F9-4075-AFE6-CF11F75BAA5C}"/>
                  </a:ext>
                </a:extLst>
              </p:cNvPr>
              <p:cNvSpPr>
                <a:spLocks/>
              </p:cNvSpPr>
              <p:nvPr/>
            </p:nvSpPr>
            <p:spPr bwMode="auto">
              <a:xfrm>
                <a:off x="10220964" y="27677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23">
                <a:extLst>
                  <a:ext uri="{FF2B5EF4-FFF2-40B4-BE49-F238E27FC236}">
                    <a16:creationId xmlns:a16="http://schemas.microsoft.com/office/drawing/2014/main" id="{ED6FE777-409E-472C-A443-C6C9824050F2}"/>
                  </a:ext>
                </a:extLst>
              </p:cNvPr>
              <p:cNvSpPr>
                <a:spLocks/>
              </p:cNvSpPr>
              <p:nvPr/>
            </p:nvSpPr>
            <p:spPr bwMode="auto">
              <a:xfrm>
                <a:off x="10025701" y="27677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8" name="Freeform 24">
                <a:extLst>
                  <a:ext uri="{FF2B5EF4-FFF2-40B4-BE49-F238E27FC236}">
                    <a16:creationId xmlns:a16="http://schemas.microsoft.com/office/drawing/2014/main" id="{92AA6FB1-2290-42B0-9C47-B065B36C30C0}"/>
                  </a:ext>
                </a:extLst>
              </p:cNvPr>
              <p:cNvSpPr>
                <a:spLocks/>
              </p:cNvSpPr>
              <p:nvPr/>
            </p:nvSpPr>
            <p:spPr bwMode="auto">
              <a:xfrm>
                <a:off x="10233664" y="26121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9" name="Freeform 25">
                <a:extLst>
                  <a:ext uri="{FF2B5EF4-FFF2-40B4-BE49-F238E27FC236}">
                    <a16:creationId xmlns:a16="http://schemas.microsoft.com/office/drawing/2014/main" id="{9A76D2EE-DA49-4524-861F-D9A917F4548A}"/>
                  </a:ext>
                </a:extLst>
              </p:cNvPr>
              <p:cNvSpPr>
                <a:spLocks noEditPoints="1"/>
              </p:cNvSpPr>
              <p:nvPr/>
            </p:nvSpPr>
            <p:spPr bwMode="auto">
              <a:xfrm>
                <a:off x="9097014" y="22708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26">
                <a:extLst>
                  <a:ext uri="{FF2B5EF4-FFF2-40B4-BE49-F238E27FC236}">
                    <a16:creationId xmlns:a16="http://schemas.microsoft.com/office/drawing/2014/main" id="{5F4C4C97-A36A-40CC-AE18-37F7F058AA88}"/>
                  </a:ext>
                </a:extLst>
              </p:cNvPr>
              <p:cNvSpPr>
                <a:spLocks noEditPoints="1"/>
              </p:cNvSpPr>
              <p:nvPr/>
            </p:nvSpPr>
            <p:spPr bwMode="auto">
              <a:xfrm>
                <a:off x="8903339" y="24629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1" name="Freeform 27">
                <a:extLst>
                  <a:ext uri="{FF2B5EF4-FFF2-40B4-BE49-F238E27FC236}">
                    <a16:creationId xmlns:a16="http://schemas.microsoft.com/office/drawing/2014/main" id="{5195218B-2D98-47DA-90D0-95C55DFD5F43}"/>
                  </a:ext>
                </a:extLst>
              </p:cNvPr>
              <p:cNvSpPr>
                <a:spLocks noEditPoints="1"/>
              </p:cNvSpPr>
              <p:nvPr/>
            </p:nvSpPr>
            <p:spPr bwMode="auto">
              <a:xfrm>
                <a:off x="8949376" y="23248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28">
                <a:extLst>
                  <a:ext uri="{FF2B5EF4-FFF2-40B4-BE49-F238E27FC236}">
                    <a16:creationId xmlns:a16="http://schemas.microsoft.com/office/drawing/2014/main" id="{EF0D1588-C176-450E-A0AD-1C850BAA439A}"/>
                  </a:ext>
                </a:extLst>
              </p:cNvPr>
              <p:cNvSpPr>
                <a:spLocks noEditPoints="1"/>
              </p:cNvSpPr>
              <p:nvPr/>
            </p:nvSpPr>
            <p:spPr bwMode="auto">
              <a:xfrm>
                <a:off x="8949376" y="23248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Oval 29">
                <a:extLst>
                  <a:ext uri="{FF2B5EF4-FFF2-40B4-BE49-F238E27FC236}">
                    <a16:creationId xmlns:a16="http://schemas.microsoft.com/office/drawing/2014/main" id="{378C2473-1593-40B8-8917-C5C0718AEDFC}"/>
                  </a:ext>
                </a:extLst>
              </p:cNvPr>
              <p:cNvSpPr>
                <a:spLocks noChangeArrowheads="1"/>
              </p:cNvSpPr>
              <p:nvPr/>
            </p:nvSpPr>
            <p:spPr bwMode="auto">
              <a:xfrm>
                <a:off x="9163689" y="2528003"/>
                <a:ext cx="93663" cy="93663"/>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0">
                <a:extLst>
                  <a:ext uri="{FF2B5EF4-FFF2-40B4-BE49-F238E27FC236}">
                    <a16:creationId xmlns:a16="http://schemas.microsoft.com/office/drawing/2014/main" id="{A5C5EFFF-3C3C-479F-B56F-5E306CF9FFF6}"/>
                  </a:ext>
                </a:extLst>
              </p:cNvPr>
              <p:cNvSpPr>
                <a:spLocks noEditPoints="1"/>
              </p:cNvSpPr>
              <p:nvPr/>
            </p:nvSpPr>
            <p:spPr bwMode="auto">
              <a:xfrm>
                <a:off x="9882826" y="20977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Rectangle 31">
                <a:extLst>
                  <a:ext uri="{FF2B5EF4-FFF2-40B4-BE49-F238E27FC236}">
                    <a16:creationId xmlns:a16="http://schemas.microsoft.com/office/drawing/2014/main" id="{7B148D20-8E65-4A17-8F27-AE9A2D1784A9}"/>
                  </a:ext>
                </a:extLst>
              </p:cNvPr>
              <p:cNvSpPr>
                <a:spLocks noChangeArrowheads="1"/>
              </p:cNvSpPr>
              <p:nvPr/>
            </p:nvSpPr>
            <p:spPr bwMode="auto">
              <a:xfrm>
                <a:off x="9754239" y="2096203"/>
                <a:ext cx="65088" cy="47466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32">
                <a:extLst>
                  <a:ext uri="{FF2B5EF4-FFF2-40B4-BE49-F238E27FC236}">
                    <a16:creationId xmlns:a16="http://schemas.microsoft.com/office/drawing/2014/main" id="{72C7453B-07CA-4DD3-A512-A6B196DDEAFF}"/>
                  </a:ext>
                </a:extLst>
              </p:cNvPr>
              <p:cNvSpPr>
                <a:spLocks noEditPoints="1"/>
              </p:cNvSpPr>
              <p:nvPr/>
            </p:nvSpPr>
            <p:spPr bwMode="auto">
              <a:xfrm>
                <a:off x="7646039" y="44869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127">
                <a:extLst>
                  <a:ext uri="{FF2B5EF4-FFF2-40B4-BE49-F238E27FC236}">
                    <a16:creationId xmlns:a16="http://schemas.microsoft.com/office/drawing/2014/main" id="{845F7B77-0609-4428-910F-B34B17F6C990}"/>
                  </a:ext>
                </a:extLst>
              </p:cNvPr>
              <p:cNvGrpSpPr/>
              <p:nvPr/>
            </p:nvGrpSpPr>
            <p:grpSpPr>
              <a:xfrm>
                <a:off x="9225601" y="4898140"/>
                <a:ext cx="508001" cy="654050"/>
                <a:chOff x="8610600" y="4127500"/>
                <a:chExt cx="508001" cy="654050"/>
              </a:xfrm>
              <a:grpFill/>
            </p:grpSpPr>
            <p:sp>
              <p:nvSpPr>
                <p:cNvPr id="96" name="Freeform 33">
                  <a:extLst>
                    <a:ext uri="{FF2B5EF4-FFF2-40B4-BE49-F238E27FC236}">
                      <a16:creationId xmlns:a16="http://schemas.microsoft.com/office/drawing/2014/main" id="{9A8AD92A-5EC5-4B30-8EDA-7393DD7C24FD}"/>
                    </a:ext>
                  </a:extLst>
                </p:cNvPr>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34">
                  <a:extLst>
                    <a:ext uri="{FF2B5EF4-FFF2-40B4-BE49-F238E27FC236}">
                      <a16:creationId xmlns:a16="http://schemas.microsoft.com/office/drawing/2014/main" id="{3B053B8E-AEB7-400A-AE74-F7FB0B3B4B6D}"/>
                    </a:ext>
                  </a:extLst>
                </p:cNvPr>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35">
                  <a:extLst>
                    <a:ext uri="{FF2B5EF4-FFF2-40B4-BE49-F238E27FC236}">
                      <a16:creationId xmlns:a16="http://schemas.microsoft.com/office/drawing/2014/main" id="{C9E390A7-FE9E-4603-A18A-7924046DBD41}"/>
                    </a:ext>
                  </a:extLst>
                </p:cNvPr>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36">
                  <a:extLst>
                    <a:ext uri="{FF2B5EF4-FFF2-40B4-BE49-F238E27FC236}">
                      <a16:creationId xmlns:a16="http://schemas.microsoft.com/office/drawing/2014/main" id="{13CE1DFE-3705-4C9C-A5DA-F68B26DB7E9A}"/>
                    </a:ext>
                  </a:extLst>
                </p:cNvPr>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37">
                  <a:extLst>
                    <a:ext uri="{FF2B5EF4-FFF2-40B4-BE49-F238E27FC236}">
                      <a16:creationId xmlns:a16="http://schemas.microsoft.com/office/drawing/2014/main" id="{783E7CAC-D874-45ED-9710-BFC61D057E4C}"/>
                    </a:ext>
                  </a:extLst>
                </p:cNvPr>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38">
                  <a:extLst>
                    <a:ext uri="{FF2B5EF4-FFF2-40B4-BE49-F238E27FC236}">
                      <a16:creationId xmlns:a16="http://schemas.microsoft.com/office/drawing/2014/main" id="{9F7959F3-B622-4665-9124-25A154D326F2}"/>
                    </a:ext>
                  </a:extLst>
                </p:cNvPr>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39">
                  <a:extLst>
                    <a:ext uri="{FF2B5EF4-FFF2-40B4-BE49-F238E27FC236}">
                      <a16:creationId xmlns:a16="http://schemas.microsoft.com/office/drawing/2014/main" id="{2493C95C-C415-4509-9C8F-CA2E27481688}"/>
                    </a:ext>
                  </a:extLst>
                </p:cNvPr>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0">
                  <a:extLst>
                    <a:ext uri="{FF2B5EF4-FFF2-40B4-BE49-F238E27FC236}">
                      <a16:creationId xmlns:a16="http://schemas.microsoft.com/office/drawing/2014/main" id="{DD219E71-50F1-4A44-8255-65AAAABFE35F}"/>
                    </a:ext>
                  </a:extLst>
                </p:cNvPr>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8" name="Freeform 41">
                <a:extLst>
                  <a:ext uri="{FF2B5EF4-FFF2-40B4-BE49-F238E27FC236}">
                    <a16:creationId xmlns:a16="http://schemas.microsoft.com/office/drawing/2014/main" id="{9EDB4AFA-5CC8-4D15-A526-936BBDA98FBF}"/>
                  </a:ext>
                </a:extLst>
              </p:cNvPr>
              <p:cNvSpPr>
                <a:spLocks noEditPoints="1"/>
              </p:cNvSpPr>
              <p:nvPr/>
            </p:nvSpPr>
            <p:spPr bwMode="auto">
              <a:xfrm>
                <a:off x="9646289" y="42377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42">
                <a:extLst>
                  <a:ext uri="{FF2B5EF4-FFF2-40B4-BE49-F238E27FC236}">
                    <a16:creationId xmlns:a16="http://schemas.microsoft.com/office/drawing/2014/main" id="{E044CE96-1348-4510-8D79-75546F52E29E}"/>
                  </a:ext>
                </a:extLst>
              </p:cNvPr>
              <p:cNvSpPr>
                <a:spLocks/>
              </p:cNvSpPr>
              <p:nvPr/>
            </p:nvSpPr>
            <p:spPr bwMode="auto">
              <a:xfrm>
                <a:off x="9757414" y="45981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0" name="Freeform 43">
                <a:extLst>
                  <a:ext uri="{FF2B5EF4-FFF2-40B4-BE49-F238E27FC236}">
                    <a16:creationId xmlns:a16="http://schemas.microsoft.com/office/drawing/2014/main" id="{C88AF471-1C0D-4C3F-A2A0-BC247CC02A30}"/>
                  </a:ext>
                </a:extLst>
              </p:cNvPr>
              <p:cNvSpPr>
                <a:spLocks/>
              </p:cNvSpPr>
              <p:nvPr/>
            </p:nvSpPr>
            <p:spPr bwMode="auto">
              <a:xfrm>
                <a:off x="9719314" y="46584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45">
                <a:extLst>
                  <a:ext uri="{FF2B5EF4-FFF2-40B4-BE49-F238E27FC236}">
                    <a16:creationId xmlns:a16="http://schemas.microsoft.com/office/drawing/2014/main" id="{8CD58E81-72DB-47FD-BF47-3133F36DAC69}"/>
                  </a:ext>
                </a:extLst>
              </p:cNvPr>
              <p:cNvSpPr>
                <a:spLocks noEditPoints="1"/>
              </p:cNvSpPr>
              <p:nvPr/>
            </p:nvSpPr>
            <p:spPr bwMode="auto">
              <a:xfrm>
                <a:off x="8374701" y="43139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2" name="Freeform 46">
                <a:extLst>
                  <a:ext uri="{FF2B5EF4-FFF2-40B4-BE49-F238E27FC236}">
                    <a16:creationId xmlns:a16="http://schemas.microsoft.com/office/drawing/2014/main" id="{0497CA99-9435-4984-AD2E-35A621799770}"/>
                  </a:ext>
                </a:extLst>
              </p:cNvPr>
              <p:cNvSpPr>
                <a:spLocks noEditPoints="1"/>
              </p:cNvSpPr>
              <p:nvPr/>
            </p:nvSpPr>
            <p:spPr bwMode="auto">
              <a:xfrm>
                <a:off x="9503414" y="32614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3" name="Freeform 47">
                <a:extLst>
                  <a:ext uri="{FF2B5EF4-FFF2-40B4-BE49-F238E27FC236}">
                    <a16:creationId xmlns:a16="http://schemas.microsoft.com/office/drawing/2014/main" id="{D86E349D-7571-453E-B596-890A0F5AFF2C}"/>
                  </a:ext>
                </a:extLst>
              </p:cNvPr>
              <p:cNvSpPr>
                <a:spLocks noEditPoints="1"/>
              </p:cNvSpPr>
              <p:nvPr/>
            </p:nvSpPr>
            <p:spPr bwMode="auto">
              <a:xfrm>
                <a:off x="10124126" y="35408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4" name="Freeform 48">
                <a:extLst>
                  <a:ext uri="{FF2B5EF4-FFF2-40B4-BE49-F238E27FC236}">
                    <a16:creationId xmlns:a16="http://schemas.microsoft.com/office/drawing/2014/main" id="{EB21E2E5-864C-4DE5-9216-7F46FB2B4AB9}"/>
                  </a:ext>
                </a:extLst>
              </p:cNvPr>
              <p:cNvSpPr>
                <a:spLocks noEditPoints="1"/>
              </p:cNvSpPr>
              <p:nvPr/>
            </p:nvSpPr>
            <p:spPr bwMode="auto">
              <a:xfrm>
                <a:off x="8889051" y="36297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5" name="Freeform 49">
                <a:extLst>
                  <a:ext uri="{FF2B5EF4-FFF2-40B4-BE49-F238E27FC236}">
                    <a16:creationId xmlns:a16="http://schemas.microsoft.com/office/drawing/2014/main" id="{076639AB-FBFC-4302-92B5-2254603F94CB}"/>
                  </a:ext>
                </a:extLst>
              </p:cNvPr>
              <p:cNvSpPr>
                <a:spLocks/>
              </p:cNvSpPr>
              <p:nvPr/>
            </p:nvSpPr>
            <p:spPr bwMode="auto">
              <a:xfrm>
                <a:off x="8995414" y="38138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6" name="Group 126">
                <a:extLst>
                  <a:ext uri="{FF2B5EF4-FFF2-40B4-BE49-F238E27FC236}">
                    <a16:creationId xmlns:a16="http://schemas.microsoft.com/office/drawing/2014/main" id="{CFC83B0E-E2D8-4B8B-9205-FBD340EE190C}"/>
                  </a:ext>
                </a:extLst>
              </p:cNvPr>
              <p:cNvGrpSpPr/>
              <p:nvPr/>
            </p:nvGrpSpPr>
            <p:grpSpPr>
              <a:xfrm>
                <a:off x="9120826" y="4375853"/>
                <a:ext cx="454025" cy="431800"/>
                <a:chOff x="8505825" y="3605213"/>
                <a:chExt cx="454025" cy="431800"/>
              </a:xfrm>
              <a:grpFill/>
            </p:grpSpPr>
            <p:sp>
              <p:nvSpPr>
                <p:cNvPr id="94" name="Freeform 50">
                  <a:extLst>
                    <a:ext uri="{FF2B5EF4-FFF2-40B4-BE49-F238E27FC236}">
                      <a16:creationId xmlns:a16="http://schemas.microsoft.com/office/drawing/2014/main" id="{F6331BEC-065C-4218-9148-0206295BCE34}"/>
                    </a:ext>
                  </a:extLst>
                </p:cNvPr>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51">
                  <a:extLst>
                    <a:ext uri="{FF2B5EF4-FFF2-40B4-BE49-F238E27FC236}">
                      <a16:creationId xmlns:a16="http://schemas.microsoft.com/office/drawing/2014/main" id="{BB180139-B473-4AC7-A434-FFA2E424C81B}"/>
                    </a:ext>
                  </a:extLst>
                </p:cNvPr>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52">
                <a:extLst>
                  <a:ext uri="{FF2B5EF4-FFF2-40B4-BE49-F238E27FC236}">
                    <a16:creationId xmlns:a16="http://schemas.microsoft.com/office/drawing/2014/main" id="{A735E017-A60F-494D-883C-FCB71D03C42F}"/>
                  </a:ext>
                </a:extLst>
              </p:cNvPr>
              <p:cNvSpPr>
                <a:spLocks/>
              </p:cNvSpPr>
              <p:nvPr/>
            </p:nvSpPr>
            <p:spPr bwMode="auto">
              <a:xfrm>
                <a:off x="7720651" y="18056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53">
                <a:extLst>
                  <a:ext uri="{FF2B5EF4-FFF2-40B4-BE49-F238E27FC236}">
                    <a16:creationId xmlns:a16="http://schemas.microsoft.com/office/drawing/2014/main" id="{00F44F53-769C-4565-B550-1BAF981D9C44}"/>
                  </a:ext>
                </a:extLst>
              </p:cNvPr>
              <p:cNvSpPr>
                <a:spLocks/>
              </p:cNvSpPr>
              <p:nvPr/>
            </p:nvSpPr>
            <p:spPr bwMode="auto">
              <a:xfrm>
                <a:off x="8236589" y="17755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9" name="Freeform 54">
                <a:extLst>
                  <a:ext uri="{FF2B5EF4-FFF2-40B4-BE49-F238E27FC236}">
                    <a16:creationId xmlns:a16="http://schemas.microsoft.com/office/drawing/2014/main" id="{7962EFCD-DB1E-40DB-A86E-4EA1A8B91721}"/>
                  </a:ext>
                </a:extLst>
              </p:cNvPr>
              <p:cNvSpPr>
                <a:spLocks/>
              </p:cNvSpPr>
              <p:nvPr/>
            </p:nvSpPr>
            <p:spPr bwMode="auto">
              <a:xfrm>
                <a:off x="7809551" y="19517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0" name="Freeform 55">
                <a:extLst>
                  <a:ext uri="{FF2B5EF4-FFF2-40B4-BE49-F238E27FC236}">
                    <a16:creationId xmlns:a16="http://schemas.microsoft.com/office/drawing/2014/main" id="{14A025C9-4C69-47C9-A877-9717CEA4C1BB}"/>
                  </a:ext>
                </a:extLst>
              </p:cNvPr>
              <p:cNvSpPr>
                <a:spLocks noEditPoints="1"/>
              </p:cNvSpPr>
              <p:nvPr/>
            </p:nvSpPr>
            <p:spPr bwMode="auto">
              <a:xfrm>
                <a:off x="7390451" y="22470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1" name="Freeform 56">
                <a:extLst>
                  <a:ext uri="{FF2B5EF4-FFF2-40B4-BE49-F238E27FC236}">
                    <a16:creationId xmlns:a16="http://schemas.microsoft.com/office/drawing/2014/main" id="{D4485EB0-4F0B-486E-AE01-549780E7B8A9}"/>
                  </a:ext>
                </a:extLst>
              </p:cNvPr>
              <p:cNvSpPr>
                <a:spLocks noEditPoints="1"/>
              </p:cNvSpPr>
              <p:nvPr/>
            </p:nvSpPr>
            <p:spPr bwMode="auto">
              <a:xfrm>
                <a:off x="7120576" y="33376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7">
                <a:extLst>
                  <a:ext uri="{FF2B5EF4-FFF2-40B4-BE49-F238E27FC236}">
                    <a16:creationId xmlns:a16="http://schemas.microsoft.com/office/drawing/2014/main" id="{763718F4-E4C5-4493-8052-A32B9444EC2B}"/>
                  </a:ext>
                </a:extLst>
              </p:cNvPr>
              <p:cNvSpPr>
                <a:spLocks noEditPoints="1"/>
              </p:cNvSpPr>
              <p:nvPr/>
            </p:nvSpPr>
            <p:spPr bwMode="auto">
              <a:xfrm>
                <a:off x="9170039" y="17739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58">
                <a:extLst>
                  <a:ext uri="{FF2B5EF4-FFF2-40B4-BE49-F238E27FC236}">
                    <a16:creationId xmlns:a16="http://schemas.microsoft.com/office/drawing/2014/main" id="{B1525092-FEB5-4EAF-976B-65B360B25294}"/>
                  </a:ext>
                </a:extLst>
              </p:cNvPr>
              <p:cNvSpPr>
                <a:spLocks noEditPoints="1"/>
              </p:cNvSpPr>
              <p:nvPr/>
            </p:nvSpPr>
            <p:spPr bwMode="auto">
              <a:xfrm>
                <a:off x="7302631" y="39395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4" name="Rectangle 59">
                <a:extLst>
                  <a:ext uri="{FF2B5EF4-FFF2-40B4-BE49-F238E27FC236}">
                    <a16:creationId xmlns:a16="http://schemas.microsoft.com/office/drawing/2014/main" id="{40060240-A609-4E50-B700-DA3BBC1BF729}"/>
                  </a:ext>
                </a:extLst>
              </p:cNvPr>
              <p:cNvSpPr>
                <a:spLocks noChangeArrowheads="1"/>
              </p:cNvSpPr>
              <p:nvPr/>
            </p:nvSpPr>
            <p:spPr bwMode="auto">
              <a:xfrm>
                <a:off x="9298626" y="3445578"/>
                <a:ext cx="627063"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5" name="Rectangle 60">
                <a:extLst>
                  <a:ext uri="{FF2B5EF4-FFF2-40B4-BE49-F238E27FC236}">
                    <a16:creationId xmlns:a16="http://schemas.microsoft.com/office/drawing/2014/main" id="{D472630B-2C1E-40AA-A6A8-DF2DA55B9B45}"/>
                  </a:ext>
                </a:extLst>
              </p:cNvPr>
              <p:cNvSpPr>
                <a:spLocks noChangeArrowheads="1"/>
              </p:cNvSpPr>
              <p:nvPr/>
            </p:nvSpPr>
            <p:spPr bwMode="auto">
              <a:xfrm>
                <a:off x="9324026" y="3382078"/>
                <a:ext cx="576263"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6" name="Rectangle 61">
                <a:extLst>
                  <a:ext uri="{FF2B5EF4-FFF2-40B4-BE49-F238E27FC236}">
                    <a16:creationId xmlns:a16="http://schemas.microsoft.com/office/drawing/2014/main" id="{12E35340-E3FE-47AF-9375-A9C013980E92}"/>
                  </a:ext>
                </a:extLst>
              </p:cNvPr>
              <p:cNvSpPr>
                <a:spLocks noChangeArrowheads="1"/>
              </p:cNvSpPr>
              <p:nvPr/>
            </p:nvSpPr>
            <p:spPr bwMode="auto">
              <a:xfrm>
                <a:off x="9551039" y="3316990"/>
                <a:ext cx="122238"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7" name="Rectangle 62">
                <a:extLst>
                  <a:ext uri="{FF2B5EF4-FFF2-40B4-BE49-F238E27FC236}">
                    <a16:creationId xmlns:a16="http://schemas.microsoft.com/office/drawing/2014/main" id="{EB742A69-5BE8-41BC-84D3-C64B88217B06}"/>
                  </a:ext>
                </a:extLst>
              </p:cNvPr>
              <p:cNvSpPr>
                <a:spLocks noChangeArrowheads="1"/>
              </p:cNvSpPr>
              <p:nvPr/>
            </p:nvSpPr>
            <p:spPr bwMode="auto">
              <a:xfrm>
                <a:off x="9573264" y="3083628"/>
                <a:ext cx="77788" cy="25400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8" name="Rectangle 63">
                <a:extLst>
                  <a:ext uri="{FF2B5EF4-FFF2-40B4-BE49-F238E27FC236}">
                    <a16:creationId xmlns:a16="http://schemas.microsoft.com/office/drawing/2014/main" id="{96CE751C-1D2C-4921-8C3C-49651D12D578}"/>
                  </a:ext>
                </a:extLst>
              </p:cNvPr>
              <p:cNvSpPr>
                <a:spLocks noChangeArrowheads="1"/>
              </p:cNvSpPr>
              <p:nvPr/>
            </p:nvSpPr>
            <p:spPr bwMode="auto">
              <a:xfrm>
                <a:off x="9551039" y="3070928"/>
                <a:ext cx="122238"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64">
                <a:extLst>
                  <a:ext uri="{FF2B5EF4-FFF2-40B4-BE49-F238E27FC236}">
                    <a16:creationId xmlns:a16="http://schemas.microsoft.com/office/drawing/2014/main" id="{3B318635-8CDC-4DB1-9A0E-16B616C1D943}"/>
                  </a:ext>
                </a:extLst>
              </p:cNvPr>
              <p:cNvSpPr>
                <a:spLocks noChangeArrowheads="1"/>
              </p:cNvSpPr>
              <p:nvPr/>
            </p:nvSpPr>
            <p:spPr bwMode="auto">
              <a:xfrm>
                <a:off x="9736776" y="3316990"/>
                <a:ext cx="119063"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Rectangle 65">
                <a:extLst>
                  <a:ext uri="{FF2B5EF4-FFF2-40B4-BE49-F238E27FC236}">
                    <a16:creationId xmlns:a16="http://schemas.microsoft.com/office/drawing/2014/main" id="{0BDE9137-CC74-4938-B343-AA98780A4D0F}"/>
                  </a:ext>
                </a:extLst>
              </p:cNvPr>
              <p:cNvSpPr>
                <a:spLocks noChangeArrowheads="1"/>
              </p:cNvSpPr>
              <p:nvPr/>
            </p:nvSpPr>
            <p:spPr bwMode="auto">
              <a:xfrm>
                <a:off x="9757414" y="3083628"/>
                <a:ext cx="76200" cy="25400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Rectangle 66">
                <a:extLst>
                  <a:ext uri="{FF2B5EF4-FFF2-40B4-BE49-F238E27FC236}">
                    <a16:creationId xmlns:a16="http://schemas.microsoft.com/office/drawing/2014/main" id="{81A1BB0A-4937-43C6-9BA2-DA44205AA523}"/>
                  </a:ext>
                </a:extLst>
              </p:cNvPr>
              <p:cNvSpPr>
                <a:spLocks noChangeArrowheads="1"/>
              </p:cNvSpPr>
              <p:nvPr/>
            </p:nvSpPr>
            <p:spPr bwMode="auto">
              <a:xfrm>
                <a:off x="9736776" y="3070928"/>
                <a:ext cx="119063"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2" name="Rectangle 67">
                <a:extLst>
                  <a:ext uri="{FF2B5EF4-FFF2-40B4-BE49-F238E27FC236}">
                    <a16:creationId xmlns:a16="http://schemas.microsoft.com/office/drawing/2014/main" id="{B9FD6C0E-AF3E-4E54-A02C-FB22CC01C316}"/>
                  </a:ext>
                </a:extLst>
              </p:cNvPr>
              <p:cNvSpPr>
                <a:spLocks noChangeArrowheads="1"/>
              </p:cNvSpPr>
              <p:nvPr/>
            </p:nvSpPr>
            <p:spPr bwMode="auto">
              <a:xfrm>
                <a:off x="9368476" y="3316990"/>
                <a:ext cx="122238"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3" name="Rectangle 68">
                <a:extLst>
                  <a:ext uri="{FF2B5EF4-FFF2-40B4-BE49-F238E27FC236}">
                    <a16:creationId xmlns:a16="http://schemas.microsoft.com/office/drawing/2014/main" id="{76599F80-AC4A-49D4-B6E1-39DB1A78B813}"/>
                  </a:ext>
                </a:extLst>
              </p:cNvPr>
              <p:cNvSpPr>
                <a:spLocks noChangeArrowheads="1"/>
              </p:cNvSpPr>
              <p:nvPr/>
            </p:nvSpPr>
            <p:spPr bwMode="auto">
              <a:xfrm>
                <a:off x="9389114" y="3083628"/>
                <a:ext cx="79375" cy="25400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Rectangle 69">
                <a:extLst>
                  <a:ext uri="{FF2B5EF4-FFF2-40B4-BE49-F238E27FC236}">
                    <a16:creationId xmlns:a16="http://schemas.microsoft.com/office/drawing/2014/main" id="{F21C5DDA-C638-4015-9407-404A7066685A}"/>
                  </a:ext>
                </a:extLst>
              </p:cNvPr>
              <p:cNvSpPr>
                <a:spLocks noChangeArrowheads="1"/>
              </p:cNvSpPr>
              <p:nvPr/>
            </p:nvSpPr>
            <p:spPr bwMode="auto">
              <a:xfrm>
                <a:off x="9368476" y="3070928"/>
                <a:ext cx="122238"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5" name="Rectangle 70">
                <a:extLst>
                  <a:ext uri="{FF2B5EF4-FFF2-40B4-BE49-F238E27FC236}">
                    <a16:creationId xmlns:a16="http://schemas.microsoft.com/office/drawing/2014/main" id="{B5F79BC8-CC5C-4D2E-8C30-96B4E7710163}"/>
                  </a:ext>
                </a:extLst>
              </p:cNvPr>
              <p:cNvSpPr>
                <a:spLocks noChangeArrowheads="1"/>
              </p:cNvSpPr>
              <p:nvPr/>
            </p:nvSpPr>
            <p:spPr bwMode="auto">
              <a:xfrm>
                <a:off x="9324026" y="3001078"/>
                <a:ext cx="576263" cy="31750"/>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71">
                <a:extLst>
                  <a:ext uri="{FF2B5EF4-FFF2-40B4-BE49-F238E27FC236}">
                    <a16:creationId xmlns:a16="http://schemas.microsoft.com/office/drawing/2014/main" id="{16A7DB98-2D98-4FB9-9ACE-1C09AD4849B0}"/>
                  </a:ext>
                </a:extLst>
              </p:cNvPr>
              <p:cNvSpPr>
                <a:spLocks/>
              </p:cNvSpPr>
              <p:nvPr/>
            </p:nvSpPr>
            <p:spPr bwMode="auto">
              <a:xfrm>
                <a:off x="9324026" y="28169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7" name="Freeform 72">
                <a:extLst>
                  <a:ext uri="{FF2B5EF4-FFF2-40B4-BE49-F238E27FC236}">
                    <a16:creationId xmlns:a16="http://schemas.microsoft.com/office/drawing/2014/main" id="{01DE1FF9-A906-4724-B1BD-E75209C82968}"/>
                  </a:ext>
                </a:extLst>
              </p:cNvPr>
              <p:cNvSpPr>
                <a:spLocks noEditPoints="1"/>
              </p:cNvSpPr>
              <p:nvPr/>
            </p:nvSpPr>
            <p:spPr bwMode="auto">
              <a:xfrm>
                <a:off x="7739701" y="29836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73">
                <a:extLst>
                  <a:ext uri="{FF2B5EF4-FFF2-40B4-BE49-F238E27FC236}">
                    <a16:creationId xmlns:a16="http://schemas.microsoft.com/office/drawing/2014/main" id="{2915A16A-7666-4DA3-B5D8-656A85A33AE6}"/>
                  </a:ext>
                </a:extLst>
              </p:cNvPr>
              <p:cNvSpPr>
                <a:spLocks noEditPoints="1"/>
              </p:cNvSpPr>
              <p:nvPr/>
            </p:nvSpPr>
            <p:spPr bwMode="auto">
              <a:xfrm>
                <a:off x="9505001" y="35567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74">
                <a:extLst>
                  <a:ext uri="{FF2B5EF4-FFF2-40B4-BE49-F238E27FC236}">
                    <a16:creationId xmlns:a16="http://schemas.microsoft.com/office/drawing/2014/main" id="{2639B397-7F18-43E6-9427-671FF8300AB7}"/>
                  </a:ext>
                </a:extLst>
              </p:cNvPr>
              <p:cNvSpPr>
                <a:spLocks noEditPoints="1"/>
              </p:cNvSpPr>
              <p:nvPr/>
            </p:nvSpPr>
            <p:spPr bwMode="auto">
              <a:xfrm>
                <a:off x="7869876" y="24359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75">
                <a:extLst>
                  <a:ext uri="{FF2B5EF4-FFF2-40B4-BE49-F238E27FC236}">
                    <a16:creationId xmlns:a16="http://schemas.microsoft.com/office/drawing/2014/main" id="{8D903A06-EF7D-4506-A170-4D839A451196}"/>
                  </a:ext>
                </a:extLst>
              </p:cNvPr>
              <p:cNvSpPr>
                <a:spLocks noEditPoints="1"/>
              </p:cNvSpPr>
              <p:nvPr/>
            </p:nvSpPr>
            <p:spPr bwMode="auto">
              <a:xfrm>
                <a:off x="8593776" y="29201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76">
                <a:extLst>
                  <a:ext uri="{FF2B5EF4-FFF2-40B4-BE49-F238E27FC236}">
                    <a16:creationId xmlns:a16="http://schemas.microsoft.com/office/drawing/2014/main" id="{48319E27-F8A3-45CC-B7CC-D1D86C5827C9}"/>
                  </a:ext>
                </a:extLst>
              </p:cNvPr>
              <p:cNvSpPr>
                <a:spLocks noEditPoints="1"/>
              </p:cNvSpPr>
              <p:nvPr/>
            </p:nvSpPr>
            <p:spPr bwMode="auto">
              <a:xfrm>
                <a:off x="8025451" y="36567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7">
                <a:extLst>
                  <a:ext uri="{FF2B5EF4-FFF2-40B4-BE49-F238E27FC236}">
                    <a16:creationId xmlns:a16="http://schemas.microsoft.com/office/drawing/2014/main" id="{EF29B2ED-DB65-4DA2-83A5-8C922041C608}"/>
                  </a:ext>
                </a:extLst>
              </p:cNvPr>
              <p:cNvSpPr>
                <a:spLocks/>
              </p:cNvSpPr>
              <p:nvPr/>
            </p:nvSpPr>
            <p:spPr bwMode="auto">
              <a:xfrm>
                <a:off x="8306439" y="29423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8">
                <a:extLst>
                  <a:ext uri="{FF2B5EF4-FFF2-40B4-BE49-F238E27FC236}">
                    <a16:creationId xmlns:a16="http://schemas.microsoft.com/office/drawing/2014/main" id="{77C56DCE-A5BF-400A-9098-E92E51DC2231}"/>
                  </a:ext>
                </a:extLst>
              </p:cNvPr>
              <p:cNvSpPr>
                <a:spLocks/>
              </p:cNvSpPr>
              <p:nvPr/>
            </p:nvSpPr>
            <p:spPr bwMode="auto">
              <a:xfrm>
                <a:off x="8401689" y="29010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4" name="Freeform 79">
                <a:extLst>
                  <a:ext uri="{FF2B5EF4-FFF2-40B4-BE49-F238E27FC236}">
                    <a16:creationId xmlns:a16="http://schemas.microsoft.com/office/drawing/2014/main" id="{CA77DCB3-56BD-46F1-B5B9-68902D1018EF}"/>
                  </a:ext>
                </a:extLst>
              </p:cNvPr>
              <p:cNvSpPr>
                <a:spLocks noEditPoints="1"/>
              </p:cNvSpPr>
              <p:nvPr/>
            </p:nvSpPr>
            <p:spPr bwMode="auto">
              <a:xfrm>
                <a:off x="8068314" y="42377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80">
                <a:extLst>
                  <a:ext uri="{FF2B5EF4-FFF2-40B4-BE49-F238E27FC236}">
                    <a16:creationId xmlns:a16="http://schemas.microsoft.com/office/drawing/2014/main" id="{B30BFBD4-40B3-4CEB-B309-14FEF0F3B3AF}"/>
                  </a:ext>
                </a:extLst>
              </p:cNvPr>
              <p:cNvSpPr>
                <a:spLocks noEditPoints="1"/>
              </p:cNvSpPr>
              <p:nvPr/>
            </p:nvSpPr>
            <p:spPr bwMode="auto">
              <a:xfrm>
                <a:off x="9800276" y="26343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81">
                <a:extLst>
                  <a:ext uri="{FF2B5EF4-FFF2-40B4-BE49-F238E27FC236}">
                    <a16:creationId xmlns:a16="http://schemas.microsoft.com/office/drawing/2014/main" id="{3641A9C6-E37D-428B-AFCE-6F02B287095D}"/>
                  </a:ext>
                </a:extLst>
              </p:cNvPr>
              <p:cNvSpPr>
                <a:spLocks noEditPoints="1"/>
              </p:cNvSpPr>
              <p:nvPr/>
            </p:nvSpPr>
            <p:spPr bwMode="auto">
              <a:xfrm>
                <a:off x="8387401" y="22184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82">
                <a:extLst>
                  <a:ext uri="{FF2B5EF4-FFF2-40B4-BE49-F238E27FC236}">
                    <a16:creationId xmlns:a16="http://schemas.microsoft.com/office/drawing/2014/main" id="{CD0673D2-CC17-4A2E-B202-C6B7EDD8DA6D}"/>
                  </a:ext>
                </a:extLst>
              </p:cNvPr>
              <p:cNvSpPr>
                <a:spLocks noEditPoints="1"/>
              </p:cNvSpPr>
              <p:nvPr/>
            </p:nvSpPr>
            <p:spPr bwMode="auto">
              <a:xfrm>
                <a:off x="8235001" y="21311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83">
                <a:extLst>
                  <a:ext uri="{FF2B5EF4-FFF2-40B4-BE49-F238E27FC236}">
                    <a16:creationId xmlns:a16="http://schemas.microsoft.com/office/drawing/2014/main" id="{C21D32EC-63AE-4D21-B1DA-094477A4CADF}"/>
                  </a:ext>
                </a:extLst>
              </p:cNvPr>
              <p:cNvSpPr>
                <a:spLocks/>
              </p:cNvSpPr>
              <p:nvPr/>
            </p:nvSpPr>
            <p:spPr bwMode="auto">
              <a:xfrm>
                <a:off x="8165151" y="22613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84">
                <a:extLst>
                  <a:ext uri="{FF2B5EF4-FFF2-40B4-BE49-F238E27FC236}">
                    <a16:creationId xmlns:a16="http://schemas.microsoft.com/office/drawing/2014/main" id="{04ED7ADD-4107-4429-8106-140EFAF7D642}"/>
                  </a:ext>
                </a:extLst>
              </p:cNvPr>
              <p:cNvSpPr>
                <a:spLocks/>
              </p:cNvSpPr>
              <p:nvPr/>
            </p:nvSpPr>
            <p:spPr bwMode="auto">
              <a:xfrm>
                <a:off x="8096889" y="22708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0" name="Freeform 85">
                <a:extLst>
                  <a:ext uri="{FF2B5EF4-FFF2-40B4-BE49-F238E27FC236}">
                    <a16:creationId xmlns:a16="http://schemas.microsoft.com/office/drawing/2014/main" id="{2FD0D1F3-6883-4038-B595-853924EF6FD7}"/>
                  </a:ext>
                </a:extLst>
              </p:cNvPr>
              <p:cNvSpPr>
                <a:spLocks noEditPoints="1"/>
              </p:cNvSpPr>
              <p:nvPr/>
            </p:nvSpPr>
            <p:spPr bwMode="auto">
              <a:xfrm>
                <a:off x="8012751" y="34297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1" name="Freeform 86">
                <a:extLst>
                  <a:ext uri="{FF2B5EF4-FFF2-40B4-BE49-F238E27FC236}">
                    <a16:creationId xmlns:a16="http://schemas.microsoft.com/office/drawing/2014/main" id="{D493FB14-BAAB-4B56-BD12-47E721C9F7B0}"/>
                  </a:ext>
                </a:extLst>
              </p:cNvPr>
              <p:cNvSpPr>
                <a:spLocks/>
              </p:cNvSpPr>
              <p:nvPr/>
            </p:nvSpPr>
            <p:spPr bwMode="auto">
              <a:xfrm>
                <a:off x="9860601" y="38392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2" name="Freeform 87">
                <a:extLst>
                  <a:ext uri="{FF2B5EF4-FFF2-40B4-BE49-F238E27FC236}">
                    <a16:creationId xmlns:a16="http://schemas.microsoft.com/office/drawing/2014/main" id="{120081FB-B532-422B-9B02-7237D808F278}"/>
                  </a:ext>
                </a:extLst>
              </p:cNvPr>
              <p:cNvSpPr>
                <a:spLocks/>
              </p:cNvSpPr>
              <p:nvPr/>
            </p:nvSpPr>
            <p:spPr bwMode="auto">
              <a:xfrm>
                <a:off x="10000301" y="38281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3" name="Freeform 88">
                <a:extLst>
                  <a:ext uri="{FF2B5EF4-FFF2-40B4-BE49-F238E27FC236}">
                    <a16:creationId xmlns:a16="http://schemas.microsoft.com/office/drawing/2014/main" id="{0D3E246D-DDA2-4DCF-8E1C-671EDF40BB9C}"/>
                  </a:ext>
                </a:extLst>
              </p:cNvPr>
              <p:cNvSpPr>
                <a:spLocks/>
              </p:cNvSpPr>
              <p:nvPr/>
            </p:nvSpPr>
            <p:spPr bwMode="auto">
              <a:xfrm>
                <a:off x="9908226" y="38932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89">
                <a:extLst>
                  <a:ext uri="{FF2B5EF4-FFF2-40B4-BE49-F238E27FC236}">
                    <a16:creationId xmlns:a16="http://schemas.microsoft.com/office/drawing/2014/main" id="{19E34EEB-5A5B-405B-925F-2D84A2E56DC5}"/>
                  </a:ext>
                </a:extLst>
              </p:cNvPr>
              <p:cNvSpPr>
                <a:spLocks noEditPoints="1"/>
              </p:cNvSpPr>
              <p:nvPr/>
            </p:nvSpPr>
            <p:spPr bwMode="auto">
              <a:xfrm>
                <a:off x="9527226" y="26010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90">
                <a:extLst>
                  <a:ext uri="{FF2B5EF4-FFF2-40B4-BE49-F238E27FC236}">
                    <a16:creationId xmlns:a16="http://schemas.microsoft.com/office/drawing/2014/main" id="{DE3DF41C-AEFF-48C9-9300-F6F95A8F281A}"/>
                  </a:ext>
                </a:extLst>
              </p:cNvPr>
              <p:cNvSpPr>
                <a:spLocks/>
              </p:cNvSpPr>
              <p:nvPr/>
            </p:nvSpPr>
            <p:spPr bwMode="auto">
              <a:xfrm>
                <a:off x="7674614" y="36614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91">
                <a:extLst>
                  <a:ext uri="{FF2B5EF4-FFF2-40B4-BE49-F238E27FC236}">
                    <a16:creationId xmlns:a16="http://schemas.microsoft.com/office/drawing/2014/main" id="{D5CFBA18-D9D2-4DDE-93BE-B1A942FA9F75}"/>
                  </a:ext>
                </a:extLst>
              </p:cNvPr>
              <p:cNvSpPr>
                <a:spLocks/>
              </p:cNvSpPr>
              <p:nvPr/>
            </p:nvSpPr>
            <p:spPr bwMode="auto">
              <a:xfrm>
                <a:off x="7661914" y="36519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92">
                <a:extLst>
                  <a:ext uri="{FF2B5EF4-FFF2-40B4-BE49-F238E27FC236}">
                    <a16:creationId xmlns:a16="http://schemas.microsoft.com/office/drawing/2014/main" id="{C76F5124-8029-4704-8620-7BCB2831F363}"/>
                  </a:ext>
                </a:extLst>
              </p:cNvPr>
              <p:cNvSpPr>
                <a:spLocks/>
              </p:cNvSpPr>
              <p:nvPr/>
            </p:nvSpPr>
            <p:spPr bwMode="auto">
              <a:xfrm>
                <a:off x="7703189" y="37091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8" name="Freeform 93">
                <a:extLst>
                  <a:ext uri="{FF2B5EF4-FFF2-40B4-BE49-F238E27FC236}">
                    <a16:creationId xmlns:a16="http://schemas.microsoft.com/office/drawing/2014/main" id="{E4AA621C-ED42-492D-903A-951AFA83125A}"/>
                  </a:ext>
                </a:extLst>
              </p:cNvPr>
              <p:cNvSpPr>
                <a:spLocks noEditPoints="1"/>
              </p:cNvSpPr>
              <p:nvPr/>
            </p:nvSpPr>
            <p:spPr bwMode="auto">
              <a:xfrm>
                <a:off x="9035101" y="53124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9" name="Freeform 94">
                <a:extLst>
                  <a:ext uri="{FF2B5EF4-FFF2-40B4-BE49-F238E27FC236}">
                    <a16:creationId xmlns:a16="http://schemas.microsoft.com/office/drawing/2014/main" id="{4E06395B-1C56-4272-A642-00DAEE47E72B}"/>
                  </a:ext>
                </a:extLst>
              </p:cNvPr>
              <p:cNvSpPr>
                <a:spLocks/>
              </p:cNvSpPr>
              <p:nvPr/>
            </p:nvSpPr>
            <p:spPr bwMode="auto">
              <a:xfrm>
                <a:off x="8769989" y="37329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95">
                <a:extLst>
                  <a:ext uri="{FF2B5EF4-FFF2-40B4-BE49-F238E27FC236}">
                    <a16:creationId xmlns:a16="http://schemas.microsoft.com/office/drawing/2014/main" id="{9FFD67CE-D641-4748-82E3-1EA4B9BE09BF}"/>
                  </a:ext>
                </a:extLst>
              </p:cNvPr>
              <p:cNvSpPr>
                <a:spLocks/>
              </p:cNvSpPr>
              <p:nvPr/>
            </p:nvSpPr>
            <p:spPr bwMode="auto">
              <a:xfrm>
                <a:off x="8755701" y="35503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1" name="Freeform 96">
                <a:extLst>
                  <a:ext uri="{FF2B5EF4-FFF2-40B4-BE49-F238E27FC236}">
                    <a16:creationId xmlns:a16="http://schemas.microsoft.com/office/drawing/2014/main" id="{1A298854-3D60-4B9E-8394-0527381D1157}"/>
                  </a:ext>
                </a:extLst>
              </p:cNvPr>
              <p:cNvSpPr>
                <a:spLocks/>
              </p:cNvSpPr>
              <p:nvPr/>
            </p:nvSpPr>
            <p:spPr bwMode="auto">
              <a:xfrm>
                <a:off x="8796976" y="35821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2" name="Freeform 97">
                <a:extLst>
                  <a:ext uri="{FF2B5EF4-FFF2-40B4-BE49-F238E27FC236}">
                    <a16:creationId xmlns:a16="http://schemas.microsoft.com/office/drawing/2014/main" id="{FB1946B9-AC66-471B-839A-95E77695208A}"/>
                  </a:ext>
                </a:extLst>
              </p:cNvPr>
              <p:cNvSpPr>
                <a:spLocks/>
              </p:cNvSpPr>
              <p:nvPr/>
            </p:nvSpPr>
            <p:spPr bwMode="auto">
              <a:xfrm>
                <a:off x="8785864" y="37789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98">
                <a:extLst>
                  <a:ext uri="{FF2B5EF4-FFF2-40B4-BE49-F238E27FC236}">
                    <a16:creationId xmlns:a16="http://schemas.microsoft.com/office/drawing/2014/main" id="{0659B4DD-A5F5-4263-B338-F907FB1B6304}"/>
                  </a:ext>
                </a:extLst>
              </p:cNvPr>
              <p:cNvSpPr>
                <a:spLocks noEditPoints="1"/>
              </p:cNvSpPr>
              <p:nvPr/>
            </p:nvSpPr>
            <p:spPr bwMode="auto">
              <a:xfrm>
                <a:off x="8735064" y="21708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cxnSp>
        <p:nvCxnSpPr>
          <p:cNvPr id="110" name="直接连接符 109">
            <a:extLst>
              <a:ext uri="{FF2B5EF4-FFF2-40B4-BE49-F238E27FC236}">
                <a16:creationId xmlns:a16="http://schemas.microsoft.com/office/drawing/2014/main" id="{FF9E2BA5-3CC3-4661-A7BF-065729CA218A}"/>
              </a:ext>
            </a:extLst>
          </p:cNvPr>
          <p:cNvCxnSpPr/>
          <p:nvPr/>
        </p:nvCxnSpPr>
        <p:spPr>
          <a:xfrm>
            <a:off x="2616691" y="335176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1" name="矩形 110">
            <a:extLst>
              <a:ext uri="{FF2B5EF4-FFF2-40B4-BE49-F238E27FC236}">
                <a16:creationId xmlns:a16="http://schemas.microsoft.com/office/drawing/2014/main" id="{BCA8918C-B9B3-4C2A-853D-4C91BF9B2D8B}"/>
              </a:ext>
            </a:extLst>
          </p:cNvPr>
          <p:cNvSpPr/>
          <p:nvPr/>
        </p:nvSpPr>
        <p:spPr>
          <a:xfrm>
            <a:off x="2953689" y="2255630"/>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2" name="矩形 47">
            <a:extLst>
              <a:ext uri="{FF2B5EF4-FFF2-40B4-BE49-F238E27FC236}">
                <a16:creationId xmlns:a16="http://schemas.microsoft.com/office/drawing/2014/main" id="{B4AA5F18-279D-4EE7-B550-54E61D8FDAAA}"/>
              </a:ext>
            </a:extLst>
          </p:cNvPr>
          <p:cNvSpPr>
            <a:spLocks noChangeArrowheads="1"/>
          </p:cNvSpPr>
          <p:nvPr/>
        </p:nvSpPr>
        <p:spPr bwMode="auto">
          <a:xfrm>
            <a:off x="2940727" y="26703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113" name="直接连接符 112">
            <a:extLst>
              <a:ext uri="{FF2B5EF4-FFF2-40B4-BE49-F238E27FC236}">
                <a16:creationId xmlns:a16="http://schemas.microsoft.com/office/drawing/2014/main" id="{5BB14728-9047-426F-A80F-8F55E1412AB2}"/>
              </a:ext>
            </a:extLst>
          </p:cNvPr>
          <p:cNvCxnSpPr/>
          <p:nvPr/>
        </p:nvCxnSpPr>
        <p:spPr>
          <a:xfrm>
            <a:off x="2616691" y="471991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4" name="矩形 113">
            <a:extLst>
              <a:ext uri="{FF2B5EF4-FFF2-40B4-BE49-F238E27FC236}">
                <a16:creationId xmlns:a16="http://schemas.microsoft.com/office/drawing/2014/main" id="{F39B3828-6940-43B4-8B91-FD6A45C9DB5E}"/>
              </a:ext>
            </a:extLst>
          </p:cNvPr>
          <p:cNvSpPr/>
          <p:nvPr/>
        </p:nvSpPr>
        <p:spPr>
          <a:xfrm>
            <a:off x="2953689" y="3623782"/>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5" name="矩形 47">
            <a:extLst>
              <a:ext uri="{FF2B5EF4-FFF2-40B4-BE49-F238E27FC236}">
                <a16:creationId xmlns:a16="http://schemas.microsoft.com/office/drawing/2014/main" id="{2F3FC0DB-C49F-47C3-AE67-A6EFC0BCE92D}"/>
              </a:ext>
            </a:extLst>
          </p:cNvPr>
          <p:cNvSpPr>
            <a:spLocks noChangeArrowheads="1"/>
          </p:cNvSpPr>
          <p:nvPr/>
        </p:nvSpPr>
        <p:spPr bwMode="auto">
          <a:xfrm>
            <a:off x="2940727" y="40385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116" name="直接连接符 115">
            <a:extLst>
              <a:ext uri="{FF2B5EF4-FFF2-40B4-BE49-F238E27FC236}">
                <a16:creationId xmlns:a16="http://schemas.microsoft.com/office/drawing/2014/main" id="{5286973C-6C6B-489A-B859-518F433BD4EC}"/>
              </a:ext>
            </a:extLst>
          </p:cNvPr>
          <p:cNvCxnSpPr/>
          <p:nvPr/>
        </p:nvCxnSpPr>
        <p:spPr>
          <a:xfrm>
            <a:off x="2616691" y="61600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a:extLst>
              <a:ext uri="{FF2B5EF4-FFF2-40B4-BE49-F238E27FC236}">
                <a16:creationId xmlns:a16="http://schemas.microsoft.com/office/drawing/2014/main" id="{A377E666-41C1-4075-AF59-0B3CA4661001}"/>
              </a:ext>
            </a:extLst>
          </p:cNvPr>
          <p:cNvSpPr/>
          <p:nvPr/>
        </p:nvSpPr>
        <p:spPr>
          <a:xfrm>
            <a:off x="2953689" y="5063942"/>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8" name="矩形 47">
            <a:extLst>
              <a:ext uri="{FF2B5EF4-FFF2-40B4-BE49-F238E27FC236}">
                <a16:creationId xmlns:a16="http://schemas.microsoft.com/office/drawing/2014/main" id="{5C395D61-A77C-4E9C-8232-E5B3B0AE9E54}"/>
              </a:ext>
            </a:extLst>
          </p:cNvPr>
          <p:cNvSpPr>
            <a:spLocks noChangeArrowheads="1"/>
          </p:cNvSpPr>
          <p:nvPr/>
        </p:nvSpPr>
        <p:spPr bwMode="auto">
          <a:xfrm>
            <a:off x="2940727" y="54786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sp>
        <p:nvSpPr>
          <p:cNvPr id="119" name="Freeform 5">
            <a:extLst>
              <a:ext uri="{FF2B5EF4-FFF2-40B4-BE49-F238E27FC236}">
                <a16:creationId xmlns:a16="http://schemas.microsoft.com/office/drawing/2014/main" id="{FC4BAECE-847C-4D3B-A682-1A1C1D38879A}"/>
              </a:ext>
            </a:extLst>
          </p:cNvPr>
          <p:cNvSpPr>
            <a:spLocks/>
          </p:cNvSpPr>
          <p:nvPr/>
        </p:nvSpPr>
        <p:spPr bwMode="auto">
          <a:xfrm rot="1855731">
            <a:off x="1941123" y="235572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6A487"/>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20" name="TextBox 159">
            <a:extLst>
              <a:ext uri="{FF2B5EF4-FFF2-40B4-BE49-F238E27FC236}">
                <a16:creationId xmlns:a16="http://schemas.microsoft.com/office/drawing/2014/main" id="{15D16E07-7C54-43F6-932F-3242CA584466}"/>
              </a:ext>
            </a:extLst>
          </p:cNvPr>
          <p:cNvSpPr txBox="1"/>
          <p:nvPr/>
        </p:nvSpPr>
        <p:spPr>
          <a:xfrm>
            <a:off x="2200208" y="2426904"/>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121" name="Freeform 5">
            <a:extLst>
              <a:ext uri="{FF2B5EF4-FFF2-40B4-BE49-F238E27FC236}">
                <a16:creationId xmlns:a16="http://schemas.microsoft.com/office/drawing/2014/main" id="{FD5F2CC7-346C-4967-8D18-DD3F815F70A2}"/>
              </a:ext>
            </a:extLst>
          </p:cNvPr>
          <p:cNvSpPr>
            <a:spLocks/>
          </p:cNvSpPr>
          <p:nvPr/>
        </p:nvSpPr>
        <p:spPr bwMode="auto">
          <a:xfrm rot="1855731">
            <a:off x="1921054" y="367728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6A487"/>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22" name="TextBox 161">
            <a:extLst>
              <a:ext uri="{FF2B5EF4-FFF2-40B4-BE49-F238E27FC236}">
                <a16:creationId xmlns:a16="http://schemas.microsoft.com/office/drawing/2014/main" id="{B198B665-0331-47AA-A6F8-4A7EE65E28CD}"/>
              </a:ext>
            </a:extLst>
          </p:cNvPr>
          <p:cNvSpPr txBox="1"/>
          <p:nvPr/>
        </p:nvSpPr>
        <p:spPr>
          <a:xfrm>
            <a:off x="2180139" y="3748469"/>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123" name="Freeform 5">
            <a:extLst>
              <a:ext uri="{FF2B5EF4-FFF2-40B4-BE49-F238E27FC236}">
                <a16:creationId xmlns:a16="http://schemas.microsoft.com/office/drawing/2014/main" id="{22ECB3A4-DD0F-4E8E-A3F8-EC0222B51BCA}"/>
              </a:ext>
            </a:extLst>
          </p:cNvPr>
          <p:cNvSpPr>
            <a:spLocks/>
          </p:cNvSpPr>
          <p:nvPr/>
        </p:nvSpPr>
        <p:spPr bwMode="auto">
          <a:xfrm rot="1855731">
            <a:off x="1913685" y="5109550"/>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6A487"/>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124" name="TextBox 163">
            <a:extLst>
              <a:ext uri="{FF2B5EF4-FFF2-40B4-BE49-F238E27FC236}">
                <a16:creationId xmlns:a16="http://schemas.microsoft.com/office/drawing/2014/main" id="{BDE4E122-083E-4F0F-BA6E-55A29F0DE7E3}"/>
              </a:ext>
            </a:extLst>
          </p:cNvPr>
          <p:cNvSpPr txBox="1"/>
          <p:nvPr/>
        </p:nvSpPr>
        <p:spPr>
          <a:xfrm>
            <a:off x="2172770" y="5180730"/>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652363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9"/>
                                        </p:tgtEl>
                                        <p:attrNameLst>
                                          <p:attrName>style.visibility</p:attrName>
                                        </p:attrNameLst>
                                      </p:cBhvr>
                                      <p:to>
                                        <p:strVal val="visible"/>
                                      </p:to>
                                    </p:set>
                                    <p:animEffect transition="in" filter="fade">
                                      <p:cBhvr>
                                        <p:cTn id="16" dur="500"/>
                                        <p:tgtEl>
                                          <p:spTgt spid="119"/>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1000"/>
                                        <p:tgtEl>
                                          <p:spTgt spid="120"/>
                                        </p:tgtEl>
                                      </p:cBhvr>
                                    </p:animEffect>
                                    <p:anim calcmode="lin" valueType="num">
                                      <p:cBhvr>
                                        <p:cTn id="21" dur="1000" fill="hold"/>
                                        <p:tgtEl>
                                          <p:spTgt spid="120"/>
                                        </p:tgtEl>
                                        <p:attrNameLst>
                                          <p:attrName>ppt_x</p:attrName>
                                        </p:attrNameLst>
                                      </p:cBhvr>
                                      <p:tavLst>
                                        <p:tav tm="0">
                                          <p:val>
                                            <p:strVal val="#ppt_x"/>
                                          </p:val>
                                        </p:tav>
                                        <p:tav tm="100000">
                                          <p:val>
                                            <p:strVal val="#ppt_x"/>
                                          </p:val>
                                        </p:tav>
                                      </p:tavLst>
                                    </p:anim>
                                    <p:anim calcmode="lin" valueType="num">
                                      <p:cBhvr>
                                        <p:cTn id="22" dur="1000" fill="hold"/>
                                        <p:tgtEl>
                                          <p:spTgt spid="120"/>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10"/>
                                        </p:tgtEl>
                                        <p:attrNameLst>
                                          <p:attrName>style.visibility</p:attrName>
                                        </p:attrNameLst>
                                      </p:cBhvr>
                                      <p:to>
                                        <p:strVal val="visible"/>
                                      </p:to>
                                    </p:set>
                                    <p:animEffect transition="in" filter="wipe(left)">
                                      <p:cBhvr>
                                        <p:cTn id="26" dur="500"/>
                                        <p:tgtEl>
                                          <p:spTgt spid="110"/>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left)">
                                      <p:cBhvr>
                                        <p:cTn id="30" dur="500"/>
                                        <p:tgtEl>
                                          <p:spTgt spid="11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12"/>
                                        </p:tgtEl>
                                        <p:attrNameLst>
                                          <p:attrName>style.visibility</p:attrName>
                                        </p:attrNameLst>
                                      </p:cBhvr>
                                      <p:to>
                                        <p:strVal val="visible"/>
                                      </p:to>
                                    </p:set>
                                    <p:animEffect transition="in" filter="wipe(left)">
                                      <p:cBhvr>
                                        <p:cTn id="33" dur="500"/>
                                        <p:tgtEl>
                                          <p:spTgt spid="1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1"/>
                                        </p:tgtEl>
                                        <p:attrNameLst>
                                          <p:attrName>style.visibility</p:attrName>
                                        </p:attrNameLst>
                                      </p:cBhvr>
                                      <p:to>
                                        <p:strVal val="visible"/>
                                      </p:to>
                                    </p:set>
                                    <p:animEffect transition="in" filter="fade">
                                      <p:cBhvr>
                                        <p:cTn id="36" dur="500"/>
                                        <p:tgtEl>
                                          <p:spTgt spid="121"/>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1000"/>
                                        <p:tgtEl>
                                          <p:spTgt spid="122"/>
                                        </p:tgtEl>
                                      </p:cBhvr>
                                    </p:animEffect>
                                    <p:anim calcmode="lin" valueType="num">
                                      <p:cBhvr>
                                        <p:cTn id="41" dur="1000" fill="hold"/>
                                        <p:tgtEl>
                                          <p:spTgt spid="122"/>
                                        </p:tgtEl>
                                        <p:attrNameLst>
                                          <p:attrName>ppt_x</p:attrName>
                                        </p:attrNameLst>
                                      </p:cBhvr>
                                      <p:tavLst>
                                        <p:tav tm="0">
                                          <p:val>
                                            <p:strVal val="#ppt_x"/>
                                          </p:val>
                                        </p:tav>
                                        <p:tav tm="100000">
                                          <p:val>
                                            <p:strVal val="#ppt_x"/>
                                          </p:val>
                                        </p:tav>
                                      </p:tavLst>
                                    </p:anim>
                                    <p:anim calcmode="lin" valueType="num">
                                      <p:cBhvr>
                                        <p:cTn id="42" dur="1000" fill="hold"/>
                                        <p:tgtEl>
                                          <p:spTgt spid="122"/>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13"/>
                                        </p:tgtEl>
                                        <p:attrNameLst>
                                          <p:attrName>style.visibility</p:attrName>
                                        </p:attrNameLst>
                                      </p:cBhvr>
                                      <p:to>
                                        <p:strVal val="visible"/>
                                      </p:to>
                                    </p:set>
                                    <p:animEffect transition="in" filter="wipe(left)">
                                      <p:cBhvr>
                                        <p:cTn id="46" dur="500"/>
                                        <p:tgtEl>
                                          <p:spTgt spid="113"/>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14"/>
                                        </p:tgtEl>
                                        <p:attrNameLst>
                                          <p:attrName>style.visibility</p:attrName>
                                        </p:attrNameLst>
                                      </p:cBhvr>
                                      <p:to>
                                        <p:strVal val="visible"/>
                                      </p:to>
                                    </p:set>
                                    <p:animEffect transition="in" filter="wipe(left)">
                                      <p:cBhvr>
                                        <p:cTn id="50" dur="500"/>
                                        <p:tgtEl>
                                          <p:spTgt spid="11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5"/>
                                        </p:tgtEl>
                                        <p:attrNameLst>
                                          <p:attrName>style.visibility</p:attrName>
                                        </p:attrNameLst>
                                      </p:cBhvr>
                                      <p:to>
                                        <p:strVal val="visible"/>
                                      </p:to>
                                    </p:set>
                                    <p:animEffect transition="in" filter="wipe(left)">
                                      <p:cBhvr>
                                        <p:cTn id="53" dur="500"/>
                                        <p:tgtEl>
                                          <p:spTgt spid="1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3"/>
                                        </p:tgtEl>
                                        <p:attrNameLst>
                                          <p:attrName>style.visibility</p:attrName>
                                        </p:attrNameLst>
                                      </p:cBhvr>
                                      <p:to>
                                        <p:strVal val="visible"/>
                                      </p:to>
                                    </p:set>
                                    <p:animEffect transition="in" filter="fade">
                                      <p:cBhvr>
                                        <p:cTn id="56" dur="500"/>
                                        <p:tgtEl>
                                          <p:spTgt spid="123"/>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24"/>
                                        </p:tgtEl>
                                        <p:attrNameLst>
                                          <p:attrName>style.visibility</p:attrName>
                                        </p:attrNameLst>
                                      </p:cBhvr>
                                      <p:to>
                                        <p:strVal val="visible"/>
                                      </p:to>
                                    </p:set>
                                    <p:animEffect transition="in" filter="fade">
                                      <p:cBhvr>
                                        <p:cTn id="60" dur="1000"/>
                                        <p:tgtEl>
                                          <p:spTgt spid="124"/>
                                        </p:tgtEl>
                                      </p:cBhvr>
                                    </p:animEffect>
                                    <p:anim calcmode="lin" valueType="num">
                                      <p:cBhvr>
                                        <p:cTn id="61" dur="1000" fill="hold"/>
                                        <p:tgtEl>
                                          <p:spTgt spid="124"/>
                                        </p:tgtEl>
                                        <p:attrNameLst>
                                          <p:attrName>ppt_x</p:attrName>
                                        </p:attrNameLst>
                                      </p:cBhvr>
                                      <p:tavLst>
                                        <p:tav tm="0">
                                          <p:val>
                                            <p:strVal val="#ppt_x"/>
                                          </p:val>
                                        </p:tav>
                                        <p:tav tm="100000">
                                          <p:val>
                                            <p:strVal val="#ppt_x"/>
                                          </p:val>
                                        </p:tav>
                                      </p:tavLst>
                                    </p:anim>
                                    <p:anim calcmode="lin" valueType="num">
                                      <p:cBhvr>
                                        <p:cTn id="62" dur="1000" fill="hold"/>
                                        <p:tgtEl>
                                          <p:spTgt spid="1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116"/>
                                        </p:tgtEl>
                                        <p:attrNameLst>
                                          <p:attrName>style.visibility</p:attrName>
                                        </p:attrNameLst>
                                      </p:cBhvr>
                                      <p:to>
                                        <p:strVal val="visible"/>
                                      </p:to>
                                    </p:set>
                                    <p:animEffect transition="in" filter="wipe(left)">
                                      <p:cBhvr>
                                        <p:cTn id="66" dur="500"/>
                                        <p:tgtEl>
                                          <p:spTgt spid="116"/>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117"/>
                                        </p:tgtEl>
                                        <p:attrNameLst>
                                          <p:attrName>style.visibility</p:attrName>
                                        </p:attrNameLst>
                                      </p:cBhvr>
                                      <p:to>
                                        <p:strVal val="visible"/>
                                      </p:to>
                                    </p:set>
                                    <p:animEffect transition="in" filter="wipe(left)">
                                      <p:cBhvr>
                                        <p:cTn id="70" dur="500"/>
                                        <p:tgtEl>
                                          <p:spTgt spid="1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18"/>
                                        </p:tgtEl>
                                        <p:attrNameLst>
                                          <p:attrName>style.visibility</p:attrName>
                                        </p:attrNameLst>
                                      </p:cBhvr>
                                      <p:to>
                                        <p:strVal val="visible"/>
                                      </p:to>
                                    </p:set>
                                    <p:animEffect transition="in" filter="wipe(left)">
                                      <p:cBhvr>
                                        <p:cTn id="73"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4" grpId="0"/>
      <p:bldP spid="115" grpId="0"/>
      <p:bldP spid="117" grpId="0"/>
      <p:bldP spid="118" grpId="0"/>
      <p:bldP spid="119" grpId="0" animBg="1"/>
      <p:bldP spid="120" grpId="0"/>
      <p:bldP spid="121" grpId="0" animBg="1"/>
      <p:bldP spid="122" grpId="0"/>
      <p:bldP spid="123" grpId="0" animBg="1"/>
      <p:bldP spid="1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sp>
        <p:nvSpPr>
          <p:cNvPr id="5" name="Block Arc 51">
            <a:extLst>
              <a:ext uri="{FF2B5EF4-FFF2-40B4-BE49-F238E27FC236}">
                <a16:creationId xmlns:a16="http://schemas.microsoft.com/office/drawing/2014/main" id="{1C4C207C-3A6C-4BCC-BDAE-0A5537CAB2A4}"/>
              </a:ext>
            </a:extLst>
          </p:cNvPr>
          <p:cNvSpPr>
            <a:spLocks/>
          </p:cNvSpPr>
          <p:nvPr/>
        </p:nvSpPr>
        <p:spPr bwMode="auto">
          <a:xfrm>
            <a:off x="1215037" y="3023312"/>
            <a:ext cx="2263367" cy="2263367"/>
          </a:xfrm>
          <a:custGeom>
            <a:avLst/>
            <a:gdLst>
              <a:gd name="T0" fmla="*/ 0 w 1618211"/>
              <a:gd name="T1" fmla="*/ 807462 h 1618211"/>
              <a:gd name="T2" fmla="*/ 403731 w 1618211"/>
              <a:gd name="T3" fmla="*/ 108178 h 1618211"/>
              <a:gd name="T4" fmla="*/ 1211191 w 1618211"/>
              <a:gd name="T5" fmla="*/ 108178 h 1618211"/>
              <a:gd name="T6" fmla="*/ 1614921 w 1618211"/>
              <a:gd name="T7" fmla="*/ 807463 h 1618211"/>
              <a:gd name="T8" fmla="*/ 1367982 w 1618211"/>
              <a:gd name="T9" fmla="*/ 807462 h 1618211"/>
              <a:gd name="T10" fmla="*/ 1087721 w 1618211"/>
              <a:gd name="T11" fmla="*/ 322036 h 1618211"/>
              <a:gd name="T12" fmla="*/ 527199 w 1618211"/>
              <a:gd name="T13" fmla="*/ 322036 h 1618211"/>
              <a:gd name="T14" fmla="*/ 246936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p:spPr>
        <p:txBody>
          <a:bodyPr anchor="ctr"/>
          <a:lstStyle/>
          <a:p>
            <a:endParaRPr lang="zh-CN" altLang="en-US" sz="2800">
              <a:solidFill>
                <a:schemeClr val="bg1">
                  <a:lumMod val="50000"/>
                </a:schemeClr>
              </a:solidFill>
            </a:endParaRPr>
          </a:p>
        </p:txBody>
      </p:sp>
      <p:sp>
        <p:nvSpPr>
          <p:cNvPr id="6" name="Block Arc 52">
            <a:extLst>
              <a:ext uri="{FF2B5EF4-FFF2-40B4-BE49-F238E27FC236}">
                <a16:creationId xmlns:a16="http://schemas.microsoft.com/office/drawing/2014/main" id="{72151C0D-3EC3-4550-B305-C0189A19389B}"/>
              </a:ext>
            </a:extLst>
          </p:cNvPr>
          <p:cNvSpPr>
            <a:spLocks/>
          </p:cNvSpPr>
          <p:nvPr/>
        </p:nvSpPr>
        <p:spPr bwMode="auto">
          <a:xfrm rot="10800000">
            <a:off x="3120026" y="3021092"/>
            <a:ext cx="2263367" cy="2263366"/>
          </a:xfrm>
          <a:custGeom>
            <a:avLst/>
            <a:gdLst>
              <a:gd name="T0" fmla="*/ 0 w 1618211"/>
              <a:gd name="T1" fmla="*/ 807461 h 1618211"/>
              <a:gd name="T2" fmla="*/ 403731 w 1618211"/>
              <a:gd name="T3" fmla="*/ 108178 h 1618211"/>
              <a:gd name="T4" fmla="*/ 1211191 w 1618211"/>
              <a:gd name="T5" fmla="*/ 108178 h 1618211"/>
              <a:gd name="T6" fmla="*/ 1614921 w 1618211"/>
              <a:gd name="T7" fmla="*/ 807462 h 1618211"/>
              <a:gd name="T8" fmla="*/ 1367982 w 1618211"/>
              <a:gd name="T9" fmla="*/ 807461 h 1618211"/>
              <a:gd name="T10" fmla="*/ 1087721 w 1618211"/>
              <a:gd name="T11" fmla="*/ 322036 h 1618211"/>
              <a:gd name="T12" fmla="*/ 527199 w 1618211"/>
              <a:gd name="T13" fmla="*/ 322036 h 1618211"/>
              <a:gd name="T14" fmla="*/ 246936 w 1618211"/>
              <a:gd name="T15" fmla="*/ 807461 h 1618211"/>
              <a:gd name="T16" fmla="*/ 0 w 1618211"/>
              <a:gd name="T17" fmla="*/ 807461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p:spPr>
        <p:txBody>
          <a:bodyPr anchor="ctr"/>
          <a:lstStyle/>
          <a:p>
            <a:endParaRPr lang="zh-CN" altLang="en-US" sz="2800">
              <a:solidFill>
                <a:schemeClr val="bg1">
                  <a:lumMod val="50000"/>
                </a:schemeClr>
              </a:solidFill>
            </a:endParaRPr>
          </a:p>
        </p:txBody>
      </p:sp>
      <p:sp>
        <p:nvSpPr>
          <p:cNvPr id="10" name="Block Arc 53">
            <a:extLst>
              <a:ext uri="{FF2B5EF4-FFF2-40B4-BE49-F238E27FC236}">
                <a16:creationId xmlns:a16="http://schemas.microsoft.com/office/drawing/2014/main" id="{1BB6D827-89C5-45D4-8918-37ED9AC3D28C}"/>
              </a:ext>
            </a:extLst>
          </p:cNvPr>
          <p:cNvSpPr>
            <a:spLocks/>
          </p:cNvSpPr>
          <p:nvPr/>
        </p:nvSpPr>
        <p:spPr bwMode="auto">
          <a:xfrm>
            <a:off x="5002122" y="3023312"/>
            <a:ext cx="2263368" cy="2263367"/>
          </a:xfrm>
          <a:custGeom>
            <a:avLst/>
            <a:gdLst>
              <a:gd name="T0" fmla="*/ 0 w 1618211"/>
              <a:gd name="T1" fmla="*/ 807462 h 1618211"/>
              <a:gd name="T2" fmla="*/ 403731 w 1618211"/>
              <a:gd name="T3" fmla="*/ 108178 h 1618211"/>
              <a:gd name="T4" fmla="*/ 1211195 w 1618211"/>
              <a:gd name="T5" fmla="*/ 108178 h 1618211"/>
              <a:gd name="T6" fmla="*/ 1614927 w 1618211"/>
              <a:gd name="T7" fmla="*/ 807463 h 1618211"/>
              <a:gd name="T8" fmla="*/ 1367987 w 1618211"/>
              <a:gd name="T9" fmla="*/ 807462 h 1618211"/>
              <a:gd name="T10" fmla="*/ 1087725 w 1618211"/>
              <a:gd name="T11" fmla="*/ 322036 h 1618211"/>
              <a:gd name="T12" fmla="*/ 527199 w 1618211"/>
              <a:gd name="T13" fmla="*/ 322036 h 1618211"/>
              <a:gd name="T14" fmla="*/ 246936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p:spPr>
        <p:txBody>
          <a:bodyPr anchor="ctr"/>
          <a:lstStyle/>
          <a:p>
            <a:endParaRPr lang="zh-CN" altLang="en-US" sz="2800">
              <a:solidFill>
                <a:schemeClr val="bg1">
                  <a:lumMod val="50000"/>
                </a:schemeClr>
              </a:solidFill>
            </a:endParaRPr>
          </a:p>
        </p:txBody>
      </p:sp>
      <p:sp>
        <p:nvSpPr>
          <p:cNvPr id="11" name="Block Arc 54">
            <a:extLst>
              <a:ext uri="{FF2B5EF4-FFF2-40B4-BE49-F238E27FC236}">
                <a16:creationId xmlns:a16="http://schemas.microsoft.com/office/drawing/2014/main" id="{48035FB7-6A68-4AAC-B1CE-F06CECD8A456}"/>
              </a:ext>
            </a:extLst>
          </p:cNvPr>
          <p:cNvSpPr>
            <a:spLocks/>
          </p:cNvSpPr>
          <p:nvPr/>
        </p:nvSpPr>
        <p:spPr bwMode="auto">
          <a:xfrm rot="10800000">
            <a:off x="6916766" y="3021092"/>
            <a:ext cx="2265588" cy="2263366"/>
          </a:xfrm>
          <a:custGeom>
            <a:avLst/>
            <a:gdLst>
              <a:gd name="T0" fmla="*/ 0 w 1618211"/>
              <a:gd name="T1" fmla="*/ 807461 h 1618211"/>
              <a:gd name="T2" fmla="*/ 406114 w 1618211"/>
              <a:gd name="T3" fmla="*/ 108178 h 1618211"/>
              <a:gd name="T4" fmla="*/ 1218342 w 1618211"/>
              <a:gd name="T5" fmla="*/ 108178 h 1618211"/>
              <a:gd name="T6" fmla="*/ 1624456 w 1618211"/>
              <a:gd name="T7" fmla="*/ 807462 h 1618211"/>
              <a:gd name="T8" fmla="*/ 1376059 w 1618211"/>
              <a:gd name="T9" fmla="*/ 807461 h 1618211"/>
              <a:gd name="T10" fmla="*/ 1094144 w 1618211"/>
              <a:gd name="T11" fmla="*/ 322036 h 1618211"/>
              <a:gd name="T12" fmla="*/ 530311 w 1618211"/>
              <a:gd name="T13" fmla="*/ 322036 h 1618211"/>
              <a:gd name="T14" fmla="*/ 248394 w 1618211"/>
              <a:gd name="T15" fmla="*/ 807461 h 1618211"/>
              <a:gd name="T16" fmla="*/ 0 w 1618211"/>
              <a:gd name="T17" fmla="*/ 807461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p:spPr>
        <p:txBody>
          <a:bodyPr anchor="ctr"/>
          <a:lstStyle/>
          <a:p>
            <a:endParaRPr lang="zh-CN" altLang="en-US" sz="2800">
              <a:solidFill>
                <a:schemeClr val="bg1">
                  <a:lumMod val="50000"/>
                </a:schemeClr>
              </a:solidFill>
            </a:endParaRPr>
          </a:p>
        </p:txBody>
      </p:sp>
      <p:sp>
        <p:nvSpPr>
          <p:cNvPr id="12" name="Block Arc 55">
            <a:extLst>
              <a:ext uri="{FF2B5EF4-FFF2-40B4-BE49-F238E27FC236}">
                <a16:creationId xmlns:a16="http://schemas.microsoft.com/office/drawing/2014/main" id="{E00DC9CA-82BD-4988-AEEB-F8EB8A9DD654}"/>
              </a:ext>
            </a:extLst>
          </p:cNvPr>
          <p:cNvSpPr>
            <a:spLocks/>
          </p:cNvSpPr>
          <p:nvPr/>
        </p:nvSpPr>
        <p:spPr bwMode="auto">
          <a:xfrm>
            <a:off x="8833633" y="3023312"/>
            <a:ext cx="2265588" cy="2263367"/>
          </a:xfrm>
          <a:custGeom>
            <a:avLst/>
            <a:gdLst>
              <a:gd name="T0" fmla="*/ 0 w 1618211"/>
              <a:gd name="T1" fmla="*/ 807462 h 1618211"/>
              <a:gd name="T2" fmla="*/ 406114 w 1618211"/>
              <a:gd name="T3" fmla="*/ 108178 h 1618211"/>
              <a:gd name="T4" fmla="*/ 1218342 w 1618211"/>
              <a:gd name="T5" fmla="*/ 108178 h 1618211"/>
              <a:gd name="T6" fmla="*/ 1624456 w 1618211"/>
              <a:gd name="T7" fmla="*/ 807463 h 1618211"/>
              <a:gd name="T8" fmla="*/ 1376059 w 1618211"/>
              <a:gd name="T9" fmla="*/ 807462 h 1618211"/>
              <a:gd name="T10" fmla="*/ 1094144 w 1618211"/>
              <a:gd name="T11" fmla="*/ 322036 h 1618211"/>
              <a:gd name="T12" fmla="*/ 530311 w 1618211"/>
              <a:gd name="T13" fmla="*/ 322036 h 1618211"/>
              <a:gd name="T14" fmla="*/ 248394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p:spPr>
        <p:txBody>
          <a:bodyPr anchor="ctr"/>
          <a:lstStyle/>
          <a:p>
            <a:endParaRPr lang="zh-CN" altLang="en-US" sz="2800">
              <a:solidFill>
                <a:schemeClr val="bg1">
                  <a:lumMod val="50000"/>
                </a:schemeClr>
              </a:solidFill>
            </a:endParaRPr>
          </a:p>
        </p:txBody>
      </p:sp>
      <p:sp>
        <p:nvSpPr>
          <p:cNvPr id="13" name="Freeform 62">
            <a:extLst>
              <a:ext uri="{FF2B5EF4-FFF2-40B4-BE49-F238E27FC236}">
                <a16:creationId xmlns:a16="http://schemas.microsoft.com/office/drawing/2014/main" id="{019E73C1-993A-4774-BB3C-22D4BECA0081}"/>
              </a:ext>
            </a:extLst>
          </p:cNvPr>
          <p:cNvSpPr>
            <a:spLocks/>
          </p:cNvSpPr>
          <p:nvPr/>
        </p:nvSpPr>
        <p:spPr bwMode="auto">
          <a:xfrm>
            <a:off x="1650385" y="352085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1</a:t>
            </a:r>
          </a:p>
        </p:txBody>
      </p:sp>
      <p:sp>
        <p:nvSpPr>
          <p:cNvPr id="14" name="Freeform 63">
            <a:extLst>
              <a:ext uri="{FF2B5EF4-FFF2-40B4-BE49-F238E27FC236}">
                <a16:creationId xmlns:a16="http://schemas.microsoft.com/office/drawing/2014/main" id="{9033762C-8C61-414F-80E7-C7AF70133FB4}"/>
              </a:ext>
            </a:extLst>
          </p:cNvPr>
          <p:cNvSpPr>
            <a:spLocks/>
          </p:cNvSpPr>
          <p:nvPr/>
        </p:nvSpPr>
        <p:spPr bwMode="auto">
          <a:xfrm>
            <a:off x="3569471" y="352085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2</a:t>
            </a:r>
          </a:p>
        </p:txBody>
      </p:sp>
      <p:sp>
        <p:nvSpPr>
          <p:cNvPr id="15" name="Freeform 64">
            <a:extLst>
              <a:ext uri="{FF2B5EF4-FFF2-40B4-BE49-F238E27FC236}">
                <a16:creationId xmlns:a16="http://schemas.microsoft.com/office/drawing/2014/main" id="{9C26C88B-188A-476B-8E14-B4BE4B123F49}"/>
              </a:ext>
            </a:extLst>
          </p:cNvPr>
          <p:cNvSpPr>
            <a:spLocks/>
          </p:cNvSpPr>
          <p:nvPr/>
        </p:nvSpPr>
        <p:spPr bwMode="auto">
          <a:xfrm>
            <a:off x="5488558" y="352085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3</a:t>
            </a:r>
          </a:p>
        </p:txBody>
      </p:sp>
      <p:sp>
        <p:nvSpPr>
          <p:cNvPr id="16" name="Freeform 65">
            <a:extLst>
              <a:ext uri="{FF2B5EF4-FFF2-40B4-BE49-F238E27FC236}">
                <a16:creationId xmlns:a16="http://schemas.microsoft.com/office/drawing/2014/main" id="{B5E62345-7851-4614-87C4-9510979F6F12}"/>
              </a:ext>
            </a:extLst>
          </p:cNvPr>
          <p:cNvSpPr>
            <a:spLocks/>
          </p:cNvSpPr>
          <p:nvPr/>
        </p:nvSpPr>
        <p:spPr bwMode="auto">
          <a:xfrm>
            <a:off x="7407645" y="3520853"/>
            <a:ext cx="1317150" cy="1314929"/>
          </a:xfrm>
          <a:custGeom>
            <a:avLst/>
            <a:gdLst>
              <a:gd name="T0" fmla="*/ 0 w 905504"/>
              <a:gd name="T1" fmla="*/ 587692 h 905504"/>
              <a:gd name="T2" fmla="*/ 173881 w 905504"/>
              <a:gd name="T3" fmla="*/ 172131 h 905504"/>
              <a:gd name="T4" fmla="*/ 593672 w 905504"/>
              <a:gd name="T5" fmla="*/ 0 h 905504"/>
              <a:gd name="T6" fmla="*/ 1013461 w 905504"/>
              <a:gd name="T7" fmla="*/ 172131 h 905504"/>
              <a:gd name="T8" fmla="*/ 1187344 w 905504"/>
              <a:gd name="T9" fmla="*/ 587692 h 905504"/>
              <a:gd name="T10" fmla="*/ 1013461 w 905504"/>
              <a:gd name="T11" fmla="*/ 1003254 h 905504"/>
              <a:gd name="T12" fmla="*/ 593672 w 905504"/>
              <a:gd name="T13" fmla="*/ 1175384 h 905504"/>
              <a:gd name="T14" fmla="*/ 17388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4</a:t>
            </a:r>
          </a:p>
        </p:txBody>
      </p:sp>
      <p:sp>
        <p:nvSpPr>
          <p:cNvPr id="17" name="Freeform 66">
            <a:extLst>
              <a:ext uri="{FF2B5EF4-FFF2-40B4-BE49-F238E27FC236}">
                <a16:creationId xmlns:a16="http://schemas.microsoft.com/office/drawing/2014/main" id="{2BC96B73-8DFF-41C0-B31B-380F17EBC138}"/>
              </a:ext>
            </a:extLst>
          </p:cNvPr>
          <p:cNvSpPr>
            <a:spLocks/>
          </p:cNvSpPr>
          <p:nvPr/>
        </p:nvSpPr>
        <p:spPr bwMode="auto">
          <a:xfrm>
            <a:off x="9326731" y="3520853"/>
            <a:ext cx="1317150" cy="1314929"/>
          </a:xfrm>
          <a:custGeom>
            <a:avLst/>
            <a:gdLst>
              <a:gd name="T0" fmla="*/ 0 w 905504"/>
              <a:gd name="T1" fmla="*/ 587692 h 905504"/>
              <a:gd name="T2" fmla="*/ 173881 w 905504"/>
              <a:gd name="T3" fmla="*/ 172131 h 905504"/>
              <a:gd name="T4" fmla="*/ 593672 w 905504"/>
              <a:gd name="T5" fmla="*/ 0 h 905504"/>
              <a:gd name="T6" fmla="*/ 1013461 w 905504"/>
              <a:gd name="T7" fmla="*/ 172131 h 905504"/>
              <a:gd name="T8" fmla="*/ 1187344 w 905504"/>
              <a:gd name="T9" fmla="*/ 587692 h 905504"/>
              <a:gd name="T10" fmla="*/ 1013461 w 905504"/>
              <a:gd name="T11" fmla="*/ 1003254 h 905504"/>
              <a:gd name="T12" fmla="*/ 593672 w 905504"/>
              <a:gd name="T13" fmla="*/ 1175384 h 905504"/>
              <a:gd name="T14" fmla="*/ 17388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5</a:t>
            </a:r>
          </a:p>
        </p:txBody>
      </p:sp>
      <p:sp>
        <p:nvSpPr>
          <p:cNvPr id="18" name="TextBox 75">
            <a:extLst>
              <a:ext uri="{FF2B5EF4-FFF2-40B4-BE49-F238E27FC236}">
                <a16:creationId xmlns:a16="http://schemas.microsoft.com/office/drawing/2014/main" id="{DCDFF7F9-412E-4CB3-98D2-330D0CFF1CFC}"/>
              </a:ext>
            </a:extLst>
          </p:cNvPr>
          <p:cNvSpPr txBox="1">
            <a:spLocks noChangeArrowheads="1"/>
          </p:cNvSpPr>
          <p:nvPr/>
        </p:nvSpPr>
        <p:spPr bwMode="auto">
          <a:xfrm>
            <a:off x="1766015" y="497303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2014</a:t>
            </a:r>
            <a:endParaRPr lang="en-US" altLang="zh-CN" sz="3600" dirty="0">
              <a:solidFill>
                <a:schemeClr val="bg1">
                  <a:lumMod val="50000"/>
                </a:schemeClr>
              </a:solidFill>
              <a:latin typeface="Arial" charset="0"/>
              <a:ea typeface="微软雅黑" pitchFamily="34" charset="-122"/>
              <a:sym typeface="Arial" charset="0"/>
            </a:endParaRPr>
          </a:p>
        </p:txBody>
      </p:sp>
      <p:sp>
        <p:nvSpPr>
          <p:cNvPr id="19" name="TextBox 77">
            <a:extLst>
              <a:ext uri="{FF2B5EF4-FFF2-40B4-BE49-F238E27FC236}">
                <a16:creationId xmlns:a16="http://schemas.microsoft.com/office/drawing/2014/main" id="{D1FF1E11-49B4-4FC6-BF44-5C8CB77B4DCF}"/>
              </a:ext>
            </a:extLst>
          </p:cNvPr>
          <p:cNvSpPr txBox="1">
            <a:spLocks noChangeArrowheads="1"/>
          </p:cNvSpPr>
          <p:nvPr/>
        </p:nvSpPr>
        <p:spPr bwMode="auto">
          <a:xfrm>
            <a:off x="3614026" y="2791845"/>
            <a:ext cx="10259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2015</a:t>
            </a:r>
            <a:endParaRPr lang="en-US" altLang="zh-CN" sz="3600" dirty="0">
              <a:solidFill>
                <a:schemeClr val="bg1">
                  <a:lumMod val="50000"/>
                </a:schemeClr>
              </a:solidFill>
              <a:latin typeface="Arial" charset="0"/>
              <a:ea typeface="微软雅黑" pitchFamily="34" charset="-122"/>
              <a:sym typeface="Arial" charset="0"/>
            </a:endParaRPr>
          </a:p>
        </p:txBody>
      </p:sp>
      <p:sp>
        <p:nvSpPr>
          <p:cNvPr id="20" name="TextBox 78">
            <a:extLst>
              <a:ext uri="{FF2B5EF4-FFF2-40B4-BE49-F238E27FC236}">
                <a16:creationId xmlns:a16="http://schemas.microsoft.com/office/drawing/2014/main" id="{8CC8F9A1-A855-474D-9920-79706850635E}"/>
              </a:ext>
            </a:extLst>
          </p:cNvPr>
          <p:cNvSpPr txBox="1">
            <a:spLocks noChangeArrowheads="1"/>
          </p:cNvSpPr>
          <p:nvPr/>
        </p:nvSpPr>
        <p:spPr bwMode="auto">
          <a:xfrm>
            <a:off x="5635284" y="497303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2016</a:t>
            </a:r>
            <a:endParaRPr lang="en-US" altLang="zh-CN" sz="3600" dirty="0">
              <a:solidFill>
                <a:schemeClr val="bg1">
                  <a:lumMod val="50000"/>
                </a:schemeClr>
              </a:solidFill>
              <a:latin typeface="Arial" charset="0"/>
              <a:ea typeface="微软雅黑" pitchFamily="34" charset="-122"/>
              <a:sym typeface="Arial" charset="0"/>
            </a:endParaRPr>
          </a:p>
        </p:txBody>
      </p:sp>
      <p:sp>
        <p:nvSpPr>
          <p:cNvPr id="21" name="TextBox 81">
            <a:extLst>
              <a:ext uri="{FF2B5EF4-FFF2-40B4-BE49-F238E27FC236}">
                <a16:creationId xmlns:a16="http://schemas.microsoft.com/office/drawing/2014/main" id="{A5E9D828-B8C0-4BB0-9F59-BF80956E1EF2}"/>
              </a:ext>
            </a:extLst>
          </p:cNvPr>
          <p:cNvSpPr txBox="1">
            <a:spLocks noChangeArrowheads="1"/>
          </p:cNvSpPr>
          <p:nvPr/>
        </p:nvSpPr>
        <p:spPr bwMode="auto">
          <a:xfrm>
            <a:off x="7495510" y="2791845"/>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2019</a:t>
            </a:r>
            <a:endParaRPr lang="en-US" altLang="zh-CN" sz="3600" dirty="0">
              <a:solidFill>
                <a:schemeClr val="bg1">
                  <a:lumMod val="50000"/>
                </a:schemeClr>
              </a:solidFill>
              <a:latin typeface="Arial" charset="0"/>
              <a:ea typeface="微软雅黑" pitchFamily="34" charset="-122"/>
              <a:sym typeface="Arial" charset="0"/>
            </a:endParaRPr>
          </a:p>
        </p:txBody>
      </p:sp>
      <p:sp>
        <p:nvSpPr>
          <p:cNvPr id="22" name="TextBox 82">
            <a:extLst>
              <a:ext uri="{FF2B5EF4-FFF2-40B4-BE49-F238E27FC236}">
                <a16:creationId xmlns:a16="http://schemas.microsoft.com/office/drawing/2014/main" id="{954051FD-79F5-466D-88FA-F7CF7CAF4903}"/>
              </a:ext>
            </a:extLst>
          </p:cNvPr>
          <p:cNvSpPr txBox="1">
            <a:spLocks noChangeArrowheads="1"/>
          </p:cNvSpPr>
          <p:nvPr/>
        </p:nvSpPr>
        <p:spPr bwMode="auto">
          <a:xfrm>
            <a:off x="9453259" y="4973030"/>
            <a:ext cx="112851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20XX</a:t>
            </a:r>
            <a:endParaRPr lang="en-US" altLang="zh-CN" sz="3600" dirty="0">
              <a:solidFill>
                <a:schemeClr val="bg1">
                  <a:lumMod val="50000"/>
                </a:schemeClr>
              </a:solidFill>
              <a:latin typeface="Arial" charset="0"/>
              <a:ea typeface="微软雅黑" pitchFamily="34" charset="-122"/>
              <a:sym typeface="Arial" charset="0"/>
            </a:endParaRPr>
          </a:p>
        </p:txBody>
      </p:sp>
      <p:sp>
        <p:nvSpPr>
          <p:cNvPr id="23" name="TextBox 13">
            <a:extLst>
              <a:ext uri="{FF2B5EF4-FFF2-40B4-BE49-F238E27FC236}">
                <a16:creationId xmlns:a16="http://schemas.microsoft.com/office/drawing/2014/main" id="{89DABFC8-3E2F-491A-997C-DD38D548D937}"/>
              </a:ext>
            </a:extLst>
          </p:cNvPr>
          <p:cNvSpPr txBox="1">
            <a:spLocks noChangeArrowheads="1"/>
          </p:cNvSpPr>
          <p:nvPr/>
        </p:nvSpPr>
        <p:spPr bwMode="auto">
          <a:xfrm>
            <a:off x="1248353" y="568426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24" name="TextBox 13">
            <a:extLst>
              <a:ext uri="{FF2B5EF4-FFF2-40B4-BE49-F238E27FC236}">
                <a16:creationId xmlns:a16="http://schemas.microsoft.com/office/drawing/2014/main" id="{04729C84-043D-4F0D-B606-CEB943FCA4AD}"/>
              </a:ext>
            </a:extLst>
          </p:cNvPr>
          <p:cNvSpPr txBox="1">
            <a:spLocks noChangeArrowheads="1"/>
          </p:cNvSpPr>
          <p:nvPr/>
        </p:nvSpPr>
        <p:spPr bwMode="auto">
          <a:xfrm>
            <a:off x="1292776" y="598412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25" name="TextBox 13">
            <a:extLst>
              <a:ext uri="{FF2B5EF4-FFF2-40B4-BE49-F238E27FC236}">
                <a16:creationId xmlns:a16="http://schemas.microsoft.com/office/drawing/2014/main" id="{D4A8DA8F-33E4-47D2-85C2-6AE41A7C7A22}"/>
              </a:ext>
            </a:extLst>
          </p:cNvPr>
          <p:cNvSpPr txBox="1">
            <a:spLocks noChangeArrowheads="1"/>
          </p:cNvSpPr>
          <p:nvPr/>
        </p:nvSpPr>
        <p:spPr bwMode="auto">
          <a:xfrm>
            <a:off x="3085257" y="1861644"/>
            <a:ext cx="2050135"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26" name="TextBox 13">
            <a:extLst>
              <a:ext uri="{FF2B5EF4-FFF2-40B4-BE49-F238E27FC236}">
                <a16:creationId xmlns:a16="http://schemas.microsoft.com/office/drawing/2014/main" id="{69337DAD-1AE0-480E-94E9-8BC12427843F}"/>
              </a:ext>
            </a:extLst>
          </p:cNvPr>
          <p:cNvSpPr txBox="1">
            <a:spLocks noChangeArrowheads="1"/>
          </p:cNvSpPr>
          <p:nvPr/>
        </p:nvSpPr>
        <p:spPr bwMode="auto">
          <a:xfrm>
            <a:off x="3129681" y="2161500"/>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27" name="TextBox 13">
            <a:extLst>
              <a:ext uri="{FF2B5EF4-FFF2-40B4-BE49-F238E27FC236}">
                <a16:creationId xmlns:a16="http://schemas.microsoft.com/office/drawing/2014/main" id="{6F7C5B4B-3C93-407A-98F7-9229E6A8582B}"/>
              </a:ext>
            </a:extLst>
          </p:cNvPr>
          <p:cNvSpPr txBox="1">
            <a:spLocks noChangeArrowheads="1"/>
          </p:cNvSpPr>
          <p:nvPr/>
        </p:nvSpPr>
        <p:spPr bwMode="auto">
          <a:xfrm>
            <a:off x="7050036" y="1861644"/>
            <a:ext cx="2047914"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28" name="TextBox 13">
            <a:extLst>
              <a:ext uri="{FF2B5EF4-FFF2-40B4-BE49-F238E27FC236}">
                <a16:creationId xmlns:a16="http://schemas.microsoft.com/office/drawing/2014/main" id="{1455131D-B637-4E55-9A00-1B1E1A42F007}"/>
              </a:ext>
            </a:extLst>
          </p:cNvPr>
          <p:cNvSpPr txBox="1">
            <a:spLocks noChangeArrowheads="1"/>
          </p:cNvSpPr>
          <p:nvPr/>
        </p:nvSpPr>
        <p:spPr bwMode="auto">
          <a:xfrm>
            <a:off x="7094460" y="2161500"/>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29" name="TextBox 13">
            <a:extLst>
              <a:ext uri="{FF2B5EF4-FFF2-40B4-BE49-F238E27FC236}">
                <a16:creationId xmlns:a16="http://schemas.microsoft.com/office/drawing/2014/main" id="{A399CD58-FD3A-4C41-BA1A-AF93A6607C5F}"/>
              </a:ext>
            </a:extLst>
          </p:cNvPr>
          <p:cNvSpPr txBox="1">
            <a:spLocks noChangeArrowheads="1"/>
          </p:cNvSpPr>
          <p:nvPr/>
        </p:nvSpPr>
        <p:spPr bwMode="auto">
          <a:xfrm>
            <a:off x="5144277" y="568426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30" name="TextBox 13">
            <a:extLst>
              <a:ext uri="{FF2B5EF4-FFF2-40B4-BE49-F238E27FC236}">
                <a16:creationId xmlns:a16="http://schemas.microsoft.com/office/drawing/2014/main" id="{6CBF660A-21F9-4882-A6D2-8F22957B7BED}"/>
              </a:ext>
            </a:extLst>
          </p:cNvPr>
          <p:cNvSpPr txBox="1">
            <a:spLocks noChangeArrowheads="1"/>
          </p:cNvSpPr>
          <p:nvPr/>
        </p:nvSpPr>
        <p:spPr bwMode="auto">
          <a:xfrm>
            <a:off x="5188700" y="598412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31" name="TextBox 13">
            <a:extLst>
              <a:ext uri="{FF2B5EF4-FFF2-40B4-BE49-F238E27FC236}">
                <a16:creationId xmlns:a16="http://schemas.microsoft.com/office/drawing/2014/main" id="{2FFD15A8-6017-44EE-9866-2738FC458853}"/>
              </a:ext>
            </a:extLst>
          </p:cNvPr>
          <p:cNvSpPr txBox="1">
            <a:spLocks noChangeArrowheads="1"/>
          </p:cNvSpPr>
          <p:nvPr/>
        </p:nvSpPr>
        <p:spPr bwMode="auto">
          <a:xfrm>
            <a:off x="8991335" y="568426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32" name="TextBox 13">
            <a:extLst>
              <a:ext uri="{FF2B5EF4-FFF2-40B4-BE49-F238E27FC236}">
                <a16:creationId xmlns:a16="http://schemas.microsoft.com/office/drawing/2014/main" id="{41BBF0F3-1E83-455C-B6F7-438C98DD59C1}"/>
              </a:ext>
            </a:extLst>
          </p:cNvPr>
          <p:cNvSpPr txBox="1">
            <a:spLocks noChangeArrowheads="1"/>
          </p:cNvSpPr>
          <p:nvPr/>
        </p:nvSpPr>
        <p:spPr bwMode="auto">
          <a:xfrm>
            <a:off x="9037980" y="598412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Tree>
    <p:extLst>
      <p:ext uri="{BB962C8B-B14F-4D97-AF65-F5344CB8AC3E}">
        <p14:creationId xmlns:p14="http://schemas.microsoft.com/office/powerpoint/2010/main" val="19994830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par>
                          <p:cTn id="59" fill="hold">
                            <p:stCondLst>
                              <p:cond delay="1700"/>
                            </p:stCondLst>
                            <p:childTnLst>
                              <p:par>
                                <p:cTn id="60" presetID="42"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1000"/>
                                        <p:tgtEl>
                                          <p:spTgt spid="20"/>
                                        </p:tgtEl>
                                      </p:cBhvr>
                                    </p:animEffect>
                                    <p:anim calcmode="lin" valueType="num">
                                      <p:cBhvr>
                                        <p:cTn id="73" dur="1000" fill="hold"/>
                                        <p:tgtEl>
                                          <p:spTgt spid="20"/>
                                        </p:tgtEl>
                                        <p:attrNameLst>
                                          <p:attrName>ppt_x</p:attrName>
                                        </p:attrNameLst>
                                      </p:cBhvr>
                                      <p:tavLst>
                                        <p:tav tm="0">
                                          <p:val>
                                            <p:strVal val="#ppt_x"/>
                                          </p:val>
                                        </p:tav>
                                        <p:tav tm="100000">
                                          <p:val>
                                            <p:strVal val="#ppt_x"/>
                                          </p:val>
                                        </p:tav>
                                      </p:tavLst>
                                    </p:anim>
                                    <p:anim calcmode="lin" valueType="num">
                                      <p:cBhvr>
                                        <p:cTn id="74" dur="1000" fill="hold"/>
                                        <p:tgtEl>
                                          <p:spTgt spid="2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1000"/>
                                        <p:tgtEl>
                                          <p:spTgt spid="21"/>
                                        </p:tgtEl>
                                      </p:cBhvr>
                                    </p:animEffect>
                                    <p:anim calcmode="lin" valueType="num">
                                      <p:cBhvr>
                                        <p:cTn id="78" dur="1000" fill="hold"/>
                                        <p:tgtEl>
                                          <p:spTgt spid="21"/>
                                        </p:tgtEl>
                                        <p:attrNameLst>
                                          <p:attrName>ppt_x</p:attrName>
                                        </p:attrNameLst>
                                      </p:cBhvr>
                                      <p:tavLst>
                                        <p:tav tm="0">
                                          <p:val>
                                            <p:strVal val="#ppt_x"/>
                                          </p:val>
                                        </p:tav>
                                        <p:tav tm="100000">
                                          <p:val>
                                            <p:strVal val="#ppt_x"/>
                                          </p:val>
                                        </p:tav>
                                      </p:tavLst>
                                    </p:anim>
                                    <p:anim calcmode="lin" valueType="num">
                                      <p:cBhvr>
                                        <p:cTn id="79" dur="1000" fill="hold"/>
                                        <p:tgtEl>
                                          <p:spTgt spid="2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1000"/>
                                        <p:tgtEl>
                                          <p:spTgt spid="23"/>
                                        </p:tgtEl>
                                      </p:cBhvr>
                                    </p:animEffect>
                                    <p:anim calcmode="lin" valueType="num">
                                      <p:cBhvr>
                                        <p:cTn id="88" dur="1000" fill="hold"/>
                                        <p:tgtEl>
                                          <p:spTgt spid="23"/>
                                        </p:tgtEl>
                                        <p:attrNameLst>
                                          <p:attrName>ppt_x</p:attrName>
                                        </p:attrNameLst>
                                      </p:cBhvr>
                                      <p:tavLst>
                                        <p:tav tm="0">
                                          <p:val>
                                            <p:strVal val="#ppt_x"/>
                                          </p:val>
                                        </p:tav>
                                        <p:tav tm="100000">
                                          <p:val>
                                            <p:strVal val="#ppt_x"/>
                                          </p:val>
                                        </p:tav>
                                      </p:tavLst>
                                    </p:anim>
                                    <p:anim calcmode="lin" valueType="num">
                                      <p:cBhvr>
                                        <p:cTn id="89" dur="1000" fill="hold"/>
                                        <p:tgtEl>
                                          <p:spTgt spid="23"/>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0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1000"/>
                                        <p:tgtEl>
                                          <p:spTgt spid="25"/>
                                        </p:tgtEl>
                                      </p:cBhvr>
                                    </p:animEffect>
                                    <p:anim calcmode="lin" valueType="num">
                                      <p:cBhvr>
                                        <p:cTn id="98" dur="1000" fill="hold"/>
                                        <p:tgtEl>
                                          <p:spTgt spid="25"/>
                                        </p:tgtEl>
                                        <p:attrNameLst>
                                          <p:attrName>ppt_x</p:attrName>
                                        </p:attrNameLst>
                                      </p:cBhvr>
                                      <p:tavLst>
                                        <p:tav tm="0">
                                          <p:val>
                                            <p:strVal val="#ppt_x"/>
                                          </p:val>
                                        </p:tav>
                                        <p:tav tm="100000">
                                          <p:val>
                                            <p:strVal val="#ppt_x"/>
                                          </p:val>
                                        </p:tav>
                                      </p:tavLst>
                                    </p:anim>
                                    <p:anim calcmode="lin" valueType="num">
                                      <p:cBhvr>
                                        <p:cTn id="99" dur="1000" fill="hold"/>
                                        <p:tgtEl>
                                          <p:spTgt spid="25"/>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200"/>
                                  </p:stCondLst>
                                  <p:childTnLst>
                                    <p:set>
                                      <p:cBhvr>
                                        <p:cTn id="101" dur="1" fill="hold">
                                          <p:stCondLst>
                                            <p:cond delay="0"/>
                                          </p:stCondLst>
                                        </p:cTn>
                                        <p:tgtEl>
                                          <p:spTgt spid="26"/>
                                        </p:tgtEl>
                                        <p:attrNameLst>
                                          <p:attrName>style.visibility</p:attrName>
                                        </p:attrNameLst>
                                      </p:cBhvr>
                                      <p:to>
                                        <p:strVal val="visible"/>
                                      </p:to>
                                    </p:set>
                                    <p:animEffect transition="in" filter="fade">
                                      <p:cBhvr>
                                        <p:cTn id="102" dur="1000"/>
                                        <p:tgtEl>
                                          <p:spTgt spid="26"/>
                                        </p:tgtEl>
                                      </p:cBhvr>
                                    </p:animEffect>
                                    <p:anim calcmode="lin" valueType="num">
                                      <p:cBhvr>
                                        <p:cTn id="103" dur="1000" fill="hold"/>
                                        <p:tgtEl>
                                          <p:spTgt spid="26"/>
                                        </p:tgtEl>
                                        <p:attrNameLst>
                                          <p:attrName>ppt_x</p:attrName>
                                        </p:attrNameLst>
                                      </p:cBhvr>
                                      <p:tavLst>
                                        <p:tav tm="0">
                                          <p:val>
                                            <p:strVal val="#ppt_x"/>
                                          </p:val>
                                        </p:tav>
                                        <p:tav tm="100000">
                                          <p:val>
                                            <p:strVal val="#ppt_x"/>
                                          </p:val>
                                        </p:tav>
                                      </p:tavLst>
                                    </p:anim>
                                    <p:anim calcmode="lin" valueType="num">
                                      <p:cBhvr>
                                        <p:cTn id="104" dur="1000" fill="hold"/>
                                        <p:tgtEl>
                                          <p:spTgt spid="26"/>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1000"/>
                                        <p:tgtEl>
                                          <p:spTgt spid="27"/>
                                        </p:tgtEl>
                                      </p:cBhvr>
                                    </p:animEffect>
                                    <p:anim calcmode="lin" valueType="num">
                                      <p:cBhvr>
                                        <p:cTn id="108" dur="1000" fill="hold"/>
                                        <p:tgtEl>
                                          <p:spTgt spid="27"/>
                                        </p:tgtEl>
                                        <p:attrNameLst>
                                          <p:attrName>ppt_x</p:attrName>
                                        </p:attrNameLst>
                                      </p:cBhvr>
                                      <p:tavLst>
                                        <p:tav tm="0">
                                          <p:val>
                                            <p:strVal val="#ppt_x"/>
                                          </p:val>
                                        </p:tav>
                                        <p:tav tm="100000">
                                          <p:val>
                                            <p:strVal val="#ppt_x"/>
                                          </p:val>
                                        </p:tav>
                                      </p:tavLst>
                                    </p:anim>
                                    <p:anim calcmode="lin" valueType="num">
                                      <p:cBhvr>
                                        <p:cTn id="109" dur="1000" fill="hold"/>
                                        <p:tgtEl>
                                          <p:spTgt spid="2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1000"/>
                                        <p:tgtEl>
                                          <p:spTgt spid="28"/>
                                        </p:tgtEl>
                                      </p:cBhvr>
                                    </p:animEffect>
                                    <p:anim calcmode="lin" valueType="num">
                                      <p:cBhvr>
                                        <p:cTn id="113" dur="1000" fill="hold"/>
                                        <p:tgtEl>
                                          <p:spTgt spid="28"/>
                                        </p:tgtEl>
                                        <p:attrNameLst>
                                          <p:attrName>ppt_x</p:attrName>
                                        </p:attrNameLst>
                                      </p:cBhvr>
                                      <p:tavLst>
                                        <p:tav tm="0">
                                          <p:val>
                                            <p:strVal val="#ppt_x"/>
                                          </p:val>
                                        </p:tav>
                                        <p:tav tm="100000">
                                          <p:val>
                                            <p:strVal val="#ppt_x"/>
                                          </p:val>
                                        </p:tav>
                                      </p:tavLst>
                                    </p:anim>
                                    <p:anim calcmode="lin" valueType="num">
                                      <p:cBhvr>
                                        <p:cTn id="114" dur="1000" fill="hold"/>
                                        <p:tgtEl>
                                          <p:spTgt spid="28"/>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20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1000"/>
                                        <p:tgtEl>
                                          <p:spTgt spid="29"/>
                                        </p:tgtEl>
                                      </p:cBhvr>
                                    </p:animEffect>
                                    <p:anim calcmode="lin" valueType="num">
                                      <p:cBhvr>
                                        <p:cTn id="118" dur="1000" fill="hold"/>
                                        <p:tgtEl>
                                          <p:spTgt spid="29"/>
                                        </p:tgtEl>
                                        <p:attrNameLst>
                                          <p:attrName>ppt_x</p:attrName>
                                        </p:attrNameLst>
                                      </p:cBhvr>
                                      <p:tavLst>
                                        <p:tav tm="0">
                                          <p:val>
                                            <p:strVal val="#ppt_x"/>
                                          </p:val>
                                        </p:tav>
                                        <p:tav tm="100000">
                                          <p:val>
                                            <p:strVal val="#ppt_x"/>
                                          </p:val>
                                        </p:tav>
                                      </p:tavLst>
                                    </p:anim>
                                    <p:anim calcmode="lin" valueType="num">
                                      <p:cBhvr>
                                        <p:cTn id="119" dur="1000" fill="hold"/>
                                        <p:tgtEl>
                                          <p:spTgt spid="29"/>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20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1000"/>
                                        <p:tgtEl>
                                          <p:spTgt spid="30"/>
                                        </p:tgtEl>
                                      </p:cBhvr>
                                    </p:animEffect>
                                    <p:anim calcmode="lin" valueType="num">
                                      <p:cBhvr>
                                        <p:cTn id="123" dur="1000" fill="hold"/>
                                        <p:tgtEl>
                                          <p:spTgt spid="30"/>
                                        </p:tgtEl>
                                        <p:attrNameLst>
                                          <p:attrName>ppt_x</p:attrName>
                                        </p:attrNameLst>
                                      </p:cBhvr>
                                      <p:tavLst>
                                        <p:tav tm="0">
                                          <p:val>
                                            <p:strVal val="#ppt_x"/>
                                          </p:val>
                                        </p:tav>
                                        <p:tav tm="100000">
                                          <p:val>
                                            <p:strVal val="#ppt_x"/>
                                          </p:val>
                                        </p:tav>
                                      </p:tavLst>
                                    </p:anim>
                                    <p:anim calcmode="lin" valueType="num">
                                      <p:cBhvr>
                                        <p:cTn id="124" dur="1000" fill="hold"/>
                                        <p:tgtEl>
                                          <p:spTgt spid="30"/>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200"/>
                                  </p:stCondLst>
                                  <p:childTnLst>
                                    <p:set>
                                      <p:cBhvr>
                                        <p:cTn id="126" dur="1" fill="hold">
                                          <p:stCondLst>
                                            <p:cond delay="0"/>
                                          </p:stCondLst>
                                        </p:cTn>
                                        <p:tgtEl>
                                          <p:spTgt spid="31"/>
                                        </p:tgtEl>
                                        <p:attrNameLst>
                                          <p:attrName>style.visibility</p:attrName>
                                        </p:attrNameLst>
                                      </p:cBhvr>
                                      <p:to>
                                        <p:strVal val="visible"/>
                                      </p:to>
                                    </p:set>
                                    <p:animEffect transition="in" filter="fade">
                                      <p:cBhvr>
                                        <p:cTn id="127" dur="1000"/>
                                        <p:tgtEl>
                                          <p:spTgt spid="31"/>
                                        </p:tgtEl>
                                      </p:cBhvr>
                                    </p:animEffect>
                                    <p:anim calcmode="lin" valueType="num">
                                      <p:cBhvr>
                                        <p:cTn id="128" dur="1000" fill="hold"/>
                                        <p:tgtEl>
                                          <p:spTgt spid="31"/>
                                        </p:tgtEl>
                                        <p:attrNameLst>
                                          <p:attrName>ppt_x</p:attrName>
                                        </p:attrNameLst>
                                      </p:cBhvr>
                                      <p:tavLst>
                                        <p:tav tm="0">
                                          <p:val>
                                            <p:strVal val="#ppt_x"/>
                                          </p:val>
                                        </p:tav>
                                        <p:tav tm="100000">
                                          <p:val>
                                            <p:strVal val="#ppt_x"/>
                                          </p:val>
                                        </p:tav>
                                      </p:tavLst>
                                    </p:anim>
                                    <p:anim calcmode="lin" valueType="num">
                                      <p:cBhvr>
                                        <p:cTn id="129" dur="1000" fill="hold"/>
                                        <p:tgtEl>
                                          <p:spTgt spid="31"/>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200"/>
                                  </p:stCondLst>
                                  <p:childTnLst>
                                    <p:set>
                                      <p:cBhvr>
                                        <p:cTn id="131" dur="1" fill="hold">
                                          <p:stCondLst>
                                            <p:cond delay="0"/>
                                          </p:stCondLst>
                                        </p:cTn>
                                        <p:tgtEl>
                                          <p:spTgt spid="32"/>
                                        </p:tgtEl>
                                        <p:attrNameLst>
                                          <p:attrName>style.visibility</p:attrName>
                                        </p:attrNameLst>
                                      </p:cBhvr>
                                      <p:to>
                                        <p:strVal val="visible"/>
                                      </p:to>
                                    </p:set>
                                    <p:animEffect transition="in" filter="fade">
                                      <p:cBhvr>
                                        <p:cTn id="132" dur="1000"/>
                                        <p:tgtEl>
                                          <p:spTgt spid="32"/>
                                        </p:tgtEl>
                                      </p:cBhvr>
                                    </p:animEffect>
                                    <p:anim calcmode="lin" valueType="num">
                                      <p:cBhvr>
                                        <p:cTn id="133" dur="1000" fill="hold"/>
                                        <p:tgtEl>
                                          <p:spTgt spid="32"/>
                                        </p:tgtEl>
                                        <p:attrNameLst>
                                          <p:attrName>ppt_x</p:attrName>
                                        </p:attrNameLst>
                                      </p:cBhvr>
                                      <p:tavLst>
                                        <p:tav tm="0">
                                          <p:val>
                                            <p:strVal val="#ppt_x"/>
                                          </p:val>
                                        </p:tav>
                                        <p:tav tm="100000">
                                          <p:val>
                                            <p:strVal val="#ppt_x"/>
                                          </p:val>
                                        </p:tav>
                                      </p:tavLst>
                                    </p:anim>
                                    <p:anim calcmode="lin" valueType="num">
                                      <p:cBhvr>
                                        <p:cTn id="13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sp>
        <p:nvSpPr>
          <p:cNvPr id="5" name="Line 13">
            <a:extLst>
              <a:ext uri="{FF2B5EF4-FFF2-40B4-BE49-F238E27FC236}">
                <a16:creationId xmlns:a16="http://schemas.microsoft.com/office/drawing/2014/main" id="{088B488D-F41D-4597-9482-05DC87BA3442}"/>
              </a:ext>
            </a:extLst>
          </p:cNvPr>
          <p:cNvSpPr>
            <a:spLocks noChangeShapeType="1"/>
          </p:cNvSpPr>
          <p:nvPr/>
        </p:nvSpPr>
        <p:spPr bwMode="auto">
          <a:xfrm>
            <a:off x="825135" y="4209054"/>
            <a:ext cx="10608500" cy="2"/>
          </a:xfrm>
          <a:prstGeom prst="line">
            <a:avLst/>
          </a:prstGeom>
          <a:noFill/>
          <a:ln w="101600">
            <a:solidFill>
              <a:srgbClr val="76A487"/>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 name="AutoShape 2">
            <a:extLst>
              <a:ext uri="{FF2B5EF4-FFF2-40B4-BE49-F238E27FC236}">
                <a16:creationId xmlns:a16="http://schemas.microsoft.com/office/drawing/2014/main" id="{B8763710-2AD5-47F5-B444-390B572F34E5}"/>
              </a:ext>
            </a:extLst>
          </p:cNvPr>
          <p:cNvSpPr>
            <a:spLocks noChangeArrowheads="1"/>
          </p:cNvSpPr>
          <p:nvPr/>
        </p:nvSpPr>
        <p:spPr bwMode="auto">
          <a:xfrm>
            <a:off x="2938728" y="2013004"/>
            <a:ext cx="2110938" cy="1957792"/>
          </a:xfrm>
          <a:prstGeom prst="roundRect">
            <a:avLst>
              <a:gd name="adj" fmla="val 13005"/>
            </a:avLst>
          </a:prstGeom>
          <a:solidFill>
            <a:srgbClr val="76A487"/>
          </a:solidFill>
          <a:ln w="19050" cap="rnd">
            <a:solidFill>
              <a:srgbClr val="76A487"/>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grpSp>
        <p:nvGrpSpPr>
          <p:cNvPr id="10" name="Group 138">
            <a:extLst>
              <a:ext uri="{FF2B5EF4-FFF2-40B4-BE49-F238E27FC236}">
                <a16:creationId xmlns:a16="http://schemas.microsoft.com/office/drawing/2014/main" id="{B2EE0C3F-F73F-4FA2-A1DE-F93CDA041320}"/>
              </a:ext>
            </a:extLst>
          </p:cNvPr>
          <p:cNvGrpSpPr>
            <a:grpSpLocks/>
          </p:cNvGrpSpPr>
          <p:nvPr/>
        </p:nvGrpSpPr>
        <p:grpSpPr bwMode="auto">
          <a:xfrm>
            <a:off x="3229879" y="4118531"/>
            <a:ext cx="238000" cy="235930"/>
            <a:chOff x="0" y="0"/>
            <a:chExt cx="250" cy="250"/>
          </a:xfrm>
          <a:solidFill>
            <a:srgbClr val="76A487"/>
          </a:solidFill>
        </p:grpSpPr>
        <p:sp>
          <p:nvSpPr>
            <p:cNvPr id="11" name="Oval 139">
              <a:extLst>
                <a:ext uri="{FF2B5EF4-FFF2-40B4-BE49-F238E27FC236}">
                  <a16:creationId xmlns:a16="http://schemas.microsoft.com/office/drawing/2014/main" id="{5D79C1B4-ADDE-4FCA-B812-C56F357B2989}"/>
                </a:ext>
              </a:extLst>
            </p:cNvPr>
            <p:cNvSpPr>
              <a:spLocks noChangeArrowheads="1"/>
            </p:cNvSpPr>
            <p:nvPr/>
          </p:nvSpPr>
          <p:spPr bwMode="auto">
            <a:xfrm>
              <a:off x="0" y="0"/>
              <a:ext cx="250" cy="250"/>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12" name="Oval 140">
              <a:extLst>
                <a:ext uri="{FF2B5EF4-FFF2-40B4-BE49-F238E27FC236}">
                  <a16:creationId xmlns:a16="http://schemas.microsoft.com/office/drawing/2014/main" id="{37AC0E99-D8B5-47D6-8BFF-DC64984219E4}"/>
                </a:ext>
              </a:extLst>
            </p:cNvPr>
            <p:cNvSpPr>
              <a:spLocks noChangeArrowheads="1"/>
            </p:cNvSpPr>
            <p:nvPr/>
          </p:nvSpPr>
          <p:spPr bwMode="auto">
            <a:xfrm>
              <a:off x="68" y="68"/>
              <a:ext cx="114" cy="114"/>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13" name="TextBox 57">
            <a:extLst>
              <a:ext uri="{FF2B5EF4-FFF2-40B4-BE49-F238E27FC236}">
                <a16:creationId xmlns:a16="http://schemas.microsoft.com/office/drawing/2014/main" id="{6FAB45B1-7D2D-4B2C-98B0-DC8BB276BFD4}"/>
              </a:ext>
            </a:extLst>
          </p:cNvPr>
          <p:cNvSpPr>
            <a:spLocks noChangeArrowheads="1"/>
          </p:cNvSpPr>
          <p:nvPr/>
        </p:nvSpPr>
        <p:spPr bwMode="auto">
          <a:xfrm>
            <a:off x="3161516" y="2251529"/>
            <a:ext cx="1670126" cy="369332"/>
          </a:xfrm>
          <a:prstGeom prst="rect">
            <a:avLst/>
          </a:prstGeom>
          <a:solidFill>
            <a:srgbClr val="76A487"/>
          </a:solidFill>
          <a:ln>
            <a:solidFill>
              <a:srgbClr val="76A487"/>
            </a:solidFill>
          </a:ln>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14" name="TextBox 57">
            <a:extLst>
              <a:ext uri="{FF2B5EF4-FFF2-40B4-BE49-F238E27FC236}">
                <a16:creationId xmlns:a16="http://schemas.microsoft.com/office/drawing/2014/main" id="{A636FB8C-055F-42D4-B83C-30FD2A643C78}"/>
              </a:ext>
            </a:extLst>
          </p:cNvPr>
          <p:cNvSpPr>
            <a:spLocks noChangeArrowheads="1"/>
          </p:cNvSpPr>
          <p:nvPr/>
        </p:nvSpPr>
        <p:spPr bwMode="auto">
          <a:xfrm>
            <a:off x="3138487" y="2534124"/>
            <a:ext cx="2017808" cy="923330"/>
          </a:xfrm>
          <a:prstGeom prst="rect">
            <a:avLst/>
          </a:prstGeom>
          <a:noFill/>
          <a:ln>
            <a:noFill/>
          </a:ln>
        </p:spPr>
        <p:txBody>
          <a:bodyPr wrap="square">
            <a:spAutoFit/>
          </a:bodyPr>
          <a:lstStyle/>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zh-CN" altLang="en-US" dirty="0"/>
          </a:p>
        </p:txBody>
      </p:sp>
      <p:sp>
        <p:nvSpPr>
          <p:cNvPr id="15" name="AutoShape 17">
            <a:extLst>
              <a:ext uri="{FF2B5EF4-FFF2-40B4-BE49-F238E27FC236}">
                <a16:creationId xmlns:a16="http://schemas.microsoft.com/office/drawing/2014/main" id="{0B5FAAD6-A4FA-4B1B-9E73-8D00B82A9FB3}"/>
              </a:ext>
            </a:extLst>
          </p:cNvPr>
          <p:cNvSpPr>
            <a:spLocks noChangeArrowheads="1"/>
          </p:cNvSpPr>
          <p:nvPr/>
        </p:nvSpPr>
        <p:spPr bwMode="auto">
          <a:xfrm>
            <a:off x="2127541" y="4464118"/>
            <a:ext cx="2206138" cy="1757046"/>
          </a:xfrm>
          <a:prstGeom prst="roundRect">
            <a:avLst>
              <a:gd name="adj" fmla="val 13005"/>
            </a:avLst>
          </a:prstGeom>
          <a:solidFill>
            <a:srgbClr val="76A487"/>
          </a:solidFill>
          <a:ln w="19050" cap="rnd">
            <a:solidFill>
              <a:srgbClr val="76A487"/>
            </a:solidFill>
            <a:prstDash val="sysDot"/>
            <a:bevel/>
            <a:headEnd/>
            <a:tailEnd/>
          </a:ln>
        </p:spPr>
        <p:txBody>
          <a:bodyPr/>
          <a:lstStyle/>
          <a:p>
            <a:endParaRPr lang="zh-CN" altLang="zh-CN">
              <a:solidFill>
                <a:schemeClr val="bg1"/>
              </a:solidFill>
              <a:latin typeface="微软雅黑" pitchFamily="34" charset="-122"/>
              <a:ea typeface="微软雅黑" pitchFamily="34" charset="-122"/>
              <a:sym typeface="宋体" pitchFamily="2" charset="-122"/>
            </a:endParaRPr>
          </a:p>
        </p:txBody>
      </p:sp>
      <p:sp>
        <p:nvSpPr>
          <p:cNvPr id="16" name="TextBox 57">
            <a:extLst>
              <a:ext uri="{FF2B5EF4-FFF2-40B4-BE49-F238E27FC236}">
                <a16:creationId xmlns:a16="http://schemas.microsoft.com/office/drawing/2014/main" id="{C1EEEA9D-DC0B-4567-8B35-179668045DF8}"/>
              </a:ext>
            </a:extLst>
          </p:cNvPr>
          <p:cNvSpPr>
            <a:spLocks noChangeArrowheads="1"/>
          </p:cNvSpPr>
          <p:nvPr/>
        </p:nvSpPr>
        <p:spPr bwMode="auto">
          <a:xfrm>
            <a:off x="2385417" y="4715775"/>
            <a:ext cx="1115486" cy="369332"/>
          </a:xfrm>
          <a:prstGeom prst="rect">
            <a:avLst/>
          </a:prstGeom>
          <a:noFill/>
          <a:ln>
            <a:noFill/>
          </a:ln>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17" name="TextBox 57">
            <a:extLst>
              <a:ext uri="{FF2B5EF4-FFF2-40B4-BE49-F238E27FC236}">
                <a16:creationId xmlns:a16="http://schemas.microsoft.com/office/drawing/2014/main" id="{38A7E74F-4262-424E-833D-56753BC8EF14}"/>
              </a:ext>
            </a:extLst>
          </p:cNvPr>
          <p:cNvSpPr>
            <a:spLocks noChangeArrowheads="1"/>
          </p:cNvSpPr>
          <p:nvPr/>
        </p:nvSpPr>
        <p:spPr bwMode="auto">
          <a:xfrm>
            <a:off x="2359057" y="5024448"/>
            <a:ext cx="1881218" cy="923330"/>
          </a:xfrm>
          <a:prstGeom prst="rect">
            <a:avLst/>
          </a:prstGeom>
          <a:noFill/>
          <a:ln>
            <a:noFill/>
          </a:ln>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grpSp>
        <p:nvGrpSpPr>
          <p:cNvPr id="18" name="Group 138">
            <a:extLst>
              <a:ext uri="{FF2B5EF4-FFF2-40B4-BE49-F238E27FC236}">
                <a16:creationId xmlns:a16="http://schemas.microsoft.com/office/drawing/2014/main" id="{92BAC1C6-2496-432D-B8FC-3DC96A13F902}"/>
              </a:ext>
            </a:extLst>
          </p:cNvPr>
          <p:cNvGrpSpPr>
            <a:grpSpLocks/>
          </p:cNvGrpSpPr>
          <p:nvPr/>
        </p:nvGrpSpPr>
        <p:grpSpPr bwMode="auto">
          <a:xfrm>
            <a:off x="2434542" y="4113528"/>
            <a:ext cx="237998" cy="237998"/>
            <a:chOff x="0" y="0"/>
            <a:chExt cx="250" cy="250"/>
          </a:xfrm>
          <a:solidFill>
            <a:srgbClr val="76A487"/>
          </a:solidFill>
        </p:grpSpPr>
        <p:sp>
          <p:nvSpPr>
            <p:cNvPr id="19" name="Oval 139">
              <a:extLst>
                <a:ext uri="{FF2B5EF4-FFF2-40B4-BE49-F238E27FC236}">
                  <a16:creationId xmlns:a16="http://schemas.microsoft.com/office/drawing/2014/main" id="{A5282A56-D3E6-495A-A990-57BB6D052BE6}"/>
                </a:ext>
              </a:extLst>
            </p:cNvPr>
            <p:cNvSpPr>
              <a:spLocks noChangeArrowheads="1"/>
            </p:cNvSpPr>
            <p:nvPr/>
          </p:nvSpPr>
          <p:spPr bwMode="auto">
            <a:xfrm>
              <a:off x="0" y="0"/>
              <a:ext cx="250" cy="251"/>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20" name="Oval 140">
              <a:extLst>
                <a:ext uri="{FF2B5EF4-FFF2-40B4-BE49-F238E27FC236}">
                  <a16:creationId xmlns:a16="http://schemas.microsoft.com/office/drawing/2014/main" id="{6A7D7483-7C2C-4AAE-9ED3-9EB0F581129B}"/>
                </a:ext>
              </a:extLst>
            </p:cNvPr>
            <p:cNvSpPr>
              <a:spLocks noChangeArrowheads="1"/>
            </p:cNvSpPr>
            <p:nvPr/>
          </p:nvSpPr>
          <p:spPr bwMode="auto">
            <a:xfrm>
              <a:off x="68" y="68"/>
              <a:ext cx="114" cy="114"/>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21" name="AutoShape 5">
            <a:extLst>
              <a:ext uri="{FF2B5EF4-FFF2-40B4-BE49-F238E27FC236}">
                <a16:creationId xmlns:a16="http://schemas.microsoft.com/office/drawing/2014/main" id="{F18BE85C-5E05-4814-BD35-EDE701C1757B}"/>
              </a:ext>
            </a:extLst>
          </p:cNvPr>
          <p:cNvSpPr>
            <a:spLocks noChangeArrowheads="1"/>
          </p:cNvSpPr>
          <p:nvPr/>
        </p:nvSpPr>
        <p:spPr bwMode="auto">
          <a:xfrm>
            <a:off x="4653395" y="4475230"/>
            <a:ext cx="2218554" cy="1757046"/>
          </a:xfrm>
          <a:prstGeom prst="roundRect">
            <a:avLst>
              <a:gd name="adj" fmla="val 13005"/>
            </a:avLst>
          </a:prstGeom>
          <a:solidFill>
            <a:srgbClr val="76A487"/>
          </a:solidFill>
          <a:ln w="19050" cap="rnd">
            <a:solidFill>
              <a:srgbClr val="76A487"/>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sp>
        <p:nvSpPr>
          <p:cNvPr id="22" name="TextBox 57">
            <a:extLst>
              <a:ext uri="{FF2B5EF4-FFF2-40B4-BE49-F238E27FC236}">
                <a16:creationId xmlns:a16="http://schemas.microsoft.com/office/drawing/2014/main" id="{1E07EFE6-A22F-4ADF-8A0C-2CBFB4D4BD0C}"/>
              </a:ext>
            </a:extLst>
          </p:cNvPr>
          <p:cNvSpPr>
            <a:spLocks noChangeArrowheads="1"/>
          </p:cNvSpPr>
          <p:nvPr/>
        </p:nvSpPr>
        <p:spPr bwMode="auto">
          <a:xfrm>
            <a:off x="4828725" y="4714189"/>
            <a:ext cx="2313754" cy="369332"/>
          </a:xfrm>
          <a:prstGeom prst="rect">
            <a:avLst/>
          </a:prstGeom>
          <a:noFill/>
          <a:ln>
            <a:noFill/>
          </a:ln>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23" name="TextBox 57">
            <a:extLst>
              <a:ext uri="{FF2B5EF4-FFF2-40B4-BE49-F238E27FC236}">
                <a16:creationId xmlns:a16="http://schemas.microsoft.com/office/drawing/2014/main" id="{F4C59D28-C90E-4016-A973-DF45F19600EC}"/>
              </a:ext>
            </a:extLst>
          </p:cNvPr>
          <p:cNvSpPr>
            <a:spLocks noChangeArrowheads="1"/>
          </p:cNvSpPr>
          <p:nvPr/>
        </p:nvSpPr>
        <p:spPr bwMode="auto">
          <a:xfrm>
            <a:off x="4836247" y="5024448"/>
            <a:ext cx="2011600" cy="923330"/>
          </a:xfrm>
          <a:prstGeom prst="rect">
            <a:avLst/>
          </a:prstGeom>
          <a:noFill/>
          <a:ln>
            <a:noFill/>
          </a:ln>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grpSp>
        <p:nvGrpSpPr>
          <p:cNvPr id="24" name="Group 138">
            <a:extLst>
              <a:ext uri="{FF2B5EF4-FFF2-40B4-BE49-F238E27FC236}">
                <a16:creationId xmlns:a16="http://schemas.microsoft.com/office/drawing/2014/main" id="{11B0C2DD-B881-4318-9817-3269F321476D}"/>
              </a:ext>
            </a:extLst>
          </p:cNvPr>
          <p:cNvGrpSpPr>
            <a:grpSpLocks/>
          </p:cNvGrpSpPr>
          <p:nvPr/>
        </p:nvGrpSpPr>
        <p:grpSpPr bwMode="auto">
          <a:xfrm>
            <a:off x="4954145" y="4113528"/>
            <a:ext cx="235930" cy="237998"/>
            <a:chOff x="0" y="0"/>
            <a:chExt cx="250" cy="250"/>
          </a:xfrm>
          <a:solidFill>
            <a:srgbClr val="76A487"/>
          </a:solidFill>
        </p:grpSpPr>
        <p:sp>
          <p:nvSpPr>
            <p:cNvPr id="25" name="Oval 139">
              <a:extLst>
                <a:ext uri="{FF2B5EF4-FFF2-40B4-BE49-F238E27FC236}">
                  <a16:creationId xmlns:a16="http://schemas.microsoft.com/office/drawing/2014/main" id="{355DA50E-0326-4439-B985-E0ADF0374993}"/>
                </a:ext>
              </a:extLst>
            </p:cNvPr>
            <p:cNvSpPr>
              <a:spLocks noChangeArrowheads="1"/>
            </p:cNvSpPr>
            <p:nvPr/>
          </p:nvSpPr>
          <p:spPr bwMode="auto">
            <a:xfrm>
              <a:off x="0" y="0"/>
              <a:ext cx="250" cy="250"/>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26" name="Oval 140">
              <a:extLst>
                <a:ext uri="{FF2B5EF4-FFF2-40B4-BE49-F238E27FC236}">
                  <a16:creationId xmlns:a16="http://schemas.microsoft.com/office/drawing/2014/main" id="{6C62BC92-6876-4F2C-8BC4-86103570918E}"/>
                </a:ext>
              </a:extLst>
            </p:cNvPr>
            <p:cNvSpPr>
              <a:spLocks noChangeArrowheads="1"/>
            </p:cNvSpPr>
            <p:nvPr/>
          </p:nvSpPr>
          <p:spPr bwMode="auto">
            <a:xfrm>
              <a:off x="68" y="68"/>
              <a:ext cx="114" cy="114"/>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27" name="AutoShape 2">
            <a:extLst>
              <a:ext uri="{FF2B5EF4-FFF2-40B4-BE49-F238E27FC236}">
                <a16:creationId xmlns:a16="http://schemas.microsoft.com/office/drawing/2014/main" id="{5702832B-38FD-4DC0-B4A1-0BE4E2D440B7}"/>
              </a:ext>
            </a:extLst>
          </p:cNvPr>
          <p:cNvSpPr>
            <a:spLocks noChangeArrowheads="1"/>
          </p:cNvSpPr>
          <p:nvPr/>
        </p:nvSpPr>
        <p:spPr bwMode="auto">
          <a:xfrm>
            <a:off x="5307278" y="2013004"/>
            <a:ext cx="2110938" cy="1957792"/>
          </a:xfrm>
          <a:prstGeom prst="roundRect">
            <a:avLst>
              <a:gd name="adj" fmla="val 13005"/>
            </a:avLst>
          </a:prstGeom>
          <a:solidFill>
            <a:srgbClr val="76A487"/>
          </a:solidFill>
          <a:ln w="19050" cap="rnd">
            <a:solidFill>
              <a:srgbClr val="76A487"/>
            </a:solidFill>
            <a:prstDash val="sysDot"/>
            <a:bevel/>
            <a:headEnd/>
            <a:tailEnd/>
          </a:ln>
        </p:spPr>
        <p:txBody>
          <a:bodyPr/>
          <a:lstStyle/>
          <a:p>
            <a:endParaRPr lang="zh-CN" altLang="zh-CN">
              <a:solidFill>
                <a:srgbClr val="000000"/>
              </a:solidFill>
              <a:latin typeface="微软雅黑" pitchFamily="34" charset="-122"/>
              <a:ea typeface="微软雅黑" pitchFamily="34" charset="-122"/>
              <a:sym typeface="宋体" pitchFamily="2" charset="-122"/>
            </a:endParaRPr>
          </a:p>
        </p:txBody>
      </p:sp>
      <p:sp>
        <p:nvSpPr>
          <p:cNvPr id="28" name="TextBox 57">
            <a:extLst>
              <a:ext uri="{FF2B5EF4-FFF2-40B4-BE49-F238E27FC236}">
                <a16:creationId xmlns:a16="http://schemas.microsoft.com/office/drawing/2014/main" id="{FA6FEE6E-F15F-48DA-AAB3-F44D5BF04479}"/>
              </a:ext>
            </a:extLst>
          </p:cNvPr>
          <p:cNvSpPr>
            <a:spLocks noChangeArrowheads="1"/>
          </p:cNvSpPr>
          <p:nvPr/>
        </p:nvSpPr>
        <p:spPr bwMode="auto">
          <a:xfrm>
            <a:off x="5538004" y="2251528"/>
            <a:ext cx="1670124" cy="369332"/>
          </a:xfrm>
          <a:prstGeom prst="rect">
            <a:avLst/>
          </a:prstGeom>
          <a:solidFill>
            <a:srgbClr val="76A487"/>
          </a:solidFill>
          <a:ln>
            <a:solidFill>
              <a:srgbClr val="76A487"/>
            </a:solidFill>
          </a:ln>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29" name="TextBox 57">
            <a:extLst>
              <a:ext uri="{FF2B5EF4-FFF2-40B4-BE49-F238E27FC236}">
                <a16:creationId xmlns:a16="http://schemas.microsoft.com/office/drawing/2014/main" id="{E366B245-BDB2-4B4F-99BC-151927FBF790}"/>
              </a:ext>
            </a:extLst>
          </p:cNvPr>
          <p:cNvSpPr>
            <a:spLocks noChangeArrowheads="1"/>
          </p:cNvSpPr>
          <p:nvPr/>
        </p:nvSpPr>
        <p:spPr bwMode="auto">
          <a:xfrm>
            <a:off x="5496448" y="2505549"/>
            <a:ext cx="2040574" cy="923330"/>
          </a:xfrm>
          <a:prstGeom prst="rect">
            <a:avLst/>
          </a:prstGeom>
          <a:noFill/>
          <a:ln>
            <a:noFill/>
          </a:ln>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en-US" altLang="zh-CN" sz="1200" b="1">
              <a:solidFill>
                <a:schemeClr val="bg1"/>
              </a:solidFill>
              <a:latin typeface="微软雅黑" pitchFamily="34" charset="-122"/>
              <a:ea typeface="微软雅黑" pitchFamily="34" charset="-122"/>
              <a:sym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zh-CN" altLang="en-US"/>
          </a:p>
        </p:txBody>
      </p:sp>
      <p:grpSp>
        <p:nvGrpSpPr>
          <p:cNvPr id="30" name="Group 138">
            <a:extLst>
              <a:ext uri="{FF2B5EF4-FFF2-40B4-BE49-F238E27FC236}">
                <a16:creationId xmlns:a16="http://schemas.microsoft.com/office/drawing/2014/main" id="{B200EB7C-6151-4E34-848C-49A337F4D933}"/>
              </a:ext>
            </a:extLst>
          </p:cNvPr>
          <p:cNvGrpSpPr>
            <a:grpSpLocks/>
          </p:cNvGrpSpPr>
          <p:nvPr/>
        </p:nvGrpSpPr>
        <p:grpSpPr bwMode="auto">
          <a:xfrm>
            <a:off x="5588904" y="4118531"/>
            <a:ext cx="238000" cy="235930"/>
            <a:chOff x="0" y="0"/>
            <a:chExt cx="250" cy="250"/>
          </a:xfrm>
          <a:solidFill>
            <a:srgbClr val="76A487"/>
          </a:solidFill>
        </p:grpSpPr>
        <p:sp>
          <p:nvSpPr>
            <p:cNvPr id="31" name="Oval 139">
              <a:extLst>
                <a:ext uri="{FF2B5EF4-FFF2-40B4-BE49-F238E27FC236}">
                  <a16:creationId xmlns:a16="http://schemas.microsoft.com/office/drawing/2014/main" id="{7055771F-A232-4576-8913-54A1E590E71F}"/>
                </a:ext>
              </a:extLst>
            </p:cNvPr>
            <p:cNvSpPr>
              <a:spLocks noChangeArrowheads="1"/>
            </p:cNvSpPr>
            <p:nvPr/>
          </p:nvSpPr>
          <p:spPr bwMode="auto">
            <a:xfrm>
              <a:off x="0" y="0"/>
              <a:ext cx="250" cy="250"/>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32" name="Oval 140">
              <a:extLst>
                <a:ext uri="{FF2B5EF4-FFF2-40B4-BE49-F238E27FC236}">
                  <a16:creationId xmlns:a16="http://schemas.microsoft.com/office/drawing/2014/main" id="{368F2605-DDCE-4AC0-9DFF-5C839650E28A}"/>
                </a:ext>
              </a:extLst>
            </p:cNvPr>
            <p:cNvSpPr>
              <a:spLocks noChangeArrowheads="1"/>
            </p:cNvSpPr>
            <p:nvPr/>
          </p:nvSpPr>
          <p:spPr bwMode="auto">
            <a:xfrm>
              <a:off x="68" y="68"/>
              <a:ext cx="114" cy="114"/>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33" name="AutoShape 6">
            <a:extLst>
              <a:ext uri="{FF2B5EF4-FFF2-40B4-BE49-F238E27FC236}">
                <a16:creationId xmlns:a16="http://schemas.microsoft.com/office/drawing/2014/main" id="{000B7A3B-4DC3-4E5A-9F3F-310FC4419729}"/>
              </a:ext>
            </a:extLst>
          </p:cNvPr>
          <p:cNvSpPr>
            <a:spLocks noChangeArrowheads="1"/>
          </p:cNvSpPr>
          <p:nvPr/>
        </p:nvSpPr>
        <p:spPr bwMode="auto">
          <a:xfrm>
            <a:off x="6999917" y="4464118"/>
            <a:ext cx="2189582" cy="1757046"/>
          </a:xfrm>
          <a:prstGeom prst="roundRect">
            <a:avLst>
              <a:gd name="adj" fmla="val 13005"/>
            </a:avLst>
          </a:prstGeom>
          <a:solidFill>
            <a:srgbClr val="76A487"/>
          </a:solidFill>
          <a:ln w="19050" cap="rnd">
            <a:solidFill>
              <a:srgbClr val="76A487"/>
            </a:solidFill>
            <a:prstDash val="sysDot"/>
            <a:bevel/>
            <a:headEnd/>
            <a:tailEnd/>
          </a:ln>
        </p:spPr>
        <p:txBody>
          <a:bodyPr/>
          <a:lstStyle/>
          <a:p>
            <a:endParaRPr lang="zh-CN" altLang="zh-CN">
              <a:solidFill>
                <a:srgbClr val="000000"/>
              </a:solidFill>
              <a:latin typeface="微软雅黑" pitchFamily="34" charset="-122"/>
              <a:ea typeface="微软雅黑" pitchFamily="34" charset="-122"/>
              <a:sym typeface="宋体" pitchFamily="2" charset="-122"/>
            </a:endParaRPr>
          </a:p>
        </p:txBody>
      </p:sp>
      <p:grpSp>
        <p:nvGrpSpPr>
          <p:cNvPr id="34" name="Group 138">
            <a:extLst>
              <a:ext uri="{FF2B5EF4-FFF2-40B4-BE49-F238E27FC236}">
                <a16:creationId xmlns:a16="http://schemas.microsoft.com/office/drawing/2014/main" id="{2F75FC5C-6148-458B-A87F-C3084E039C63}"/>
              </a:ext>
            </a:extLst>
          </p:cNvPr>
          <p:cNvGrpSpPr>
            <a:grpSpLocks/>
          </p:cNvGrpSpPr>
          <p:nvPr/>
        </p:nvGrpSpPr>
        <p:grpSpPr bwMode="auto">
          <a:xfrm>
            <a:off x="7177992" y="4116703"/>
            <a:ext cx="237998" cy="237998"/>
            <a:chOff x="0" y="0"/>
            <a:chExt cx="250" cy="250"/>
          </a:xfrm>
          <a:solidFill>
            <a:srgbClr val="76A487"/>
          </a:solidFill>
        </p:grpSpPr>
        <p:sp>
          <p:nvSpPr>
            <p:cNvPr id="35" name="Oval 139">
              <a:extLst>
                <a:ext uri="{FF2B5EF4-FFF2-40B4-BE49-F238E27FC236}">
                  <a16:creationId xmlns:a16="http://schemas.microsoft.com/office/drawing/2014/main" id="{40F72801-8753-4AC8-A076-6A58D2237ED7}"/>
                </a:ext>
              </a:extLst>
            </p:cNvPr>
            <p:cNvSpPr>
              <a:spLocks noChangeArrowheads="1"/>
            </p:cNvSpPr>
            <p:nvPr/>
          </p:nvSpPr>
          <p:spPr bwMode="auto">
            <a:xfrm>
              <a:off x="0" y="0"/>
              <a:ext cx="250" cy="250"/>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36" name="Oval 140">
              <a:extLst>
                <a:ext uri="{FF2B5EF4-FFF2-40B4-BE49-F238E27FC236}">
                  <a16:creationId xmlns:a16="http://schemas.microsoft.com/office/drawing/2014/main" id="{159576E5-39FC-44CB-9804-A15F07541A58}"/>
                </a:ext>
              </a:extLst>
            </p:cNvPr>
            <p:cNvSpPr>
              <a:spLocks noChangeArrowheads="1"/>
            </p:cNvSpPr>
            <p:nvPr/>
          </p:nvSpPr>
          <p:spPr bwMode="auto">
            <a:xfrm>
              <a:off x="68" y="68"/>
              <a:ext cx="114" cy="114"/>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37" name="TextBox 57">
            <a:extLst>
              <a:ext uri="{FF2B5EF4-FFF2-40B4-BE49-F238E27FC236}">
                <a16:creationId xmlns:a16="http://schemas.microsoft.com/office/drawing/2014/main" id="{F9D554FE-0F72-49EC-ACC2-487A3F83EF0D}"/>
              </a:ext>
            </a:extLst>
          </p:cNvPr>
          <p:cNvSpPr>
            <a:spLocks noChangeArrowheads="1"/>
          </p:cNvSpPr>
          <p:nvPr/>
        </p:nvSpPr>
        <p:spPr bwMode="auto">
          <a:xfrm>
            <a:off x="7219447" y="4725300"/>
            <a:ext cx="2980148" cy="369332"/>
          </a:xfrm>
          <a:prstGeom prst="rect">
            <a:avLst/>
          </a:prstGeom>
          <a:noFill/>
          <a:ln>
            <a:noFill/>
          </a:ln>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38" name="TextBox 57">
            <a:extLst>
              <a:ext uri="{FF2B5EF4-FFF2-40B4-BE49-F238E27FC236}">
                <a16:creationId xmlns:a16="http://schemas.microsoft.com/office/drawing/2014/main" id="{2630FDAA-5A82-43AA-A752-33CC78742691}"/>
              </a:ext>
            </a:extLst>
          </p:cNvPr>
          <p:cNvSpPr>
            <a:spLocks noChangeArrowheads="1"/>
          </p:cNvSpPr>
          <p:nvPr/>
        </p:nvSpPr>
        <p:spPr bwMode="auto">
          <a:xfrm>
            <a:off x="7236777" y="5024448"/>
            <a:ext cx="1846036" cy="923330"/>
          </a:xfrm>
          <a:prstGeom prst="rect">
            <a:avLst/>
          </a:prstGeom>
          <a:noFill/>
          <a:ln>
            <a:noFill/>
          </a:ln>
        </p:spPr>
        <p:txBody>
          <a:bodyPr wrap="square">
            <a:spAutoFit/>
          </a:bodyPr>
          <a:lstStyle/>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zh-CN" altLang="en-US" dirty="0"/>
          </a:p>
        </p:txBody>
      </p:sp>
      <p:sp>
        <p:nvSpPr>
          <p:cNvPr id="39" name="AutoShape 4">
            <a:extLst>
              <a:ext uri="{FF2B5EF4-FFF2-40B4-BE49-F238E27FC236}">
                <a16:creationId xmlns:a16="http://schemas.microsoft.com/office/drawing/2014/main" id="{A3EC9376-7C50-44B4-B378-B1D06E1694D2}"/>
              </a:ext>
            </a:extLst>
          </p:cNvPr>
          <p:cNvSpPr>
            <a:spLocks noChangeArrowheads="1"/>
          </p:cNvSpPr>
          <p:nvPr/>
        </p:nvSpPr>
        <p:spPr bwMode="auto">
          <a:xfrm>
            <a:off x="7685353" y="2013004"/>
            <a:ext cx="2110938" cy="1957792"/>
          </a:xfrm>
          <a:prstGeom prst="roundRect">
            <a:avLst>
              <a:gd name="adj" fmla="val 13005"/>
            </a:avLst>
          </a:prstGeom>
          <a:solidFill>
            <a:srgbClr val="76A487"/>
          </a:solidFill>
          <a:ln w="19050" cap="rnd">
            <a:solidFill>
              <a:srgbClr val="76A487"/>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grpSp>
        <p:nvGrpSpPr>
          <p:cNvPr id="40" name="Group 138">
            <a:extLst>
              <a:ext uri="{FF2B5EF4-FFF2-40B4-BE49-F238E27FC236}">
                <a16:creationId xmlns:a16="http://schemas.microsoft.com/office/drawing/2014/main" id="{927B22BE-3523-4079-939F-30D9A8DDFE5E}"/>
              </a:ext>
            </a:extLst>
          </p:cNvPr>
          <p:cNvGrpSpPr>
            <a:grpSpLocks/>
          </p:cNvGrpSpPr>
          <p:nvPr/>
        </p:nvGrpSpPr>
        <p:grpSpPr bwMode="auto">
          <a:xfrm>
            <a:off x="7970154" y="4121706"/>
            <a:ext cx="238000" cy="235930"/>
            <a:chOff x="0" y="0"/>
            <a:chExt cx="250" cy="250"/>
          </a:xfrm>
          <a:solidFill>
            <a:srgbClr val="76A487"/>
          </a:solidFill>
        </p:grpSpPr>
        <p:sp>
          <p:nvSpPr>
            <p:cNvPr id="41" name="Oval 139">
              <a:extLst>
                <a:ext uri="{FF2B5EF4-FFF2-40B4-BE49-F238E27FC236}">
                  <a16:creationId xmlns:a16="http://schemas.microsoft.com/office/drawing/2014/main" id="{6854D5E4-20CF-4A35-80F1-B0476C6D199F}"/>
                </a:ext>
              </a:extLst>
            </p:cNvPr>
            <p:cNvSpPr>
              <a:spLocks noChangeArrowheads="1"/>
            </p:cNvSpPr>
            <p:nvPr/>
          </p:nvSpPr>
          <p:spPr bwMode="auto">
            <a:xfrm>
              <a:off x="-1" y="-1"/>
              <a:ext cx="251" cy="251"/>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42" name="Oval 140">
              <a:extLst>
                <a:ext uri="{FF2B5EF4-FFF2-40B4-BE49-F238E27FC236}">
                  <a16:creationId xmlns:a16="http://schemas.microsoft.com/office/drawing/2014/main" id="{A1B73A94-BB96-48D9-AD5E-8C9B085A8668}"/>
                </a:ext>
              </a:extLst>
            </p:cNvPr>
            <p:cNvSpPr>
              <a:spLocks noChangeArrowheads="1"/>
            </p:cNvSpPr>
            <p:nvPr/>
          </p:nvSpPr>
          <p:spPr bwMode="auto">
            <a:xfrm>
              <a:off x="68" y="68"/>
              <a:ext cx="114" cy="114"/>
            </a:xfrm>
            <a:prstGeom prst="ellipse">
              <a:avLst/>
            </a:prstGeom>
            <a:grpFill/>
            <a:ln w="9525">
              <a:solidFill>
                <a:srgbClr val="76A487"/>
              </a:solidFill>
              <a:bevel/>
              <a:headEnd/>
              <a:tailEnd/>
            </a:ln>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43" name="TextBox 57">
            <a:extLst>
              <a:ext uri="{FF2B5EF4-FFF2-40B4-BE49-F238E27FC236}">
                <a16:creationId xmlns:a16="http://schemas.microsoft.com/office/drawing/2014/main" id="{E7AADD3F-DCB8-4A74-8F22-CC93E1C19C49}"/>
              </a:ext>
            </a:extLst>
          </p:cNvPr>
          <p:cNvSpPr>
            <a:spLocks noChangeArrowheads="1"/>
          </p:cNvSpPr>
          <p:nvPr/>
        </p:nvSpPr>
        <p:spPr bwMode="auto">
          <a:xfrm>
            <a:off x="7901119" y="2251529"/>
            <a:ext cx="1866732" cy="369332"/>
          </a:xfrm>
          <a:prstGeom prst="rect">
            <a:avLst/>
          </a:prstGeom>
          <a:solidFill>
            <a:srgbClr val="76A487"/>
          </a:solidFill>
          <a:ln>
            <a:solidFill>
              <a:srgbClr val="76A487"/>
            </a:solidFill>
          </a:ln>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44" name="TextBox 57">
            <a:extLst>
              <a:ext uri="{FF2B5EF4-FFF2-40B4-BE49-F238E27FC236}">
                <a16:creationId xmlns:a16="http://schemas.microsoft.com/office/drawing/2014/main" id="{0A91F65F-96D3-43A0-A340-23DF685D24C7}"/>
              </a:ext>
            </a:extLst>
          </p:cNvPr>
          <p:cNvSpPr>
            <a:spLocks noChangeArrowheads="1"/>
          </p:cNvSpPr>
          <p:nvPr/>
        </p:nvSpPr>
        <p:spPr bwMode="auto">
          <a:xfrm>
            <a:off x="7901119" y="2542061"/>
            <a:ext cx="1866732" cy="923330"/>
          </a:xfrm>
          <a:prstGeom prst="rect">
            <a:avLst/>
          </a:prstGeom>
          <a:noFill/>
          <a:ln>
            <a:noFill/>
          </a:ln>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en-US" altLang="zh-CN" sz="1200" b="1">
              <a:solidFill>
                <a:schemeClr val="bg1"/>
              </a:solidFill>
              <a:latin typeface="微软雅黑" pitchFamily="34" charset="-122"/>
              <a:ea typeface="微软雅黑" pitchFamily="34" charset="-122"/>
              <a:sym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zh-CN" altLang="en-US"/>
          </a:p>
        </p:txBody>
      </p:sp>
    </p:spTree>
    <p:extLst>
      <p:ext uri="{BB962C8B-B14F-4D97-AF65-F5344CB8AC3E}">
        <p14:creationId xmlns:p14="http://schemas.microsoft.com/office/powerpoint/2010/main" val="3898356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p:cBhvr>
                                        <p:cTn id="11" dur="1000"/>
                                        <p:tgtEl>
                                          <p:spTgt spid="5"/>
                                        </p:tgtEl>
                                      </p:cBhvr>
                                    </p:animEffect>
                                  </p:childTnLst>
                                </p:cTn>
                              </p:par>
                            </p:childTnLst>
                          </p:cTn>
                        </p:par>
                        <p:par>
                          <p:cTn id="12" fill="hold">
                            <p:stCondLst>
                              <p:cond delay="1500"/>
                            </p:stCondLst>
                            <p:childTnLst>
                              <p:par>
                                <p:cTn id="13" presetID="23" presetClass="entr" presetSubtype="32"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250" fill="hold"/>
                                        <p:tgtEl>
                                          <p:spTgt spid="18"/>
                                        </p:tgtEl>
                                        <p:attrNameLst>
                                          <p:attrName>ppt_w</p:attrName>
                                        </p:attrNameLst>
                                      </p:cBhvr>
                                      <p:tavLst>
                                        <p:tav tm="0">
                                          <p:val>
                                            <p:strVal val="4*#ppt_w"/>
                                          </p:val>
                                        </p:tav>
                                        <p:tav tm="100000">
                                          <p:val>
                                            <p:strVal val="#ppt_w"/>
                                          </p:val>
                                        </p:tav>
                                      </p:tavLst>
                                    </p:anim>
                                    <p:anim calcmode="lin" valueType="num">
                                      <p:cBhvr>
                                        <p:cTn id="16" dur="250" fill="hold"/>
                                        <p:tgtEl>
                                          <p:spTgt spid="1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ppt_w</p:attrName>
                                        </p:attrNameLst>
                                      </p:cBhvr>
                                      <p:tavLst>
                                        <p:tav tm="0">
                                          <p:val>
                                            <p:strVal val="4*#ppt_w"/>
                                          </p:val>
                                        </p:tav>
                                        <p:tav tm="100000">
                                          <p:val>
                                            <p:strVal val="#ppt_w"/>
                                          </p:val>
                                        </p:tav>
                                      </p:tavLst>
                                    </p:anim>
                                    <p:anim calcmode="lin" valueType="num">
                                      <p:cBhvr>
                                        <p:cTn id="20" dur="250" fill="hold"/>
                                        <p:tgtEl>
                                          <p:spTgt spid="10"/>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250" fill="hold"/>
                                        <p:tgtEl>
                                          <p:spTgt spid="24"/>
                                        </p:tgtEl>
                                        <p:attrNameLst>
                                          <p:attrName>ppt_w</p:attrName>
                                        </p:attrNameLst>
                                      </p:cBhvr>
                                      <p:tavLst>
                                        <p:tav tm="0">
                                          <p:val>
                                            <p:strVal val="4*#ppt_w"/>
                                          </p:val>
                                        </p:tav>
                                        <p:tav tm="100000">
                                          <p:val>
                                            <p:strVal val="#ppt_w"/>
                                          </p:val>
                                        </p:tav>
                                      </p:tavLst>
                                    </p:anim>
                                    <p:anim calcmode="lin" valueType="num">
                                      <p:cBhvr>
                                        <p:cTn id="24" dur="250" fill="hold"/>
                                        <p:tgtEl>
                                          <p:spTgt spid="24"/>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30"/>
                                        </p:tgtEl>
                                        <p:attrNameLst>
                                          <p:attrName>style.visibility</p:attrName>
                                        </p:attrNameLst>
                                      </p:cBhvr>
                                      <p:to>
                                        <p:strVal val="visible"/>
                                      </p:to>
                                    </p:set>
                                    <p:anim calcmode="lin" valueType="num">
                                      <p:cBhvr>
                                        <p:cTn id="27" dur="250" fill="hold"/>
                                        <p:tgtEl>
                                          <p:spTgt spid="30"/>
                                        </p:tgtEl>
                                        <p:attrNameLst>
                                          <p:attrName>ppt_w</p:attrName>
                                        </p:attrNameLst>
                                      </p:cBhvr>
                                      <p:tavLst>
                                        <p:tav tm="0">
                                          <p:val>
                                            <p:strVal val="4*#ppt_w"/>
                                          </p:val>
                                        </p:tav>
                                        <p:tav tm="100000">
                                          <p:val>
                                            <p:strVal val="#ppt_w"/>
                                          </p:val>
                                        </p:tav>
                                      </p:tavLst>
                                    </p:anim>
                                    <p:anim calcmode="lin" valueType="num">
                                      <p:cBhvr>
                                        <p:cTn id="28" dur="250" fill="hold"/>
                                        <p:tgtEl>
                                          <p:spTgt spid="30"/>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250" fill="hold"/>
                                        <p:tgtEl>
                                          <p:spTgt spid="34"/>
                                        </p:tgtEl>
                                        <p:attrNameLst>
                                          <p:attrName>ppt_w</p:attrName>
                                        </p:attrNameLst>
                                      </p:cBhvr>
                                      <p:tavLst>
                                        <p:tav tm="0">
                                          <p:val>
                                            <p:strVal val="4*#ppt_w"/>
                                          </p:val>
                                        </p:tav>
                                        <p:tav tm="100000">
                                          <p:val>
                                            <p:strVal val="#ppt_w"/>
                                          </p:val>
                                        </p:tav>
                                      </p:tavLst>
                                    </p:anim>
                                    <p:anim calcmode="lin" valueType="num">
                                      <p:cBhvr>
                                        <p:cTn id="32" dur="250" fill="hold"/>
                                        <p:tgtEl>
                                          <p:spTgt spid="34"/>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250" fill="hold"/>
                                        <p:tgtEl>
                                          <p:spTgt spid="40"/>
                                        </p:tgtEl>
                                        <p:attrNameLst>
                                          <p:attrName>ppt_w</p:attrName>
                                        </p:attrNameLst>
                                      </p:cBhvr>
                                      <p:tavLst>
                                        <p:tav tm="0">
                                          <p:val>
                                            <p:strVal val="4*#ppt_w"/>
                                          </p:val>
                                        </p:tav>
                                        <p:tav tm="100000">
                                          <p:val>
                                            <p:strVal val="#ppt_w"/>
                                          </p:val>
                                        </p:tav>
                                      </p:tavLst>
                                    </p:anim>
                                    <p:anim calcmode="lin" valueType="num">
                                      <p:cBhvr>
                                        <p:cTn id="36" dur="250" fill="hold"/>
                                        <p:tgtEl>
                                          <p:spTgt spid="40"/>
                                        </p:tgtEl>
                                        <p:attrNameLst>
                                          <p:attrName>ppt_h</p:attrName>
                                        </p:attrNameLst>
                                      </p:cBhvr>
                                      <p:tavLst>
                                        <p:tav tm="0">
                                          <p:val>
                                            <p:strVal val="4*#ppt_h"/>
                                          </p:val>
                                        </p:tav>
                                        <p:tav tm="100000">
                                          <p:val>
                                            <p:strVal val="#ppt_h"/>
                                          </p:val>
                                        </p:tav>
                                      </p:tavLst>
                                    </p:anim>
                                  </p:childTnLst>
                                </p:cTn>
                              </p:par>
                            </p:childTnLst>
                          </p:cTn>
                        </p:par>
                        <p:par>
                          <p:cTn id="37" fill="hold">
                            <p:stCondLst>
                              <p:cond delay="3000"/>
                            </p:stCondLst>
                            <p:childTnLst>
                              <p:par>
                                <p:cTn id="38" presetID="21" presetClass="entr" presetSubtype="1"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p:cBhvr>
                                        <p:cTn id="40" dur="1000"/>
                                        <p:tgtEl>
                                          <p:spTgt spid="6"/>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p:cBhvr>
                                        <p:cTn id="43" dur="1000"/>
                                        <p:tgtEl>
                                          <p:spTgt spid="27"/>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p:cBhvr>
                                        <p:cTn id="46" dur="1000"/>
                                        <p:tgtEl>
                                          <p:spTgt spid="39"/>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p:cBhvr>
                                        <p:cTn id="49" dur="1000"/>
                                        <p:tgtEl>
                                          <p:spTgt spid="15"/>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p:cBhvr>
                                        <p:cTn id="52" dur="1000"/>
                                        <p:tgtEl>
                                          <p:spTgt spid="21"/>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000"/>
                                        <p:tgtEl>
                                          <p:spTgt spid="33"/>
                                        </p:tgtEl>
                                      </p:cBhvr>
                                    </p:animEffect>
                                  </p:childTnLst>
                                </p:cTn>
                              </p:par>
                            </p:childTnLst>
                          </p:cTn>
                        </p:par>
                        <p:par>
                          <p:cTn id="56" fill="hold">
                            <p:stCondLst>
                              <p:cond delay="4000"/>
                            </p:stCondLst>
                            <p:childTnLst>
                              <p:par>
                                <p:cTn id="57" presetID="42"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p:cBhvr>
                                        <p:cTn id="64" dur="500"/>
                                        <p:tgtEl>
                                          <p:spTgt spid="14"/>
                                        </p:tgtEl>
                                      </p:cBhvr>
                                    </p:animEffect>
                                    <p:anim calcmode="lin" valueType="num">
                                      <p:cBhvr>
                                        <p:cTn id="65" dur="500" fill="hold"/>
                                        <p:tgtEl>
                                          <p:spTgt spid="14"/>
                                        </p:tgtEl>
                                        <p:attrNameLst>
                                          <p:attrName>ppt_x</p:attrName>
                                        </p:attrNameLst>
                                      </p:cBhvr>
                                      <p:tavLst>
                                        <p:tav tm="0">
                                          <p:val>
                                            <p:strVal val="#ppt_x"/>
                                          </p:val>
                                        </p:tav>
                                        <p:tav tm="100000">
                                          <p:val>
                                            <p:strVal val="#ppt_x"/>
                                          </p:val>
                                        </p:tav>
                                      </p:tavLst>
                                    </p:anim>
                                    <p:anim calcmode="lin" valueType="num">
                                      <p:cBhvr>
                                        <p:cTn id="66" dur="500" fill="hold"/>
                                        <p:tgtEl>
                                          <p:spTgt spid="1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p:cBhvr>
                                        <p:cTn id="69" dur="500"/>
                                        <p:tgtEl>
                                          <p:spTgt spid="28"/>
                                        </p:tgtEl>
                                      </p:cBhvr>
                                    </p:animEffect>
                                    <p:anim calcmode="lin" valueType="num">
                                      <p:cBhvr>
                                        <p:cTn id="70" dur="500" fill="hold"/>
                                        <p:tgtEl>
                                          <p:spTgt spid="28"/>
                                        </p:tgtEl>
                                        <p:attrNameLst>
                                          <p:attrName>ppt_x</p:attrName>
                                        </p:attrNameLst>
                                      </p:cBhvr>
                                      <p:tavLst>
                                        <p:tav tm="0">
                                          <p:val>
                                            <p:strVal val="#ppt_x"/>
                                          </p:val>
                                        </p:tav>
                                        <p:tav tm="100000">
                                          <p:val>
                                            <p:strVal val="#ppt_x"/>
                                          </p:val>
                                        </p:tav>
                                      </p:tavLst>
                                    </p:anim>
                                    <p:anim calcmode="lin" valueType="num">
                                      <p:cBhvr>
                                        <p:cTn id="71" dur="5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p:cBhvr>
                                        <p:cTn id="74" dur="500"/>
                                        <p:tgtEl>
                                          <p:spTgt spid="29"/>
                                        </p:tgtEl>
                                      </p:cBhvr>
                                    </p:animEffect>
                                    <p:anim calcmode="lin" valueType="num">
                                      <p:cBhvr>
                                        <p:cTn id="75" dur="500" fill="hold"/>
                                        <p:tgtEl>
                                          <p:spTgt spid="29"/>
                                        </p:tgtEl>
                                        <p:attrNameLst>
                                          <p:attrName>ppt_x</p:attrName>
                                        </p:attrNameLst>
                                      </p:cBhvr>
                                      <p:tavLst>
                                        <p:tav tm="0">
                                          <p:val>
                                            <p:strVal val="#ppt_x"/>
                                          </p:val>
                                        </p:tav>
                                        <p:tav tm="100000">
                                          <p:val>
                                            <p:strVal val="#ppt_x"/>
                                          </p:val>
                                        </p:tav>
                                      </p:tavLst>
                                    </p:anim>
                                    <p:anim calcmode="lin" valueType="num">
                                      <p:cBhvr>
                                        <p:cTn id="76" dur="50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p:cBhvr>
                                        <p:cTn id="79" dur="500"/>
                                        <p:tgtEl>
                                          <p:spTgt spid="43"/>
                                        </p:tgtEl>
                                      </p:cBhvr>
                                    </p:animEffect>
                                    <p:anim calcmode="lin" valueType="num">
                                      <p:cBhvr>
                                        <p:cTn id="80" dur="500" fill="hold"/>
                                        <p:tgtEl>
                                          <p:spTgt spid="43"/>
                                        </p:tgtEl>
                                        <p:attrNameLst>
                                          <p:attrName>ppt_x</p:attrName>
                                        </p:attrNameLst>
                                      </p:cBhvr>
                                      <p:tavLst>
                                        <p:tav tm="0">
                                          <p:val>
                                            <p:strVal val="#ppt_x"/>
                                          </p:val>
                                        </p:tav>
                                        <p:tav tm="100000">
                                          <p:val>
                                            <p:strVal val="#ppt_x"/>
                                          </p:val>
                                        </p:tav>
                                      </p:tavLst>
                                    </p:anim>
                                    <p:anim calcmode="lin" valueType="num">
                                      <p:cBhvr>
                                        <p:cTn id="81" dur="500" fill="hold"/>
                                        <p:tgtEl>
                                          <p:spTgt spid="4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p:cBhvr>
                                        <p:cTn id="89" dur="500"/>
                                        <p:tgtEl>
                                          <p:spTgt spid="16"/>
                                        </p:tgtEl>
                                      </p:cBhvr>
                                    </p:animEffect>
                                    <p:anim calcmode="lin" valueType="num">
                                      <p:cBhvr>
                                        <p:cTn id="90" dur="500" fill="hold"/>
                                        <p:tgtEl>
                                          <p:spTgt spid="16"/>
                                        </p:tgtEl>
                                        <p:attrNameLst>
                                          <p:attrName>ppt_x</p:attrName>
                                        </p:attrNameLst>
                                      </p:cBhvr>
                                      <p:tavLst>
                                        <p:tav tm="0">
                                          <p:val>
                                            <p:strVal val="#ppt_x"/>
                                          </p:val>
                                        </p:tav>
                                        <p:tav tm="100000">
                                          <p:val>
                                            <p:strVal val="#ppt_x"/>
                                          </p:val>
                                        </p:tav>
                                      </p:tavLst>
                                    </p:anim>
                                    <p:anim calcmode="lin" valueType="num">
                                      <p:cBhvr>
                                        <p:cTn id="91" dur="500" fill="hold"/>
                                        <p:tgtEl>
                                          <p:spTgt spid="1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p:cBhvr>
                                        <p:cTn id="94" dur="500"/>
                                        <p:tgtEl>
                                          <p:spTgt spid="17"/>
                                        </p:tgtEl>
                                      </p:cBhvr>
                                    </p:animEffect>
                                    <p:anim calcmode="lin" valueType="num">
                                      <p:cBhvr>
                                        <p:cTn id="95" dur="500" fill="hold"/>
                                        <p:tgtEl>
                                          <p:spTgt spid="17"/>
                                        </p:tgtEl>
                                        <p:attrNameLst>
                                          <p:attrName>ppt_x</p:attrName>
                                        </p:attrNameLst>
                                      </p:cBhvr>
                                      <p:tavLst>
                                        <p:tav tm="0">
                                          <p:val>
                                            <p:strVal val="#ppt_x"/>
                                          </p:val>
                                        </p:tav>
                                        <p:tav tm="100000">
                                          <p:val>
                                            <p:strVal val="#ppt_x"/>
                                          </p:val>
                                        </p:tav>
                                      </p:tavLst>
                                    </p:anim>
                                    <p:anim calcmode="lin" valueType="num">
                                      <p:cBhvr>
                                        <p:cTn id="96" dur="500" fill="hold"/>
                                        <p:tgtEl>
                                          <p:spTgt spid="17"/>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22"/>
                                        </p:tgtEl>
                                        <p:attrNameLst>
                                          <p:attrName>style.visibility</p:attrName>
                                        </p:attrNameLst>
                                      </p:cBhvr>
                                      <p:to>
                                        <p:strVal val="visible"/>
                                      </p:to>
                                    </p:set>
                                    <p:animEffect>
                                      <p:cBhvr>
                                        <p:cTn id="99" dur="500"/>
                                        <p:tgtEl>
                                          <p:spTgt spid="22"/>
                                        </p:tgtEl>
                                      </p:cBhvr>
                                    </p:animEffect>
                                    <p:anim calcmode="lin" valueType="num">
                                      <p:cBhvr>
                                        <p:cTn id="100" dur="500" fill="hold"/>
                                        <p:tgtEl>
                                          <p:spTgt spid="22"/>
                                        </p:tgtEl>
                                        <p:attrNameLst>
                                          <p:attrName>ppt_x</p:attrName>
                                        </p:attrNameLst>
                                      </p:cBhvr>
                                      <p:tavLst>
                                        <p:tav tm="0">
                                          <p:val>
                                            <p:strVal val="#ppt_x"/>
                                          </p:val>
                                        </p:tav>
                                        <p:tav tm="100000">
                                          <p:val>
                                            <p:strVal val="#ppt_x"/>
                                          </p:val>
                                        </p:tav>
                                      </p:tavLst>
                                    </p:anim>
                                    <p:anim calcmode="lin" valueType="num">
                                      <p:cBhvr>
                                        <p:cTn id="101" dur="500" fill="hold"/>
                                        <p:tgtEl>
                                          <p:spTgt spid="2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p:cBhvr>
                                        <p:cTn id="104" dur="500"/>
                                        <p:tgtEl>
                                          <p:spTgt spid="23"/>
                                        </p:tgtEl>
                                      </p:cBhvr>
                                    </p:animEffect>
                                    <p:anim calcmode="lin" valueType="num">
                                      <p:cBhvr>
                                        <p:cTn id="105" dur="500" fill="hold"/>
                                        <p:tgtEl>
                                          <p:spTgt spid="23"/>
                                        </p:tgtEl>
                                        <p:attrNameLst>
                                          <p:attrName>ppt_x</p:attrName>
                                        </p:attrNameLst>
                                      </p:cBhvr>
                                      <p:tavLst>
                                        <p:tav tm="0">
                                          <p:val>
                                            <p:strVal val="#ppt_x"/>
                                          </p:val>
                                        </p:tav>
                                        <p:tav tm="100000">
                                          <p:val>
                                            <p:strVal val="#ppt_x"/>
                                          </p:val>
                                        </p:tav>
                                      </p:tavLst>
                                    </p:anim>
                                    <p:anim calcmode="lin" valueType="num">
                                      <p:cBhvr>
                                        <p:cTn id="106" dur="500" fill="hold"/>
                                        <p:tgtEl>
                                          <p:spTgt spid="2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7"/>
                                        </p:tgtEl>
                                        <p:attrNameLst>
                                          <p:attrName>style.visibility</p:attrName>
                                        </p:attrNameLst>
                                      </p:cBhvr>
                                      <p:to>
                                        <p:strVal val="visible"/>
                                      </p:to>
                                    </p:set>
                                    <p:animEffect>
                                      <p:cBhvr>
                                        <p:cTn id="109" dur="500"/>
                                        <p:tgtEl>
                                          <p:spTgt spid="37"/>
                                        </p:tgtEl>
                                      </p:cBhvr>
                                    </p:animEffect>
                                    <p:anim calcmode="lin" valueType="num">
                                      <p:cBhvr>
                                        <p:cTn id="110" dur="500" fill="hold"/>
                                        <p:tgtEl>
                                          <p:spTgt spid="37"/>
                                        </p:tgtEl>
                                        <p:attrNameLst>
                                          <p:attrName>ppt_x</p:attrName>
                                        </p:attrNameLst>
                                      </p:cBhvr>
                                      <p:tavLst>
                                        <p:tav tm="0">
                                          <p:val>
                                            <p:strVal val="#ppt_x"/>
                                          </p:val>
                                        </p:tav>
                                        <p:tav tm="100000">
                                          <p:val>
                                            <p:strVal val="#ppt_x"/>
                                          </p:val>
                                        </p:tav>
                                      </p:tavLst>
                                    </p:anim>
                                    <p:anim calcmode="lin" valueType="num">
                                      <p:cBhvr>
                                        <p:cTn id="111" dur="500" fill="hold"/>
                                        <p:tgtEl>
                                          <p:spTgt spid="3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8"/>
                                        </p:tgtEl>
                                        <p:attrNameLst>
                                          <p:attrName>style.visibility</p:attrName>
                                        </p:attrNameLst>
                                      </p:cBhvr>
                                      <p:to>
                                        <p:strVal val="visible"/>
                                      </p:to>
                                    </p:set>
                                    <p:animEffect>
                                      <p:cBhvr>
                                        <p:cTn id="114" dur="500"/>
                                        <p:tgtEl>
                                          <p:spTgt spid="38"/>
                                        </p:tgtEl>
                                      </p:cBhvr>
                                    </p:animEffect>
                                    <p:anim calcmode="lin" valueType="num">
                                      <p:cBhvr>
                                        <p:cTn id="115" dur="500" fill="hold"/>
                                        <p:tgtEl>
                                          <p:spTgt spid="38"/>
                                        </p:tgtEl>
                                        <p:attrNameLst>
                                          <p:attrName>ppt_x</p:attrName>
                                        </p:attrNameLst>
                                      </p:cBhvr>
                                      <p:tavLst>
                                        <p:tav tm="0">
                                          <p:val>
                                            <p:strVal val="#ppt_x"/>
                                          </p:val>
                                        </p:tav>
                                        <p:tav tm="100000">
                                          <p:val>
                                            <p:strVal val="#ppt_x"/>
                                          </p:val>
                                        </p:tav>
                                      </p:tavLst>
                                    </p:anim>
                                    <p:anim calcmode="lin" valueType="num">
                                      <p:cBhvr>
                                        <p:cTn id="116"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ldLvl="0" animBg="1" autoUpdateAnimBg="0"/>
      <p:bldP spid="13" grpId="0" bldLvl="0" animBg="1" autoUpdateAnimBg="0"/>
      <p:bldP spid="14" grpId="0" bldLvl="0" autoUpdateAnimBg="0"/>
      <p:bldP spid="15" grpId="0" bldLvl="0" animBg="1" autoUpdateAnimBg="0"/>
      <p:bldP spid="16" grpId="0" bldLvl="0" autoUpdateAnimBg="0"/>
      <p:bldP spid="17" grpId="0" bldLvl="0" autoUpdateAnimBg="0"/>
      <p:bldP spid="21" grpId="0" bldLvl="0" animBg="1" autoUpdateAnimBg="0"/>
      <p:bldP spid="22" grpId="0" bldLvl="0" autoUpdateAnimBg="0"/>
      <p:bldP spid="23" grpId="0" bldLvl="0" autoUpdateAnimBg="0"/>
      <p:bldP spid="27" grpId="0" bldLvl="0" animBg="1" autoUpdateAnimBg="0"/>
      <p:bldP spid="28" grpId="0" bldLvl="0" animBg="1" autoUpdateAnimBg="0"/>
      <p:bldP spid="29" grpId="0" bldLvl="0" autoUpdateAnimBg="0"/>
      <p:bldP spid="33" grpId="0" bldLvl="0" animBg="1" autoUpdateAnimBg="0"/>
      <p:bldP spid="37" grpId="0" bldLvl="0" autoUpdateAnimBg="0"/>
      <p:bldP spid="38" grpId="0" bldLvl="0" autoUpdateAnimBg="0"/>
      <p:bldP spid="39" grpId="0" bldLvl="0" animBg="1" autoUpdateAnimBg="0"/>
      <p:bldP spid="43" grpId="0" bldLvl="0" animBg="1" autoUpdateAnimBg="0"/>
      <p:bldP spid="44"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第四部分</a:t>
              </a:r>
            </a:p>
          </p:txBody>
        </p:sp>
        <p:sp>
          <p:nvSpPr>
            <p:cNvPr id="13" name="矩形 12">
              <a:extLst>
                <a:ext uri="{FF2B5EF4-FFF2-40B4-BE49-F238E27FC236}">
                  <a16:creationId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a16="http://schemas.microsoft.com/office/drawing/2014/main" id="{60524CEC-E6FB-49CE-A3C3-E3776433E052}"/>
                </a:ext>
              </a:extLst>
            </p:cNvPr>
            <p:cNvSpPr/>
            <p:nvPr/>
          </p:nvSpPr>
          <p:spPr>
            <a:xfrm>
              <a:off x="5221315" y="2837641"/>
              <a:ext cx="4031873"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活动效果展望</a:t>
              </a:r>
            </a:p>
          </p:txBody>
        </p:sp>
        <p:sp>
          <p:nvSpPr>
            <p:cNvPr id="16" name="矩形 15">
              <a:extLst>
                <a:ext uri="{FF2B5EF4-FFF2-40B4-BE49-F238E27FC236}">
                  <a16:creationId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234332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id="{63B42E59-2936-4708-ACC9-52115AB664C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2" name="矩形 21">
            <a:extLst>
              <a:ext uri="{FF2B5EF4-FFF2-40B4-BE49-F238E27FC236}">
                <a16:creationId xmlns:a16="http://schemas.microsoft.com/office/drawing/2014/main" id="{657FE81A-E966-4B73-BA32-D59CA54A966B}"/>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a16="http://schemas.microsoft.com/office/drawing/2014/main" id="{DCDC294A-3FDC-4A5B-ABCC-F9FD6886D559}"/>
              </a:ext>
            </a:extLst>
          </p:cNvPr>
          <p:cNvGrpSpPr/>
          <p:nvPr/>
        </p:nvGrpSpPr>
        <p:grpSpPr>
          <a:xfrm rot="5400000">
            <a:off x="2428672" y="2067632"/>
            <a:ext cx="3161416" cy="1521960"/>
            <a:chOff x="1971675" y="1856347"/>
            <a:chExt cx="8278594" cy="3351464"/>
          </a:xfrm>
        </p:grpSpPr>
        <p:sp>
          <p:nvSpPr>
            <p:cNvPr id="24" name="矩形 23">
              <a:extLst>
                <a:ext uri="{FF2B5EF4-FFF2-40B4-BE49-F238E27FC236}">
                  <a16:creationId xmlns:a16="http://schemas.microsoft.com/office/drawing/2014/main" id="{57022016-76BF-4328-A3E8-174DDF7A4159}"/>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800" b="1" dirty="0">
                  <a:solidFill>
                    <a:schemeClr val="bg1"/>
                  </a:solidFill>
                  <a:latin typeface="微软雅黑" panose="020B0503020204020204" pitchFamily="34" charset="-122"/>
                  <a:ea typeface="微软雅黑" panose="020B0503020204020204" pitchFamily="34" charset="-122"/>
                </a:rPr>
                <a:t>目 录</a:t>
              </a:r>
            </a:p>
          </p:txBody>
        </p:sp>
        <p:sp>
          <p:nvSpPr>
            <p:cNvPr id="25" name="矩形 24">
              <a:extLst>
                <a:ext uri="{FF2B5EF4-FFF2-40B4-BE49-F238E27FC236}">
                  <a16:creationId xmlns:a16="http://schemas.microsoft.com/office/drawing/2014/main" id="{9CF6D925-8958-48B6-BD83-461BC0C70D02}"/>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6A487"/>
                </a:solidFill>
                <a:latin typeface="微软雅黑" panose="020B0503020204020204" pitchFamily="34" charset="-122"/>
                <a:ea typeface="微软雅黑" panose="020B0503020204020204" pitchFamily="34" charset="-122"/>
              </a:endParaRPr>
            </a:p>
          </p:txBody>
        </p:sp>
      </p:grpSp>
      <p:grpSp>
        <p:nvGrpSpPr>
          <p:cNvPr id="26" name="组合 25">
            <a:extLst>
              <a:ext uri="{FF2B5EF4-FFF2-40B4-BE49-F238E27FC236}">
                <a16:creationId xmlns:a16="http://schemas.microsoft.com/office/drawing/2014/main" id="{44FB0A1C-EDAC-451E-A150-E14A1D41FFE0}"/>
              </a:ext>
            </a:extLst>
          </p:cNvPr>
          <p:cNvGrpSpPr/>
          <p:nvPr/>
        </p:nvGrpSpPr>
        <p:grpSpPr>
          <a:xfrm>
            <a:off x="5277567" y="1247904"/>
            <a:ext cx="3968109" cy="3161416"/>
            <a:chOff x="6349609" y="953717"/>
            <a:chExt cx="3968109" cy="3161416"/>
          </a:xfrm>
        </p:grpSpPr>
        <p:sp>
          <p:nvSpPr>
            <p:cNvPr id="27" name="Freeform 10">
              <a:extLst>
                <a:ext uri="{FF2B5EF4-FFF2-40B4-BE49-F238E27FC236}">
                  <a16:creationId xmlns:a16="http://schemas.microsoft.com/office/drawing/2014/main" id="{7DD88013-FC2E-4674-99E3-DDF5BF0369D9}"/>
                </a:ext>
              </a:extLst>
            </p:cNvPr>
            <p:cNvSpPr>
              <a:spLocks/>
            </p:cNvSpPr>
            <p:nvPr/>
          </p:nvSpPr>
          <p:spPr bwMode="auto">
            <a:xfrm>
              <a:off x="7014190" y="960371"/>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dirty="0">
                <a:solidFill>
                  <a:srgbClr val="76A487"/>
                </a:solidFill>
                <a:latin typeface="微软雅黑" panose="020B0503020204020204" pitchFamily="34" charset="-122"/>
                <a:ea typeface="微软雅黑" panose="020B0503020204020204" pitchFamily="34" charset="-122"/>
              </a:endParaRPr>
            </a:p>
          </p:txBody>
        </p:sp>
        <p:sp>
          <p:nvSpPr>
            <p:cNvPr id="28" name="Freeform 10">
              <a:extLst>
                <a:ext uri="{FF2B5EF4-FFF2-40B4-BE49-F238E27FC236}">
                  <a16:creationId xmlns:a16="http://schemas.microsoft.com/office/drawing/2014/main" id="{1A5CD1E0-4863-43F7-8B8E-3CFF590CB6DF}"/>
                </a:ext>
              </a:extLst>
            </p:cNvPr>
            <p:cNvSpPr>
              <a:spLocks/>
            </p:cNvSpPr>
            <p:nvPr/>
          </p:nvSpPr>
          <p:spPr bwMode="auto">
            <a:xfrm>
              <a:off x="7014190" y="1815826"/>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dirty="0">
                <a:solidFill>
                  <a:srgbClr val="76A487"/>
                </a:solidFill>
                <a:latin typeface="微软雅黑" panose="020B0503020204020204" pitchFamily="34" charset="-122"/>
                <a:ea typeface="微软雅黑" panose="020B0503020204020204" pitchFamily="34" charset="-122"/>
              </a:endParaRPr>
            </a:p>
          </p:txBody>
        </p:sp>
        <p:sp>
          <p:nvSpPr>
            <p:cNvPr id="29" name="Freeform 10">
              <a:extLst>
                <a:ext uri="{FF2B5EF4-FFF2-40B4-BE49-F238E27FC236}">
                  <a16:creationId xmlns:a16="http://schemas.microsoft.com/office/drawing/2014/main" id="{FF8F9AA2-738E-46E2-95C9-66CF9DED6206}"/>
                </a:ext>
              </a:extLst>
            </p:cNvPr>
            <p:cNvSpPr>
              <a:spLocks/>
            </p:cNvSpPr>
            <p:nvPr/>
          </p:nvSpPr>
          <p:spPr bwMode="auto">
            <a:xfrm>
              <a:off x="7024295" y="2691400"/>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30" name="Freeform 10">
              <a:extLst>
                <a:ext uri="{FF2B5EF4-FFF2-40B4-BE49-F238E27FC236}">
                  <a16:creationId xmlns:a16="http://schemas.microsoft.com/office/drawing/2014/main" id="{A40C0E69-5258-4BF9-8C7B-309F1EC8437A}"/>
                </a:ext>
              </a:extLst>
            </p:cNvPr>
            <p:cNvSpPr>
              <a:spLocks/>
            </p:cNvSpPr>
            <p:nvPr/>
          </p:nvSpPr>
          <p:spPr bwMode="auto">
            <a:xfrm>
              <a:off x="7024295" y="3562848"/>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dirty="0">
                <a:solidFill>
                  <a:srgbClr val="76A487"/>
                </a:solidFill>
                <a:latin typeface="微软雅黑" panose="020B0503020204020204" pitchFamily="34" charset="-122"/>
                <a:ea typeface="微软雅黑" panose="020B0503020204020204" pitchFamily="34" charset="-122"/>
              </a:endParaRPr>
            </a:p>
          </p:txBody>
        </p:sp>
        <p:sp>
          <p:nvSpPr>
            <p:cNvPr id="31" name="TextBox 105">
              <a:extLst>
                <a:ext uri="{FF2B5EF4-FFF2-40B4-BE49-F238E27FC236}">
                  <a16:creationId xmlns:a16="http://schemas.microsoft.com/office/drawing/2014/main" id="{731C3B12-ACBF-440B-8DDC-0B72B75788E6}"/>
                </a:ext>
              </a:extLst>
            </p:cNvPr>
            <p:cNvSpPr txBox="1">
              <a:spLocks noChangeArrowheads="1"/>
            </p:cNvSpPr>
            <p:nvPr/>
          </p:nvSpPr>
          <p:spPr bwMode="auto">
            <a:xfrm>
              <a:off x="7448006" y="1006817"/>
              <a:ext cx="2603811"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活动流程简介</a:t>
              </a:r>
              <a:endParaRPr lang="en-US" altLang="zh-CN" sz="2400" b="1" spc="600" dirty="0">
                <a:solidFill>
                  <a:srgbClr val="76A487"/>
                </a:solidFill>
                <a:latin typeface="微软雅黑" panose="020B0503020204020204" pitchFamily="34" charset="-122"/>
                <a:ea typeface="微软雅黑" panose="020B0503020204020204" pitchFamily="34" charset="-122"/>
              </a:endParaRPr>
            </a:p>
          </p:txBody>
        </p:sp>
        <p:grpSp>
          <p:nvGrpSpPr>
            <p:cNvPr id="32" name="组合 31">
              <a:extLst>
                <a:ext uri="{FF2B5EF4-FFF2-40B4-BE49-F238E27FC236}">
                  <a16:creationId xmlns:a16="http://schemas.microsoft.com/office/drawing/2014/main" id="{1C14DA0B-51A3-493D-90DB-E62AF938A983}"/>
                </a:ext>
              </a:extLst>
            </p:cNvPr>
            <p:cNvGrpSpPr/>
            <p:nvPr/>
          </p:nvGrpSpPr>
          <p:grpSpPr>
            <a:xfrm>
              <a:off x="6349609" y="953717"/>
              <a:ext cx="544548" cy="557958"/>
              <a:chOff x="6748557" y="1688947"/>
              <a:chExt cx="544548" cy="557958"/>
            </a:xfrm>
            <a:solidFill>
              <a:srgbClr val="1B857F"/>
            </a:solidFill>
          </p:grpSpPr>
          <p:sp>
            <p:nvSpPr>
              <p:cNvPr id="45" name="Rectangle 12">
                <a:extLst>
                  <a:ext uri="{FF2B5EF4-FFF2-40B4-BE49-F238E27FC236}">
                    <a16:creationId xmlns:a16="http://schemas.microsoft.com/office/drawing/2014/main" id="{0056BC97-C608-4825-8BCE-71F81663B4FC}"/>
                  </a:ext>
                </a:extLst>
              </p:cNvPr>
              <p:cNvSpPr>
                <a:spLocks noChangeArrowheads="1"/>
              </p:cNvSpPr>
              <p:nvPr/>
            </p:nvSpPr>
            <p:spPr bwMode="auto">
              <a:xfrm>
                <a:off x="6748557" y="1688947"/>
                <a:ext cx="544548" cy="557958"/>
              </a:xfrm>
              <a:prstGeom prst="rect">
                <a:avLst/>
              </a:prstGeom>
              <a:solidFill>
                <a:srgbClr val="76A487"/>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6" name="TextBox 106">
                <a:extLst>
                  <a:ext uri="{FF2B5EF4-FFF2-40B4-BE49-F238E27FC236}">
                    <a16:creationId xmlns:a16="http://schemas.microsoft.com/office/drawing/2014/main" id="{E92C8C30-9C0A-4278-96AE-61F55F9D0283}"/>
                  </a:ext>
                </a:extLst>
              </p:cNvPr>
              <p:cNvSpPr txBox="1">
                <a:spLocks noChangeArrowheads="1"/>
              </p:cNvSpPr>
              <p:nvPr/>
            </p:nvSpPr>
            <p:spPr bwMode="auto">
              <a:xfrm>
                <a:off x="6830448" y="1720759"/>
                <a:ext cx="377825" cy="500119"/>
              </a:xfrm>
              <a:prstGeom prst="rect">
                <a:avLst/>
              </a:prstGeom>
              <a:solidFill>
                <a:srgbClr val="76A487"/>
              </a:solidFill>
              <a:ln w="9525">
                <a:noFill/>
                <a:miter lim="800000"/>
                <a:headEnd/>
                <a:tailEnd/>
              </a:ln>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3" name="TextBox 108">
              <a:extLst>
                <a:ext uri="{FF2B5EF4-FFF2-40B4-BE49-F238E27FC236}">
                  <a16:creationId xmlns:a16="http://schemas.microsoft.com/office/drawing/2014/main" id="{8B26D86C-3C14-4004-9F52-E5A351FFD9FD}"/>
                </a:ext>
              </a:extLst>
            </p:cNvPr>
            <p:cNvSpPr txBox="1">
              <a:spLocks noChangeArrowheads="1"/>
            </p:cNvSpPr>
            <p:nvPr/>
          </p:nvSpPr>
          <p:spPr bwMode="auto">
            <a:xfrm>
              <a:off x="7412298" y="1862433"/>
              <a:ext cx="2905420"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活动执行保障</a:t>
              </a:r>
              <a:endParaRPr lang="en-US" altLang="zh-CN" sz="2400" b="1" spc="600" dirty="0">
                <a:solidFill>
                  <a:srgbClr val="76A487"/>
                </a:solidFill>
                <a:latin typeface="微软雅黑" panose="020B0503020204020204" pitchFamily="34" charset="-122"/>
                <a:ea typeface="微软雅黑" panose="020B0503020204020204" pitchFamily="34" charset="-122"/>
              </a:endParaRPr>
            </a:p>
          </p:txBody>
        </p:sp>
        <p:grpSp>
          <p:nvGrpSpPr>
            <p:cNvPr id="34" name="组合 33">
              <a:extLst>
                <a:ext uri="{FF2B5EF4-FFF2-40B4-BE49-F238E27FC236}">
                  <a16:creationId xmlns:a16="http://schemas.microsoft.com/office/drawing/2014/main" id="{5107224B-9E09-4368-9FEE-2D077CD64462}"/>
                </a:ext>
              </a:extLst>
            </p:cNvPr>
            <p:cNvGrpSpPr/>
            <p:nvPr/>
          </p:nvGrpSpPr>
          <p:grpSpPr>
            <a:xfrm>
              <a:off x="6349609" y="1809173"/>
              <a:ext cx="544548" cy="557958"/>
              <a:chOff x="6748557" y="2315803"/>
              <a:chExt cx="544548" cy="557958"/>
            </a:xfrm>
            <a:solidFill>
              <a:srgbClr val="E56647"/>
            </a:solidFill>
          </p:grpSpPr>
          <p:sp>
            <p:nvSpPr>
              <p:cNvPr id="43" name="Rectangle 12">
                <a:extLst>
                  <a:ext uri="{FF2B5EF4-FFF2-40B4-BE49-F238E27FC236}">
                    <a16:creationId xmlns:a16="http://schemas.microsoft.com/office/drawing/2014/main" id="{96AD8B3A-1244-4D67-9ED7-2054BE662B61}"/>
                  </a:ext>
                </a:extLst>
              </p:cNvPr>
              <p:cNvSpPr>
                <a:spLocks noChangeArrowheads="1"/>
              </p:cNvSpPr>
              <p:nvPr/>
            </p:nvSpPr>
            <p:spPr bwMode="auto">
              <a:xfrm>
                <a:off x="6748557" y="2315803"/>
                <a:ext cx="544548" cy="557958"/>
              </a:xfrm>
              <a:prstGeom prst="rect">
                <a:avLst/>
              </a:prstGeom>
              <a:solidFill>
                <a:srgbClr val="76A487"/>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4" name="TextBox 109">
                <a:extLst>
                  <a:ext uri="{FF2B5EF4-FFF2-40B4-BE49-F238E27FC236}">
                    <a16:creationId xmlns:a16="http://schemas.microsoft.com/office/drawing/2014/main" id="{243D91C3-7DF0-4C35-8D2A-46151CC8875B}"/>
                  </a:ext>
                </a:extLst>
              </p:cNvPr>
              <p:cNvSpPr txBox="1">
                <a:spLocks noChangeArrowheads="1"/>
              </p:cNvSpPr>
              <p:nvPr/>
            </p:nvSpPr>
            <p:spPr bwMode="auto">
              <a:xfrm>
                <a:off x="6830448" y="2333880"/>
                <a:ext cx="377825" cy="500119"/>
              </a:xfrm>
              <a:prstGeom prst="rect">
                <a:avLst/>
              </a:prstGeom>
              <a:solidFill>
                <a:srgbClr val="76A487"/>
              </a:solidFill>
              <a:ln w="9525">
                <a:noFill/>
                <a:miter lim="800000"/>
                <a:headEnd/>
                <a:tailEnd/>
              </a:ln>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5" name="TextBox 115">
              <a:extLst>
                <a:ext uri="{FF2B5EF4-FFF2-40B4-BE49-F238E27FC236}">
                  <a16:creationId xmlns:a16="http://schemas.microsoft.com/office/drawing/2014/main" id="{7DE41C69-9BB1-46C1-815A-214977F85079}"/>
                </a:ext>
              </a:extLst>
            </p:cNvPr>
            <p:cNvSpPr txBox="1">
              <a:spLocks noChangeArrowheads="1"/>
            </p:cNvSpPr>
            <p:nvPr/>
          </p:nvSpPr>
          <p:spPr bwMode="auto">
            <a:xfrm>
              <a:off x="7448006" y="2731959"/>
              <a:ext cx="2498234"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活动细节管理</a:t>
              </a:r>
              <a:endParaRPr lang="en-US" altLang="zh-CN" sz="1600" b="1" spc="600" dirty="0">
                <a:solidFill>
                  <a:srgbClr val="76A487"/>
                </a:solidFill>
                <a:latin typeface="微软雅黑" panose="020B0503020204020204" pitchFamily="34" charset="-122"/>
                <a:ea typeface="微软雅黑" panose="020B0503020204020204" pitchFamily="34" charset="-122"/>
              </a:endParaRPr>
            </a:p>
          </p:txBody>
        </p:sp>
        <p:grpSp>
          <p:nvGrpSpPr>
            <p:cNvPr id="36" name="组合 35">
              <a:extLst>
                <a:ext uri="{FF2B5EF4-FFF2-40B4-BE49-F238E27FC236}">
                  <a16:creationId xmlns:a16="http://schemas.microsoft.com/office/drawing/2014/main" id="{A6A9F563-A6B0-41EB-BB35-7FA7880686D8}"/>
                </a:ext>
              </a:extLst>
            </p:cNvPr>
            <p:cNvGrpSpPr/>
            <p:nvPr/>
          </p:nvGrpSpPr>
          <p:grpSpPr>
            <a:xfrm>
              <a:off x="6359714" y="2685727"/>
              <a:ext cx="544548" cy="557958"/>
              <a:chOff x="6821980" y="3428061"/>
              <a:chExt cx="544548" cy="557958"/>
            </a:xfrm>
            <a:solidFill>
              <a:srgbClr val="E56647"/>
            </a:solidFill>
          </p:grpSpPr>
          <p:sp>
            <p:nvSpPr>
              <p:cNvPr id="41" name="Rectangle 12">
                <a:extLst>
                  <a:ext uri="{FF2B5EF4-FFF2-40B4-BE49-F238E27FC236}">
                    <a16:creationId xmlns:a16="http://schemas.microsoft.com/office/drawing/2014/main" id="{563ADAE4-236A-452B-AA8A-6973BAFC231A}"/>
                  </a:ext>
                </a:extLst>
              </p:cNvPr>
              <p:cNvSpPr>
                <a:spLocks noChangeArrowheads="1"/>
              </p:cNvSpPr>
              <p:nvPr/>
            </p:nvSpPr>
            <p:spPr bwMode="auto">
              <a:xfrm>
                <a:off x="6821980" y="3428061"/>
                <a:ext cx="544548" cy="557958"/>
              </a:xfrm>
              <a:prstGeom prst="rect">
                <a:avLst/>
              </a:prstGeom>
              <a:solidFill>
                <a:srgbClr val="76A487"/>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2" name="TextBox 116">
                <a:extLst>
                  <a:ext uri="{FF2B5EF4-FFF2-40B4-BE49-F238E27FC236}">
                    <a16:creationId xmlns:a16="http://schemas.microsoft.com/office/drawing/2014/main" id="{9BE20290-8808-4267-9ACB-8D5B91442CF0}"/>
                  </a:ext>
                </a:extLst>
              </p:cNvPr>
              <p:cNvSpPr txBox="1">
                <a:spLocks noChangeArrowheads="1"/>
              </p:cNvSpPr>
              <p:nvPr/>
            </p:nvSpPr>
            <p:spPr bwMode="auto">
              <a:xfrm>
                <a:off x="6903871" y="3445157"/>
                <a:ext cx="377825" cy="500119"/>
              </a:xfrm>
              <a:prstGeom prst="rect">
                <a:avLst/>
              </a:prstGeom>
              <a:solidFill>
                <a:srgbClr val="76A487"/>
              </a:solidFill>
              <a:ln w="9525">
                <a:noFill/>
                <a:miter lim="800000"/>
                <a:headEnd/>
                <a:tailEnd/>
              </a:ln>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117">
              <a:extLst>
                <a:ext uri="{FF2B5EF4-FFF2-40B4-BE49-F238E27FC236}">
                  <a16:creationId xmlns:a16="http://schemas.microsoft.com/office/drawing/2014/main" id="{7A3454E2-965B-4F2D-8513-396A4642A5E9}"/>
                </a:ext>
              </a:extLst>
            </p:cNvPr>
            <p:cNvSpPr txBox="1">
              <a:spLocks noChangeArrowheads="1"/>
            </p:cNvSpPr>
            <p:nvPr/>
          </p:nvSpPr>
          <p:spPr bwMode="auto">
            <a:xfrm>
              <a:off x="7464713" y="3602427"/>
              <a:ext cx="2459174"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活动效果展望</a:t>
              </a:r>
              <a:endParaRPr lang="en-US" altLang="zh-CN" sz="2400" b="1" spc="600" dirty="0">
                <a:solidFill>
                  <a:srgbClr val="76A487"/>
                </a:solidFill>
                <a:latin typeface="微软雅黑" panose="020B0503020204020204" pitchFamily="34" charset="-122"/>
                <a:ea typeface="微软雅黑" panose="020B0503020204020204" pitchFamily="34" charset="-122"/>
              </a:endParaRPr>
            </a:p>
          </p:txBody>
        </p:sp>
        <p:grpSp>
          <p:nvGrpSpPr>
            <p:cNvPr id="38" name="组合 37">
              <a:extLst>
                <a:ext uri="{FF2B5EF4-FFF2-40B4-BE49-F238E27FC236}">
                  <a16:creationId xmlns:a16="http://schemas.microsoft.com/office/drawing/2014/main" id="{853A1699-6CEF-479A-A81B-0DD5E8F2FC99}"/>
                </a:ext>
              </a:extLst>
            </p:cNvPr>
            <p:cNvGrpSpPr/>
            <p:nvPr/>
          </p:nvGrpSpPr>
          <p:grpSpPr>
            <a:xfrm>
              <a:off x="6359714" y="3557175"/>
              <a:ext cx="544548" cy="557958"/>
              <a:chOff x="6821980" y="4070909"/>
              <a:chExt cx="544548" cy="557958"/>
            </a:xfrm>
            <a:solidFill>
              <a:srgbClr val="1B857F"/>
            </a:solidFill>
          </p:grpSpPr>
          <p:sp>
            <p:nvSpPr>
              <p:cNvPr id="39" name="Rectangle 12">
                <a:extLst>
                  <a:ext uri="{FF2B5EF4-FFF2-40B4-BE49-F238E27FC236}">
                    <a16:creationId xmlns:a16="http://schemas.microsoft.com/office/drawing/2014/main" id="{503EF488-CFD8-46D6-AB10-9A86386AF221}"/>
                  </a:ext>
                </a:extLst>
              </p:cNvPr>
              <p:cNvSpPr>
                <a:spLocks noChangeArrowheads="1"/>
              </p:cNvSpPr>
              <p:nvPr/>
            </p:nvSpPr>
            <p:spPr bwMode="auto">
              <a:xfrm>
                <a:off x="6821980" y="4070909"/>
                <a:ext cx="544548" cy="557958"/>
              </a:xfrm>
              <a:prstGeom prst="rect">
                <a:avLst/>
              </a:prstGeom>
              <a:solidFill>
                <a:srgbClr val="76A487"/>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0" name="TextBox 118">
                <a:extLst>
                  <a:ext uri="{FF2B5EF4-FFF2-40B4-BE49-F238E27FC236}">
                    <a16:creationId xmlns:a16="http://schemas.microsoft.com/office/drawing/2014/main" id="{4CAF26AA-B41B-49E4-A569-E0DE01049C3F}"/>
                  </a:ext>
                </a:extLst>
              </p:cNvPr>
              <p:cNvSpPr txBox="1">
                <a:spLocks noChangeArrowheads="1"/>
              </p:cNvSpPr>
              <p:nvPr/>
            </p:nvSpPr>
            <p:spPr bwMode="auto">
              <a:xfrm>
                <a:off x="6903871" y="4094872"/>
                <a:ext cx="377825" cy="500119"/>
              </a:xfrm>
              <a:prstGeom prst="rect">
                <a:avLst/>
              </a:prstGeom>
              <a:solidFill>
                <a:srgbClr val="76A487"/>
              </a:solidFill>
              <a:ln w="9525">
                <a:noFill/>
                <a:miter lim="800000"/>
                <a:headEnd/>
                <a:tailEnd/>
              </a:ln>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9522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grpSp>
        <p:nvGrpSpPr>
          <p:cNvPr id="5" name="组合 4">
            <a:extLst>
              <a:ext uri="{FF2B5EF4-FFF2-40B4-BE49-F238E27FC236}">
                <a16:creationId xmlns:a16="http://schemas.microsoft.com/office/drawing/2014/main" id="{2959FDED-9447-4CBC-814A-7D157794CD48}"/>
              </a:ext>
            </a:extLst>
          </p:cNvPr>
          <p:cNvGrpSpPr/>
          <p:nvPr/>
        </p:nvGrpSpPr>
        <p:grpSpPr>
          <a:xfrm flipH="1">
            <a:off x="1130066" y="1702832"/>
            <a:ext cx="5312544" cy="4468125"/>
            <a:chOff x="2912829" y="1206854"/>
            <a:chExt cx="3461782" cy="3071423"/>
          </a:xfrm>
        </p:grpSpPr>
        <p:sp>
          <p:nvSpPr>
            <p:cNvPr id="6" name="矩形 5">
              <a:extLst>
                <a:ext uri="{FF2B5EF4-FFF2-40B4-BE49-F238E27FC236}">
                  <a16:creationId xmlns:a16="http://schemas.microsoft.com/office/drawing/2014/main" id="{DF22633B-F221-4C34-BD1C-E38740F53CEB}"/>
                </a:ext>
              </a:extLst>
            </p:cNvPr>
            <p:cNvSpPr/>
            <p:nvPr/>
          </p:nvSpPr>
          <p:spPr>
            <a:xfrm>
              <a:off x="2912829" y="3346189"/>
              <a:ext cx="3461782" cy="932088"/>
            </a:xfrm>
            <a:prstGeom prst="rect">
              <a:avLst/>
            </a:prstGeom>
            <a:solidFill>
              <a:srgbClr val="76A487"/>
            </a:solidFill>
            <a:ln w="12700" cap="flat" cmpd="sng" algn="ctr">
              <a:noFill/>
              <a:prstDash val="solid"/>
              <a:miter lim="800000"/>
            </a:ln>
            <a:effectLst/>
          </p:spPr>
          <p:txBody>
            <a:bodyPr lIns="100774" tIns="50388" rIns="100774" bIns="50388" anchor="ctr"/>
            <a:lstStyle/>
            <a:p>
              <a:pPr algn="ctr">
                <a:lnSpc>
                  <a:spcPct val="130000"/>
                </a:lnSpc>
                <a:defRPr/>
              </a:pPr>
              <a:r>
                <a:rPr lang="zh-CN" altLang="en-US" sz="1600" kern="0" dirty="0">
                  <a:solidFill>
                    <a:srgbClr val="F9F9F9"/>
                  </a:solidFill>
                  <a:latin typeface="微软雅黑" pitchFamily="34" charset="-122"/>
                  <a:ea typeface="微软雅黑" pitchFamily="34" charset="-122"/>
                </a:rPr>
                <a:t>标题</a:t>
              </a:r>
              <a:endParaRPr lang="en-US" altLang="zh-CN" sz="16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endParaRPr lang="en-US" altLang="zh-CN" sz="15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p:txBody>
        </p:sp>
        <p:sp>
          <p:nvSpPr>
            <p:cNvPr id="10" name="矩形 9">
              <a:extLst>
                <a:ext uri="{FF2B5EF4-FFF2-40B4-BE49-F238E27FC236}">
                  <a16:creationId xmlns:a16="http://schemas.microsoft.com/office/drawing/2014/main" id="{B01903FD-628B-480B-A057-D4B89F65582C}"/>
                </a:ext>
              </a:extLst>
            </p:cNvPr>
            <p:cNvSpPr/>
            <p:nvPr/>
          </p:nvSpPr>
          <p:spPr>
            <a:xfrm>
              <a:off x="2912830" y="1206854"/>
              <a:ext cx="3461781" cy="20868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lIns="100774" tIns="50388" rIns="100774" bIns="50388" anchor="ctr"/>
            <a:lstStyle/>
            <a:p>
              <a:pPr algn="ctr">
                <a:lnSpc>
                  <a:spcPct val="130000"/>
                </a:lnSpc>
                <a:defRPr/>
              </a:pPr>
              <a:endParaRPr lang="zh-CN" altLang="en-US" sz="1500" kern="0" dirty="0">
                <a:solidFill>
                  <a:srgbClr val="F9F9F9"/>
                </a:solidFill>
                <a:latin typeface="微软雅黑" pitchFamily="34" charset="-122"/>
                <a:ea typeface="微软雅黑" pitchFamily="34" charset="-122"/>
              </a:endParaRPr>
            </a:p>
          </p:txBody>
        </p:sp>
      </p:grpSp>
      <p:sp>
        <p:nvSpPr>
          <p:cNvPr id="11" name="圆角矩形 44">
            <a:extLst>
              <a:ext uri="{FF2B5EF4-FFF2-40B4-BE49-F238E27FC236}">
                <a16:creationId xmlns:a16="http://schemas.microsoft.com/office/drawing/2014/main" id="{4B7308D7-A790-4A6F-A9F7-B759FD280802}"/>
              </a:ext>
            </a:extLst>
          </p:cNvPr>
          <p:cNvSpPr/>
          <p:nvPr/>
        </p:nvSpPr>
        <p:spPr bwMode="auto">
          <a:xfrm>
            <a:off x="6715479" y="4690856"/>
            <a:ext cx="4356024" cy="827180"/>
          </a:xfrm>
          <a:prstGeom prst="roundRect">
            <a:avLst>
              <a:gd name="adj" fmla="val 7848"/>
            </a:avLst>
          </a:prstGeom>
          <a:solidFill>
            <a:srgbClr val="76A48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2" name="矩形 87">
            <a:extLst>
              <a:ext uri="{FF2B5EF4-FFF2-40B4-BE49-F238E27FC236}">
                <a16:creationId xmlns:a16="http://schemas.microsoft.com/office/drawing/2014/main" id="{E846EC85-BA4F-4260-9EA9-7CBB8A569AC8}"/>
              </a:ext>
            </a:extLst>
          </p:cNvPr>
          <p:cNvSpPr>
            <a:spLocks noChangeArrowheads="1"/>
          </p:cNvSpPr>
          <p:nvPr/>
        </p:nvSpPr>
        <p:spPr bwMode="auto">
          <a:xfrm>
            <a:off x="6823046" y="4856786"/>
            <a:ext cx="4256396" cy="461665"/>
          </a:xfrm>
          <a:prstGeom prst="rect">
            <a:avLst/>
          </a:prstGeom>
          <a:solidFill>
            <a:srgbClr val="76A487"/>
          </a:solidFill>
          <a:ln w="9525">
            <a:noFill/>
            <a:miter lim="800000"/>
            <a:headEnd/>
            <a:tailEnd/>
          </a:ln>
        </p:spPr>
        <p:txBody>
          <a:bodyPr wrap="square">
            <a:spAutoFit/>
          </a:bodyPr>
          <a:lstStyle/>
          <a:p>
            <a:pPr eaLnBrk="0" fontAlgn="ctr" hangingPunct="0">
              <a:buClr>
                <a:srgbClr val="FF0000"/>
              </a:buClr>
              <a:buSzPct val="70000"/>
            </a:pPr>
            <a:r>
              <a:rPr lang="zh-CN" altLang="en-US" sz="1200" b="1" dirty="0">
                <a:solidFill>
                  <a:schemeClr val="bg1"/>
                </a:solidFill>
                <a:latin typeface="微软雅黑" panose="020B0503020204020204" pitchFamily="34" charset="-122"/>
                <a:ea typeface="微软雅黑" panose="020B0503020204020204" pitchFamily="34" charset="-122"/>
              </a:rPr>
              <a:t>目标内涵一</a:t>
            </a:r>
            <a:r>
              <a:rPr lang="zh-CN" altLang="en-US" sz="1200" dirty="0">
                <a:solidFill>
                  <a:schemeClr val="bg1"/>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13" name="圆角矩形 48">
            <a:extLst>
              <a:ext uri="{FF2B5EF4-FFF2-40B4-BE49-F238E27FC236}">
                <a16:creationId xmlns:a16="http://schemas.microsoft.com/office/drawing/2014/main" id="{F999072D-A92D-4029-9A5E-219BC91CEBB9}"/>
              </a:ext>
            </a:extLst>
          </p:cNvPr>
          <p:cNvSpPr/>
          <p:nvPr/>
        </p:nvSpPr>
        <p:spPr bwMode="auto">
          <a:xfrm>
            <a:off x="6715478" y="3489651"/>
            <a:ext cx="4356024" cy="827180"/>
          </a:xfrm>
          <a:prstGeom prst="roundRect">
            <a:avLst>
              <a:gd name="adj" fmla="val 7848"/>
            </a:avLst>
          </a:prstGeom>
          <a:solidFill>
            <a:srgbClr val="76A48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4" name="矩形 87">
            <a:extLst>
              <a:ext uri="{FF2B5EF4-FFF2-40B4-BE49-F238E27FC236}">
                <a16:creationId xmlns:a16="http://schemas.microsoft.com/office/drawing/2014/main" id="{BE7D8900-B987-46BA-9232-DFAAFF7C9358}"/>
              </a:ext>
            </a:extLst>
          </p:cNvPr>
          <p:cNvSpPr>
            <a:spLocks noChangeArrowheads="1"/>
          </p:cNvSpPr>
          <p:nvPr/>
        </p:nvSpPr>
        <p:spPr bwMode="auto">
          <a:xfrm>
            <a:off x="6810754" y="3706063"/>
            <a:ext cx="4102180" cy="461665"/>
          </a:xfrm>
          <a:prstGeom prst="rect">
            <a:avLst/>
          </a:prstGeom>
          <a:solidFill>
            <a:srgbClr val="76A487"/>
          </a:solidFill>
          <a:ln w="9525">
            <a:noFill/>
            <a:miter lim="800000"/>
            <a:headEnd/>
            <a:tailEnd/>
          </a:ln>
        </p:spPr>
        <p:txBody>
          <a:bodyPr wrap="square">
            <a:spAutoFit/>
          </a:bodyPr>
          <a:lstStyle/>
          <a:p>
            <a:pPr eaLnBrk="0" fontAlgn="ctr" hangingPunct="0">
              <a:buClr>
                <a:srgbClr val="FF0000"/>
              </a:buClr>
              <a:buSzPct val="70000"/>
            </a:pPr>
            <a:r>
              <a:rPr lang="zh-CN" altLang="en-US" sz="1200" b="1" dirty="0">
                <a:solidFill>
                  <a:schemeClr val="bg1"/>
                </a:solidFill>
                <a:latin typeface="微软雅黑" panose="020B0503020204020204" pitchFamily="34" charset="-122"/>
                <a:ea typeface="微软雅黑" panose="020B0503020204020204" pitchFamily="34" charset="-122"/>
              </a:rPr>
              <a:t>目标内涵一</a:t>
            </a:r>
            <a:r>
              <a:rPr lang="zh-CN" altLang="en-US" sz="1200" dirty="0">
                <a:solidFill>
                  <a:schemeClr val="bg1"/>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15" name="圆角矩形 50">
            <a:extLst>
              <a:ext uri="{FF2B5EF4-FFF2-40B4-BE49-F238E27FC236}">
                <a16:creationId xmlns:a16="http://schemas.microsoft.com/office/drawing/2014/main" id="{DBE8D929-D9A9-4996-BDB7-2C33E41FEF3D}"/>
              </a:ext>
            </a:extLst>
          </p:cNvPr>
          <p:cNvSpPr/>
          <p:nvPr/>
        </p:nvSpPr>
        <p:spPr bwMode="auto">
          <a:xfrm>
            <a:off x="6715479" y="2337523"/>
            <a:ext cx="4356024" cy="827180"/>
          </a:xfrm>
          <a:prstGeom prst="roundRect">
            <a:avLst>
              <a:gd name="adj" fmla="val 7848"/>
            </a:avLst>
          </a:prstGeom>
          <a:solidFill>
            <a:srgbClr val="76A48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6" name="矩形 87">
            <a:extLst>
              <a:ext uri="{FF2B5EF4-FFF2-40B4-BE49-F238E27FC236}">
                <a16:creationId xmlns:a16="http://schemas.microsoft.com/office/drawing/2014/main" id="{681DFCF0-B2B7-4BDE-92A3-670A6C160262}"/>
              </a:ext>
            </a:extLst>
          </p:cNvPr>
          <p:cNvSpPr>
            <a:spLocks noChangeArrowheads="1"/>
          </p:cNvSpPr>
          <p:nvPr/>
        </p:nvSpPr>
        <p:spPr bwMode="auto">
          <a:xfrm>
            <a:off x="6881120" y="2502872"/>
            <a:ext cx="4037008" cy="461665"/>
          </a:xfrm>
          <a:prstGeom prst="rect">
            <a:avLst/>
          </a:prstGeom>
          <a:solidFill>
            <a:srgbClr val="76A487"/>
          </a:solidFill>
          <a:ln w="9525">
            <a:noFill/>
            <a:miter lim="800000"/>
            <a:headEnd/>
            <a:tailEnd/>
          </a:ln>
        </p:spPr>
        <p:txBody>
          <a:bodyPr wrap="square">
            <a:spAutoFit/>
          </a:bodyPr>
          <a:lstStyle/>
          <a:p>
            <a:pPr eaLnBrk="0" fontAlgn="ctr" hangingPunct="0">
              <a:buClr>
                <a:srgbClr val="FF0000"/>
              </a:buClr>
              <a:buSzPct val="70000"/>
            </a:pPr>
            <a:r>
              <a:rPr lang="zh-CN" altLang="en-US" sz="1200" b="1" dirty="0">
                <a:solidFill>
                  <a:schemeClr val="bg1"/>
                </a:solidFill>
                <a:latin typeface="微软雅黑" panose="020B0503020204020204" pitchFamily="34" charset="-122"/>
                <a:ea typeface="微软雅黑" panose="020B0503020204020204" pitchFamily="34" charset="-122"/>
              </a:rPr>
              <a:t>目标内涵一</a:t>
            </a:r>
            <a:r>
              <a:rPr lang="zh-CN" altLang="en-US" sz="1200" dirty="0">
                <a:solidFill>
                  <a:schemeClr val="bg1"/>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Tree>
    <p:extLst>
      <p:ext uri="{BB962C8B-B14F-4D97-AF65-F5344CB8AC3E}">
        <p14:creationId xmlns:p14="http://schemas.microsoft.com/office/powerpoint/2010/main" val="35955617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nodePh="1">
                                  <p:stCondLst>
                                    <p:cond delay="0"/>
                                  </p:stCondLst>
                                  <p:endCondLst>
                                    <p:cond evt="begin" delay="0">
                                      <p:tn val="15"/>
                                    </p:cond>
                                  </p:end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300"/>
                                        <p:tgtEl>
                                          <p:spTgt spid="1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300"/>
                                        <p:tgtEl>
                                          <p:spTgt spid="16"/>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300"/>
                                        <p:tgtEl>
                                          <p:spTgt spid="14"/>
                                        </p:tgtEl>
                                      </p:cBhvr>
                                    </p:animEffect>
                                  </p:childTnLst>
                                </p:cTn>
                              </p:par>
                              <p:par>
                                <p:cTn id="25" presetID="22" presetClass="entr" presetSubtype="8" fill="hold" grpId="0" nodeType="withEffect" nodePh="1">
                                  <p:stCondLst>
                                    <p:cond delay="0"/>
                                  </p:stCondLst>
                                  <p:endCondLst>
                                    <p:cond evt="begin" delay="0">
                                      <p:tn val="25"/>
                                    </p:cond>
                                  </p:end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300"/>
                                        <p:tgtEl>
                                          <p:spTgt spid="13"/>
                                        </p:tgtEl>
                                      </p:cBhvr>
                                    </p:animEffect>
                                  </p:childTnLst>
                                </p:cTn>
                              </p:par>
                            </p:childTnLst>
                          </p:cTn>
                        </p:par>
                        <p:par>
                          <p:cTn id="28" fill="hold">
                            <p:stCondLst>
                              <p:cond delay="21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300"/>
                                        <p:tgtEl>
                                          <p:spTgt spid="12"/>
                                        </p:tgtEl>
                                      </p:cBhvr>
                                    </p:animEffect>
                                  </p:childTnLst>
                                </p:cTn>
                              </p:par>
                              <p:par>
                                <p:cTn id="32" presetID="22" presetClass="entr" presetSubtype="8" fill="hold" grpId="0" nodeType="withEffect" nodePh="1">
                                  <p:stCondLst>
                                    <p:cond delay="0"/>
                                  </p:stCondLst>
                                  <p:endCondLst>
                                    <p:cond evt="begin" delay="0">
                                      <p:tn val="32"/>
                                    </p:cond>
                                  </p:end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grpSp>
        <p:nvGrpSpPr>
          <p:cNvPr id="5" name="组合 4">
            <a:extLst>
              <a:ext uri="{FF2B5EF4-FFF2-40B4-BE49-F238E27FC236}">
                <a16:creationId xmlns:a16="http://schemas.microsoft.com/office/drawing/2014/main" id="{69F297ED-4593-4D00-BD14-674515834B44}"/>
              </a:ext>
            </a:extLst>
          </p:cNvPr>
          <p:cNvGrpSpPr/>
          <p:nvPr/>
        </p:nvGrpSpPr>
        <p:grpSpPr>
          <a:xfrm>
            <a:off x="4534789" y="2257503"/>
            <a:ext cx="5679535" cy="825868"/>
            <a:chOff x="3905886" y="1363363"/>
            <a:chExt cx="4385998" cy="729791"/>
          </a:xfrm>
          <a:solidFill>
            <a:srgbClr val="76A487"/>
          </a:solidFill>
          <a:effectLst/>
        </p:grpSpPr>
        <p:sp>
          <p:nvSpPr>
            <p:cNvPr id="6" name="任意多边形 18">
              <a:extLst>
                <a:ext uri="{FF2B5EF4-FFF2-40B4-BE49-F238E27FC236}">
                  <a16:creationId xmlns:a16="http://schemas.microsoft.com/office/drawing/2014/main" id="{304BC031-1879-4719-A3D0-02635F70AF0B}"/>
                </a:ext>
              </a:extLst>
            </p:cNvPr>
            <p:cNvSpPr/>
            <p:nvPr/>
          </p:nvSpPr>
          <p:spPr>
            <a:xfrm>
              <a:off x="3905886" y="1363363"/>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0" name="文本框 30">
              <a:extLst>
                <a:ext uri="{FF2B5EF4-FFF2-40B4-BE49-F238E27FC236}">
                  <a16:creationId xmlns:a16="http://schemas.microsoft.com/office/drawing/2014/main" id="{920C949B-B335-4E94-9FF3-D2EAC53A34C7}"/>
                </a:ext>
              </a:extLst>
            </p:cNvPr>
            <p:cNvSpPr txBox="1"/>
            <p:nvPr/>
          </p:nvSpPr>
          <p:spPr>
            <a:xfrm>
              <a:off x="4322011" y="1392043"/>
              <a:ext cx="3149219" cy="619075"/>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1" name="组合 10">
            <a:extLst>
              <a:ext uri="{FF2B5EF4-FFF2-40B4-BE49-F238E27FC236}">
                <a16:creationId xmlns:a16="http://schemas.microsoft.com/office/drawing/2014/main" id="{A138145D-9607-4E2B-ACDD-C981CCDF8CD2}"/>
              </a:ext>
            </a:extLst>
          </p:cNvPr>
          <p:cNvGrpSpPr/>
          <p:nvPr/>
        </p:nvGrpSpPr>
        <p:grpSpPr>
          <a:xfrm>
            <a:off x="4534789" y="3203143"/>
            <a:ext cx="5679535" cy="831880"/>
            <a:chOff x="3905886" y="2199001"/>
            <a:chExt cx="4385998" cy="735104"/>
          </a:xfrm>
          <a:solidFill>
            <a:srgbClr val="76A487"/>
          </a:solidFill>
          <a:effectLst/>
        </p:grpSpPr>
        <p:sp>
          <p:nvSpPr>
            <p:cNvPr id="12" name="任意多边形 21">
              <a:extLst>
                <a:ext uri="{FF2B5EF4-FFF2-40B4-BE49-F238E27FC236}">
                  <a16:creationId xmlns:a16="http://schemas.microsoft.com/office/drawing/2014/main" id="{510F7A98-27EB-4571-8204-3FD93392C799}"/>
                </a:ext>
              </a:extLst>
            </p:cNvPr>
            <p:cNvSpPr/>
            <p:nvPr/>
          </p:nvSpPr>
          <p:spPr>
            <a:xfrm>
              <a:off x="3905886" y="2204314"/>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3" name="文本框 31">
              <a:extLst>
                <a:ext uri="{FF2B5EF4-FFF2-40B4-BE49-F238E27FC236}">
                  <a16:creationId xmlns:a16="http://schemas.microsoft.com/office/drawing/2014/main" id="{31A8696B-20CF-450C-957A-EAAEA6118456}"/>
                </a:ext>
              </a:extLst>
            </p:cNvPr>
            <p:cNvSpPr txBox="1"/>
            <p:nvPr/>
          </p:nvSpPr>
          <p:spPr>
            <a:xfrm>
              <a:off x="4322011" y="2199001"/>
              <a:ext cx="3149219" cy="652732"/>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4" name="组合 13">
            <a:extLst>
              <a:ext uri="{FF2B5EF4-FFF2-40B4-BE49-F238E27FC236}">
                <a16:creationId xmlns:a16="http://schemas.microsoft.com/office/drawing/2014/main" id="{3C1AD83F-26B9-4397-8DCF-9A635350EB0F}"/>
              </a:ext>
            </a:extLst>
          </p:cNvPr>
          <p:cNvGrpSpPr/>
          <p:nvPr/>
        </p:nvGrpSpPr>
        <p:grpSpPr>
          <a:xfrm>
            <a:off x="4534789" y="4141132"/>
            <a:ext cx="5679535" cy="825867"/>
            <a:chOff x="3905886" y="3027867"/>
            <a:chExt cx="4385998" cy="729791"/>
          </a:xfrm>
          <a:solidFill>
            <a:srgbClr val="76A487"/>
          </a:solidFill>
          <a:effectLst/>
        </p:grpSpPr>
        <p:sp>
          <p:nvSpPr>
            <p:cNvPr id="15" name="任意多边形 24">
              <a:extLst>
                <a:ext uri="{FF2B5EF4-FFF2-40B4-BE49-F238E27FC236}">
                  <a16:creationId xmlns:a16="http://schemas.microsoft.com/office/drawing/2014/main" id="{D578B136-91DF-436C-B1FF-94B489B300D9}"/>
                </a:ext>
              </a:extLst>
            </p:cNvPr>
            <p:cNvSpPr/>
            <p:nvPr/>
          </p:nvSpPr>
          <p:spPr>
            <a:xfrm>
              <a:off x="3905886" y="3027867"/>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6" name="文本框 32">
              <a:extLst>
                <a:ext uri="{FF2B5EF4-FFF2-40B4-BE49-F238E27FC236}">
                  <a16:creationId xmlns:a16="http://schemas.microsoft.com/office/drawing/2014/main" id="{0F769FE1-F9B7-464D-A867-3DF370885201}"/>
                </a:ext>
              </a:extLst>
            </p:cNvPr>
            <p:cNvSpPr txBox="1"/>
            <p:nvPr/>
          </p:nvSpPr>
          <p:spPr>
            <a:xfrm>
              <a:off x="4322011" y="3028124"/>
              <a:ext cx="3149219" cy="619076"/>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7" name="组合 16">
            <a:extLst>
              <a:ext uri="{FF2B5EF4-FFF2-40B4-BE49-F238E27FC236}">
                <a16:creationId xmlns:a16="http://schemas.microsoft.com/office/drawing/2014/main" id="{D5FCFD3F-2377-43DD-9807-86AA1D620083}"/>
              </a:ext>
            </a:extLst>
          </p:cNvPr>
          <p:cNvGrpSpPr/>
          <p:nvPr/>
        </p:nvGrpSpPr>
        <p:grpSpPr>
          <a:xfrm>
            <a:off x="4534789" y="5092799"/>
            <a:ext cx="5679535" cy="825868"/>
            <a:chOff x="3905886" y="3868819"/>
            <a:chExt cx="4385998" cy="729791"/>
          </a:xfrm>
          <a:solidFill>
            <a:srgbClr val="76A487"/>
          </a:solidFill>
          <a:effectLst/>
        </p:grpSpPr>
        <p:sp>
          <p:nvSpPr>
            <p:cNvPr id="18" name="任意多边形 27">
              <a:extLst>
                <a:ext uri="{FF2B5EF4-FFF2-40B4-BE49-F238E27FC236}">
                  <a16:creationId xmlns:a16="http://schemas.microsoft.com/office/drawing/2014/main" id="{5C71BEE8-B391-4377-B372-17C020693048}"/>
                </a:ext>
              </a:extLst>
            </p:cNvPr>
            <p:cNvSpPr/>
            <p:nvPr/>
          </p:nvSpPr>
          <p:spPr>
            <a:xfrm>
              <a:off x="3905886" y="3868819"/>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9" name="文本框 33">
              <a:extLst>
                <a:ext uri="{FF2B5EF4-FFF2-40B4-BE49-F238E27FC236}">
                  <a16:creationId xmlns:a16="http://schemas.microsoft.com/office/drawing/2014/main" id="{CC48D38A-59CD-492C-B9D6-8C346B861699}"/>
                </a:ext>
              </a:extLst>
            </p:cNvPr>
            <p:cNvSpPr txBox="1"/>
            <p:nvPr/>
          </p:nvSpPr>
          <p:spPr>
            <a:xfrm>
              <a:off x="4322011" y="3885897"/>
              <a:ext cx="3149219" cy="652732"/>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0" name="组合 19">
            <a:extLst>
              <a:ext uri="{FF2B5EF4-FFF2-40B4-BE49-F238E27FC236}">
                <a16:creationId xmlns:a16="http://schemas.microsoft.com/office/drawing/2014/main" id="{D9798990-89C6-43A1-B782-2E8E2C1B4998}"/>
              </a:ext>
            </a:extLst>
          </p:cNvPr>
          <p:cNvGrpSpPr/>
          <p:nvPr/>
        </p:nvGrpSpPr>
        <p:grpSpPr>
          <a:xfrm>
            <a:off x="2266101" y="3209160"/>
            <a:ext cx="2422018" cy="825867"/>
            <a:chOff x="2153902" y="2204314"/>
            <a:chExt cx="1870393" cy="729791"/>
          </a:xfrm>
          <a:solidFill>
            <a:srgbClr val="76A487"/>
          </a:solidFill>
          <a:effectLst/>
        </p:grpSpPr>
        <p:sp>
          <p:nvSpPr>
            <p:cNvPr id="21" name="五边形 30">
              <a:extLst>
                <a:ext uri="{FF2B5EF4-FFF2-40B4-BE49-F238E27FC236}">
                  <a16:creationId xmlns:a16="http://schemas.microsoft.com/office/drawing/2014/main" id="{4CE1C60A-7155-42AF-8C23-EF57DD9226AC}"/>
                </a:ext>
              </a:extLst>
            </p:cNvPr>
            <p:cNvSpPr/>
            <p:nvPr/>
          </p:nvSpPr>
          <p:spPr>
            <a:xfrm>
              <a:off x="2153902" y="2204314"/>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22" name="文本框 34">
              <a:extLst>
                <a:ext uri="{FF2B5EF4-FFF2-40B4-BE49-F238E27FC236}">
                  <a16:creationId xmlns:a16="http://schemas.microsoft.com/office/drawing/2014/main" id="{8994C36B-23D6-4FFD-9B5F-5DD17FC08420}"/>
                </a:ext>
              </a:extLst>
            </p:cNvPr>
            <p:cNvSpPr txBox="1"/>
            <p:nvPr/>
          </p:nvSpPr>
          <p:spPr>
            <a:xfrm>
              <a:off x="2354958" y="2282126"/>
              <a:ext cx="1579926" cy="603778"/>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具体文本内容</a:t>
              </a:r>
            </a:p>
          </p:txBody>
        </p:sp>
      </p:grpSp>
      <p:grpSp>
        <p:nvGrpSpPr>
          <p:cNvPr id="23" name="组合 22">
            <a:extLst>
              <a:ext uri="{FF2B5EF4-FFF2-40B4-BE49-F238E27FC236}">
                <a16:creationId xmlns:a16="http://schemas.microsoft.com/office/drawing/2014/main" id="{FC5393BD-5207-4517-A1E4-AD2FC6AB3687}"/>
              </a:ext>
            </a:extLst>
          </p:cNvPr>
          <p:cNvGrpSpPr/>
          <p:nvPr/>
        </p:nvGrpSpPr>
        <p:grpSpPr>
          <a:xfrm>
            <a:off x="2266101" y="4141133"/>
            <a:ext cx="2422018" cy="825867"/>
            <a:chOff x="2153902" y="3027867"/>
            <a:chExt cx="1870393" cy="729791"/>
          </a:xfrm>
          <a:solidFill>
            <a:srgbClr val="76A487"/>
          </a:solidFill>
          <a:effectLst/>
        </p:grpSpPr>
        <p:sp>
          <p:nvSpPr>
            <p:cNvPr id="24" name="五边形 37">
              <a:extLst>
                <a:ext uri="{FF2B5EF4-FFF2-40B4-BE49-F238E27FC236}">
                  <a16:creationId xmlns:a16="http://schemas.microsoft.com/office/drawing/2014/main" id="{427D5A0A-BF4B-47E3-B06F-C2E65A02F722}"/>
                </a:ext>
              </a:extLst>
            </p:cNvPr>
            <p:cNvSpPr/>
            <p:nvPr/>
          </p:nvSpPr>
          <p:spPr>
            <a:xfrm>
              <a:off x="2153902" y="3027867"/>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25" name="文本框 35">
              <a:extLst>
                <a:ext uri="{FF2B5EF4-FFF2-40B4-BE49-F238E27FC236}">
                  <a16:creationId xmlns:a16="http://schemas.microsoft.com/office/drawing/2014/main" id="{E6BC7B61-4C72-4DE9-82DE-F78DAECF4680}"/>
                </a:ext>
              </a:extLst>
            </p:cNvPr>
            <p:cNvSpPr txBox="1"/>
            <p:nvPr/>
          </p:nvSpPr>
          <p:spPr>
            <a:xfrm>
              <a:off x="2354958" y="3142411"/>
              <a:ext cx="1579926" cy="603777"/>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点击插入具体</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文本内容</a:t>
              </a:r>
            </a:p>
          </p:txBody>
        </p:sp>
      </p:grpSp>
      <p:grpSp>
        <p:nvGrpSpPr>
          <p:cNvPr id="26" name="组合 25">
            <a:extLst>
              <a:ext uri="{FF2B5EF4-FFF2-40B4-BE49-F238E27FC236}">
                <a16:creationId xmlns:a16="http://schemas.microsoft.com/office/drawing/2014/main" id="{E701DDEA-89B1-4DDD-8F3C-3105C8BA053B}"/>
              </a:ext>
            </a:extLst>
          </p:cNvPr>
          <p:cNvGrpSpPr/>
          <p:nvPr/>
        </p:nvGrpSpPr>
        <p:grpSpPr>
          <a:xfrm>
            <a:off x="2266101" y="5092795"/>
            <a:ext cx="2422018" cy="825867"/>
            <a:chOff x="2153902" y="3868819"/>
            <a:chExt cx="1870393" cy="729791"/>
          </a:xfrm>
          <a:solidFill>
            <a:srgbClr val="76A487"/>
          </a:solidFill>
          <a:effectLst/>
        </p:grpSpPr>
        <p:sp>
          <p:nvSpPr>
            <p:cNvPr id="27" name="五边形 40">
              <a:extLst>
                <a:ext uri="{FF2B5EF4-FFF2-40B4-BE49-F238E27FC236}">
                  <a16:creationId xmlns:a16="http://schemas.microsoft.com/office/drawing/2014/main" id="{319224F9-07C0-4438-99AF-7CE627E4A237}"/>
                </a:ext>
              </a:extLst>
            </p:cNvPr>
            <p:cNvSpPr/>
            <p:nvPr/>
          </p:nvSpPr>
          <p:spPr>
            <a:xfrm>
              <a:off x="2153902" y="3868819"/>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28" name="文本框 36">
              <a:extLst>
                <a:ext uri="{FF2B5EF4-FFF2-40B4-BE49-F238E27FC236}">
                  <a16:creationId xmlns:a16="http://schemas.microsoft.com/office/drawing/2014/main" id="{68B230A8-2B79-409E-8A70-01CF672D4D5D}"/>
                </a:ext>
              </a:extLst>
            </p:cNvPr>
            <p:cNvSpPr txBox="1"/>
            <p:nvPr/>
          </p:nvSpPr>
          <p:spPr>
            <a:xfrm>
              <a:off x="2354958" y="3954364"/>
              <a:ext cx="1579926" cy="603778"/>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具体文本内容</a:t>
              </a:r>
            </a:p>
          </p:txBody>
        </p:sp>
      </p:grpSp>
      <p:grpSp>
        <p:nvGrpSpPr>
          <p:cNvPr id="29" name="组合 28">
            <a:extLst>
              <a:ext uri="{FF2B5EF4-FFF2-40B4-BE49-F238E27FC236}">
                <a16:creationId xmlns:a16="http://schemas.microsoft.com/office/drawing/2014/main" id="{89094DEB-DACA-4137-9FBF-1BDC8403C75E}"/>
              </a:ext>
            </a:extLst>
          </p:cNvPr>
          <p:cNvGrpSpPr/>
          <p:nvPr/>
        </p:nvGrpSpPr>
        <p:grpSpPr>
          <a:xfrm>
            <a:off x="2266101" y="2257500"/>
            <a:ext cx="2422018" cy="825867"/>
            <a:chOff x="2153902" y="1363363"/>
            <a:chExt cx="1870393" cy="729791"/>
          </a:xfrm>
          <a:solidFill>
            <a:srgbClr val="76A487"/>
          </a:solidFill>
          <a:effectLst/>
        </p:grpSpPr>
        <p:sp>
          <p:nvSpPr>
            <p:cNvPr id="30" name="五边形 43">
              <a:extLst>
                <a:ext uri="{FF2B5EF4-FFF2-40B4-BE49-F238E27FC236}">
                  <a16:creationId xmlns:a16="http://schemas.microsoft.com/office/drawing/2014/main" id="{07C74819-F9CB-4073-BAA0-1D7481B7C228}"/>
                </a:ext>
              </a:extLst>
            </p:cNvPr>
            <p:cNvSpPr/>
            <p:nvPr/>
          </p:nvSpPr>
          <p:spPr>
            <a:xfrm>
              <a:off x="2153902" y="1363363"/>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31" name="文本框 37">
              <a:extLst>
                <a:ext uri="{FF2B5EF4-FFF2-40B4-BE49-F238E27FC236}">
                  <a16:creationId xmlns:a16="http://schemas.microsoft.com/office/drawing/2014/main" id="{A694E684-EF97-4DB1-B180-F3FA541B1574}"/>
                </a:ext>
              </a:extLst>
            </p:cNvPr>
            <p:cNvSpPr txBox="1"/>
            <p:nvPr/>
          </p:nvSpPr>
          <p:spPr>
            <a:xfrm>
              <a:off x="2325960" y="1452773"/>
              <a:ext cx="1579926" cy="603778"/>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点击插入具体</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文本内容</a:t>
              </a:r>
            </a:p>
          </p:txBody>
        </p:sp>
      </p:grpSp>
    </p:spTree>
    <p:extLst>
      <p:ext uri="{BB962C8B-B14F-4D97-AF65-F5344CB8AC3E}">
        <p14:creationId xmlns:p14="http://schemas.microsoft.com/office/powerpoint/2010/main" val="40391757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2"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sp>
        <p:nvSpPr>
          <p:cNvPr id="5" name="椭圆 4">
            <a:extLst>
              <a:ext uri="{FF2B5EF4-FFF2-40B4-BE49-F238E27FC236}">
                <a16:creationId xmlns:a16="http://schemas.microsoft.com/office/drawing/2014/main" id="{73EB2C1B-7C56-4DA2-95CF-C74F86B52937}"/>
              </a:ext>
            </a:extLst>
          </p:cNvPr>
          <p:cNvSpPr/>
          <p:nvPr/>
        </p:nvSpPr>
        <p:spPr>
          <a:xfrm>
            <a:off x="16256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6" name="矩形 5">
            <a:extLst>
              <a:ext uri="{FF2B5EF4-FFF2-40B4-BE49-F238E27FC236}">
                <a16:creationId xmlns:a16="http://schemas.microsoft.com/office/drawing/2014/main" id="{246F25F0-62BA-4A59-BCB7-D262BF2441DE}"/>
              </a:ext>
            </a:extLst>
          </p:cNvPr>
          <p:cNvSpPr/>
          <p:nvPr/>
        </p:nvSpPr>
        <p:spPr>
          <a:xfrm>
            <a:off x="19685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chemeClr val="bg1"/>
                </a:solidFill>
              </a:rPr>
              <a:t>标题</a:t>
            </a:r>
          </a:p>
        </p:txBody>
      </p:sp>
      <p:sp>
        <p:nvSpPr>
          <p:cNvPr id="10" name="椭圆 9">
            <a:extLst>
              <a:ext uri="{FF2B5EF4-FFF2-40B4-BE49-F238E27FC236}">
                <a16:creationId xmlns:a16="http://schemas.microsoft.com/office/drawing/2014/main" id="{4CD5DEAB-02E6-420C-BFBD-2C6A9D229E30}"/>
              </a:ext>
            </a:extLst>
          </p:cNvPr>
          <p:cNvSpPr/>
          <p:nvPr/>
        </p:nvSpPr>
        <p:spPr>
          <a:xfrm>
            <a:off x="40640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1" name="矩形 10">
            <a:extLst>
              <a:ext uri="{FF2B5EF4-FFF2-40B4-BE49-F238E27FC236}">
                <a16:creationId xmlns:a16="http://schemas.microsoft.com/office/drawing/2014/main" id="{F5A66932-9E13-4E6E-AFBD-502AD54018A9}"/>
              </a:ext>
            </a:extLst>
          </p:cNvPr>
          <p:cNvSpPr/>
          <p:nvPr/>
        </p:nvSpPr>
        <p:spPr>
          <a:xfrm>
            <a:off x="44069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p>
        </p:txBody>
      </p:sp>
      <p:sp>
        <p:nvSpPr>
          <p:cNvPr id="12" name="椭圆 11">
            <a:extLst>
              <a:ext uri="{FF2B5EF4-FFF2-40B4-BE49-F238E27FC236}">
                <a16:creationId xmlns:a16="http://schemas.microsoft.com/office/drawing/2014/main" id="{7594F986-4BF7-46F3-AB06-A02B950B89E1}"/>
              </a:ext>
            </a:extLst>
          </p:cNvPr>
          <p:cNvSpPr/>
          <p:nvPr/>
        </p:nvSpPr>
        <p:spPr>
          <a:xfrm>
            <a:off x="65024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3" name="矩形 12">
            <a:extLst>
              <a:ext uri="{FF2B5EF4-FFF2-40B4-BE49-F238E27FC236}">
                <a16:creationId xmlns:a16="http://schemas.microsoft.com/office/drawing/2014/main" id="{4CB87907-3C59-459B-AC70-6F54A98CC4C8}"/>
              </a:ext>
            </a:extLst>
          </p:cNvPr>
          <p:cNvSpPr/>
          <p:nvPr/>
        </p:nvSpPr>
        <p:spPr>
          <a:xfrm>
            <a:off x="68453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p>
        </p:txBody>
      </p:sp>
      <p:sp>
        <p:nvSpPr>
          <p:cNvPr id="14" name="椭圆 13">
            <a:extLst>
              <a:ext uri="{FF2B5EF4-FFF2-40B4-BE49-F238E27FC236}">
                <a16:creationId xmlns:a16="http://schemas.microsoft.com/office/drawing/2014/main" id="{ABD4DC62-0AE7-4A9A-86CC-591D6072BD61}"/>
              </a:ext>
            </a:extLst>
          </p:cNvPr>
          <p:cNvSpPr/>
          <p:nvPr/>
        </p:nvSpPr>
        <p:spPr>
          <a:xfrm>
            <a:off x="89408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5" name="矩形 14">
            <a:extLst>
              <a:ext uri="{FF2B5EF4-FFF2-40B4-BE49-F238E27FC236}">
                <a16:creationId xmlns:a16="http://schemas.microsoft.com/office/drawing/2014/main" id="{354D77B0-3E8D-4001-B093-117428319C36}"/>
              </a:ext>
            </a:extLst>
          </p:cNvPr>
          <p:cNvSpPr/>
          <p:nvPr/>
        </p:nvSpPr>
        <p:spPr>
          <a:xfrm>
            <a:off x="92837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p>
        </p:txBody>
      </p:sp>
      <p:sp>
        <p:nvSpPr>
          <p:cNvPr id="16" name="矩形 15">
            <a:extLst>
              <a:ext uri="{FF2B5EF4-FFF2-40B4-BE49-F238E27FC236}">
                <a16:creationId xmlns:a16="http://schemas.microsoft.com/office/drawing/2014/main" id="{9AC54870-0972-489E-BB02-0DFDD6151724}"/>
              </a:ext>
            </a:extLst>
          </p:cNvPr>
          <p:cNvSpPr>
            <a:spLocks noChangeArrowheads="1"/>
          </p:cNvSpPr>
          <p:nvPr/>
        </p:nvSpPr>
        <p:spPr bwMode="auto">
          <a:xfrm>
            <a:off x="11414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矩形 17">
            <a:extLst>
              <a:ext uri="{FF2B5EF4-FFF2-40B4-BE49-F238E27FC236}">
                <a16:creationId xmlns:a16="http://schemas.microsoft.com/office/drawing/2014/main" id="{1CA6A2D1-AF06-4A18-AB76-311B07231933}"/>
              </a:ext>
            </a:extLst>
          </p:cNvPr>
          <p:cNvSpPr>
            <a:spLocks noChangeArrowheads="1"/>
          </p:cNvSpPr>
          <p:nvPr/>
        </p:nvSpPr>
        <p:spPr bwMode="auto">
          <a:xfrm>
            <a:off x="35798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矩形 17">
            <a:extLst>
              <a:ext uri="{FF2B5EF4-FFF2-40B4-BE49-F238E27FC236}">
                <a16:creationId xmlns:a16="http://schemas.microsoft.com/office/drawing/2014/main" id="{58CFD9A6-4EC7-48B4-86F5-6820EB3C66AE}"/>
              </a:ext>
            </a:extLst>
          </p:cNvPr>
          <p:cNvSpPr>
            <a:spLocks noChangeArrowheads="1"/>
          </p:cNvSpPr>
          <p:nvPr/>
        </p:nvSpPr>
        <p:spPr bwMode="auto">
          <a:xfrm>
            <a:off x="60182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矩形 18">
            <a:extLst>
              <a:ext uri="{FF2B5EF4-FFF2-40B4-BE49-F238E27FC236}">
                <a16:creationId xmlns:a16="http://schemas.microsoft.com/office/drawing/2014/main" id="{64089D05-9AE6-4AF9-8A16-F5BC80822C53}"/>
              </a:ext>
            </a:extLst>
          </p:cNvPr>
          <p:cNvSpPr>
            <a:spLocks noChangeArrowheads="1"/>
          </p:cNvSpPr>
          <p:nvPr/>
        </p:nvSpPr>
        <p:spPr bwMode="auto">
          <a:xfrm>
            <a:off x="84566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20" name="Group 4">
            <a:extLst>
              <a:ext uri="{FF2B5EF4-FFF2-40B4-BE49-F238E27FC236}">
                <a16:creationId xmlns:a16="http://schemas.microsoft.com/office/drawing/2014/main" id="{7433B186-0019-453E-ADB5-E1B588784B99}"/>
              </a:ext>
            </a:extLst>
          </p:cNvPr>
          <p:cNvGrpSpPr>
            <a:grpSpLocks noChangeAspect="1"/>
          </p:cNvGrpSpPr>
          <p:nvPr/>
        </p:nvGrpSpPr>
        <p:grpSpPr bwMode="auto">
          <a:xfrm>
            <a:off x="2066973" y="2759755"/>
            <a:ext cx="723177" cy="764267"/>
            <a:chOff x="1834" y="425"/>
            <a:chExt cx="704" cy="744"/>
          </a:xfrm>
          <a:solidFill>
            <a:schemeClr val="bg1"/>
          </a:solidFill>
        </p:grpSpPr>
        <p:sp>
          <p:nvSpPr>
            <p:cNvPr id="21" name="Oval 5">
              <a:extLst>
                <a:ext uri="{FF2B5EF4-FFF2-40B4-BE49-F238E27FC236}">
                  <a16:creationId xmlns:a16="http://schemas.microsoft.com/office/drawing/2014/main" id="{7B7E9B8C-76E5-4185-880F-3D5DBEE03861}"/>
                </a:ext>
              </a:extLst>
            </p:cNvPr>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2" name="Oval 6">
              <a:extLst>
                <a:ext uri="{FF2B5EF4-FFF2-40B4-BE49-F238E27FC236}">
                  <a16:creationId xmlns:a16="http://schemas.microsoft.com/office/drawing/2014/main" id="{54B83D15-1DA1-4094-8E32-65C825DCFC84}"/>
                </a:ext>
              </a:extLst>
            </p:cNvPr>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3" name="Oval 7">
              <a:extLst>
                <a:ext uri="{FF2B5EF4-FFF2-40B4-BE49-F238E27FC236}">
                  <a16:creationId xmlns:a16="http://schemas.microsoft.com/office/drawing/2014/main" id="{778DD42C-674E-4037-AF71-70BFC8702D93}"/>
                </a:ext>
              </a:extLst>
            </p:cNvPr>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4" name="Oval 8">
              <a:extLst>
                <a:ext uri="{FF2B5EF4-FFF2-40B4-BE49-F238E27FC236}">
                  <a16:creationId xmlns:a16="http://schemas.microsoft.com/office/drawing/2014/main" id="{F41787B2-6AEB-41F7-A681-A4FCFA3B001E}"/>
                </a:ext>
              </a:extLst>
            </p:cNvPr>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5" name="Freeform 9">
              <a:extLst>
                <a:ext uri="{FF2B5EF4-FFF2-40B4-BE49-F238E27FC236}">
                  <a16:creationId xmlns:a16="http://schemas.microsoft.com/office/drawing/2014/main" id="{BAA413EE-6183-4E88-91CB-4643FCF4E3FA}"/>
                </a:ext>
              </a:extLst>
            </p:cNvPr>
            <p:cNvSpPr>
              <a:spLocks/>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26" name="Group 12">
            <a:extLst>
              <a:ext uri="{FF2B5EF4-FFF2-40B4-BE49-F238E27FC236}">
                <a16:creationId xmlns:a16="http://schemas.microsoft.com/office/drawing/2014/main" id="{14C9D68D-06AE-4CFB-B983-C134644C49DB}"/>
              </a:ext>
            </a:extLst>
          </p:cNvPr>
          <p:cNvGrpSpPr>
            <a:grpSpLocks noChangeAspect="1"/>
          </p:cNvGrpSpPr>
          <p:nvPr/>
        </p:nvGrpSpPr>
        <p:grpSpPr bwMode="auto">
          <a:xfrm>
            <a:off x="4422709" y="2753494"/>
            <a:ext cx="882782" cy="776788"/>
            <a:chOff x="3551" y="1900"/>
            <a:chExt cx="583" cy="513"/>
          </a:xfrm>
          <a:solidFill>
            <a:schemeClr val="bg1"/>
          </a:solidFill>
        </p:grpSpPr>
        <p:sp>
          <p:nvSpPr>
            <p:cNvPr id="27" name="Freeform 13">
              <a:extLst>
                <a:ext uri="{FF2B5EF4-FFF2-40B4-BE49-F238E27FC236}">
                  <a16:creationId xmlns:a16="http://schemas.microsoft.com/office/drawing/2014/main" id="{93B66CDC-71DE-47FF-868A-52749B9F4AE4}"/>
                </a:ext>
              </a:extLst>
            </p:cNvPr>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8" name="Freeform 14">
              <a:extLst>
                <a:ext uri="{FF2B5EF4-FFF2-40B4-BE49-F238E27FC236}">
                  <a16:creationId xmlns:a16="http://schemas.microsoft.com/office/drawing/2014/main" id="{FBB725EC-ECD2-4788-B304-AE856325D639}"/>
                </a:ext>
              </a:extLst>
            </p:cNvPr>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29" name="Group 17">
            <a:extLst>
              <a:ext uri="{FF2B5EF4-FFF2-40B4-BE49-F238E27FC236}">
                <a16:creationId xmlns:a16="http://schemas.microsoft.com/office/drawing/2014/main" id="{97659E98-D00B-461B-A775-33095614A16D}"/>
              </a:ext>
            </a:extLst>
          </p:cNvPr>
          <p:cNvGrpSpPr>
            <a:grpSpLocks noChangeAspect="1"/>
          </p:cNvGrpSpPr>
          <p:nvPr/>
        </p:nvGrpSpPr>
        <p:grpSpPr bwMode="auto">
          <a:xfrm>
            <a:off x="6914325" y="2733598"/>
            <a:ext cx="776350" cy="816581"/>
            <a:chOff x="4364" y="740"/>
            <a:chExt cx="1428" cy="1502"/>
          </a:xfrm>
          <a:solidFill>
            <a:schemeClr val="bg1"/>
          </a:solidFill>
        </p:grpSpPr>
        <p:sp>
          <p:nvSpPr>
            <p:cNvPr id="30" name="Freeform 18">
              <a:extLst>
                <a:ext uri="{FF2B5EF4-FFF2-40B4-BE49-F238E27FC236}">
                  <a16:creationId xmlns:a16="http://schemas.microsoft.com/office/drawing/2014/main" id="{5F60F903-9D8F-481B-BEF5-B72508677F45}"/>
                </a:ext>
              </a:extLst>
            </p:cNvPr>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1" name="Freeform 19">
              <a:extLst>
                <a:ext uri="{FF2B5EF4-FFF2-40B4-BE49-F238E27FC236}">
                  <a16:creationId xmlns:a16="http://schemas.microsoft.com/office/drawing/2014/main" id="{80ED33B5-D517-4021-8FDF-2CAC80504C02}"/>
                </a:ext>
              </a:extLst>
            </p:cNvPr>
            <p:cNvSpPr>
              <a:spLocks/>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2" name="Freeform 20">
              <a:extLst>
                <a:ext uri="{FF2B5EF4-FFF2-40B4-BE49-F238E27FC236}">
                  <a16:creationId xmlns:a16="http://schemas.microsoft.com/office/drawing/2014/main" id="{BAE30741-4981-42B0-B55D-3F4B2BD69B5A}"/>
                </a:ext>
              </a:extLst>
            </p:cNvPr>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33" name="Group 25">
            <a:extLst>
              <a:ext uri="{FF2B5EF4-FFF2-40B4-BE49-F238E27FC236}">
                <a16:creationId xmlns:a16="http://schemas.microsoft.com/office/drawing/2014/main" id="{E1AC30EE-3511-4258-A890-11C7C951E3AA}"/>
              </a:ext>
            </a:extLst>
          </p:cNvPr>
          <p:cNvGrpSpPr>
            <a:grpSpLocks noChangeAspect="1"/>
          </p:cNvGrpSpPr>
          <p:nvPr/>
        </p:nvGrpSpPr>
        <p:grpSpPr bwMode="auto">
          <a:xfrm>
            <a:off x="9361924" y="2725772"/>
            <a:ext cx="757952" cy="832233"/>
            <a:chOff x="5449" y="693"/>
            <a:chExt cx="551" cy="605"/>
          </a:xfrm>
          <a:solidFill>
            <a:schemeClr val="bg1"/>
          </a:solidFill>
        </p:grpSpPr>
        <p:sp>
          <p:nvSpPr>
            <p:cNvPr id="34" name="Freeform 26">
              <a:extLst>
                <a:ext uri="{FF2B5EF4-FFF2-40B4-BE49-F238E27FC236}">
                  <a16:creationId xmlns:a16="http://schemas.microsoft.com/office/drawing/2014/main" id="{5E125552-2EBD-4F45-873D-663009351D29}"/>
                </a:ext>
              </a:extLst>
            </p:cNvPr>
            <p:cNvSpPr>
              <a:spLocks/>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5" name="Freeform 27">
              <a:extLst>
                <a:ext uri="{FF2B5EF4-FFF2-40B4-BE49-F238E27FC236}">
                  <a16:creationId xmlns:a16="http://schemas.microsoft.com/office/drawing/2014/main" id="{E0312F40-71C1-47F7-8F9A-E43C117C0A3A}"/>
                </a:ext>
              </a:extLst>
            </p:cNvPr>
            <p:cNvSpPr>
              <a:spLocks/>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6" name="Freeform 28">
              <a:extLst>
                <a:ext uri="{FF2B5EF4-FFF2-40B4-BE49-F238E27FC236}">
                  <a16:creationId xmlns:a16="http://schemas.microsoft.com/office/drawing/2014/main" id="{66BAAFAF-8170-4394-9820-8274DE6CBEB1}"/>
                </a:ext>
              </a:extLst>
            </p:cNvPr>
            <p:cNvSpPr>
              <a:spLocks/>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7" name="Freeform 29">
              <a:extLst>
                <a:ext uri="{FF2B5EF4-FFF2-40B4-BE49-F238E27FC236}">
                  <a16:creationId xmlns:a16="http://schemas.microsoft.com/office/drawing/2014/main" id="{C525D37F-6820-41DF-9AC6-B1ACE305FBA8}"/>
                </a:ext>
              </a:extLst>
            </p:cNvPr>
            <p:cNvSpPr>
              <a:spLocks/>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8" name="Freeform 30">
              <a:extLst>
                <a:ext uri="{FF2B5EF4-FFF2-40B4-BE49-F238E27FC236}">
                  <a16:creationId xmlns:a16="http://schemas.microsoft.com/office/drawing/2014/main" id="{E2E74C71-0467-40FE-87BF-26771B58C39A}"/>
                </a:ext>
              </a:extLst>
            </p:cNvPr>
            <p:cNvSpPr>
              <a:spLocks/>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9" name="Freeform 31">
              <a:extLst>
                <a:ext uri="{FF2B5EF4-FFF2-40B4-BE49-F238E27FC236}">
                  <a16:creationId xmlns:a16="http://schemas.microsoft.com/office/drawing/2014/main" id="{0C7064B0-75CD-4D48-A74A-D670AA75C316}"/>
                </a:ext>
              </a:extLst>
            </p:cNvPr>
            <p:cNvSpPr>
              <a:spLocks/>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0" name="Freeform 32">
              <a:extLst>
                <a:ext uri="{FF2B5EF4-FFF2-40B4-BE49-F238E27FC236}">
                  <a16:creationId xmlns:a16="http://schemas.microsoft.com/office/drawing/2014/main" id="{2FD39CFB-220C-4C0F-9E45-C635EFAFF247}"/>
                </a:ext>
              </a:extLst>
            </p:cNvPr>
            <p:cNvSpPr>
              <a:spLocks/>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1" name="Freeform 33">
              <a:extLst>
                <a:ext uri="{FF2B5EF4-FFF2-40B4-BE49-F238E27FC236}">
                  <a16:creationId xmlns:a16="http://schemas.microsoft.com/office/drawing/2014/main" id="{C9579C78-4345-4443-80F1-C89DDC3B5046}"/>
                </a:ext>
              </a:extLst>
            </p:cNvPr>
            <p:cNvSpPr>
              <a:spLocks/>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2" name="Freeform 34">
              <a:extLst>
                <a:ext uri="{FF2B5EF4-FFF2-40B4-BE49-F238E27FC236}">
                  <a16:creationId xmlns:a16="http://schemas.microsoft.com/office/drawing/2014/main" id="{4FDC9C89-98E2-4130-A4E8-B5704BC9AC44}"/>
                </a:ext>
              </a:extLst>
            </p:cNvPr>
            <p:cNvSpPr>
              <a:spLocks/>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3" name="Freeform 35">
              <a:extLst>
                <a:ext uri="{FF2B5EF4-FFF2-40B4-BE49-F238E27FC236}">
                  <a16:creationId xmlns:a16="http://schemas.microsoft.com/office/drawing/2014/main" id="{D32D730A-EB9E-46D5-8E7F-E2341A3FE2E1}"/>
                </a:ext>
              </a:extLst>
            </p:cNvPr>
            <p:cNvSpPr>
              <a:spLocks/>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4" name="Freeform 36">
              <a:extLst>
                <a:ext uri="{FF2B5EF4-FFF2-40B4-BE49-F238E27FC236}">
                  <a16:creationId xmlns:a16="http://schemas.microsoft.com/office/drawing/2014/main" id="{AF3BF6EA-C92E-485A-8861-33AE428C5D36}"/>
                </a:ext>
              </a:extLst>
            </p:cNvPr>
            <p:cNvSpPr>
              <a:spLocks/>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5" name="Freeform 37">
              <a:extLst>
                <a:ext uri="{FF2B5EF4-FFF2-40B4-BE49-F238E27FC236}">
                  <a16:creationId xmlns:a16="http://schemas.microsoft.com/office/drawing/2014/main" id="{4954FA96-ED21-4D9C-87B3-C2A4E8EA0905}"/>
                </a:ext>
              </a:extLst>
            </p:cNvPr>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spTree>
    <p:extLst>
      <p:ext uri="{BB962C8B-B14F-4D97-AF65-F5344CB8AC3E}">
        <p14:creationId xmlns:p14="http://schemas.microsoft.com/office/powerpoint/2010/main" val="3887751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1000"/>
                                        <p:tgtEl>
                                          <p:spTgt spid="20"/>
                                        </p:tgtEl>
                                      </p:cBhvr>
                                    </p:animEffect>
                                    <p:anim calcmode="lin" valueType="num">
                                      <p:cBhvr>
                                        <p:cTn id="72" dur="1000" fill="hold"/>
                                        <p:tgtEl>
                                          <p:spTgt spid="20"/>
                                        </p:tgtEl>
                                        <p:attrNameLst>
                                          <p:attrName>ppt_x</p:attrName>
                                        </p:attrNameLst>
                                      </p:cBhvr>
                                      <p:tavLst>
                                        <p:tav tm="0">
                                          <p:val>
                                            <p:strVal val="#ppt_x"/>
                                          </p:val>
                                        </p:tav>
                                        <p:tav tm="100000">
                                          <p:val>
                                            <p:strVal val="#ppt_x"/>
                                          </p:val>
                                        </p:tav>
                                      </p:tavLst>
                                    </p:anim>
                                    <p:anim calcmode="lin" valueType="num">
                                      <p:cBhvr>
                                        <p:cTn id="73" dur="1000" fill="hold"/>
                                        <p:tgtEl>
                                          <p:spTgt spid="20"/>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1000"/>
                                        <p:tgtEl>
                                          <p:spTgt spid="26"/>
                                        </p:tgtEl>
                                      </p:cBhvr>
                                    </p:animEffec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1000"/>
                                        <p:tgtEl>
                                          <p:spTgt spid="33"/>
                                        </p:tgtEl>
                                      </p:cBhvr>
                                    </p:animEffect>
                                    <p:anim calcmode="lin" valueType="num">
                                      <p:cBhvr>
                                        <p:cTn id="87" dur="1000" fill="hold"/>
                                        <p:tgtEl>
                                          <p:spTgt spid="33"/>
                                        </p:tgtEl>
                                        <p:attrNameLst>
                                          <p:attrName>ppt_x</p:attrName>
                                        </p:attrNameLst>
                                      </p:cBhvr>
                                      <p:tavLst>
                                        <p:tav tm="0">
                                          <p:val>
                                            <p:strVal val="#ppt_x"/>
                                          </p:val>
                                        </p:tav>
                                        <p:tav tm="100000">
                                          <p:val>
                                            <p:strVal val="#ppt_x"/>
                                          </p:val>
                                        </p:tav>
                                      </p:tavLst>
                                    </p:anim>
                                    <p:anim calcmode="lin" valueType="num">
                                      <p:cBhvr>
                                        <p:cTn id="8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grpSp>
        <p:nvGrpSpPr>
          <p:cNvPr id="5" name="组合 4">
            <a:extLst>
              <a:ext uri="{FF2B5EF4-FFF2-40B4-BE49-F238E27FC236}">
                <a16:creationId xmlns:a16="http://schemas.microsoft.com/office/drawing/2014/main" id="{D2990D01-1EE2-43B2-82B3-DB0BBF4BCB92}"/>
              </a:ext>
            </a:extLst>
          </p:cNvPr>
          <p:cNvGrpSpPr/>
          <p:nvPr/>
        </p:nvGrpSpPr>
        <p:grpSpPr>
          <a:xfrm flipH="1">
            <a:off x="1009183" y="2491072"/>
            <a:ext cx="10349048" cy="3022304"/>
            <a:chOff x="878555" y="2491072"/>
            <a:chExt cx="10349048" cy="3022304"/>
          </a:xfrm>
        </p:grpSpPr>
        <p:sp>
          <p:nvSpPr>
            <p:cNvPr id="6" name="任意多边形 5">
              <a:extLst>
                <a:ext uri="{FF2B5EF4-FFF2-40B4-BE49-F238E27FC236}">
                  <a16:creationId xmlns:a16="http://schemas.microsoft.com/office/drawing/2014/main" id="{6151C117-E562-42CC-A35E-442CE5ADB3E8}"/>
                </a:ext>
              </a:extLst>
            </p:cNvPr>
            <p:cNvSpPr>
              <a:spLocks noChangeAspect="1"/>
            </p:cNvSpPr>
            <p:nvPr/>
          </p:nvSpPr>
          <p:spPr>
            <a:xfrm rot="9900000">
              <a:off x="1389865" y="2491072"/>
              <a:ext cx="2794000" cy="30223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任意多边形 6">
              <a:extLst>
                <a:ext uri="{FF2B5EF4-FFF2-40B4-BE49-F238E27FC236}">
                  <a16:creationId xmlns:a16="http://schemas.microsoft.com/office/drawing/2014/main" id="{B97D8C71-50F4-4DEE-927E-1EF00551C064}"/>
                </a:ext>
              </a:extLst>
            </p:cNvPr>
            <p:cNvSpPr>
              <a:spLocks noChangeAspect="1"/>
            </p:cNvSpPr>
            <p:nvPr/>
          </p:nvSpPr>
          <p:spPr>
            <a:xfrm rot="9900000">
              <a:off x="4910828" y="2491072"/>
              <a:ext cx="2795812" cy="30223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1" name="任意多边形 7">
              <a:extLst>
                <a:ext uri="{FF2B5EF4-FFF2-40B4-BE49-F238E27FC236}">
                  <a16:creationId xmlns:a16="http://schemas.microsoft.com/office/drawing/2014/main" id="{7E907D02-40F9-4A58-B99F-6D8B6CA5D82D}"/>
                </a:ext>
              </a:extLst>
            </p:cNvPr>
            <p:cNvSpPr>
              <a:spLocks noChangeAspect="1"/>
            </p:cNvSpPr>
            <p:nvPr/>
          </p:nvSpPr>
          <p:spPr>
            <a:xfrm rot="9900000">
              <a:off x="8433603" y="2491072"/>
              <a:ext cx="2794000" cy="30223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文本框 12">
              <a:extLst>
                <a:ext uri="{FF2B5EF4-FFF2-40B4-BE49-F238E27FC236}">
                  <a16:creationId xmlns:a16="http://schemas.microsoft.com/office/drawing/2014/main" id="{0C72170B-C603-4D9C-AFCA-E537372A329B}"/>
                </a:ext>
              </a:extLst>
            </p:cNvPr>
            <p:cNvSpPr txBox="1">
              <a:spLocks noChangeArrowheads="1"/>
            </p:cNvSpPr>
            <p:nvPr/>
          </p:nvSpPr>
          <p:spPr bwMode="auto">
            <a:xfrm>
              <a:off x="3438028" y="3424511"/>
              <a:ext cx="641426"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altLang="zh-CN" sz="3200" dirty="0">
                  <a:solidFill>
                    <a:schemeClr val="bg1"/>
                  </a:solidFill>
                  <a:latin typeface="Impact" pitchFamily="34" charset="0"/>
                </a:rPr>
                <a:t>01</a:t>
              </a:r>
              <a:endParaRPr lang="zh-CN" altLang="en-US" sz="3200" dirty="0">
                <a:solidFill>
                  <a:schemeClr val="bg1"/>
                </a:solidFill>
                <a:latin typeface="Impact" pitchFamily="34" charset="0"/>
              </a:endParaRPr>
            </a:p>
          </p:txBody>
        </p:sp>
        <p:sp>
          <p:nvSpPr>
            <p:cNvPr id="13" name="文本框 13">
              <a:extLst>
                <a:ext uri="{FF2B5EF4-FFF2-40B4-BE49-F238E27FC236}">
                  <a16:creationId xmlns:a16="http://schemas.microsoft.com/office/drawing/2014/main" id="{2F40F1B3-6143-44C7-8FEF-9B474C9FC9E9}"/>
                </a:ext>
              </a:extLst>
            </p:cNvPr>
            <p:cNvSpPr txBox="1">
              <a:spLocks noChangeArrowheads="1"/>
            </p:cNvSpPr>
            <p:nvPr/>
          </p:nvSpPr>
          <p:spPr bwMode="auto">
            <a:xfrm>
              <a:off x="6961975" y="3425297"/>
              <a:ext cx="697594"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altLang="zh-CN" sz="3200" dirty="0">
                  <a:solidFill>
                    <a:schemeClr val="bg1"/>
                  </a:solidFill>
                  <a:latin typeface="Impact" pitchFamily="34" charset="0"/>
                </a:rPr>
                <a:t>02</a:t>
              </a:r>
              <a:endParaRPr lang="zh-CN" altLang="en-US" sz="3200" dirty="0">
                <a:solidFill>
                  <a:schemeClr val="bg1"/>
                </a:solidFill>
                <a:latin typeface="Impact" pitchFamily="34" charset="0"/>
              </a:endParaRPr>
            </a:p>
          </p:txBody>
        </p:sp>
        <p:sp>
          <p:nvSpPr>
            <p:cNvPr id="14" name="文本框 14">
              <a:extLst>
                <a:ext uri="{FF2B5EF4-FFF2-40B4-BE49-F238E27FC236}">
                  <a16:creationId xmlns:a16="http://schemas.microsoft.com/office/drawing/2014/main" id="{F8F7F5DD-E1EB-48DE-9915-829D078B48E9}"/>
                </a:ext>
              </a:extLst>
            </p:cNvPr>
            <p:cNvSpPr txBox="1">
              <a:spLocks noChangeArrowheads="1"/>
            </p:cNvSpPr>
            <p:nvPr/>
          </p:nvSpPr>
          <p:spPr bwMode="auto">
            <a:xfrm>
              <a:off x="10469564" y="3441172"/>
              <a:ext cx="710278"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sp>
          <p:nvSpPr>
            <p:cNvPr id="15" name="文本框 15">
              <a:extLst>
                <a:ext uri="{FF2B5EF4-FFF2-40B4-BE49-F238E27FC236}">
                  <a16:creationId xmlns:a16="http://schemas.microsoft.com/office/drawing/2014/main" id="{18BC9F47-253F-43F2-BACD-578F1A3695E1}"/>
                </a:ext>
              </a:extLst>
            </p:cNvPr>
            <p:cNvSpPr txBox="1">
              <a:spLocks noChangeArrowheads="1"/>
            </p:cNvSpPr>
            <p:nvPr/>
          </p:nvSpPr>
          <p:spPr bwMode="auto">
            <a:xfrm>
              <a:off x="878555" y="3523776"/>
              <a:ext cx="2431616"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6" name="文本框 15">
              <a:extLst>
                <a:ext uri="{FF2B5EF4-FFF2-40B4-BE49-F238E27FC236}">
                  <a16:creationId xmlns:a16="http://schemas.microsoft.com/office/drawing/2014/main" id="{D0600BF6-2834-4B31-9C23-1EF096547C31}"/>
                </a:ext>
              </a:extLst>
            </p:cNvPr>
            <p:cNvSpPr txBox="1">
              <a:spLocks noChangeArrowheads="1"/>
            </p:cNvSpPr>
            <p:nvPr/>
          </p:nvSpPr>
          <p:spPr bwMode="auto">
            <a:xfrm>
              <a:off x="4402917" y="3523775"/>
              <a:ext cx="2429804"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7" name="文本框 16">
              <a:extLst>
                <a:ext uri="{FF2B5EF4-FFF2-40B4-BE49-F238E27FC236}">
                  <a16:creationId xmlns:a16="http://schemas.microsoft.com/office/drawing/2014/main" id="{86F0FF34-B165-482E-9C4B-A0C1ED459B73}"/>
                </a:ext>
              </a:extLst>
            </p:cNvPr>
            <p:cNvSpPr txBox="1">
              <a:spLocks noChangeArrowheads="1"/>
            </p:cNvSpPr>
            <p:nvPr/>
          </p:nvSpPr>
          <p:spPr bwMode="auto">
            <a:xfrm>
              <a:off x="7936692" y="3536475"/>
              <a:ext cx="2429804"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3097908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8F8BDE01-A765-4359-88E2-E286E0B2723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1" name="矩形 10">
            <a:extLst>
              <a:ext uri="{FF2B5EF4-FFF2-40B4-BE49-F238E27FC236}">
                <a16:creationId xmlns:a16="http://schemas.microsoft.com/office/drawing/2014/main" id="{C100FF91-16D2-4EB4-81E6-5D0AF01570AB}"/>
              </a:ext>
            </a:extLst>
          </p:cNvPr>
          <p:cNvSpPr/>
          <p:nvPr/>
        </p:nvSpPr>
        <p:spPr>
          <a:xfrm flipH="1">
            <a:off x="354012" y="342900"/>
            <a:ext cx="11482388" cy="6173786"/>
          </a:xfrm>
          <a:prstGeom prst="rect">
            <a:avLst/>
          </a:prstGeom>
          <a:noFill/>
          <a:ln>
            <a:solidFill>
              <a:srgbClr val="76A4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11">
            <a:extLst>
              <a:ext uri="{FF2B5EF4-FFF2-40B4-BE49-F238E27FC236}">
                <a16:creationId xmlns:a16="http://schemas.microsoft.com/office/drawing/2014/main" id="{FCA7C5F1-53D4-4BCA-B9EA-3C91191F472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2906" y="899054"/>
            <a:ext cx="6400800" cy="2326746"/>
          </a:xfrm>
          <a:prstGeom prst="rect">
            <a:avLst/>
          </a:prstGeom>
        </p:spPr>
      </p:pic>
      <p:sp>
        <p:nvSpPr>
          <p:cNvPr id="13" name="TextBox 5">
            <a:extLst>
              <a:ext uri="{FF2B5EF4-FFF2-40B4-BE49-F238E27FC236}">
                <a16:creationId xmlns:a16="http://schemas.microsoft.com/office/drawing/2014/main" id="{82C294DA-EF67-402A-875E-85C5517D1581}"/>
              </a:ext>
            </a:extLst>
          </p:cNvPr>
          <p:cNvSpPr txBox="1"/>
          <p:nvPr/>
        </p:nvSpPr>
        <p:spPr>
          <a:xfrm>
            <a:off x="3425596" y="3147860"/>
            <a:ext cx="5670142" cy="830997"/>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4800" b="1" spc="300" dirty="0">
                <a:solidFill>
                  <a:srgbClr val="76A487"/>
                </a:solidFill>
                <a:latin typeface="微软雅黑" panose="020B0503020204020204" pitchFamily="34" charset="-122"/>
                <a:ea typeface="微软雅黑" panose="020B0503020204020204" pitchFamily="34" charset="-122"/>
              </a:rPr>
              <a:t>谢谢您的观看指导</a:t>
            </a:r>
            <a:r>
              <a:rPr lang="en-US" altLang="zh-CN" sz="4800" b="1" spc="300" dirty="0">
                <a:solidFill>
                  <a:srgbClr val="76A487"/>
                </a:solidFill>
                <a:latin typeface="微软雅黑" panose="020B0503020204020204" pitchFamily="34" charset="-122"/>
                <a:ea typeface="微软雅黑" panose="020B0503020204020204" pitchFamily="34" charset="-122"/>
              </a:rPr>
              <a:t>!</a:t>
            </a:r>
            <a:endParaRPr lang="zh-CN" altLang="en-US" sz="4800" b="1" spc="300" dirty="0">
              <a:solidFill>
                <a:srgbClr val="76A487"/>
              </a:solidFill>
              <a:latin typeface="微软雅黑" panose="020B0503020204020204" pitchFamily="34" charset="-122"/>
              <a:ea typeface="微软雅黑" panose="020B0503020204020204" pitchFamily="34" charset="-122"/>
            </a:endParaRPr>
          </a:p>
        </p:txBody>
      </p:sp>
      <p:sp>
        <p:nvSpPr>
          <p:cNvPr id="14" name="TextBox 5">
            <a:extLst>
              <a:ext uri="{FF2B5EF4-FFF2-40B4-BE49-F238E27FC236}">
                <a16:creationId xmlns:a16="http://schemas.microsoft.com/office/drawing/2014/main" id="{5F6EE7E1-520E-4F7F-BEEA-078EAA534681}"/>
              </a:ext>
            </a:extLst>
          </p:cNvPr>
          <p:cNvSpPr txBox="1"/>
          <p:nvPr/>
        </p:nvSpPr>
        <p:spPr>
          <a:xfrm>
            <a:off x="3172019" y="3896903"/>
            <a:ext cx="6149492" cy="432939"/>
          </a:xfrm>
          <a:prstGeom prst="rect">
            <a:avLst/>
          </a:prstGeom>
          <a:noFill/>
        </p:spPr>
        <p:txBody>
          <a:bodyPr wrap="square" rtlCol="0">
            <a:spAutoFit/>
          </a:bodyPr>
          <a:lstStyle/>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veritatisMARKETING</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a:t>
            </a:r>
          </a:p>
        </p:txBody>
      </p:sp>
      <p:sp>
        <p:nvSpPr>
          <p:cNvPr id="15" name="矩形 14">
            <a:extLst>
              <a:ext uri="{FF2B5EF4-FFF2-40B4-BE49-F238E27FC236}">
                <a16:creationId xmlns:a16="http://schemas.microsoft.com/office/drawing/2014/main" id="{5EFF9058-FA1B-42B7-8BD5-103251ED50EE}"/>
              </a:ext>
            </a:extLst>
          </p:cNvPr>
          <p:cNvSpPr/>
          <p:nvPr/>
        </p:nvSpPr>
        <p:spPr>
          <a:xfrm>
            <a:off x="4432300" y="2921000"/>
            <a:ext cx="4559300" cy="508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ppt_w</p:attrName>
                                        </p:attrNameLst>
                                      </p:cBhvr>
                                      <p:tavLst>
                                        <p:tav tm="0">
                                          <p:val>
                                            <p:fltVal val="0"/>
                                          </p:val>
                                        </p:tav>
                                        <p:tav tm="100000">
                                          <p:val>
                                            <p:strVal val="#ppt_w"/>
                                          </p:val>
                                        </p:tav>
                                      </p:tavLst>
                                    </p:anim>
                                    <p:anim calcmode="lin" valueType="num">
                                      <p:cBhvr>
                                        <p:cTn id="12" dur="750" fill="hold"/>
                                        <p:tgtEl>
                                          <p:spTgt spid="11"/>
                                        </p:tgtEl>
                                        <p:attrNameLst>
                                          <p:attrName>ppt_h</p:attrName>
                                        </p:attrNameLst>
                                      </p:cBhvr>
                                      <p:tavLst>
                                        <p:tav tm="0">
                                          <p:val>
                                            <p:fltVal val="0"/>
                                          </p:val>
                                        </p:tav>
                                        <p:tav tm="100000">
                                          <p:val>
                                            <p:strVal val="#ppt_h"/>
                                          </p:val>
                                        </p:tav>
                                      </p:tavLst>
                                    </p:anim>
                                    <p:animEffect transition="in" filter="fade">
                                      <p:cBhvr>
                                        <p:cTn id="13" dur="750"/>
                                        <p:tgtEl>
                                          <p:spTgt spid="1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7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by="(-#ppt_w*2)" calcmode="lin" valueType="num">
                                      <p:cBhvr rctx="PPT">
                                        <p:cTn id="27" dur="500" autoRev="1" fill="hold">
                                          <p:stCondLst>
                                            <p:cond delay="0"/>
                                          </p:stCondLst>
                                        </p:cTn>
                                        <p:tgtEl>
                                          <p:spTgt spid="13"/>
                                        </p:tgtEl>
                                        <p:attrNameLst>
                                          <p:attrName>ppt_w</p:attrName>
                                        </p:attrNameLst>
                                      </p:cBhvr>
                                    </p:anim>
                                    <p:anim by="(#ppt_w*0.50)" calcmode="lin" valueType="num">
                                      <p:cBhvr>
                                        <p:cTn id="28" dur="500" decel="50000" autoRev="1" fill="hold">
                                          <p:stCondLst>
                                            <p:cond delay="0"/>
                                          </p:stCondLst>
                                        </p:cTn>
                                        <p:tgtEl>
                                          <p:spTgt spid="13"/>
                                        </p:tgtEl>
                                        <p:attrNameLst>
                                          <p:attrName>ppt_x</p:attrName>
                                        </p:attrNameLst>
                                      </p:cBhvr>
                                    </p:anim>
                                    <p:anim from="(-#ppt_h/2)" to="(#ppt_y)" calcmode="lin" valueType="num">
                                      <p:cBhvr>
                                        <p:cTn id="29" dur="1000" fill="hold">
                                          <p:stCondLst>
                                            <p:cond delay="0"/>
                                          </p:stCondLst>
                                        </p:cTn>
                                        <p:tgtEl>
                                          <p:spTgt spid="13"/>
                                        </p:tgtEl>
                                        <p:attrNameLst>
                                          <p:attrName>ppt_y</p:attrName>
                                        </p:attrNameLst>
                                      </p:cBhvr>
                                    </p:anim>
                                    <p:animRot by="21600000">
                                      <p:cBhvr>
                                        <p:cTn id="30" dur="1000" fill="hold">
                                          <p:stCondLst>
                                            <p:cond delay="0"/>
                                          </p:stCondLst>
                                        </p:cTn>
                                        <p:tgtEl>
                                          <p:spTgt spid="13"/>
                                        </p:tgtEl>
                                        <p:attrNameLst>
                                          <p:attrName>r</p:attrName>
                                        </p:attrNameLst>
                                      </p:cBhvr>
                                    </p:animRot>
                                  </p:childTnLst>
                                </p:cTn>
                              </p:par>
                              <p:par>
                                <p:cTn id="31" presetID="42"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anim calcmode="lin" valueType="num">
                                      <p:cBhvr>
                                        <p:cTn id="34" dur="500" fill="hold"/>
                                        <p:tgtEl>
                                          <p:spTgt spid="14"/>
                                        </p:tgtEl>
                                        <p:attrNameLst>
                                          <p:attrName>ppt_x</p:attrName>
                                        </p:attrNameLst>
                                      </p:cBhvr>
                                      <p:tavLst>
                                        <p:tav tm="0">
                                          <p:val>
                                            <p:strVal val="#ppt_x"/>
                                          </p:val>
                                        </p:tav>
                                        <p:tav tm="100000">
                                          <p:val>
                                            <p:strVal val="#ppt_x"/>
                                          </p:val>
                                        </p:tav>
                                      </p:tavLst>
                                    </p:anim>
                                    <p:anim calcmode="lin" valueType="num">
                                      <p:cBhvr>
                                        <p:cTn id="3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4" grpId="0"/>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第一部分</a:t>
              </a:r>
            </a:p>
          </p:txBody>
        </p:sp>
        <p:sp>
          <p:nvSpPr>
            <p:cNvPr id="13" name="矩形 12">
              <a:extLst>
                <a:ext uri="{FF2B5EF4-FFF2-40B4-BE49-F238E27FC236}">
                  <a16:creationId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a16="http://schemas.microsoft.com/office/drawing/2014/main" id="{60524CEC-E6FB-49CE-A3C3-E3776433E052}"/>
                </a:ext>
              </a:extLst>
            </p:cNvPr>
            <p:cNvSpPr/>
            <p:nvPr/>
          </p:nvSpPr>
          <p:spPr>
            <a:xfrm>
              <a:off x="5221314" y="2837641"/>
              <a:ext cx="4031874"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活动流程简介</a:t>
              </a:r>
            </a:p>
          </p:txBody>
        </p:sp>
        <p:sp>
          <p:nvSpPr>
            <p:cNvPr id="16" name="矩形 15">
              <a:extLst>
                <a:ext uri="{FF2B5EF4-FFF2-40B4-BE49-F238E27FC236}">
                  <a16:creationId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grpSp>
        <p:nvGrpSpPr>
          <p:cNvPr id="5" name="组合 4">
            <a:extLst>
              <a:ext uri="{FF2B5EF4-FFF2-40B4-BE49-F238E27FC236}">
                <a16:creationId xmlns:a16="http://schemas.microsoft.com/office/drawing/2014/main" id="{036A835E-49A9-45CD-8B8F-BB46BE29D527}"/>
              </a:ext>
            </a:extLst>
          </p:cNvPr>
          <p:cNvGrpSpPr/>
          <p:nvPr/>
        </p:nvGrpSpPr>
        <p:grpSpPr>
          <a:xfrm>
            <a:off x="1016729" y="2159107"/>
            <a:ext cx="4785945" cy="3685292"/>
            <a:chOff x="5988779" y="2442908"/>
            <a:chExt cx="4785945" cy="3685292"/>
          </a:xfrm>
        </p:grpSpPr>
        <p:grpSp>
          <p:nvGrpSpPr>
            <p:cNvPr id="6" name="组合 5">
              <a:extLst>
                <a:ext uri="{FF2B5EF4-FFF2-40B4-BE49-F238E27FC236}">
                  <a16:creationId xmlns:a16="http://schemas.microsoft.com/office/drawing/2014/main" id="{8F6DFAB9-84CD-494D-BA21-CA7820C2F34E}"/>
                </a:ext>
              </a:extLst>
            </p:cNvPr>
            <p:cNvGrpSpPr/>
            <p:nvPr/>
          </p:nvGrpSpPr>
          <p:grpSpPr>
            <a:xfrm>
              <a:off x="5988779" y="5421536"/>
              <a:ext cx="4785945" cy="706664"/>
              <a:chOff x="1365979" y="5510436"/>
              <a:chExt cx="4785945" cy="706664"/>
            </a:xfrm>
          </p:grpSpPr>
          <p:sp>
            <p:nvSpPr>
              <p:cNvPr id="19" name="矩形 18">
                <a:extLst>
                  <a:ext uri="{FF2B5EF4-FFF2-40B4-BE49-F238E27FC236}">
                    <a16:creationId xmlns:a16="http://schemas.microsoft.com/office/drawing/2014/main" id="{9C6FAE6B-8CA1-4A55-9C66-1F4156712FFD}"/>
                  </a:ext>
                </a:extLst>
              </p:cNvPr>
              <p:cNvSpPr/>
              <p:nvPr/>
            </p:nvSpPr>
            <p:spPr>
              <a:xfrm>
                <a:off x="1365979" y="5510436"/>
                <a:ext cx="4733610" cy="706664"/>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 name="Rectangle 24">
                <a:extLst>
                  <a:ext uri="{FF2B5EF4-FFF2-40B4-BE49-F238E27FC236}">
                    <a16:creationId xmlns:a16="http://schemas.microsoft.com/office/drawing/2014/main" id="{990FAAAB-1E56-4419-A25B-85AE62BE9D1E}"/>
                  </a:ext>
                </a:extLst>
              </p:cNvPr>
              <p:cNvSpPr>
                <a:spLocks noChangeArrowheads="1"/>
              </p:cNvSpPr>
              <p:nvPr/>
            </p:nvSpPr>
            <p:spPr bwMode="auto">
              <a:xfrm>
                <a:off x="1750564" y="5605994"/>
                <a:ext cx="440136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a:t>
                </a:r>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p:txBody>
          </p:sp>
        </p:grpSp>
        <p:sp>
          <p:nvSpPr>
            <p:cNvPr id="10" name="椭圆 9">
              <a:extLst>
                <a:ext uri="{FF2B5EF4-FFF2-40B4-BE49-F238E27FC236}">
                  <a16:creationId xmlns:a16="http://schemas.microsoft.com/office/drawing/2014/main" id="{9A913188-20C6-4AFD-8B02-A20CA8A463DE}"/>
                </a:ext>
              </a:extLst>
            </p:cNvPr>
            <p:cNvSpPr/>
            <p:nvPr/>
          </p:nvSpPr>
          <p:spPr>
            <a:xfrm>
              <a:off x="6078798" y="2442908"/>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11" name="直接连接符 10">
              <a:extLst>
                <a:ext uri="{FF2B5EF4-FFF2-40B4-BE49-F238E27FC236}">
                  <a16:creationId xmlns:a16="http://schemas.microsoft.com/office/drawing/2014/main" id="{24AE5254-1C97-4704-993C-51550E37FA3A}"/>
                </a:ext>
              </a:extLst>
            </p:cNvPr>
            <p:cNvCxnSpPr/>
            <p:nvPr/>
          </p:nvCxnSpPr>
          <p:spPr>
            <a:xfrm>
              <a:off x="6643236" y="2709640"/>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标题 11">
              <a:extLst>
                <a:ext uri="{FF2B5EF4-FFF2-40B4-BE49-F238E27FC236}">
                  <a16:creationId xmlns:a16="http://schemas.microsoft.com/office/drawing/2014/main" id="{768A4092-469C-49B8-AD7A-57FDA488510D}"/>
                </a:ext>
              </a:extLst>
            </p:cNvPr>
            <p:cNvSpPr txBox="1">
              <a:spLocks/>
            </p:cNvSpPr>
            <p:nvPr/>
          </p:nvSpPr>
          <p:spPr>
            <a:xfrm>
              <a:off x="7672777" y="2489052"/>
              <a:ext cx="304961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id="{DD6B8AB3-6113-4DDE-B535-5483BE0C3FC2}"/>
                </a:ext>
              </a:extLst>
            </p:cNvPr>
            <p:cNvSpPr/>
            <p:nvPr/>
          </p:nvSpPr>
          <p:spPr>
            <a:xfrm>
              <a:off x="6078799" y="3374860"/>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4" name="直接连接符 13">
              <a:extLst>
                <a:ext uri="{FF2B5EF4-FFF2-40B4-BE49-F238E27FC236}">
                  <a16:creationId xmlns:a16="http://schemas.microsoft.com/office/drawing/2014/main" id="{DAC1EB92-8414-44D9-82BA-40CE794D4F17}"/>
                </a:ext>
              </a:extLst>
            </p:cNvPr>
            <p:cNvCxnSpPr/>
            <p:nvPr/>
          </p:nvCxnSpPr>
          <p:spPr>
            <a:xfrm>
              <a:off x="6643237" y="3641592"/>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标题 11">
              <a:extLst>
                <a:ext uri="{FF2B5EF4-FFF2-40B4-BE49-F238E27FC236}">
                  <a16:creationId xmlns:a16="http://schemas.microsoft.com/office/drawing/2014/main" id="{FD7D6E07-6793-41DA-924B-DB7F6C0452A9}"/>
                </a:ext>
              </a:extLst>
            </p:cNvPr>
            <p:cNvSpPr txBox="1">
              <a:spLocks/>
            </p:cNvSpPr>
            <p:nvPr/>
          </p:nvSpPr>
          <p:spPr>
            <a:xfrm>
              <a:off x="7672778" y="3421004"/>
              <a:ext cx="304961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椭圆 15">
              <a:extLst>
                <a:ext uri="{FF2B5EF4-FFF2-40B4-BE49-F238E27FC236}">
                  <a16:creationId xmlns:a16="http://schemas.microsoft.com/office/drawing/2014/main" id="{8A2AF195-FEEA-4B2F-AEB4-8FC66BFD5450}"/>
                </a:ext>
              </a:extLst>
            </p:cNvPr>
            <p:cNvSpPr/>
            <p:nvPr/>
          </p:nvSpPr>
          <p:spPr>
            <a:xfrm>
              <a:off x="6078799" y="4290158"/>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7" name="直接连接符 16">
              <a:extLst>
                <a:ext uri="{FF2B5EF4-FFF2-40B4-BE49-F238E27FC236}">
                  <a16:creationId xmlns:a16="http://schemas.microsoft.com/office/drawing/2014/main" id="{DAF3A68B-5E0A-4F90-AE82-34D33516FECF}"/>
                </a:ext>
              </a:extLst>
            </p:cNvPr>
            <p:cNvCxnSpPr/>
            <p:nvPr/>
          </p:nvCxnSpPr>
          <p:spPr>
            <a:xfrm>
              <a:off x="6643237" y="4556890"/>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标题 11">
              <a:extLst>
                <a:ext uri="{FF2B5EF4-FFF2-40B4-BE49-F238E27FC236}">
                  <a16:creationId xmlns:a16="http://schemas.microsoft.com/office/drawing/2014/main" id="{845BB41F-F96A-45AB-9673-C75DCAEC9269}"/>
                </a:ext>
              </a:extLst>
            </p:cNvPr>
            <p:cNvSpPr txBox="1">
              <a:spLocks/>
            </p:cNvSpPr>
            <p:nvPr/>
          </p:nvSpPr>
          <p:spPr>
            <a:xfrm>
              <a:off x="7672778" y="4336302"/>
              <a:ext cx="304961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1" name="组合 20">
            <a:extLst>
              <a:ext uri="{FF2B5EF4-FFF2-40B4-BE49-F238E27FC236}">
                <a16:creationId xmlns:a16="http://schemas.microsoft.com/office/drawing/2014/main" id="{3EB6EB12-0AFB-47C7-8FE9-C89FFC7097AE}"/>
              </a:ext>
            </a:extLst>
          </p:cNvPr>
          <p:cNvGrpSpPr/>
          <p:nvPr/>
        </p:nvGrpSpPr>
        <p:grpSpPr>
          <a:xfrm>
            <a:off x="6047523" y="2104300"/>
            <a:ext cx="5253872" cy="3959288"/>
            <a:chOff x="1944014" y="2184890"/>
            <a:chExt cx="3657946" cy="3221655"/>
          </a:xfrm>
        </p:grpSpPr>
        <p:sp>
          <p:nvSpPr>
            <p:cNvPr id="22" name="TextBox 12">
              <a:extLst>
                <a:ext uri="{FF2B5EF4-FFF2-40B4-BE49-F238E27FC236}">
                  <a16:creationId xmlns:a16="http://schemas.microsoft.com/office/drawing/2014/main" id="{094CBA44-2B55-4CE5-AC35-8325C144826A}"/>
                </a:ext>
              </a:extLst>
            </p:cNvPr>
            <p:cNvSpPr txBox="1"/>
            <p:nvPr/>
          </p:nvSpPr>
          <p:spPr>
            <a:xfrm>
              <a:off x="1944014" y="4502206"/>
              <a:ext cx="2717004" cy="425742"/>
            </a:xfrm>
            <a:prstGeom prst="rect">
              <a:avLst/>
            </a:prstGeom>
            <a:noFill/>
          </p:spPr>
          <p:txBody>
            <a:bodyPr wrap="square" rtlCol="0">
              <a:spAutoFit/>
            </a:bodyPr>
            <a:lstStyle/>
            <a:p>
              <a:r>
                <a:rPr lang="zh-CN" altLang="en-US" sz="2800" spc="-20" dirty="0">
                  <a:solidFill>
                    <a:schemeClr val="bg1">
                      <a:lumMod val="65000"/>
                    </a:schemeClr>
                  </a:solidFill>
                  <a:effectLst/>
                  <a:latin typeface="微软雅黑" panose="020B0503020204020204" pitchFamily="34" charset="-122"/>
                  <a:ea typeface="微软雅黑" panose="020B0503020204020204" pitchFamily="34" charset="-122"/>
                </a:rPr>
                <a:t>加入你的标题</a:t>
              </a:r>
            </a:p>
          </p:txBody>
        </p:sp>
        <p:cxnSp>
          <p:nvCxnSpPr>
            <p:cNvPr id="23" name="直接连接符 22">
              <a:extLst>
                <a:ext uri="{FF2B5EF4-FFF2-40B4-BE49-F238E27FC236}">
                  <a16:creationId xmlns:a16="http://schemas.microsoft.com/office/drawing/2014/main" id="{FE95A83D-CBB3-4A91-AE5F-6308CF5B45A1}"/>
                </a:ext>
              </a:extLst>
            </p:cNvPr>
            <p:cNvCxnSpPr/>
            <p:nvPr/>
          </p:nvCxnSpPr>
          <p:spPr>
            <a:xfrm>
              <a:off x="2005048" y="4950467"/>
              <a:ext cx="3535362" cy="0"/>
            </a:xfrm>
            <a:prstGeom prst="line">
              <a:avLst/>
            </a:prstGeom>
            <a:ln w="38100">
              <a:solidFill>
                <a:srgbClr val="76A487"/>
              </a:solidFill>
            </a:ln>
          </p:spPr>
          <p:style>
            <a:lnRef idx="1">
              <a:schemeClr val="accent1"/>
            </a:lnRef>
            <a:fillRef idx="0">
              <a:schemeClr val="accent1"/>
            </a:fillRef>
            <a:effectRef idx="0">
              <a:schemeClr val="accent1"/>
            </a:effectRef>
            <a:fontRef idx="minor">
              <a:schemeClr val="tx1"/>
            </a:fontRef>
          </p:style>
        </p:cxnSp>
        <p:sp>
          <p:nvSpPr>
            <p:cNvPr id="24" name="TextBox 14">
              <a:extLst>
                <a:ext uri="{FF2B5EF4-FFF2-40B4-BE49-F238E27FC236}">
                  <a16:creationId xmlns:a16="http://schemas.microsoft.com/office/drawing/2014/main" id="{80A0CD02-BA22-4349-A24B-3003E0734C4D}"/>
                </a:ext>
              </a:extLst>
            </p:cNvPr>
            <p:cNvSpPr txBox="1"/>
            <p:nvPr/>
          </p:nvSpPr>
          <p:spPr>
            <a:xfrm>
              <a:off x="2005048" y="5030890"/>
              <a:ext cx="3596912" cy="37565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矩形 24">
              <a:extLst>
                <a:ext uri="{FF2B5EF4-FFF2-40B4-BE49-F238E27FC236}">
                  <a16:creationId xmlns:a16="http://schemas.microsoft.com/office/drawing/2014/main" id="{D3F613BD-2FC4-4F53-9F62-A0A671DBD4BB}"/>
                </a:ext>
              </a:extLst>
            </p:cNvPr>
            <p:cNvSpPr/>
            <p:nvPr/>
          </p:nvSpPr>
          <p:spPr>
            <a:xfrm>
              <a:off x="2008391" y="2184890"/>
              <a:ext cx="3532018" cy="22568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lumMod val="50000"/>
                  </a:schemeClr>
                </a:solidFill>
              </a:endParaRPr>
            </a:p>
          </p:txBody>
        </p:sp>
      </p:gr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750"/>
                                        <p:tgtEl>
                                          <p:spTgt spid="21"/>
                                        </p:tgtEl>
                                      </p:cBhvr>
                                    </p:animEffect>
                                    <p:anim calcmode="lin" valueType="num">
                                      <p:cBhvr>
                                        <p:cTn id="12" dur="750" fill="hold"/>
                                        <p:tgtEl>
                                          <p:spTgt spid="21"/>
                                        </p:tgtEl>
                                        <p:attrNameLst>
                                          <p:attrName>ppt_x</p:attrName>
                                        </p:attrNameLst>
                                      </p:cBhvr>
                                      <p:tavLst>
                                        <p:tav tm="0">
                                          <p:val>
                                            <p:strVal val="#ppt_x"/>
                                          </p:val>
                                        </p:tav>
                                        <p:tav tm="100000">
                                          <p:val>
                                            <p:strVal val="#ppt_x"/>
                                          </p:val>
                                        </p:tav>
                                      </p:tavLst>
                                    </p:anim>
                                    <p:anim calcmode="lin" valueType="num">
                                      <p:cBhvr>
                                        <p:cTn id="13" dur="75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grpSp>
        <p:nvGrpSpPr>
          <p:cNvPr id="5" name="组合 4">
            <a:extLst>
              <a:ext uri="{FF2B5EF4-FFF2-40B4-BE49-F238E27FC236}">
                <a16:creationId xmlns:a16="http://schemas.microsoft.com/office/drawing/2014/main" id="{32F8E811-55A4-4B6B-94B9-B0CBBDC072C7}"/>
              </a:ext>
            </a:extLst>
          </p:cNvPr>
          <p:cNvGrpSpPr/>
          <p:nvPr/>
        </p:nvGrpSpPr>
        <p:grpSpPr>
          <a:xfrm>
            <a:off x="2204056" y="2264189"/>
            <a:ext cx="8584419" cy="937201"/>
            <a:chOff x="2454731" y="858257"/>
            <a:chExt cx="8584419" cy="937201"/>
          </a:xfrm>
        </p:grpSpPr>
        <p:grpSp>
          <p:nvGrpSpPr>
            <p:cNvPr id="6" name="组合 5">
              <a:extLst>
                <a:ext uri="{FF2B5EF4-FFF2-40B4-BE49-F238E27FC236}">
                  <a16:creationId xmlns:a16="http://schemas.microsoft.com/office/drawing/2014/main" id="{2E57C7BE-92A6-4FC4-A29A-79C72E890A7B}"/>
                </a:ext>
              </a:extLst>
            </p:cNvPr>
            <p:cNvGrpSpPr/>
            <p:nvPr/>
          </p:nvGrpSpPr>
          <p:grpSpPr>
            <a:xfrm>
              <a:off x="2454731" y="858257"/>
              <a:ext cx="909655" cy="937201"/>
              <a:chOff x="1252331" y="973457"/>
              <a:chExt cx="909655" cy="937201"/>
            </a:xfrm>
            <a:effectLst/>
          </p:grpSpPr>
          <p:sp>
            <p:nvSpPr>
              <p:cNvPr id="11" name="椭圆形标注 7">
                <a:hlinkClick r:id="rId3"/>
                <a:extLst>
                  <a:ext uri="{FF2B5EF4-FFF2-40B4-BE49-F238E27FC236}">
                    <a16:creationId xmlns:a16="http://schemas.microsoft.com/office/drawing/2014/main" id="{D2B72FA4-EE71-4B73-B5A4-38B3AF4BD532}"/>
                  </a:ext>
                </a:extLst>
              </p:cNvPr>
              <p:cNvSpPr/>
              <p:nvPr/>
            </p:nvSpPr>
            <p:spPr>
              <a:xfrm>
                <a:off x="1252331" y="1049266"/>
                <a:ext cx="907774" cy="861392"/>
              </a:xfrm>
              <a:prstGeom prst="wedgeEllipseCallout">
                <a:avLst>
                  <a:gd name="adj1" fmla="val -71929"/>
                  <a:gd name="adj2" fmla="val -1346"/>
                </a:avLst>
              </a:prstGeom>
              <a:solidFill>
                <a:srgbClr val="76A48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39689761-8195-4717-8F17-304C5F062AE6}"/>
                  </a:ext>
                </a:extLst>
              </p:cNvPr>
              <p:cNvSpPr/>
              <p:nvPr/>
            </p:nvSpPr>
            <p:spPr>
              <a:xfrm>
                <a:off x="1343213" y="973457"/>
                <a:ext cx="818773" cy="923330"/>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0" name="Text Box 11">
              <a:hlinkClick r:id="rId3"/>
              <a:extLst>
                <a:ext uri="{FF2B5EF4-FFF2-40B4-BE49-F238E27FC236}">
                  <a16:creationId xmlns:a16="http://schemas.microsoft.com/office/drawing/2014/main" id="{5525C8A0-BE8E-41BB-9665-9E0DCDDABA96}"/>
                </a:ext>
              </a:extLst>
            </p:cNvPr>
            <p:cNvSpPr txBox="1">
              <a:spLocks noChangeArrowheads="1"/>
            </p:cNvSpPr>
            <p:nvPr/>
          </p:nvSpPr>
          <p:spPr bwMode="auto">
            <a:xfrm>
              <a:off x="3497887" y="1000616"/>
              <a:ext cx="7541263" cy="646331"/>
            </a:xfrm>
            <a:prstGeom prst="rect">
              <a:avLst/>
            </a:prstGeom>
            <a:effec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defTabSz="685800"/>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200</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字以内，据统计每页幻灯片的最好控制在</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分钟之内。</a:t>
              </a:r>
            </a:p>
          </p:txBody>
        </p:sp>
      </p:grpSp>
      <p:grpSp>
        <p:nvGrpSpPr>
          <p:cNvPr id="13" name="组合 12">
            <a:extLst>
              <a:ext uri="{FF2B5EF4-FFF2-40B4-BE49-F238E27FC236}">
                <a16:creationId xmlns:a16="http://schemas.microsoft.com/office/drawing/2014/main" id="{6CED8C4C-B36B-4300-8752-09AF991E381A}"/>
              </a:ext>
            </a:extLst>
          </p:cNvPr>
          <p:cNvGrpSpPr/>
          <p:nvPr/>
        </p:nvGrpSpPr>
        <p:grpSpPr>
          <a:xfrm>
            <a:off x="1341753" y="3495937"/>
            <a:ext cx="8763334" cy="940115"/>
            <a:chOff x="-1565104" y="2054134"/>
            <a:chExt cx="8763334" cy="940115"/>
          </a:xfrm>
        </p:grpSpPr>
        <p:grpSp>
          <p:nvGrpSpPr>
            <p:cNvPr id="14" name="组合 13">
              <a:extLst>
                <a:ext uri="{FF2B5EF4-FFF2-40B4-BE49-F238E27FC236}">
                  <a16:creationId xmlns:a16="http://schemas.microsoft.com/office/drawing/2014/main" id="{D6A46A1A-449A-4BE4-902D-07BEDD35FC08}"/>
                </a:ext>
              </a:extLst>
            </p:cNvPr>
            <p:cNvGrpSpPr/>
            <p:nvPr/>
          </p:nvGrpSpPr>
          <p:grpSpPr>
            <a:xfrm>
              <a:off x="6290456" y="2054134"/>
              <a:ext cx="907774" cy="940115"/>
              <a:chOff x="5037656" y="2169334"/>
              <a:chExt cx="907774" cy="940115"/>
            </a:xfrm>
            <a:effectLst/>
          </p:grpSpPr>
          <p:sp>
            <p:nvSpPr>
              <p:cNvPr id="16" name="椭圆形标注 12">
                <a:hlinkClick r:id="rId3"/>
                <a:extLst>
                  <a:ext uri="{FF2B5EF4-FFF2-40B4-BE49-F238E27FC236}">
                    <a16:creationId xmlns:a16="http://schemas.microsoft.com/office/drawing/2014/main" id="{9644DB4F-C95B-411D-8C3D-330A51608A1B}"/>
                  </a:ext>
                </a:extLst>
              </p:cNvPr>
              <p:cNvSpPr/>
              <p:nvPr/>
            </p:nvSpPr>
            <p:spPr>
              <a:xfrm>
                <a:off x="5037656" y="2248057"/>
                <a:ext cx="907774" cy="861392"/>
              </a:xfrm>
              <a:prstGeom prst="wedgeEllipseCallout">
                <a:avLst>
                  <a:gd name="adj1" fmla="val 68947"/>
                  <a:gd name="adj2" fmla="val -577"/>
                </a:avLst>
              </a:prstGeom>
              <a:solidFill>
                <a:srgbClr val="76A48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a:hlinkClick r:id="rId3"/>
                <a:extLst>
                  <a:ext uri="{FF2B5EF4-FFF2-40B4-BE49-F238E27FC236}">
                    <a16:creationId xmlns:a16="http://schemas.microsoft.com/office/drawing/2014/main" id="{6CAB65C4-670A-4C3D-8CE7-F326452D38FC}"/>
                  </a:ext>
                </a:extLst>
              </p:cNvPr>
              <p:cNvSpPr/>
              <p:nvPr/>
            </p:nvSpPr>
            <p:spPr>
              <a:xfrm>
                <a:off x="5133283" y="2169334"/>
                <a:ext cx="729772" cy="923330"/>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5" name="矩形 18">
              <a:hlinkClick r:id="rId3"/>
              <a:extLst>
                <a:ext uri="{FF2B5EF4-FFF2-40B4-BE49-F238E27FC236}">
                  <a16:creationId xmlns:a16="http://schemas.microsoft.com/office/drawing/2014/main" id="{44A7518E-460D-4799-9517-138E1A674DBD}"/>
                </a:ext>
              </a:extLst>
            </p:cNvPr>
            <p:cNvSpPr>
              <a:spLocks noChangeArrowheads="1"/>
            </p:cNvSpPr>
            <p:nvPr/>
          </p:nvSpPr>
          <p:spPr bwMode="auto">
            <a:xfrm>
              <a:off x="-1565104" y="2236239"/>
              <a:ext cx="7722785" cy="646331"/>
            </a:xfrm>
            <a:prstGeom prst="rect">
              <a:avLst/>
            </a:prstGeom>
            <a:effectLst/>
          </p:spPr>
          <p:txBody>
            <a:bodyPr wrap="square">
              <a:spAutoFit/>
            </a:bodyPr>
            <a:lstStyle/>
            <a:p>
              <a:pPr algn="r" defTabSz="685800">
                <a:lnSpc>
                  <a:spcPct val="150000"/>
                </a:lnSpc>
                <a:buClr>
                  <a:srgbClr val="0070C0"/>
                </a:buClr>
              </a:pP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200</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字以内，据统计每页幻灯片的最好控制在</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分钟之内。</a:t>
              </a:r>
            </a:p>
          </p:txBody>
        </p:sp>
      </p:grpSp>
      <p:grpSp>
        <p:nvGrpSpPr>
          <p:cNvPr id="18" name="组合 17">
            <a:extLst>
              <a:ext uri="{FF2B5EF4-FFF2-40B4-BE49-F238E27FC236}">
                <a16:creationId xmlns:a16="http://schemas.microsoft.com/office/drawing/2014/main" id="{4A59ECFB-8129-48D7-B26C-F54714CBE41D}"/>
              </a:ext>
            </a:extLst>
          </p:cNvPr>
          <p:cNvGrpSpPr/>
          <p:nvPr/>
        </p:nvGrpSpPr>
        <p:grpSpPr>
          <a:xfrm>
            <a:off x="2204056" y="4831391"/>
            <a:ext cx="8584419" cy="945324"/>
            <a:chOff x="2454731" y="3349259"/>
            <a:chExt cx="8584419" cy="945324"/>
          </a:xfrm>
        </p:grpSpPr>
        <p:grpSp>
          <p:nvGrpSpPr>
            <p:cNvPr id="19" name="组合 18">
              <a:extLst>
                <a:ext uri="{FF2B5EF4-FFF2-40B4-BE49-F238E27FC236}">
                  <a16:creationId xmlns:a16="http://schemas.microsoft.com/office/drawing/2014/main" id="{E033564F-B319-43F0-9FE8-0364843F4912}"/>
                </a:ext>
              </a:extLst>
            </p:cNvPr>
            <p:cNvGrpSpPr/>
            <p:nvPr/>
          </p:nvGrpSpPr>
          <p:grpSpPr>
            <a:xfrm>
              <a:off x="2454731" y="3349259"/>
              <a:ext cx="907774" cy="945324"/>
              <a:chOff x="1252331" y="3464459"/>
              <a:chExt cx="907774" cy="945324"/>
            </a:xfrm>
            <a:effectLst/>
          </p:grpSpPr>
          <p:sp>
            <p:nvSpPr>
              <p:cNvPr id="21" name="椭圆形标注 17">
                <a:hlinkClick r:id="rId3"/>
                <a:extLst>
                  <a:ext uri="{FF2B5EF4-FFF2-40B4-BE49-F238E27FC236}">
                    <a16:creationId xmlns:a16="http://schemas.microsoft.com/office/drawing/2014/main" id="{9B33F55B-EF94-4A47-85F6-12EC1FEDFD4F}"/>
                  </a:ext>
                </a:extLst>
              </p:cNvPr>
              <p:cNvSpPr/>
              <p:nvPr/>
            </p:nvSpPr>
            <p:spPr>
              <a:xfrm>
                <a:off x="1252331" y="3548391"/>
                <a:ext cx="907774" cy="861392"/>
              </a:xfrm>
              <a:prstGeom prst="wedgeEllipseCallout">
                <a:avLst>
                  <a:gd name="adj1" fmla="val -71929"/>
                  <a:gd name="adj2" fmla="val -1346"/>
                </a:avLst>
              </a:prstGeom>
              <a:solidFill>
                <a:srgbClr val="76A48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矩形 21">
                <a:hlinkClick r:id="rId3"/>
                <a:extLst>
                  <a:ext uri="{FF2B5EF4-FFF2-40B4-BE49-F238E27FC236}">
                    <a16:creationId xmlns:a16="http://schemas.microsoft.com/office/drawing/2014/main" id="{4A5C9982-96DA-486F-A3AB-0A3576231663}"/>
                  </a:ext>
                </a:extLst>
              </p:cNvPr>
              <p:cNvSpPr/>
              <p:nvPr/>
            </p:nvSpPr>
            <p:spPr>
              <a:xfrm>
                <a:off x="1341332" y="3464459"/>
                <a:ext cx="729772" cy="923330"/>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20" name="Text Box 11">
              <a:hlinkClick r:id="rId3"/>
              <a:extLst>
                <a:ext uri="{FF2B5EF4-FFF2-40B4-BE49-F238E27FC236}">
                  <a16:creationId xmlns:a16="http://schemas.microsoft.com/office/drawing/2014/main" id="{DBF8119C-FAF5-494C-9161-40F216973A66}"/>
                </a:ext>
              </a:extLst>
            </p:cNvPr>
            <p:cNvSpPr txBox="1">
              <a:spLocks noChangeArrowheads="1"/>
            </p:cNvSpPr>
            <p:nvPr/>
          </p:nvSpPr>
          <p:spPr bwMode="auto">
            <a:xfrm>
              <a:off x="3497887" y="3528983"/>
              <a:ext cx="7541263" cy="646331"/>
            </a:xfrm>
            <a:prstGeom prst="rect">
              <a:avLst/>
            </a:prstGeom>
            <a:effectLst/>
          </p:spPr>
          <p:txBody>
            <a:bodyPr wrap="square">
              <a:spAutoFit/>
            </a:bodyPr>
            <a:lstStyle>
              <a:defPPr>
                <a:defRPr lang="zh-CN"/>
              </a:defPPr>
              <a:lvl1pPr algn="just" defTabSz="685800">
                <a:lnSpc>
                  <a:spcPct val="150000"/>
                </a:lnSpc>
                <a:buClr>
                  <a:srgbClr val="0070C0"/>
                </a:buClr>
                <a:defRPr sz="1200" spc="5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50000"/>
                    </a:schemeClr>
                  </a:solidFill>
                </a:rPr>
                <a:t>此处添加详细文本描述，建议与标题相关并符合整体语言风格，语言描述尽量简洁生动。尽量将每页幻灯片的字数控制在  </a:t>
              </a:r>
              <a:r>
                <a:rPr lang="en-US" altLang="zh-CN" dirty="0">
                  <a:solidFill>
                    <a:schemeClr val="bg1">
                      <a:lumMod val="50000"/>
                    </a:schemeClr>
                  </a:solidFill>
                </a:rPr>
                <a:t>200</a:t>
              </a:r>
              <a:r>
                <a:rPr lang="zh-CN" altLang="en-US" dirty="0">
                  <a:solidFill>
                    <a:schemeClr val="bg1">
                      <a:lumMod val="50000"/>
                    </a:schemeClr>
                  </a:solidFill>
                </a:rPr>
                <a:t>字以内，据统计每页幻灯片的最好控制在</a:t>
              </a:r>
              <a:r>
                <a:rPr lang="en-US" altLang="zh-CN" dirty="0">
                  <a:solidFill>
                    <a:schemeClr val="bg1">
                      <a:lumMod val="50000"/>
                    </a:schemeClr>
                  </a:solidFill>
                </a:rPr>
                <a:t>5</a:t>
              </a:r>
              <a:r>
                <a:rPr lang="zh-CN" altLang="en-US" dirty="0">
                  <a:solidFill>
                    <a:schemeClr val="bg1">
                      <a:lumMod val="50000"/>
                    </a:schemeClr>
                  </a:solidFill>
                </a:rPr>
                <a:t>分钟之内。</a:t>
              </a:r>
            </a:p>
          </p:txBody>
        </p:sp>
      </p:grpSp>
      <p:sp>
        <p:nvSpPr>
          <p:cNvPr id="23" name="TextBox 19">
            <a:extLst>
              <a:ext uri="{FF2B5EF4-FFF2-40B4-BE49-F238E27FC236}">
                <a16:creationId xmlns:a16="http://schemas.microsoft.com/office/drawing/2014/main" id="{215C53AB-6BB2-40A2-BFC1-16DE970E7EB1}"/>
              </a:ext>
            </a:extLst>
          </p:cNvPr>
          <p:cNvSpPr txBox="1"/>
          <p:nvPr/>
        </p:nvSpPr>
        <p:spPr>
          <a:xfrm>
            <a:off x="1209675" y="2312573"/>
            <a:ext cx="800219" cy="830997"/>
          </a:xfrm>
          <a:prstGeom prst="rect">
            <a:avLst/>
          </a:prstGeom>
          <a:noFill/>
        </p:spPr>
        <p:txBody>
          <a:bodyPr wrap="non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发展</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趋势</a:t>
            </a:r>
          </a:p>
        </p:txBody>
      </p:sp>
      <p:sp>
        <p:nvSpPr>
          <p:cNvPr id="24" name="TextBox 20">
            <a:extLst>
              <a:ext uri="{FF2B5EF4-FFF2-40B4-BE49-F238E27FC236}">
                <a16:creationId xmlns:a16="http://schemas.microsoft.com/office/drawing/2014/main" id="{D87D6AA2-FC5D-4F6A-B1C9-CA71931B98AC}"/>
              </a:ext>
            </a:extLst>
          </p:cNvPr>
          <p:cNvSpPr txBox="1"/>
          <p:nvPr/>
        </p:nvSpPr>
        <p:spPr>
          <a:xfrm>
            <a:off x="10363200" y="3574660"/>
            <a:ext cx="800219" cy="830997"/>
          </a:xfrm>
          <a:prstGeom prst="rect">
            <a:avLst/>
          </a:prstGeom>
          <a:noFill/>
        </p:spPr>
        <p:txBody>
          <a:bodyPr wrap="non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消费</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习惯</a:t>
            </a:r>
          </a:p>
        </p:txBody>
      </p:sp>
      <p:sp>
        <p:nvSpPr>
          <p:cNvPr id="25" name="TextBox 21">
            <a:extLst>
              <a:ext uri="{FF2B5EF4-FFF2-40B4-BE49-F238E27FC236}">
                <a16:creationId xmlns:a16="http://schemas.microsoft.com/office/drawing/2014/main" id="{BB5A6FEB-AEDB-46A4-893B-4E99AEDED53C}"/>
              </a:ext>
            </a:extLst>
          </p:cNvPr>
          <p:cNvSpPr txBox="1"/>
          <p:nvPr/>
        </p:nvSpPr>
        <p:spPr>
          <a:xfrm>
            <a:off x="1209674" y="4930520"/>
            <a:ext cx="800219" cy="830997"/>
          </a:xfrm>
          <a:prstGeom prst="rect">
            <a:avLst/>
          </a:prstGeom>
          <a:noFill/>
        </p:spPr>
        <p:txBody>
          <a:bodyPr wrap="non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政策</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扶持</a:t>
            </a:r>
          </a:p>
        </p:txBody>
      </p:sp>
    </p:spTree>
    <p:extLst>
      <p:ext uri="{BB962C8B-B14F-4D97-AF65-F5344CB8AC3E}">
        <p14:creationId xmlns:p14="http://schemas.microsoft.com/office/powerpoint/2010/main" val="16338250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sp>
        <p:nvSpPr>
          <p:cNvPr id="5" name="椭圆 4">
            <a:extLst>
              <a:ext uri="{FF2B5EF4-FFF2-40B4-BE49-F238E27FC236}">
                <a16:creationId xmlns:a16="http://schemas.microsoft.com/office/drawing/2014/main" id="{14DA2A13-A090-4333-9D42-75F44D30E371}"/>
              </a:ext>
            </a:extLst>
          </p:cNvPr>
          <p:cNvSpPr/>
          <p:nvPr/>
        </p:nvSpPr>
        <p:spPr>
          <a:xfrm>
            <a:off x="7967010" y="3715181"/>
            <a:ext cx="2485289" cy="2485289"/>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椭圆 5">
            <a:extLst>
              <a:ext uri="{FF2B5EF4-FFF2-40B4-BE49-F238E27FC236}">
                <a16:creationId xmlns:a16="http://schemas.microsoft.com/office/drawing/2014/main" id="{70FBA448-75FE-4152-8751-7BD2228FB740}"/>
              </a:ext>
            </a:extLst>
          </p:cNvPr>
          <p:cNvSpPr/>
          <p:nvPr/>
        </p:nvSpPr>
        <p:spPr>
          <a:xfrm>
            <a:off x="1897957" y="2419829"/>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10" name="直接连接符 9">
            <a:extLst>
              <a:ext uri="{FF2B5EF4-FFF2-40B4-BE49-F238E27FC236}">
                <a16:creationId xmlns:a16="http://schemas.microsoft.com/office/drawing/2014/main" id="{0D49C1CC-450C-4BEA-B206-A48D6CE76DB4}"/>
              </a:ext>
            </a:extLst>
          </p:cNvPr>
          <p:cNvCxnSpPr/>
          <p:nvPr/>
        </p:nvCxnSpPr>
        <p:spPr>
          <a:xfrm>
            <a:off x="2462395" y="268656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 name="TextBox 9">
            <a:extLst>
              <a:ext uri="{FF2B5EF4-FFF2-40B4-BE49-F238E27FC236}">
                <a16:creationId xmlns:a16="http://schemas.microsoft.com/office/drawing/2014/main" id="{6CFADEDE-3F19-4453-AA18-60F0470CC269}"/>
              </a:ext>
            </a:extLst>
          </p:cNvPr>
          <p:cNvSpPr txBox="1"/>
          <p:nvPr/>
        </p:nvSpPr>
        <p:spPr>
          <a:xfrm>
            <a:off x="8206126" y="4751018"/>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a:solidFill>
                  <a:schemeClr val="bg1"/>
                </a:solidFill>
              </a:rPr>
              <a:t>加入你的标题</a:t>
            </a:r>
            <a:endParaRPr lang="en-US" altLang="zh-CN" sz="2400" b="1" dirty="0">
              <a:solidFill>
                <a:schemeClr val="bg1"/>
              </a:solidFill>
            </a:endParaRPr>
          </a:p>
        </p:txBody>
      </p:sp>
      <p:sp>
        <p:nvSpPr>
          <p:cNvPr id="12" name="椭圆 11">
            <a:extLst>
              <a:ext uri="{FF2B5EF4-FFF2-40B4-BE49-F238E27FC236}">
                <a16:creationId xmlns:a16="http://schemas.microsoft.com/office/drawing/2014/main" id="{BFDF28F9-CD90-471B-8E5D-7BAA1F0390B3}"/>
              </a:ext>
            </a:extLst>
          </p:cNvPr>
          <p:cNvSpPr/>
          <p:nvPr/>
        </p:nvSpPr>
        <p:spPr>
          <a:xfrm>
            <a:off x="7967010" y="1698957"/>
            <a:ext cx="2485289" cy="2485289"/>
          </a:xfrm>
          <a:prstGeom prst="ellipse">
            <a:avLst/>
          </a:prstGeom>
          <a:solidFill>
            <a:srgbClr val="76A48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KSO_Shape">
            <a:extLst>
              <a:ext uri="{FF2B5EF4-FFF2-40B4-BE49-F238E27FC236}">
                <a16:creationId xmlns:a16="http://schemas.microsoft.com/office/drawing/2014/main" id="{B8EF2F6A-98ED-4B48-B40C-B9822DBE4B2D}"/>
              </a:ext>
            </a:extLst>
          </p:cNvPr>
          <p:cNvSpPr>
            <a:spLocks/>
          </p:cNvSpPr>
          <p:nvPr/>
        </p:nvSpPr>
        <p:spPr bwMode="auto">
          <a:xfrm>
            <a:off x="8371730" y="2407250"/>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4" name="标题 11">
            <a:extLst>
              <a:ext uri="{FF2B5EF4-FFF2-40B4-BE49-F238E27FC236}">
                <a16:creationId xmlns:a16="http://schemas.microsoft.com/office/drawing/2014/main" id="{7ACBB96E-4E60-4637-B06A-B28B57722EA9}"/>
              </a:ext>
            </a:extLst>
          </p:cNvPr>
          <p:cNvSpPr txBox="1">
            <a:spLocks/>
          </p:cNvSpPr>
          <p:nvPr/>
        </p:nvSpPr>
        <p:spPr>
          <a:xfrm>
            <a:off x="3491936" y="2465973"/>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椭圆 14">
            <a:extLst>
              <a:ext uri="{FF2B5EF4-FFF2-40B4-BE49-F238E27FC236}">
                <a16:creationId xmlns:a16="http://schemas.microsoft.com/office/drawing/2014/main" id="{7D29B347-33D1-48AA-B119-CAC8F43399B5}"/>
              </a:ext>
            </a:extLst>
          </p:cNvPr>
          <p:cNvSpPr/>
          <p:nvPr/>
        </p:nvSpPr>
        <p:spPr>
          <a:xfrm>
            <a:off x="1897958" y="3285052"/>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6" name="直接连接符 15">
            <a:extLst>
              <a:ext uri="{FF2B5EF4-FFF2-40B4-BE49-F238E27FC236}">
                <a16:creationId xmlns:a16="http://schemas.microsoft.com/office/drawing/2014/main" id="{9F842CC6-FFB9-4C5D-BFC7-A154A11164A7}"/>
              </a:ext>
            </a:extLst>
          </p:cNvPr>
          <p:cNvCxnSpPr/>
          <p:nvPr/>
        </p:nvCxnSpPr>
        <p:spPr>
          <a:xfrm>
            <a:off x="2462396" y="3551784"/>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标题 11">
            <a:extLst>
              <a:ext uri="{FF2B5EF4-FFF2-40B4-BE49-F238E27FC236}">
                <a16:creationId xmlns:a16="http://schemas.microsoft.com/office/drawing/2014/main" id="{4D0227C6-5AF2-47FB-856F-5601A8466098}"/>
              </a:ext>
            </a:extLst>
          </p:cNvPr>
          <p:cNvSpPr txBox="1">
            <a:spLocks/>
          </p:cNvSpPr>
          <p:nvPr/>
        </p:nvSpPr>
        <p:spPr>
          <a:xfrm>
            <a:off x="3491937" y="3331196"/>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椭圆 17">
            <a:extLst>
              <a:ext uri="{FF2B5EF4-FFF2-40B4-BE49-F238E27FC236}">
                <a16:creationId xmlns:a16="http://schemas.microsoft.com/office/drawing/2014/main" id="{CAAB8FA6-2372-43C6-8FF1-9EE5E7F69CCB}"/>
              </a:ext>
            </a:extLst>
          </p:cNvPr>
          <p:cNvSpPr/>
          <p:nvPr/>
        </p:nvSpPr>
        <p:spPr>
          <a:xfrm>
            <a:off x="1897958" y="4138046"/>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9" name="直接连接符 18">
            <a:extLst>
              <a:ext uri="{FF2B5EF4-FFF2-40B4-BE49-F238E27FC236}">
                <a16:creationId xmlns:a16="http://schemas.microsoft.com/office/drawing/2014/main" id="{02B3D5DB-91BF-4E9A-9592-A836695B07BA}"/>
              </a:ext>
            </a:extLst>
          </p:cNvPr>
          <p:cNvCxnSpPr/>
          <p:nvPr/>
        </p:nvCxnSpPr>
        <p:spPr>
          <a:xfrm>
            <a:off x="2462396" y="440477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标题 11">
            <a:extLst>
              <a:ext uri="{FF2B5EF4-FFF2-40B4-BE49-F238E27FC236}">
                <a16:creationId xmlns:a16="http://schemas.microsoft.com/office/drawing/2014/main" id="{90872CB2-D579-4358-BFAC-9362ECA17150}"/>
              </a:ext>
            </a:extLst>
          </p:cNvPr>
          <p:cNvSpPr txBox="1">
            <a:spLocks/>
          </p:cNvSpPr>
          <p:nvPr/>
        </p:nvSpPr>
        <p:spPr>
          <a:xfrm>
            <a:off x="3491937" y="418419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a:extLst>
              <a:ext uri="{FF2B5EF4-FFF2-40B4-BE49-F238E27FC236}">
                <a16:creationId xmlns:a16="http://schemas.microsoft.com/office/drawing/2014/main" id="{9A01D182-1564-4E6C-AEBE-80EA0CCAA36E}"/>
              </a:ext>
            </a:extLst>
          </p:cNvPr>
          <p:cNvSpPr/>
          <p:nvPr/>
        </p:nvSpPr>
        <p:spPr>
          <a:xfrm>
            <a:off x="1897959" y="5032297"/>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22" name="直接连接符 21">
            <a:extLst>
              <a:ext uri="{FF2B5EF4-FFF2-40B4-BE49-F238E27FC236}">
                <a16:creationId xmlns:a16="http://schemas.microsoft.com/office/drawing/2014/main" id="{A97E8B43-74D0-4DA8-BA3C-DEC727B8E037}"/>
              </a:ext>
            </a:extLst>
          </p:cNvPr>
          <p:cNvCxnSpPr/>
          <p:nvPr/>
        </p:nvCxnSpPr>
        <p:spPr>
          <a:xfrm>
            <a:off x="2462397" y="5299029"/>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标题 11">
            <a:extLst>
              <a:ext uri="{FF2B5EF4-FFF2-40B4-BE49-F238E27FC236}">
                <a16:creationId xmlns:a16="http://schemas.microsoft.com/office/drawing/2014/main" id="{47330EF9-913C-4B8B-A8A3-2564EB4169B7}"/>
              </a:ext>
            </a:extLst>
          </p:cNvPr>
          <p:cNvSpPr txBox="1">
            <a:spLocks/>
          </p:cNvSpPr>
          <p:nvPr/>
        </p:nvSpPr>
        <p:spPr>
          <a:xfrm>
            <a:off x="3491938" y="5078441"/>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48036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53" presetClass="entr" presetSubtype="52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anim calcmode="lin" valueType="num">
                                      <p:cBhvr>
                                        <p:cTn id="13" dur="500" fill="hold"/>
                                        <p:tgtEl>
                                          <p:spTgt spid="13"/>
                                        </p:tgtEl>
                                        <p:attrNameLst>
                                          <p:attrName>ppt_x</p:attrName>
                                        </p:attrNameLst>
                                      </p:cBhvr>
                                      <p:tavLst>
                                        <p:tav tm="0">
                                          <p:val>
                                            <p:fltVal val="0.5"/>
                                          </p:val>
                                        </p:tav>
                                        <p:tav tm="100000">
                                          <p:val>
                                            <p:strVal val="#ppt_x"/>
                                          </p:val>
                                        </p:tav>
                                      </p:tavLst>
                                    </p:anim>
                                    <p:anim calcmode="lin" valueType="num">
                                      <p:cBhvr>
                                        <p:cTn id="14" dur="500" fill="hold"/>
                                        <p:tgtEl>
                                          <p:spTgt spid="13"/>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fltVal val="0.5"/>
                                          </p:val>
                                        </p:tav>
                                        <p:tav tm="100000">
                                          <p:val>
                                            <p:strVal val="#ppt_x"/>
                                          </p:val>
                                        </p:tav>
                                      </p:tavLst>
                                    </p:anim>
                                    <p:anim calcmode="lin" valueType="num">
                                      <p:cBhvr>
                                        <p:cTn id="21" dur="500" fill="hold"/>
                                        <p:tgtEl>
                                          <p:spTgt spid="12"/>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25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par>
                          <p:cTn id="36" fill="hold">
                            <p:stCondLst>
                              <p:cond delay="750"/>
                            </p:stCondLst>
                            <p:childTnLst>
                              <p:par>
                                <p:cTn id="37" presetID="10"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1250"/>
                            </p:stCondLst>
                            <p:childTnLst>
                              <p:par>
                                <p:cTn id="41" presetID="22" presetClass="entr" presetSubtype="8"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childTnLst>
                          </p:cTn>
                        </p:par>
                        <p:par>
                          <p:cTn id="44" fill="hold">
                            <p:stCondLst>
                              <p:cond delay="1750"/>
                            </p:stCondLst>
                            <p:childTnLst>
                              <p:par>
                                <p:cTn id="45" presetID="53" presetClass="entr" presetSubtype="16"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225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par>
                          <p:cTn id="54" fill="hold">
                            <p:stCondLst>
                              <p:cond delay="2750"/>
                            </p:stCondLst>
                            <p:childTnLst>
                              <p:par>
                                <p:cTn id="55" presetID="22" presetClass="entr" presetSubtype="8"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childTnLst>
                          </p:cTn>
                        </p:par>
                        <p:par>
                          <p:cTn id="58" fill="hold">
                            <p:stCondLst>
                              <p:cond delay="325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childTnLst>
                          </p:cTn>
                        </p:par>
                        <p:par>
                          <p:cTn id="64" fill="hold">
                            <p:stCondLst>
                              <p:cond delay="375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4250"/>
                            </p:stCondLst>
                            <p:childTnLst>
                              <p:par>
                                <p:cTn id="69" presetID="22" presetClass="entr" presetSubtype="8"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500"/>
                                        <p:tgtEl>
                                          <p:spTgt spid="19"/>
                                        </p:tgtEl>
                                      </p:cBhvr>
                                    </p:animEffect>
                                  </p:childTnLst>
                                </p:cTn>
                              </p:par>
                            </p:childTnLst>
                          </p:cTn>
                        </p:par>
                        <p:par>
                          <p:cTn id="72" fill="hold">
                            <p:stCondLst>
                              <p:cond delay="4750"/>
                            </p:stCondLst>
                            <p:childTnLst>
                              <p:par>
                                <p:cTn id="73" presetID="53" presetClass="entr" presetSubtype="16"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Effect transition="in" filter="fade">
                                      <p:cBhvr>
                                        <p:cTn id="77" dur="500"/>
                                        <p:tgtEl>
                                          <p:spTgt spid="20"/>
                                        </p:tgtEl>
                                      </p:cBhvr>
                                    </p:animEffect>
                                  </p:childTnLst>
                                </p:cTn>
                              </p:par>
                            </p:childTnLst>
                          </p:cTn>
                        </p:par>
                        <p:par>
                          <p:cTn id="78" fill="hold">
                            <p:stCondLst>
                              <p:cond delay="5250"/>
                            </p:stCondLst>
                            <p:childTnLst>
                              <p:par>
                                <p:cTn id="79" presetID="10" presetClass="entr" presetSubtype="0"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childTnLst>
                                </p:cTn>
                              </p:par>
                            </p:childTnLst>
                          </p:cTn>
                        </p:par>
                        <p:par>
                          <p:cTn id="82" fill="hold">
                            <p:stCondLst>
                              <p:cond delay="5750"/>
                            </p:stCondLst>
                            <p:childTnLst>
                              <p:par>
                                <p:cTn id="83" presetID="22" presetClass="entr" presetSubtype="8"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par>
                          <p:cTn id="86" fill="hold">
                            <p:stCondLst>
                              <p:cond delay="6250"/>
                            </p:stCondLst>
                            <p:childTnLst>
                              <p:par>
                                <p:cTn id="87" presetID="53" presetClass="entr" presetSubtype="16"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500" fill="hold"/>
                                        <p:tgtEl>
                                          <p:spTgt spid="23"/>
                                        </p:tgtEl>
                                        <p:attrNameLst>
                                          <p:attrName>ppt_w</p:attrName>
                                        </p:attrNameLst>
                                      </p:cBhvr>
                                      <p:tavLst>
                                        <p:tav tm="0">
                                          <p:val>
                                            <p:fltVal val="0"/>
                                          </p:val>
                                        </p:tav>
                                        <p:tav tm="100000">
                                          <p:val>
                                            <p:strVal val="#ppt_w"/>
                                          </p:val>
                                        </p:tav>
                                      </p:tavLst>
                                    </p:anim>
                                    <p:anim calcmode="lin" valueType="num">
                                      <p:cBhvr>
                                        <p:cTn id="90" dur="500" fill="hold"/>
                                        <p:tgtEl>
                                          <p:spTgt spid="23"/>
                                        </p:tgtEl>
                                        <p:attrNameLst>
                                          <p:attrName>ppt_h</p:attrName>
                                        </p:attrNameLst>
                                      </p:cBhvr>
                                      <p:tavLst>
                                        <p:tav tm="0">
                                          <p:val>
                                            <p:fltVal val="0"/>
                                          </p:val>
                                        </p:tav>
                                        <p:tav tm="100000">
                                          <p:val>
                                            <p:strVal val="#ppt_h"/>
                                          </p:val>
                                        </p:tav>
                                      </p:tavLst>
                                    </p:anim>
                                    <p:animEffect transition="in" filter="fade">
                                      <p:cBhvr>
                                        <p:cTn id="9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1" grpId="0"/>
      <p:bldP spid="12" grpId="0" animBg="1"/>
      <p:bldP spid="13" grpId="0" animBg="1"/>
      <p:bldP spid="14" grpId="0"/>
      <p:bldP spid="15" grpId="0" animBg="1"/>
      <p:bldP spid="17" grpId="0"/>
      <p:bldP spid="18" grpId="0" animBg="1"/>
      <p:bldP spid="20" grpId="0"/>
      <p:bldP spid="21" grpId="0" animBg="1"/>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grpSp>
        <p:nvGrpSpPr>
          <p:cNvPr id="5" name="组合 4">
            <a:extLst>
              <a:ext uri="{FF2B5EF4-FFF2-40B4-BE49-F238E27FC236}">
                <a16:creationId xmlns:a16="http://schemas.microsoft.com/office/drawing/2014/main" id="{4BD414CC-98A0-42D7-873E-1AE836A3EBE5}"/>
              </a:ext>
            </a:extLst>
          </p:cNvPr>
          <p:cNvGrpSpPr/>
          <p:nvPr/>
        </p:nvGrpSpPr>
        <p:grpSpPr>
          <a:xfrm>
            <a:off x="4583070" y="2180999"/>
            <a:ext cx="1782762" cy="1373187"/>
            <a:chOff x="4525013" y="1808163"/>
            <a:chExt cx="1782762" cy="1373187"/>
          </a:xfrm>
          <a:solidFill>
            <a:srgbClr val="76A487"/>
          </a:solidFill>
        </p:grpSpPr>
        <p:sp>
          <p:nvSpPr>
            <p:cNvPr id="6" name="Freeform 8">
              <a:extLst>
                <a:ext uri="{FF2B5EF4-FFF2-40B4-BE49-F238E27FC236}">
                  <a16:creationId xmlns:a16="http://schemas.microsoft.com/office/drawing/2014/main" id="{345D888A-9782-4134-ABFE-792095D3F1B9}"/>
                </a:ext>
              </a:extLst>
            </p:cNvPr>
            <p:cNvSpPr>
              <a:spLocks/>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lstStyle/>
            <a:p>
              <a:endParaRPr lang="zh-CN" altLang="en-US" sz="1600">
                <a:solidFill>
                  <a:schemeClr val="bg1">
                    <a:lumMod val="50000"/>
                  </a:schemeClr>
                </a:solidFill>
              </a:endParaRPr>
            </a:p>
          </p:txBody>
        </p:sp>
        <p:sp>
          <p:nvSpPr>
            <p:cNvPr id="10" name="Freeform 9">
              <a:extLst>
                <a:ext uri="{FF2B5EF4-FFF2-40B4-BE49-F238E27FC236}">
                  <a16:creationId xmlns:a16="http://schemas.microsoft.com/office/drawing/2014/main" id="{C03B6E68-39EB-4A62-A54E-A4FF0720DF0B}"/>
                </a:ext>
              </a:extLst>
            </p:cNvPr>
            <p:cNvSpPr>
              <a:spLocks/>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lstStyle/>
            <a:p>
              <a:endParaRPr lang="zh-CN" altLang="en-US" sz="1600">
                <a:solidFill>
                  <a:schemeClr val="bg1">
                    <a:lumMod val="50000"/>
                  </a:schemeClr>
                </a:solidFill>
              </a:endParaRPr>
            </a:p>
          </p:txBody>
        </p:sp>
        <p:sp>
          <p:nvSpPr>
            <p:cNvPr id="11" name="Freeform 21">
              <a:extLst>
                <a:ext uri="{FF2B5EF4-FFF2-40B4-BE49-F238E27FC236}">
                  <a16:creationId xmlns:a16="http://schemas.microsoft.com/office/drawing/2014/main" id="{3979D05F-E2A3-43B4-B6F3-5CAC53804306}"/>
                </a:ext>
              </a:extLst>
            </p:cNvPr>
            <p:cNvSpPr>
              <a:spLocks/>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sp>
          <p:nvSpPr>
            <p:cNvPr id="12" name="Freeform 22">
              <a:extLst>
                <a:ext uri="{FF2B5EF4-FFF2-40B4-BE49-F238E27FC236}">
                  <a16:creationId xmlns:a16="http://schemas.microsoft.com/office/drawing/2014/main" id="{B9D3420B-BDDF-4733-91CB-2DC17E697EFA}"/>
                </a:ext>
              </a:extLst>
            </p:cNvPr>
            <p:cNvSpPr>
              <a:spLocks/>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grpSp>
      <p:grpSp>
        <p:nvGrpSpPr>
          <p:cNvPr id="13" name="组合 12">
            <a:extLst>
              <a:ext uri="{FF2B5EF4-FFF2-40B4-BE49-F238E27FC236}">
                <a16:creationId xmlns:a16="http://schemas.microsoft.com/office/drawing/2014/main" id="{930C2359-70EA-4E5A-9616-DB5DA2504366}"/>
              </a:ext>
            </a:extLst>
          </p:cNvPr>
          <p:cNvGrpSpPr/>
          <p:nvPr/>
        </p:nvGrpSpPr>
        <p:grpSpPr>
          <a:xfrm>
            <a:off x="5770749" y="3391488"/>
            <a:ext cx="752606" cy="776237"/>
            <a:chOff x="3862388" y="1625601"/>
            <a:chExt cx="608013" cy="628649"/>
          </a:xfrm>
          <a:solidFill>
            <a:srgbClr val="76A487"/>
          </a:solidFill>
        </p:grpSpPr>
        <p:sp>
          <p:nvSpPr>
            <p:cNvPr id="14" name="Freeform 37">
              <a:extLst>
                <a:ext uri="{FF2B5EF4-FFF2-40B4-BE49-F238E27FC236}">
                  <a16:creationId xmlns:a16="http://schemas.microsoft.com/office/drawing/2014/main" id="{671F2904-BEF6-4DA5-A30A-7C60259D8862}"/>
                </a:ext>
              </a:extLst>
            </p:cNvPr>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sp>
          <p:nvSpPr>
            <p:cNvPr id="15" name="Freeform 38">
              <a:extLst>
                <a:ext uri="{FF2B5EF4-FFF2-40B4-BE49-F238E27FC236}">
                  <a16:creationId xmlns:a16="http://schemas.microsoft.com/office/drawing/2014/main" id="{665C04C4-A108-4AA7-87BA-D0F46E631CE3}"/>
                </a:ext>
              </a:extLst>
            </p:cNvPr>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sp>
          <p:nvSpPr>
            <p:cNvPr id="16" name="Freeform 39">
              <a:extLst>
                <a:ext uri="{FF2B5EF4-FFF2-40B4-BE49-F238E27FC236}">
                  <a16:creationId xmlns:a16="http://schemas.microsoft.com/office/drawing/2014/main" id="{94EA233C-4E19-43D2-AFAA-6C03B6B2443A}"/>
                </a:ext>
              </a:extLst>
            </p:cNvPr>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sp>
          <p:nvSpPr>
            <p:cNvPr id="17" name="Oval 40">
              <a:extLst>
                <a:ext uri="{FF2B5EF4-FFF2-40B4-BE49-F238E27FC236}">
                  <a16:creationId xmlns:a16="http://schemas.microsoft.com/office/drawing/2014/main" id="{5CC2DA1C-22C9-491B-A7F0-65EDC3767E9F}"/>
                </a:ext>
              </a:extLst>
            </p:cNvPr>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grpSp>
      <p:grpSp>
        <p:nvGrpSpPr>
          <p:cNvPr id="18" name="组合 17">
            <a:extLst>
              <a:ext uri="{FF2B5EF4-FFF2-40B4-BE49-F238E27FC236}">
                <a16:creationId xmlns:a16="http://schemas.microsoft.com/office/drawing/2014/main" id="{31263EA7-229F-4CC8-8251-E43AF2A72E12}"/>
              </a:ext>
            </a:extLst>
          </p:cNvPr>
          <p:cNvGrpSpPr/>
          <p:nvPr/>
        </p:nvGrpSpPr>
        <p:grpSpPr>
          <a:xfrm>
            <a:off x="4527507" y="3801836"/>
            <a:ext cx="1244600" cy="1617663"/>
            <a:chOff x="4469450" y="3429000"/>
            <a:chExt cx="1244600" cy="1617663"/>
          </a:xfrm>
          <a:solidFill>
            <a:srgbClr val="76A487"/>
          </a:solidFill>
        </p:grpSpPr>
        <p:sp>
          <p:nvSpPr>
            <p:cNvPr id="19" name="Freeform 14">
              <a:extLst>
                <a:ext uri="{FF2B5EF4-FFF2-40B4-BE49-F238E27FC236}">
                  <a16:creationId xmlns:a16="http://schemas.microsoft.com/office/drawing/2014/main" id="{C00333A6-8336-4C10-88CC-0AEB57B877E5}"/>
                </a:ext>
              </a:extLst>
            </p:cNvPr>
            <p:cNvSpPr>
              <a:spLocks/>
            </p:cNvSpPr>
            <p:nvPr/>
          </p:nvSpPr>
          <p:spPr bwMode="auto">
            <a:xfrm rot="10800000">
              <a:off x="4469450" y="3429000"/>
              <a:ext cx="1244600" cy="1077913"/>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20" name="Freeform 15">
              <a:extLst>
                <a:ext uri="{FF2B5EF4-FFF2-40B4-BE49-F238E27FC236}">
                  <a16:creationId xmlns:a16="http://schemas.microsoft.com/office/drawing/2014/main" id="{DF00B268-4934-4F53-93A3-81B1475E9B72}"/>
                </a:ext>
              </a:extLst>
            </p:cNvPr>
            <p:cNvSpPr>
              <a:spLocks/>
            </p:cNvSpPr>
            <p:nvPr/>
          </p:nvSpPr>
          <p:spPr bwMode="auto">
            <a:xfrm rot="10800000">
              <a:off x="4469450" y="3967163"/>
              <a:ext cx="1244600" cy="1079500"/>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21" name="Oval 42">
              <a:extLst>
                <a:ext uri="{FF2B5EF4-FFF2-40B4-BE49-F238E27FC236}">
                  <a16:creationId xmlns:a16="http://schemas.microsoft.com/office/drawing/2014/main" id="{77FBC02C-3894-431F-A149-B6CFC4E99C4C}"/>
                </a:ext>
              </a:extLst>
            </p:cNvPr>
            <p:cNvSpPr>
              <a:spLocks noChangeArrowheads="1"/>
            </p:cNvSpPr>
            <p:nvPr/>
          </p:nvSpPr>
          <p:spPr bwMode="auto">
            <a:xfrm>
              <a:off x="5002850" y="4213225"/>
              <a:ext cx="73025"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22" name="Oval 43">
              <a:extLst>
                <a:ext uri="{FF2B5EF4-FFF2-40B4-BE49-F238E27FC236}">
                  <a16:creationId xmlns:a16="http://schemas.microsoft.com/office/drawing/2014/main" id="{BD633567-2ABA-4B67-97F6-123582800B1D}"/>
                </a:ext>
              </a:extLst>
            </p:cNvPr>
            <p:cNvSpPr>
              <a:spLocks noChangeArrowheads="1"/>
            </p:cNvSpPr>
            <p:nvPr/>
          </p:nvSpPr>
          <p:spPr bwMode="auto">
            <a:xfrm>
              <a:off x="5090163" y="4194175"/>
              <a:ext cx="88900" cy="88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23" name="Oval 44">
              <a:extLst>
                <a:ext uri="{FF2B5EF4-FFF2-40B4-BE49-F238E27FC236}">
                  <a16:creationId xmlns:a16="http://schemas.microsoft.com/office/drawing/2014/main" id="{F6730E49-2E94-43E1-AD8B-A923B51F55D8}"/>
                </a:ext>
              </a:extLst>
            </p:cNvPr>
            <p:cNvSpPr>
              <a:spLocks noChangeArrowheads="1"/>
            </p:cNvSpPr>
            <p:nvPr/>
          </p:nvSpPr>
          <p:spPr bwMode="auto">
            <a:xfrm>
              <a:off x="5002850" y="4297363"/>
              <a:ext cx="73025"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24" name="Oval 45">
              <a:extLst>
                <a:ext uri="{FF2B5EF4-FFF2-40B4-BE49-F238E27FC236}">
                  <a16:creationId xmlns:a16="http://schemas.microsoft.com/office/drawing/2014/main" id="{1769D6CE-B789-4457-A7BA-6938E21DE068}"/>
                </a:ext>
              </a:extLst>
            </p:cNvPr>
            <p:cNvSpPr>
              <a:spLocks noChangeArrowheads="1"/>
            </p:cNvSpPr>
            <p:nvPr/>
          </p:nvSpPr>
          <p:spPr bwMode="auto">
            <a:xfrm>
              <a:off x="5090163" y="4297363"/>
              <a:ext cx="71437"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grpSp>
      <p:grpSp>
        <p:nvGrpSpPr>
          <p:cNvPr id="25" name="组合 24">
            <a:extLst>
              <a:ext uri="{FF2B5EF4-FFF2-40B4-BE49-F238E27FC236}">
                <a16:creationId xmlns:a16="http://schemas.microsoft.com/office/drawing/2014/main" id="{EE11FB1A-4F71-4135-BC2F-EC98C8D341DF}"/>
              </a:ext>
            </a:extLst>
          </p:cNvPr>
          <p:cNvGrpSpPr/>
          <p:nvPr/>
        </p:nvGrpSpPr>
        <p:grpSpPr>
          <a:xfrm>
            <a:off x="6016582" y="4044724"/>
            <a:ext cx="1719263" cy="1417637"/>
            <a:chOff x="5958525" y="3671888"/>
            <a:chExt cx="1719263" cy="1417637"/>
          </a:xfrm>
          <a:solidFill>
            <a:srgbClr val="76A487"/>
          </a:solidFill>
        </p:grpSpPr>
        <p:sp>
          <p:nvSpPr>
            <p:cNvPr id="26" name="Freeform 14">
              <a:extLst>
                <a:ext uri="{FF2B5EF4-FFF2-40B4-BE49-F238E27FC236}">
                  <a16:creationId xmlns:a16="http://schemas.microsoft.com/office/drawing/2014/main" id="{69BA288B-A846-4A5E-9082-11D5B95E5292}"/>
                </a:ext>
              </a:extLst>
            </p:cNvPr>
            <p:cNvSpPr>
              <a:spLocks/>
            </p:cNvSpPr>
            <p:nvPr/>
          </p:nvSpPr>
          <p:spPr bwMode="auto">
            <a:xfrm rot="5400000">
              <a:off x="5822794" y="3807619"/>
              <a:ext cx="1417637" cy="1146175"/>
            </a:xfrm>
            <a:custGeom>
              <a:avLst/>
              <a:gdLst>
                <a:gd name="T0" fmla="*/ 2147483647 w 556"/>
                <a:gd name="T1" fmla="*/ 0 h 482"/>
                <a:gd name="T2" fmla="*/ 2147483647 w 556"/>
                <a:gd name="T3" fmla="*/ 243267321 h 482"/>
                <a:gd name="T4" fmla="*/ 1806324509 w 556"/>
                <a:gd name="T5" fmla="*/ 2070598429 h 482"/>
                <a:gd name="T6" fmla="*/ 591279565 w 556"/>
                <a:gd name="T7" fmla="*/ 243267321 h 482"/>
                <a:gd name="T8" fmla="*/ 0 w 556"/>
                <a:gd name="T9" fmla="*/ 0 h 482"/>
                <a:gd name="T10" fmla="*/ 1806324509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p:spPr>
          <p:txBody>
            <a:bodyPr/>
            <a:lstStyle/>
            <a:p>
              <a:endParaRPr lang="zh-CN" altLang="en-US" sz="1600">
                <a:solidFill>
                  <a:schemeClr val="bg1">
                    <a:lumMod val="50000"/>
                  </a:schemeClr>
                </a:solidFill>
              </a:endParaRPr>
            </a:p>
          </p:txBody>
        </p:sp>
        <p:sp>
          <p:nvSpPr>
            <p:cNvPr id="27" name="Freeform 15">
              <a:extLst>
                <a:ext uri="{FF2B5EF4-FFF2-40B4-BE49-F238E27FC236}">
                  <a16:creationId xmlns:a16="http://schemas.microsoft.com/office/drawing/2014/main" id="{72176292-D9C1-408D-A2E4-BB15A2F62BB2}"/>
                </a:ext>
              </a:extLst>
            </p:cNvPr>
            <p:cNvSpPr>
              <a:spLocks/>
            </p:cNvSpPr>
            <p:nvPr/>
          </p:nvSpPr>
          <p:spPr bwMode="auto">
            <a:xfrm rot="5400000">
              <a:off x="6395882" y="3807619"/>
              <a:ext cx="1417637" cy="1146175"/>
            </a:xfrm>
            <a:custGeom>
              <a:avLst/>
              <a:gdLst>
                <a:gd name="T0" fmla="*/ 2147483647 w 556"/>
                <a:gd name="T1" fmla="*/ 0 h 482"/>
                <a:gd name="T2" fmla="*/ 1806324509 w 556"/>
                <a:gd name="T3" fmla="*/ 2147483647 h 482"/>
                <a:gd name="T4" fmla="*/ 0 w 556"/>
                <a:gd name="T5" fmla="*/ 0 h 482"/>
                <a:gd name="T6" fmla="*/ 1806324509 w 556"/>
                <a:gd name="T7" fmla="*/ 735459121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grpFill/>
            <a:ln>
              <a:noFill/>
            </a:ln>
          </p:spPr>
          <p:txBody>
            <a:bodyPr/>
            <a:lstStyle/>
            <a:p>
              <a:endParaRPr lang="zh-CN" altLang="en-US" sz="1600">
                <a:solidFill>
                  <a:schemeClr val="bg1">
                    <a:lumMod val="50000"/>
                  </a:schemeClr>
                </a:solidFill>
              </a:endParaRPr>
            </a:p>
          </p:txBody>
        </p:sp>
        <p:sp>
          <p:nvSpPr>
            <p:cNvPr id="28" name="Freeform 36">
              <a:extLst>
                <a:ext uri="{FF2B5EF4-FFF2-40B4-BE49-F238E27FC236}">
                  <a16:creationId xmlns:a16="http://schemas.microsoft.com/office/drawing/2014/main" id="{DEEB0300-EDF9-40B4-992C-C137F3967BAB}"/>
                </a:ext>
              </a:extLst>
            </p:cNvPr>
            <p:cNvSpPr>
              <a:spLocks/>
            </p:cNvSpPr>
            <p:nvPr/>
          </p:nvSpPr>
          <p:spPr bwMode="auto">
            <a:xfrm>
              <a:off x="6715763" y="425926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grpSp>
      <p:grpSp>
        <p:nvGrpSpPr>
          <p:cNvPr id="29" name="组合 28">
            <a:extLst>
              <a:ext uri="{FF2B5EF4-FFF2-40B4-BE49-F238E27FC236}">
                <a16:creationId xmlns:a16="http://schemas.microsoft.com/office/drawing/2014/main" id="{15FDAADB-D45E-490D-9761-83CDE07A73A1}"/>
              </a:ext>
            </a:extLst>
          </p:cNvPr>
          <p:cNvGrpSpPr/>
          <p:nvPr/>
        </p:nvGrpSpPr>
        <p:grpSpPr>
          <a:xfrm>
            <a:off x="6438857" y="2161949"/>
            <a:ext cx="1416050" cy="1719262"/>
            <a:chOff x="6380800" y="1789113"/>
            <a:chExt cx="1416050" cy="1719262"/>
          </a:xfrm>
          <a:solidFill>
            <a:srgbClr val="76A487"/>
          </a:solidFill>
        </p:grpSpPr>
        <p:sp>
          <p:nvSpPr>
            <p:cNvPr id="30" name="Freeform 14">
              <a:extLst>
                <a:ext uri="{FF2B5EF4-FFF2-40B4-BE49-F238E27FC236}">
                  <a16:creationId xmlns:a16="http://schemas.microsoft.com/office/drawing/2014/main" id="{30DE6B0C-3915-4E1A-BCFB-20125D945724}"/>
                </a:ext>
              </a:extLst>
            </p:cNvPr>
            <p:cNvSpPr>
              <a:spLocks/>
            </p:cNvSpPr>
            <p:nvPr/>
          </p:nvSpPr>
          <p:spPr bwMode="auto">
            <a:xfrm>
              <a:off x="6380800" y="2362200"/>
              <a:ext cx="1416050" cy="1146175"/>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31" name="Freeform 15">
              <a:extLst>
                <a:ext uri="{FF2B5EF4-FFF2-40B4-BE49-F238E27FC236}">
                  <a16:creationId xmlns:a16="http://schemas.microsoft.com/office/drawing/2014/main" id="{8A0B81F5-4F69-45B7-9A95-22FD29E63537}"/>
                </a:ext>
              </a:extLst>
            </p:cNvPr>
            <p:cNvSpPr>
              <a:spLocks/>
            </p:cNvSpPr>
            <p:nvPr/>
          </p:nvSpPr>
          <p:spPr bwMode="auto">
            <a:xfrm>
              <a:off x="6380800" y="1789113"/>
              <a:ext cx="1416050" cy="1146175"/>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32" name="Rectangle 27">
              <a:extLst>
                <a:ext uri="{FF2B5EF4-FFF2-40B4-BE49-F238E27FC236}">
                  <a16:creationId xmlns:a16="http://schemas.microsoft.com/office/drawing/2014/main" id="{024CF7CB-0243-42A7-8BB8-00E5770321D9}"/>
                </a:ext>
              </a:extLst>
            </p:cNvPr>
            <p:cNvSpPr>
              <a:spLocks noChangeArrowheads="1"/>
            </p:cNvSpPr>
            <p:nvPr/>
          </p:nvSpPr>
          <p:spPr bwMode="auto">
            <a:xfrm>
              <a:off x="7033263" y="2547938"/>
              <a:ext cx="22225" cy="152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33" name="Rectangle 28">
              <a:extLst>
                <a:ext uri="{FF2B5EF4-FFF2-40B4-BE49-F238E27FC236}">
                  <a16:creationId xmlns:a16="http://schemas.microsoft.com/office/drawing/2014/main" id="{8E3D190F-52BB-4682-9EE6-ECDFC4368612}"/>
                </a:ext>
              </a:extLst>
            </p:cNvPr>
            <p:cNvSpPr>
              <a:spLocks noChangeArrowheads="1"/>
            </p:cNvSpPr>
            <p:nvPr/>
          </p:nvSpPr>
          <p:spPr bwMode="auto">
            <a:xfrm>
              <a:off x="7074538" y="2524125"/>
              <a:ext cx="20637" cy="176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34" name="Rectangle 29">
              <a:extLst>
                <a:ext uri="{FF2B5EF4-FFF2-40B4-BE49-F238E27FC236}">
                  <a16:creationId xmlns:a16="http://schemas.microsoft.com/office/drawing/2014/main" id="{C98C42CE-7019-4F1F-A0C2-7E4F8604A678}"/>
                </a:ext>
              </a:extLst>
            </p:cNvPr>
            <p:cNvSpPr>
              <a:spLocks noChangeArrowheads="1"/>
            </p:cNvSpPr>
            <p:nvPr/>
          </p:nvSpPr>
          <p:spPr bwMode="auto">
            <a:xfrm>
              <a:off x="7111050" y="2508250"/>
              <a:ext cx="22225"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35" name="Rectangle 30">
              <a:extLst>
                <a:ext uri="{FF2B5EF4-FFF2-40B4-BE49-F238E27FC236}">
                  <a16:creationId xmlns:a16="http://schemas.microsoft.com/office/drawing/2014/main" id="{31FD3106-C911-49F9-8A4D-A177A1377393}"/>
                </a:ext>
              </a:extLst>
            </p:cNvPr>
            <p:cNvSpPr>
              <a:spLocks noChangeArrowheads="1"/>
            </p:cNvSpPr>
            <p:nvPr/>
          </p:nvSpPr>
          <p:spPr bwMode="auto">
            <a:xfrm>
              <a:off x="7149150" y="2606675"/>
              <a:ext cx="238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grpSp>
      <p:sp>
        <p:nvSpPr>
          <p:cNvPr id="36" name="AutoShape 36">
            <a:extLst>
              <a:ext uri="{FF2B5EF4-FFF2-40B4-BE49-F238E27FC236}">
                <a16:creationId xmlns:a16="http://schemas.microsoft.com/office/drawing/2014/main" id="{86ECD748-1A45-41B1-9EB3-8C186F00CE6A}"/>
              </a:ext>
            </a:extLst>
          </p:cNvPr>
          <p:cNvSpPr>
            <a:spLocks noChangeArrowheads="1"/>
          </p:cNvSpPr>
          <p:nvPr/>
        </p:nvSpPr>
        <p:spPr bwMode="auto">
          <a:xfrm>
            <a:off x="1686567" y="2869789"/>
            <a:ext cx="183991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37" name="AutoShape 37">
            <a:extLst>
              <a:ext uri="{FF2B5EF4-FFF2-40B4-BE49-F238E27FC236}">
                <a16:creationId xmlns:a16="http://schemas.microsoft.com/office/drawing/2014/main" id="{0510DE75-7023-4014-B049-B622541F7455}"/>
              </a:ext>
            </a:extLst>
          </p:cNvPr>
          <p:cNvSpPr>
            <a:spLocks noChangeArrowheads="1"/>
          </p:cNvSpPr>
          <p:nvPr/>
        </p:nvSpPr>
        <p:spPr bwMode="auto">
          <a:xfrm>
            <a:off x="2135830" y="2571339"/>
            <a:ext cx="1392237"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AutoShape 38">
            <a:extLst>
              <a:ext uri="{FF2B5EF4-FFF2-40B4-BE49-F238E27FC236}">
                <a16:creationId xmlns:a16="http://schemas.microsoft.com/office/drawing/2014/main" id="{C27D11EE-D185-457D-9633-D7590055B58B}"/>
              </a:ext>
            </a:extLst>
          </p:cNvPr>
          <p:cNvSpPr/>
          <p:nvPr/>
        </p:nvSpPr>
        <p:spPr bwMode="auto">
          <a:xfrm>
            <a:off x="3637605" y="2612614"/>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9" name="AutoShape 39">
            <a:extLst>
              <a:ext uri="{FF2B5EF4-FFF2-40B4-BE49-F238E27FC236}">
                <a16:creationId xmlns:a16="http://schemas.microsoft.com/office/drawing/2014/main" id="{52ADDC6B-56F8-41CF-9D94-96F21D7400D2}"/>
              </a:ext>
            </a:extLst>
          </p:cNvPr>
          <p:cNvSpPr>
            <a:spLocks noChangeArrowheads="1"/>
          </p:cNvSpPr>
          <p:nvPr/>
        </p:nvSpPr>
        <p:spPr bwMode="auto">
          <a:xfrm>
            <a:off x="8791638" y="2869789"/>
            <a:ext cx="205253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40" name="AutoShape 40">
            <a:extLst>
              <a:ext uri="{FF2B5EF4-FFF2-40B4-BE49-F238E27FC236}">
                <a16:creationId xmlns:a16="http://schemas.microsoft.com/office/drawing/2014/main" id="{15F545F1-891B-440B-9E6B-385E7C345F79}"/>
              </a:ext>
            </a:extLst>
          </p:cNvPr>
          <p:cNvSpPr>
            <a:spLocks noChangeArrowheads="1"/>
          </p:cNvSpPr>
          <p:nvPr/>
        </p:nvSpPr>
        <p:spPr bwMode="auto">
          <a:xfrm>
            <a:off x="8783700" y="2571339"/>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AutoShape 41">
            <a:extLst>
              <a:ext uri="{FF2B5EF4-FFF2-40B4-BE49-F238E27FC236}">
                <a16:creationId xmlns:a16="http://schemas.microsoft.com/office/drawing/2014/main" id="{D6401536-EF4B-4B9B-A9CB-E3D8A2C65B92}"/>
              </a:ext>
            </a:extLst>
          </p:cNvPr>
          <p:cNvSpPr/>
          <p:nvPr/>
        </p:nvSpPr>
        <p:spPr bwMode="auto">
          <a:xfrm>
            <a:off x="8497950" y="2612614"/>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2" name="AutoShape 48">
            <a:extLst>
              <a:ext uri="{FF2B5EF4-FFF2-40B4-BE49-F238E27FC236}">
                <a16:creationId xmlns:a16="http://schemas.microsoft.com/office/drawing/2014/main" id="{DDAB2729-14BA-4771-9FF8-4F7C68C9996D}"/>
              </a:ext>
            </a:extLst>
          </p:cNvPr>
          <p:cNvSpPr>
            <a:spLocks noChangeArrowheads="1"/>
          </p:cNvSpPr>
          <p:nvPr/>
        </p:nvSpPr>
        <p:spPr bwMode="auto">
          <a:xfrm>
            <a:off x="1688155" y="4657314"/>
            <a:ext cx="18399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43" name="AutoShape 49">
            <a:extLst>
              <a:ext uri="{FF2B5EF4-FFF2-40B4-BE49-F238E27FC236}">
                <a16:creationId xmlns:a16="http://schemas.microsoft.com/office/drawing/2014/main" id="{697B610D-10D7-4A12-8705-FD10163536BA}"/>
              </a:ext>
            </a:extLst>
          </p:cNvPr>
          <p:cNvSpPr>
            <a:spLocks noChangeArrowheads="1"/>
          </p:cNvSpPr>
          <p:nvPr/>
        </p:nvSpPr>
        <p:spPr bwMode="auto">
          <a:xfrm>
            <a:off x="2137417" y="4358864"/>
            <a:ext cx="1390650" cy="241300"/>
          </a:xfrm>
          <a:custGeom>
            <a:avLst/>
            <a:gdLst>
              <a:gd name="T0" fmla="*/ 2147483646 w 21600"/>
              <a:gd name="T1" fmla="*/ 15043636 h 21600"/>
              <a:gd name="T2" fmla="*/ 2147483646 w 21600"/>
              <a:gd name="T3" fmla="*/ 15043636 h 21600"/>
              <a:gd name="T4" fmla="*/ 2147483646 w 21600"/>
              <a:gd name="T5" fmla="*/ 15043636 h 21600"/>
              <a:gd name="T6" fmla="*/ 2147483646 w 21600"/>
              <a:gd name="T7" fmla="*/ 1504363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50">
            <a:extLst>
              <a:ext uri="{FF2B5EF4-FFF2-40B4-BE49-F238E27FC236}">
                <a16:creationId xmlns:a16="http://schemas.microsoft.com/office/drawing/2014/main" id="{8247322E-07FB-4642-AB38-CDFFF2931527}"/>
              </a:ext>
            </a:extLst>
          </p:cNvPr>
          <p:cNvSpPr/>
          <p:nvPr/>
        </p:nvSpPr>
        <p:spPr bwMode="auto">
          <a:xfrm>
            <a:off x="3639192" y="4400139"/>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5" name="AutoShape 51">
            <a:extLst>
              <a:ext uri="{FF2B5EF4-FFF2-40B4-BE49-F238E27FC236}">
                <a16:creationId xmlns:a16="http://schemas.microsoft.com/office/drawing/2014/main" id="{65052966-8DEF-44F8-9A9F-4F4D470A78FF}"/>
              </a:ext>
            </a:extLst>
          </p:cNvPr>
          <p:cNvSpPr>
            <a:spLocks noChangeArrowheads="1"/>
          </p:cNvSpPr>
          <p:nvPr/>
        </p:nvSpPr>
        <p:spPr bwMode="auto">
          <a:xfrm>
            <a:off x="8763063" y="4657314"/>
            <a:ext cx="2050711"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46" name="AutoShape 52">
            <a:extLst>
              <a:ext uri="{FF2B5EF4-FFF2-40B4-BE49-F238E27FC236}">
                <a16:creationId xmlns:a16="http://schemas.microsoft.com/office/drawing/2014/main" id="{0EC1F75B-6190-4BDD-B4F7-210D6078314E}"/>
              </a:ext>
            </a:extLst>
          </p:cNvPr>
          <p:cNvSpPr>
            <a:spLocks noChangeArrowheads="1"/>
          </p:cNvSpPr>
          <p:nvPr/>
        </p:nvSpPr>
        <p:spPr bwMode="auto">
          <a:xfrm>
            <a:off x="8755125" y="4358864"/>
            <a:ext cx="1430338" cy="269875"/>
          </a:xfrm>
          <a:custGeom>
            <a:avLst/>
            <a:gdLst>
              <a:gd name="T0" fmla="*/ 2147483646 w 21600"/>
              <a:gd name="T1" fmla="*/ 21039105 h 21600"/>
              <a:gd name="T2" fmla="*/ 2147483646 w 21600"/>
              <a:gd name="T3" fmla="*/ 21039105 h 21600"/>
              <a:gd name="T4" fmla="*/ 2147483646 w 21600"/>
              <a:gd name="T5" fmla="*/ 21039105 h 21600"/>
              <a:gd name="T6" fmla="*/ 2147483646 w 21600"/>
              <a:gd name="T7" fmla="*/ 210391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53">
            <a:extLst>
              <a:ext uri="{FF2B5EF4-FFF2-40B4-BE49-F238E27FC236}">
                <a16:creationId xmlns:a16="http://schemas.microsoft.com/office/drawing/2014/main" id="{A9A39DE1-233F-45E5-AEE1-F35ACB69336E}"/>
              </a:ext>
            </a:extLst>
          </p:cNvPr>
          <p:cNvSpPr/>
          <p:nvPr/>
        </p:nvSpPr>
        <p:spPr bwMode="auto">
          <a:xfrm>
            <a:off x="8469375" y="4400139"/>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32006923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4550" fill="hold"/>
                                        <p:tgtEl>
                                          <p:spTgt spid="13"/>
                                        </p:tgtEl>
                                        <p:attrNameLst>
                                          <p:attrName>r</p:attrName>
                                        </p:attrNameLst>
                                      </p:cBhvr>
                                    </p:animRot>
                                  </p:childTnLst>
                                </p:cTn>
                              </p:par>
                              <p:par>
                                <p:cTn id="15" presetID="22" presetClass="entr" presetSubtype="8" fill="hold" nodeType="withEffect">
                                  <p:stCondLst>
                                    <p:cond delay="55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1" fill="hold" nodeType="withEffect">
                                  <p:stCondLst>
                                    <p:cond delay="1050"/>
                                  </p:stCondLst>
                                  <p:childTnLst>
                                    <p:set>
                                      <p:cBhvr>
                                        <p:cTn id="19" dur="1" fill="hold">
                                          <p:stCondLst>
                                            <p:cond delay="0"/>
                                          </p:stCondLst>
                                        </p:cTn>
                                        <p:tgtEl>
                                          <p:spTgt spid="29"/>
                                        </p:tgtEl>
                                        <p:attrNameLst>
                                          <p:attrName>style.visibility</p:attrName>
                                        </p:attrNameLst>
                                      </p:cBhvr>
                                      <p:to>
                                        <p:strVal val="visible"/>
                                      </p:to>
                                    </p:set>
                                    <p:animEffect transition="in" filter="wipe(up)">
                                      <p:cBhvr>
                                        <p:cTn id="20" dur="500"/>
                                        <p:tgtEl>
                                          <p:spTgt spid="29"/>
                                        </p:tgtEl>
                                      </p:cBhvr>
                                    </p:animEffect>
                                  </p:childTnLst>
                                </p:cTn>
                              </p:par>
                              <p:par>
                                <p:cTn id="21" presetID="22" presetClass="entr" presetSubtype="2" fill="hold" nodeType="withEffect">
                                  <p:stCondLst>
                                    <p:cond delay="155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2150"/>
                                  </p:stCondLst>
                                  <p:childTnLst>
                                    <p:set>
                                      <p:cBhvr>
                                        <p:cTn id="25" dur="1" fill="hold">
                                          <p:stCondLst>
                                            <p:cond delay="0"/>
                                          </p:stCondLst>
                                        </p:cTn>
                                        <p:tgtEl>
                                          <p:spTgt spid="18"/>
                                        </p:tgtEl>
                                        <p:attrNameLst>
                                          <p:attrName>style.visibility</p:attrName>
                                        </p:attrNameLst>
                                      </p:cBhvr>
                                      <p:to>
                                        <p:strVal val="visible"/>
                                      </p:to>
                                    </p:set>
                                    <p:animEffect transition="in" filter="wipe(down)">
                                      <p:cBhvr>
                                        <p:cTn id="26" dur="500"/>
                                        <p:tgtEl>
                                          <p:spTgt spid="18"/>
                                        </p:tgtEl>
                                      </p:cBhvr>
                                    </p:animEffect>
                                  </p:childTnLst>
                                </p:cTn>
                              </p:par>
                            </p:childTnLst>
                          </p:cTn>
                        </p:par>
                        <p:par>
                          <p:cTn id="27" fill="hold">
                            <p:stCondLst>
                              <p:cond delay="5050"/>
                            </p:stCondLst>
                            <p:childTnLst>
                              <p:par>
                                <p:cTn id="28" presetID="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250" fill="hold"/>
                                        <p:tgtEl>
                                          <p:spTgt spid="37"/>
                                        </p:tgtEl>
                                        <p:attrNameLst>
                                          <p:attrName>ppt_x</p:attrName>
                                        </p:attrNameLst>
                                      </p:cBhvr>
                                      <p:tavLst>
                                        <p:tav tm="0">
                                          <p:val>
                                            <p:strVal val="0-#ppt_w/2"/>
                                          </p:val>
                                        </p:tav>
                                        <p:tav tm="100000">
                                          <p:val>
                                            <p:strVal val="#ppt_x"/>
                                          </p:val>
                                        </p:tav>
                                      </p:tavLst>
                                    </p:anim>
                                    <p:anim calcmode="lin" valueType="num">
                                      <p:cBhvr>
                                        <p:cTn id="31" dur="250" fill="hold"/>
                                        <p:tgtEl>
                                          <p:spTgt spid="37"/>
                                        </p:tgtEl>
                                        <p:attrNameLst>
                                          <p:attrName>ppt_y</p:attrName>
                                        </p:attrNameLst>
                                      </p:cBhvr>
                                      <p:tavLst>
                                        <p:tav tm="0">
                                          <p:val>
                                            <p:strVal val="#ppt_y"/>
                                          </p:val>
                                        </p:tav>
                                        <p:tav tm="100000">
                                          <p:val>
                                            <p:strVal val="#ppt_y"/>
                                          </p:val>
                                        </p:tav>
                                      </p:tavLst>
                                    </p:anim>
                                  </p:childTnLst>
                                </p:cTn>
                              </p:par>
                            </p:childTnLst>
                          </p:cTn>
                        </p:par>
                        <p:par>
                          <p:cTn id="32" fill="hold">
                            <p:stCondLst>
                              <p:cond delay="5300"/>
                            </p:stCondLst>
                            <p:childTnLst>
                              <p:par>
                                <p:cTn id="33" presetID="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250" fill="hold"/>
                                        <p:tgtEl>
                                          <p:spTgt spid="36"/>
                                        </p:tgtEl>
                                        <p:attrNameLst>
                                          <p:attrName>ppt_x</p:attrName>
                                        </p:attrNameLst>
                                      </p:cBhvr>
                                      <p:tavLst>
                                        <p:tav tm="0">
                                          <p:val>
                                            <p:strVal val="0-#ppt_w/2"/>
                                          </p:val>
                                        </p:tav>
                                        <p:tav tm="100000">
                                          <p:val>
                                            <p:strVal val="#ppt_x"/>
                                          </p:val>
                                        </p:tav>
                                      </p:tavLst>
                                    </p:anim>
                                    <p:anim calcmode="lin" valueType="num">
                                      <p:cBhvr>
                                        <p:cTn id="36" dur="25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5550"/>
                            </p:stCondLst>
                            <p:childTnLst>
                              <p:par>
                                <p:cTn id="38" presetID="9" presetClass="entr" presetSubtype="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dissolve">
                                      <p:cBhvr>
                                        <p:cTn id="40" dur="250"/>
                                        <p:tgtEl>
                                          <p:spTgt spid="38"/>
                                        </p:tgtEl>
                                      </p:cBhvr>
                                    </p:animEffect>
                                  </p:childTnLst>
                                </p:cTn>
                              </p:par>
                            </p:childTnLst>
                          </p:cTn>
                        </p:par>
                        <p:par>
                          <p:cTn id="41" fill="hold">
                            <p:stCondLst>
                              <p:cond delay="5800"/>
                            </p:stCondLst>
                            <p:childTnLst>
                              <p:par>
                                <p:cTn id="42" presetID="2" presetClass="entr" presetSubtype="2"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1+#ppt_w/2"/>
                                          </p:val>
                                        </p:tav>
                                        <p:tav tm="100000">
                                          <p:val>
                                            <p:strVal val="#ppt_x"/>
                                          </p:val>
                                        </p:tav>
                                      </p:tavLst>
                                    </p:anim>
                                    <p:anim calcmode="lin" valueType="num">
                                      <p:cBhvr>
                                        <p:cTn id="45" dur="250" fill="hold"/>
                                        <p:tgtEl>
                                          <p:spTgt spid="40"/>
                                        </p:tgtEl>
                                        <p:attrNameLst>
                                          <p:attrName>ppt_y</p:attrName>
                                        </p:attrNameLst>
                                      </p:cBhvr>
                                      <p:tavLst>
                                        <p:tav tm="0">
                                          <p:val>
                                            <p:strVal val="#ppt_y"/>
                                          </p:val>
                                        </p:tav>
                                        <p:tav tm="100000">
                                          <p:val>
                                            <p:strVal val="#ppt_y"/>
                                          </p:val>
                                        </p:tav>
                                      </p:tavLst>
                                    </p:anim>
                                  </p:childTnLst>
                                </p:cTn>
                              </p:par>
                            </p:childTnLst>
                          </p:cTn>
                        </p:par>
                        <p:par>
                          <p:cTn id="46" fill="hold">
                            <p:stCondLst>
                              <p:cond delay="6050"/>
                            </p:stCondLst>
                            <p:childTnLst>
                              <p:par>
                                <p:cTn id="47" presetID="2" presetClass="entr" presetSubtype="2"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250" fill="hold"/>
                                        <p:tgtEl>
                                          <p:spTgt spid="39"/>
                                        </p:tgtEl>
                                        <p:attrNameLst>
                                          <p:attrName>ppt_x</p:attrName>
                                        </p:attrNameLst>
                                      </p:cBhvr>
                                      <p:tavLst>
                                        <p:tav tm="0">
                                          <p:val>
                                            <p:strVal val="1+#ppt_w/2"/>
                                          </p:val>
                                        </p:tav>
                                        <p:tav tm="100000">
                                          <p:val>
                                            <p:strVal val="#ppt_x"/>
                                          </p:val>
                                        </p:tav>
                                      </p:tavLst>
                                    </p:anim>
                                    <p:anim calcmode="lin" valueType="num">
                                      <p:cBhvr>
                                        <p:cTn id="50" dur="250" fill="hold"/>
                                        <p:tgtEl>
                                          <p:spTgt spid="39"/>
                                        </p:tgtEl>
                                        <p:attrNameLst>
                                          <p:attrName>ppt_y</p:attrName>
                                        </p:attrNameLst>
                                      </p:cBhvr>
                                      <p:tavLst>
                                        <p:tav tm="0">
                                          <p:val>
                                            <p:strVal val="#ppt_y"/>
                                          </p:val>
                                        </p:tav>
                                        <p:tav tm="100000">
                                          <p:val>
                                            <p:strVal val="#ppt_y"/>
                                          </p:val>
                                        </p:tav>
                                      </p:tavLst>
                                    </p:anim>
                                  </p:childTnLst>
                                </p:cTn>
                              </p:par>
                            </p:childTnLst>
                          </p:cTn>
                        </p:par>
                        <p:par>
                          <p:cTn id="51" fill="hold">
                            <p:stCondLst>
                              <p:cond delay="6300"/>
                            </p:stCondLst>
                            <p:childTnLst>
                              <p:par>
                                <p:cTn id="52" presetID="9" presetClass="entr" presetSubtype="0"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dissolve">
                                      <p:cBhvr>
                                        <p:cTn id="54" dur="250"/>
                                        <p:tgtEl>
                                          <p:spTgt spid="41"/>
                                        </p:tgtEl>
                                      </p:cBhvr>
                                    </p:animEffect>
                                  </p:childTnLst>
                                </p:cTn>
                              </p:par>
                            </p:childTnLst>
                          </p:cTn>
                        </p:par>
                        <p:par>
                          <p:cTn id="55" fill="hold">
                            <p:stCondLst>
                              <p:cond delay="6550"/>
                            </p:stCondLst>
                            <p:childTnLst>
                              <p:par>
                                <p:cTn id="56" presetID="2" presetClass="entr" presetSubtype="8"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250" fill="hold"/>
                                        <p:tgtEl>
                                          <p:spTgt spid="43"/>
                                        </p:tgtEl>
                                        <p:attrNameLst>
                                          <p:attrName>ppt_x</p:attrName>
                                        </p:attrNameLst>
                                      </p:cBhvr>
                                      <p:tavLst>
                                        <p:tav tm="0">
                                          <p:val>
                                            <p:strVal val="0-#ppt_w/2"/>
                                          </p:val>
                                        </p:tav>
                                        <p:tav tm="100000">
                                          <p:val>
                                            <p:strVal val="#ppt_x"/>
                                          </p:val>
                                        </p:tav>
                                      </p:tavLst>
                                    </p:anim>
                                    <p:anim calcmode="lin" valueType="num">
                                      <p:cBhvr>
                                        <p:cTn id="59" dur="250" fill="hold"/>
                                        <p:tgtEl>
                                          <p:spTgt spid="43"/>
                                        </p:tgtEl>
                                        <p:attrNameLst>
                                          <p:attrName>ppt_y</p:attrName>
                                        </p:attrNameLst>
                                      </p:cBhvr>
                                      <p:tavLst>
                                        <p:tav tm="0">
                                          <p:val>
                                            <p:strVal val="#ppt_y"/>
                                          </p:val>
                                        </p:tav>
                                        <p:tav tm="100000">
                                          <p:val>
                                            <p:strVal val="#ppt_y"/>
                                          </p:val>
                                        </p:tav>
                                      </p:tavLst>
                                    </p:anim>
                                  </p:childTnLst>
                                </p:cTn>
                              </p:par>
                            </p:childTnLst>
                          </p:cTn>
                        </p:par>
                        <p:par>
                          <p:cTn id="60" fill="hold">
                            <p:stCondLst>
                              <p:cond delay="6800"/>
                            </p:stCondLst>
                            <p:childTnLst>
                              <p:par>
                                <p:cTn id="61" presetID="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250" fill="hold"/>
                                        <p:tgtEl>
                                          <p:spTgt spid="42"/>
                                        </p:tgtEl>
                                        <p:attrNameLst>
                                          <p:attrName>ppt_x</p:attrName>
                                        </p:attrNameLst>
                                      </p:cBhvr>
                                      <p:tavLst>
                                        <p:tav tm="0">
                                          <p:val>
                                            <p:strVal val="0-#ppt_w/2"/>
                                          </p:val>
                                        </p:tav>
                                        <p:tav tm="100000">
                                          <p:val>
                                            <p:strVal val="#ppt_x"/>
                                          </p:val>
                                        </p:tav>
                                      </p:tavLst>
                                    </p:anim>
                                    <p:anim calcmode="lin" valueType="num">
                                      <p:cBhvr>
                                        <p:cTn id="64" dur="250" fill="hold"/>
                                        <p:tgtEl>
                                          <p:spTgt spid="42"/>
                                        </p:tgtEl>
                                        <p:attrNameLst>
                                          <p:attrName>ppt_y</p:attrName>
                                        </p:attrNameLst>
                                      </p:cBhvr>
                                      <p:tavLst>
                                        <p:tav tm="0">
                                          <p:val>
                                            <p:strVal val="#ppt_y"/>
                                          </p:val>
                                        </p:tav>
                                        <p:tav tm="100000">
                                          <p:val>
                                            <p:strVal val="#ppt_y"/>
                                          </p:val>
                                        </p:tav>
                                      </p:tavLst>
                                    </p:anim>
                                  </p:childTnLst>
                                </p:cTn>
                              </p:par>
                            </p:childTnLst>
                          </p:cTn>
                        </p:par>
                        <p:par>
                          <p:cTn id="65" fill="hold">
                            <p:stCondLst>
                              <p:cond delay="7050"/>
                            </p:stCondLst>
                            <p:childTnLst>
                              <p:par>
                                <p:cTn id="66" presetID="9" presetClass="entr" presetSubtype="0"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dissolve">
                                      <p:cBhvr>
                                        <p:cTn id="68" dur="250"/>
                                        <p:tgtEl>
                                          <p:spTgt spid="44"/>
                                        </p:tgtEl>
                                      </p:cBhvr>
                                    </p:animEffect>
                                  </p:childTnLst>
                                </p:cTn>
                              </p:par>
                            </p:childTnLst>
                          </p:cTn>
                        </p:par>
                        <p:par>
                          <p:cTn id="69" fill="hold">
                            <p:stCondLst>
                              <p:cond delay="7300"/>
                            </p:stCondLst>
                            <p:childTnLst>
                              <p:par>
                                <p:cTn id="70" presetID="2" presetClass="entr" presetSubtype="2"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250" fill="hold"/>
                                        <p:tgtEl>
                                          <p:spTgt spid="46"/>
                                        </p:tgtEl>
                                        <p:attrNameLst>
                                          <p:attrName>ppt_x</p:attrName>
                                        </p:attrNameLst>
                                      </p:cBhvr>
                                      <p:tavLst>
                                        <p:tav tm="0">
                                          <p:val>
                                            <p:strVal val="1+#ppt_w/2"/>
                                          </p:val>
                                        </p:tav>
                                        <p:tav tm="100000">
                                          <p:val>
                                            <p:strVal val="#ppt_x"/>
                                          </p:val>
                                        </p:tav>
                                      </p:tavLst>
                                    </p:anim>
                                    <p:anim calcmode="lin" valueType="num">
                                      <p:cBhvr>
                                        <p:cTn id="73" dur="250" fill="hold"/>
                                        <p:tgtEl>
                                          <p:spTgt spid="46"/>
                                        </p:tgtEl>
                                        <p:attrNameLst>
                                          <p:attrName>ppt_y</p:attrName>
                                        </p:attrNameLst>
                                      </p:cBhvr>
                                      <p:tavLst>
                                        <p:tav tm="0">
                                          <p:val>
                                            <p:strVal val="#ppt_y"/>
                                          </p:val>
                                        </p:tav>
                                        <p:tav tm="100000">
                                          <p:val>
                                            <p:strVal val="#ppt_y"/>
                                          </p:val>
                                        </p:tav>
                                      </p:tavLst>
                                    </p:anim>
                                  </p:childTnLst>
                                </p:cTn>
                              </p:par>
                            </p:childTnLst>
                          </p:cTn>
                        </p:par>
                        <p:par>
                          <p:cTn id="74" fill="hold">
                            <p:stCondLst>
                              <p:cond delay="7550"/>
                            </p:stCondLst>
                            <p:childTnLst>
                              <p:par>
                                <p:cTn id="75" presetID="2" presetClass="entr" presetSubtype="2"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p:cTn id="77" dur="250" fill="hold"/>
                                        <p:tgtEl>
                                          <p:spTgt spid="45"/>
                                        </p:tgtEl>
                                        <p:attrNameLst>
                                          <p:attrName>ppt_x</p:attrName>
                                        </p:attrNameLst>
                                      </p:cBhvr>
                                      <p:tavLst>
                                        <p:tav tm="0">
                                          <p:val>
                                            <p:strVal val="1+#ppt_w/2"/>
                                          </p:val>
                                        </p:tav>
                                        <p:tav tm="100000">
                                          <p:val>
                                            <p:strVal val="#ppt_x"/>
                                          </p:val>
                                        </p:tav>
                                      </p:tavLst>
                                    </p:anim>
                                    <p:anim calcmode="lin" valueType="num">
                                      <p:cBhvr>
                                        <p:cTn id="78" dur="250" fill="hold"/>
                                        <p:tgtEl>
                                          <p:spTgt spid="45"/>
                                        </p:tgtEl>
                                        <p:attrNameLst>
                                          <p:attrName>ppt_y</p:attrName>
                                        </p:attrNameLst>
                                      </p:cBhvr>
                                      <p:tavLst>
                                        <p:tav tm="0">
                                          <p:val>
                                            <p:strVal val="#ppt_y"/>
                                          </p:val>
                                        </p:tav>
                                        <p:tav tm="100000">
                                          <p:val>
                                            <p:strVal val="#ppt_y"/>
                                          </p:val>
                                        </p:tav>
                                      </p:tavLst>
                                    </p:anim>
                                  </p:childTnLst>
                                </p:cTn>
                              </p:par>
                            </p:childTnLst>
                          </p:cTn>
                        </p:par>
                        <p:par>
                          <p:cTn id="79" fill="hold">
                            <p:stCondLst>
                              <p:cond delay="7800"/>
                            </p:stCondLst>
                            <p:childTnLst>
                              <p:par>
                                <p:cTn id="80" presetID="9" presetClass="entr" presetSubtype="0" fill="hold"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dissolve">
                                      <p:cBhvr>
                                        <p:cTn id="82"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9" grpId="0"/>
      <p:bldP spid="40" grpId="0"/>
      <p:bldP spid="42" grpId="0"/>
      <p:bldP spid="43"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cxnSp>
        <p:nvCxnSpPr>
          <p:cNvPr id="5" name="直接连接符 4">
            <a:extLst>
              <a:ext uri="{FF2B5EF4-FFF2-40B4-BE49-F238E27FC236}">
                <a16:creationId xmlns:a16="http://schemas.microsoft.com/office/drawing/2014/main" id="{200415DE-E530-4835-95C8-4CBC93D7E190}"/>
              </a:ext>
            </a:extLst>
          </p:cNvPr>
          <p:cNvCxnSpPr/>
          <p:nvPr/>
        </p:nvCxnSpPr>
        <p:spPr>
          <a:xfrm flipV="1">
            <a:off x="5888038" y="3770310"/>
            <a:ext cx="1601787" cy="936625"/>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38E9DA22-559F-433C-9F71-42F2D562D842}"/>
              </a:ext>
            </a:extLst>
          </p:cNvPr>
          <p:cNvCxnSpPr/>
          <p:nvPr/>
        </p:nvCxnSpPr>
        <p:spPr>
          <a:xfrm>
            <a:off x="7640638" y="3835397"/>
            <a:ext cx="1816100" cy="73660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F8CF7829-E7CE-4BE9-AEF7-2987A6AB1D05}"/>
              </a:ext>
            </a:extLst>
          </p:cNvPr>
          <p:cNvCxnSpPr>
            <a:cxnSpLocks/>
            <a:stCxn id="13" idx="7"/>
          </p:cNvCxnSpPr>
          <p:nvPr/>
        </p:nvCxnSpPr>
        <p:spPr>
          <a:xfrm flipV="1">
            <a:off x="9702800" y="3894135"/>
            <a:ext cx="1122363" cy="568325"/>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a16="http://schemas.microsoft.com/office/drawing/2014/main" id="{1D4EC63D-7D40-4637-9521-A0B9FCC255B3}"/>
              </a:ext>
            </a:extLst>
          </p:cNvPr>
          <p:cNvSpPr/>
          <p:nvPr/>
        </p:nvSpPr>
        <p:spPr>
          <a:xfrm>
            <a:off x="5373688" y="4506909"/>
            <a:ext cx="693737" cy="69532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椭圆 11">
            <a:extLst>
              <a:ext uri="{FF2B5EF4-FFF2-40B4-BE49-F238E27FC236}">
                <a16:creationId xmlns:a16="http://schemas.microsoft.com/office/drawing/2014/main" id="{0956B40C-BCF5-423C-B588-17B6459359D8}"/>
              </a:ext>
            </a:extLst>
          </p:cNvPr>
          <p:cNvSpPr/>
          <p:nvPr/>
        </p:nvSpPr>
        <p:spPr>
          <a:xfrm>
            <a:off x="7126288" y="3390897"/>
            <a:ext cx="693737" cy="693738"/>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id="{F38E3D03-A9FF-4DBF-9F62-71068DAFB314}"/>
              </a:ext>
            </a:extLst>
          </p:cNvPr>
          <p:cNvSpPr/>
          <p:nvPr/>
        </p:nvSpPr>
        <p:spPr>
          <a:xfrm>
            <a:off x="9109075" y="4360860"/>
            <a:ext cx="695325" cy="693737"/>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椭圆 13">
            <a:extLst>
              <a:ext uri="{FF2B5EF4-FFF2-40B4-BE49-F238E27FC236}">
                <a16:creationId xmlns:a16="http://schemas.microsoft.com/office/drawing/2014/main" id="{86005CA4-21DE-4FD9-9D1B-32257DA6731B}"/>
              </a:ext>
            </a:extLst>
          </p:cNvPr>
          <p:cNvSpPr/>
          <p:nvPr/>
        </p:nvSpPr>
        <p:spPr>
          <a:xfrm>
            <a:off x="10658475" y="3390897"/>
            <a:ext cx="693738" cy="693738"/>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KSO_Shape">
            <a:extLst>
              <a:ext uri="{FF2B5EF4-FFF2-40B4-BE49-F238E27FC236}">
                <a16:creationId xmlns:a16="http://schemas.microsoft.com/office/drawing/2014/main" id="{230B9E70-A11F-4FA3-8C62-57BBECF9BE54}"/>
              </a:ext>
            </a:extLst>
          </p:cNvPr>
          <p:cNvSpPr>
            <a:spLocks noChangeAspect="1"/>
          </p:cNvSpPr>
          <p:nvPr/>
        </p:nvSpPr>
        <p:spPr>
          <a:xfrm>
            <a:off x="5540375" y="4730747"/>
            <a:ext cx="360363" cy="241300"/>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KSO_Shape">
            <a:extLst>
              <a:ext uri="{FF2B5EF4-FFF2-40B4-BE49-F238E27FC236}">
                <a16:creationId xmlns:a16="http://schemas.microsoft.com/office/drawing/2014/main" id="{F7503B81-2932-4466-943C-78687827E08A}"/>
              </a:ext>
            </a:extLst>
          </p:cNvPr>
          <p:cNvSpPr>
            <a:spLocks noChangeAspect="1"/>
          </p:cNvSpPr>
          <p:nvPr/>
        </p:nvSpPr>
        <p:spPr>
          <a:xfrm flipH="1">
            <a:off x="7292975" y="3594097"/>
            <a:ext cx="360363" cy="285750"/>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KSO_Shape">
            <a:extLst>
              <a:ext uri="{FF2B5EF4-FFF2-40B4-BE49-F238E27FC236}">
                <a16:creationId xmlns:a16="http://schemas.microsoft.com/office/drawing/2014/main" id="{C14405BD-21E0-4CAE-BA80-C8041C47B25C}"/>
              </a:ext>
            </a:extLst>
          </p:cNvPr>
          <p:cNvSpPr>
            <a:spLocks noChangeAspect="1"/>
          </p:cNvSpPr>
          <p:nvPr/>
        </p:nvSpPr>
        <p:spPr>
          <a:xfrm>
            <a:off x="9277350" y="4559297"/>
            <a:ext cx="358775" cy="295275"/>
          </a:xfrm>
          <a:custGeom>
            <a:avLst/>
            <a:gdLst/>
            <a:ahLst/>
            <a:cxnLst/>
            <a:rect l="l" t="t" r="r" b="b"/>
            <a:pathLst>
              <a:path w="2100462" h="1726264">
                <a:moveTo>
                  <a:pt x="1169148" y="1434056"/>
                </a:moveTo>
                <a:cubicBezTo>
                  <a:pt x="1249839" y="1434056"/>
                  <a:pt x="1315252" y="1499469"/>
                  <a:pt x="1315252" y="1580160"/>
                </a:cubicBezTo>
                <a:cubicBezTo>
                  <a:pt x="1315252" y="1660851"/>
                  <a:pt x="1249839" y="1726264"/>
                  <a:pt x="1169148" y="1726264"/>
                </a:cubicBezTo>
                <a:cubicBezTo>
                  <a:pt x="1088457" y="1726264"/>
                  <a:pt x="1023044" y="1660851"/>
                  <a:pt x="1023044" y="1580160"/>
                </a:cubicBezTo>
                <a:cubicBezTo>
                  <a:pt x="1023044" y="1499469"/>
                  <a:pt x="1088457" y="1434056"/>
                  <a:pt x="1169148" y="1434056"/>
                </a:cubicBezTo>
                <a:close/>
                <a:moveTo>
                  <a:pt x="561082" y="1434056"/>
                </a:moveTo>
                <a:cubicBezTo>
                  <a:pt x="641773" y="1434056"/>
                  <a:pt x="707186" y="1499469"/>
                  <a:pt x="707186" y="1580160"/>
                </a:cubicBezTo>
                <a:cubicBezTo>
                  <a:pt x="707186" y="1660851"/>
                  <a:pt x="641773" y="1726264"/>
                  <a:pt x="561082" y="1726264"/>
                </a:cubicBezTo>
                <a:cubicBezTo>
                  <a:pt x="480391" y="1726264"/>
                  <a:pt x="414978" y="1660851"/>
                  <a:pt x="414978" y="1580160"/>
                </a:cubicBezTo>
                <a:cubicBezTo>
                  <a:pt x="414978" y="1499469"/>
                  <a:pt x="480391" y="1434056"/>
                  <a:pt x="561082" y="1434056"/>
                </a:cubicBezTo>
                <a:close/>
                <a:moveTo>
                  <a:pt x="1382881" y="785189"/>
                </a:moveTo>
                <a:cubicBezTo>
                  <a:pt x="1348673" y="785189"/>
                  <a:pt x="1320942" y="812920"/>
                  <a:pt x="1320942" y="847128"/>
                </a:cubicBezTo>
                <a:cubicBezTo>
                  <a:pt x="1320942" y="881336"/>
                  <a:pt x="1348673" y="909067"/>
                  <a:pt x="1382881" y="909067"/>
                </a:cubicBezTo>
                <a:cubicBezTo>
                  <a:pt x="1417089" y="909067"/>
                  <a:pt x="1444820" y="881336"/>
                  <a:pt x="1444820" y="847128"/>
                </a:cubicBezTo>
                <a:cubicBezTo>
                  <a:pt x="1444820" y="812920"/>
                  <a:pt x="1417089" y="785189"/>
                  <a:pt x="1382881" y="785189"/>
                </a:cubicBezTo>
                <a:close/>
                <a:moveTo>
                  <a:pt x="1210442" y="785189"/>
                </a:moveTo>
                <a:cubicBezTo>
                  <a:pt x="1176234" y="785189"/>
                  <a:pt x="1148503" y="812920"/>
                  <a:pt x="1148503" y="847128"/>
                </a:cubicBezTo>
                <a:cubicBezTo>
                  <a:pt x="1148503" y="881336"/>
                  <a:pt x="1176234" y="909067"/>
                  <a:pt x="1210442" y="909067"/>
                </a:cubicBezTo>
                <a:cubicBezTo>
                  <a:pt x="1244650" y="909067"/>
                  <a:pt x="1272381" y="881336"/>
                  <a:pt x="1272381" y="847128"/>
                </a:cubicBezTo>
                <a:cubicBezTo>
                  <a:pt x="1272381" y="812920"/>
                  <a:pt x="1244650" y="785189"/>
                  <a:pt x="1210442" y="785189"/>
                </a:cubicBezTo>
                <a:close/>
                <a:moveTo>
                  <a:pt x="1038003" y="785189"/>
                </a:moveTo>
                <a:cubicBezTo>
                  <a:pt x="1003795" y="785189"/>
                  <a:pt x="976064" y="812920"/>
                  <a:pt x="976064" y="847128"/>
                </a:cubicBezTo>
                <a:cubicBezTo>
                  <a:pt x="976064" y="881336"/>
                  <a:pt x="1003795" y="909067"/>
                  <a:pt x="1038003" y="909067"/>
                </a:cubicBezTo>
                <a:cubicBezTo>
                  <a:pt x="1072211" y="909067"/>
                  <a:pt x="1099942" y="881336"/>
                  <a:pt x="1099942" y="847128"/>
                </a:cubicBezTo>
                <a:cubicBezTo>
                  <a:pt x="1099942" y="812920"/>
                  <a:pt x="1072211" y="785189"/>
                  <a:pt x="1038003" y="785189"/>
                </a:cubicBezTo>
                <a:close/>
                <a:moveTo>
                  <a:pt x="865564" y="785189"/>
                </a:moveTo>
                <a:cubicBezTo>
                  <a:pt x="831356" y="785189"/>
                  <a:pt x="803625" y="812920"/>
                  <a:pt x="803625" y="847128"/>
                </a:cubicBezTo>
                <a:cubicBezTo>
                  <a:pt x="803625" y="881336"/>
                  <a:pt x="831356" y="909067"/>
                  <a:pt x="865564" y="909067"/>
                </a:cubicBezTo>
                <a:cubicBezTo>
                  <a:pt x="899772" y="909067"/>
                  <a:pt x="927503" y="881336"/>
                  <a:pt x="927503" y="847128"/>
                </a:cubicBezTo>
                <a:cubicBezTo>
                  <a:pt x="927503" y="812920"/>
                  <a:pt x="899772" y="785189"/>
                  <a:pt x="865564" y="785189"/>
                </a:cubicBezTo>
                <a:close/>
                <a:moveTo>
                  <a:pt x="693125" y="785189"/>
                </a:moveTo>
                <a:cubicBezTo>
                  <a:pt x="658917" y="785189"/>
                  <a:pt x="631186" y="812920"/>
                  <a:pt x="631186" y="847128"/>
                </a:cubicBezTo>
                <a:cubicBezTo>
                  <a:pt x="631186" y="881336"/>
                  <a:pt x="658917" y="909067"/>
                  <a:pt x="693125" y="909067"/>
                </a:cubicBezTo>
                <a:cubicBezTo>
                  <a:pt x="727333" y="909067"/>
                  <a:pt x="755064" y="881336"/>
                  <a:pt x="755064" y="847128"/>
                </a:cubicBezTo>
                <a:cubicBezTo>
                  <a:pt x="755064" y="812920"/>
                  <a:pt x="727333" y="785189"/>
                  <a:pt x="693125" y="785189"/>
                </a:cubicBezTo>
                <a:close/>
                <a:moveTo>
                  <a:pt x="520686" y="785189"/>
                </a:moveTo>
                <a:cubicBezTo>
                  <a:pt x="486478" y="785189"/>
                  <a:pt x="458747" y="812920"/>
                  <a:pt x="458747" y="847128"/>
                </a:cubicBezTo>
                <a:cubicBezTo>
                  <a:pt x="458747" y="881336"/>
                  <a:pt x="486478" y="909067"/>
                  <a:pt x="520686" y="909067"/>
                </a:cubicBezTo>
                <a:cubicBezTo>
                  <a:pt x="554894" y="909067"/>
                  <a:pt x="582625" y="881336"/>
                  <a:pt x="582625" y="847128"/>
                </a:cubicBezTo>
                <a:cubicBezTo>
                  <a:pt x="582625" y="812920"/>
                  <a:pt x="554894" y="785189"/>
                  <a:pt x="520686" y="785189"/>
                </a:cubicBezTo>
                <a:close/>
                <a:moveTo>
                  <a:pt x="348247" y="785189"/>
                </a:moveTo>
                <a:cubicBezTo>
                  <a:pt x="314039" y="785189"/>
                  <a:pt x="286308" y="812920"/>
                  <a:pt x="286308" y="847128"/>
                </a:cubicBezTo>
                <a:cubicBezTo>
                  <a:pt x="286308" y="881336"/>
                  <a:pt x="314039" y="909067"/>
                  <a:pt x="348247" y="909067"/>
                </a:cubicBezTo>
                <a:cubicBezTo>
                  <a:pt x="382455" y="909067"/>
                  <a:pt x="410186" y="881336"/>
                  <a:pt x="410186" y="847128"/>
                </a:cubicBezTo>
                <a:cubicBezTo>
                  <a:pt x="410186" y="812920"/>
                  <a:pt x="382455" y="785189"/>
                  <a:pt x="348247" y="785189"/>
                </a:cubicBezTo>
                <a:close/>
                <a:moveTo>
                  <a:pt x="1382881" y="525228"/>
                </a:moveTo>
                <a:cubicBezTo>
                  <a:pt x="1348673" y="525228"/>
                  <a:pt x="1320942" y="552959"/>
                  <a:pt x="1320942" y="587167"/>
                </a:cubicBezTo>
                <a:cubicBezTo>
                  <a:pt x="1320942" y="621375"/>
                  <a:pt x="1348673" y="649106"/>
                  <a:pt x="1382881" y="649106"/>
                </a:cubicBezTo>
                <a:cubicBezTo>
                  <a:pt x="1417089" y="649106"/>
                  <a:pt x="1444820" y="621375"/>
                  <a:pt x="1444820" y="587167"/>
                </a:cubicBezTo>
                <a:cubicBezTo>
                  <a:pt x="1444820" y="552959"/>
                  <a:pt x="1417089" y="525228"/>
                  <a:pt x="1382881" y="525228"/>
                </a:cubicBezTo>
                <a:close/>
                <a:moveTo>
                  <a:pt x="1210442" y="525228"/>
                </a:moveTo>
                <a:cubicBezTo>
                  <a:pt x="1176234" y="525228"/>
                  <a:pt x="1148503" y="552959"/>
                  <a:pt x="1148503" y="587167"/>
                </a:cubicBezTo>
                <a:cubicBezTo>
                  <a:pt x="1148503" y="621375"/>
                  <a:pt x="1176234" y="649106"/>
                  <a:pt x="1210442" y="649106"/>
                </a:cubicBezTo>
                <a:cubicBezTo>
                  <a:pt x="1244650" y="649106"/>
                  <a:pt x="1272381" y="621375"/>
                  <a:pt x="1272381" y="587167"/>
                </a:cubicBezTo>
                <a:cubicBezTo>
                  <a:pt x="1272381" y="552959"/>
                  <a:pt x="1244650" y="525228"/>
                  <a:pt x="1210442" y="525228"/>
                </a:cubicBezTo>
                <a:close/>
                <a:moveTo>
                  <a:pt x="1038003" y="525228"/>
                </a:moveTo>
                <a:cubicBezTo>
                  <a:pt x="1003795" y="525228"/>
                  <a:pt x="976064" y="552959"/>
                  <a:pt x="976064" y="587167"/>
                </a:cubicBezTo>
                <a:cubicBezTo>
                  <a:pt x="976064" y="621375"/>
                  <a:pt x="1003795" y="649106"/>
                  <a:pt x="1038003" y="649106"/>
                </a:cubicBezTo>
                <a:cubicBezTo>
                  <a:pt x="1072211" y="649106"/>
                  <a:pt x="1099942" y="621375"/>
                  <a:pt x="1099942" y="587167"/>
                </a:cubicBezTo>
                <a:cubicBezTo>
                  <a:pt x="1099942" y="552959"/>
                  <a:pt x="1072211" y="525228"/>
                  <a:pt x="1038003" y="525228"/>
                </a:cubicBezTo>
                <a:close/>
                <a:moveTo>
                  <a:pt x="865564" y="525228"/>
                </a:moveTo>
                <a:cubicBezTo>
                  <a:pt x="831356" y="525228"/>
                  <a:pt x="803625" y="552959"/>
                  <a:pt x="803625" y="587167"/>
                </a:cubicBezTo>
                <a:cubicBezTo>
                  <a:pt x="803625" y="621375"/>
                  <a:pt x="831356" y="649106"/>
                  <a:pt x="865564" y="649106"/>
                </a:cubicBezTo>
                <a:cubicBezTo>
                  <a:pt x="899772" y="649106"/>
                  <a:pt x="927503" y="621375"/>
                  <a:pt x="927503" y="587167"/>
                </a:cubicBezTo>
                <a:cubicBezTo>
                  <a:pt x="927503" y="552959"/>
                  <a:pt x="899772" y="525228"/>
                  <a:pt x="865564" y="525228"/>
                </a:cubicBezTo>
                <a:close/>
                <a:moveTo>
                  <a:pt x="693125" y="525228"/>
                </a:moveTo>
                <a:cubicBezTo>
                  <a:pt x="658917" y="525228"/>
                  <a:pt x="631186" y="552959"/>
                  <a:pt x="631186" y="587167"/>
                </a:cubicBezTo>
                <a:cubicBezTo>
                  <a:pt x="631186" y="621375"/>
                  <a:pt x="658917" y="649106"/>
                  <a:pt x="693125" y="649106"/>
                </a:cubicBezTo>
                <a:cubicBezTo>
                  <a:pt x="727333" y="649106"/>
                  <a:pt x="755064" y="621375"/>
                  <a:pt x="755064" y="587167"/>
                </a:cubicBezTo>
                <a:cubicBezTo>
                  <a:pt x="755064" y="552959"/>
                  <a:pt x="727333" y="525228"/>
                  <a:pt x="693125" y="525228"/>
                </a:cubicBezTo>
                <a:close/>
                <a:moveTo>
                  <a:pt x="520686" y="525228"/>
                </a:moveTo>
                <a:cubicBezTo>
                  <a:pt x="486478" y="525228"/>
                  <a:pt x="458747" y="552959"/>
                  <a:pt x="458747" y="587167"/>
                </a:cubicBezTo>
                <a:cubicBezTo>
                  <a:pt x="458747" y="621375"/>
                  <a:pt x="486478" y="649106"/>
                  <a:pt x="520686" y="649106"/>
                </a:cubicBezTo>
                <a:cubicBezTo>
                  <a:pt x="554894" y="649106"/>
                  <a:pt x="582625" y="621375"/>
                  <a:pt x="582625" y="587167"/>
                </a:cubicBezTo>
                <a:cubicBezTo>
                  <a:pt x="582625" y="552959"/>
                  <a:pt x="554894" y="525228"/>
                  <a:pt x="520686" y="525228"/>
                </a:cubicBezTo>
                <a:close/>
                <a:moveTo>
                  <a:pt x="348247" y="525228"/>
                </a:moveTo>
                <a:cubicBezTo>
                  <a:pt x="314039" y="525228"/>
                  <a:pt x="286308" y="552959"/>
                  <a:pt x="286308" y="587167"/>
                </a:cubicBezTo>
                <a:cubicBezTo>
                  <a:pt x="286308" y="621375"/>
                  <a:pt x="314039" y="649106"/>
                  <a:pt x="348247" y="649106"/>
                </a:cubicBezTo>
                <a:cubicBezTo>
                  <a:pt x="382455" y="649106"/>
                  <a:pt x="410186" y="621375"/>
                  <a:pt x="410186" y="587167"/>
                </a:cubicBezTo>
                <a:cubicBezTo>
                  <a:pt x="410186" y="552959"/>
                  <a:pt x="382455" y="525228"/>
                  <a:pt x="348247" y="525228"/>
                </a:cubicBezTo>
                <a:close/>
                <a:moveTo>
                  <a:pt x="1682783" y="0"/>
                </a:moveTo>
                <a:lnTo>
                  <a:pt x="1683253" y="0"/>
                </a:lnTo>
                <a:lnTo>
                  <a:pt x="1792389" y="0"/>
                </a:lnTo>
                <a:lnTo>
                  <a:pt x="2100462" y="0"/>
                </a:lnTo>
                <a:lnTo>
                  <a:pt x="2100462" y="93967"/>
                </a:lnTo>
                <a:lnTo>
                  <a:pt x="1768897" y="93967"/>
                </a:lnTo>
                <a:lnTo>
                  <a:pt x="1660768" y="526483"/>
                </a:lnTo>
                <a:lnTo>
                  <a:pt x="1506783" y="1221203"/>
                </a:lnTo>
                <a:lnTo>
                  <a:pt x="1399131" y="1221203"/>
                </a:lnTo>
                <a:lnTo>
                  <a:pt x="1352302" y="1408516"/>
                </a:lnTo>
                <a:lnTo>
                  <a:pt x="1250787" y="1408516"/>
                </a:lnTo>
                <a:lnTo>
                  <a:pt x="1243167" y="1408516"/>
                </a:lnTo>
                <a:lnTo>
                  <a:pt x="299178" y="1408516"/>
                </a:lnTo>
                <a:lnTo>
                  <a:pt x="276953" y="1319616"/>
                </a:lnTo>
                <a:lnTo>
                  <a:pt x="1265392" y="1319616"/>
                </a:lnTo>
                <a:lnTo>
                  <a:pt x="1289995" y="1221203"/>
                </a:lnTo>
                <a:lnTo>
                  <a:pt x="223448" y="1221203"/>
                </a:lnTo>
                <a:lnTo>
                  <a:pt x="0" y="213091"/>
                </a:lnTo>
                <a:lnTo>
                  <a:pt x="1629980" y="213091"/>
                </a:lnTo>
                <a:lnTo>
                  <a:pt x="1682783" y="187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KSO_Shape">
            <a:extLst>
              <a:ext uri="{FF2B5EF4-FFF2-40B4-BE49-F238E27FC236}">
                <a16:creationId xmlns:a16="http://schemas.microsoft.com/office/drawing/2014/main" id="{0C25772B-EC34-4844-9FC4-DC6703A51264}"/>
              </a:ext>
            </a:extLst>
          </p:cNvPr>
          <p:cNvSpPr>
            <a:spLocks noChangeAspect="1"/>
          </p:cNvSpPr>
          <p:nvPr/>
        </p:nvSpPr>
        <p:spPr bwMode="auto">
          <a:xfrm>
            <a:off x="10825163" y="3603622"/>
            <a:ext cx="360362" cy="26670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矩形 14">
            <a:extLst>
              <a:ext uri="{FF2B5EF4-FFF2-40B4-BE49-F238E27FC236}">
                <a16:creationId xmlns:a16="http://schemas.microsoft.com/office/drawing/2014/main" id="{37B7BA10-0470-4FF1-A11D-0F533A5A58F4}"/>
              </a:ext>
            </a:extLst>
          </p:cNvPr>
          <p:cNvSpPr>
            <a:spLocks noChangeArrowheads="1"/>
          </p:cNvSpPr>
          <p:nvPr/>
        </p:nvSpPr>
        <p:spPr bwMode="auto">
          <a:xfrm>
            <a:off x="6067425" y="494823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0" name="矩形 15">
            <a:extLst>
              <a:ext uri="{FF2B5EF4-FFF2-40B4-BE49-F238E27FC236}">
                <a16:creationId xmlns:a16="http://schemas.microsoft.com/office/drawing/2014/main" id="{1884B47A-7F6F-4E8F-90DD-93012A88141F}"/>
              </a:ext>
            </a:extLst>
          </p:cNvPr>
          <p:cNvSpPr>
            <a:spLocks noChangeArrowheads="1"/>
          </p:cNvSpPr>
          <p:nvPr/>
        </p:nvSpPr>
        <p:spPr bwMode="auto">
          <a:xfrm>
            <a:off x="9834563" y="491648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1" name="矩形 16">
            <a:extLst>
              <a:ext uri="{FF2B5EF4-FFF2-40B4-BE49-F238E27FC236}">
                <a16:creationId xmlns:a16="http://schemas.microsoft.com/office/drawing/2014/main" id="{F265189B-D192-4D38-A9AC-0CF1FA29A4DD}"/>
              </a:ext>
            </a:extLst>
          </p:cNvPr>
          <p:cNvSpPr>
            <a:spLocks noChangeArrowheads="1"/>
          </p:cNvSpPr>
          <p:nvPr/>
        </p:nvSpPr>
        <p:spPr bwMode="auto">
          <a:xfrm>
            <a:off x="9488488" y="333533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2" name="矩形 17">
            <a:extLst>
              <a:ext uri="{FF2B5EF4-FFF2-40B4-BE49-F238E27FC236}">
                <a16:creationId xmlns:a16="http://schemas.microsoft.com/office/drawing/2014/main" id="{4D525213-C61E-4C2D-8F14-44B5019CB38D}"/>
              </a:ext>
            </a:extLst>
          </p:cNvPr>
          <p:cNvSpPr>
            <a:spLocks noChangeArrowheads="1"/>
          </p:cNvSpPr>
          <p:nvPr/>
        </p:nvSpPr>
        <p:spPr bwMode="auto">
          <a:xfrm>
            <a:off x="5927725" y="339407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3" name="矩形 22">
            <a:extLst>
              <a:ext uri="{FF2B5EF4-FFF2-40B4-BE49-F238E27FC236}">
                <a16:creationId xmlns:a16="http://schemas.microsoft.com/office/drawing/2014/main" id="{5D09677F-4257-4017-A48B-11F90DE4DD5E}"/>
              </a:ext>
            </a:extLst>
          </p:cNvPr>
          <p:cNvSpPr>
            <a:spLocks noChangeArrowheads="1"/>
          </p:cNvSpPr>
          <p:nvPr/>
        </p:nvSpPr>
        <p:spPr bwMode="auto">
          <a:xfrm>
            <a:off x="925513" y="2565397"/>
            <a:ext cx="3413125" cy="2808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spcBef>
                <a:spcPts val="300"/>
              </a:spcBef>
            </a:pP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ts val="300"/>
              </a:spcBef>
            </a:pP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点击此处更换文本编辑文字点击此处更换文本编辑文字点击此处更换文本编辑文字点击此处更换文本编辑文字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40777470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1000"/>
                                        <p:tgtEl>
                                          <p:spTgt spid="20"/>
                                        </p:tgtEl>
                                      </p:cBhvr>
                                    </p:animEffect>
                                    <p:anim calcmode="lin" valueType="num">
                                      <p:cBhvr>
                                        <p:cTn id="72" dur="1000" fill="hold"/>
                                        <p:tgtEl>
                                          <p:spTgt spid="20"/>
                                        </p:tgtEl>
                                        <p:attrNameLst>
                                          <p:attrName>ppt_x</p:attrName>
                                        </p:attrNameLst>
                                      </p:cBhvr>
                                      <p:tavLst>
                                        <p:tav tm="0">
                                          <p:val>
                                            <p:strVal val="#ppt_x"/>
                                          </p:val>
                                        </p:tav>
                                        <p:tav tm="100000">
                                          <p:val>
                                            <p:strVal val="#ppt_x"/>
                                          </p:val>
                                        </p:tav>
                                      </p:tavLst>
                                    </p:anim>
                                    <p:anim calcmode="lin" valueType="num">
                                      <p:cBhvr>
                                        <p:cTn id="73" dur="1000" fill="hold"/>
                                        <p:tgtEl>
                                          <p:spTgt spid="2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anim calcmode="lin" valueType="num">
                                      <p:cBhvr>
                                        <p:cTn id="82" dur="1000" fill="hold"/>
                                        <p:tgtEl>
                                          <p:spTgt spid="22"/>
                                        </p:tgtEl>
                                        <p:attrNameLst>
                                          <p:attrName>ppt_x</p:attrName>
                                        </p:attrNameLst>
                                      </p:cBhvr>
                                      <p:tavLst>
                                        <p:tav tm="0">
                                          <p:val>
                                            <p:strVal val="#ppt_x"/>
                                          </p:val>
                                        </p:tav>
                                        <p:tav tm="100000">
                                          <p:val>
                                            <p:strVal val="#ppt_x"/>
                                          </p:val>
                                        </p:tav>
                                      </p:tavLst>
                                    </p:anim>
                                    <p:anim calcmode="lin" valueType="num">
                                      <p:cBhvr>
                                        <p:cTn id="83" dur="1000" fill="hold"/>
                                        <p:tgtEl>
                                          <p:spTgt spid="2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ppt_x</p:attrName>
                                        </p:attrNameLst>
                                      </p:cBhvr>
                                      <p:tavLst>
                                        <p:tav tm="0">
                                          <p:val>
                                            <p:strVal val="#ppt_x"/>
                                          </p:val>
                                        </p:tav>
                                        <p:tav tm="100000">
                                          <p:val>
                                            <p:strVal val="#ppt_x"/>
                                          </p:val>
                                        </p:tav>
                                      </p:tavLst>
                                    </p:anim>
                                    <p:anim calcmode="lin" valueType="num">
                                      <p:cBhvr>
                                        <p:cTn id="8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第二部分</a:t>
              </a:r>
            </a:p>
          </p:txBody>
        </p:sp>
        <p:sp>
          <p:nvSpPr>
            <p:cNvPr id="13" name="矩形 12">
              <a:extLst>
                <a:ext uri="{FF2B5EF4-FFF2-40B4-BE49-F238E27FC236}">
                  <a16:creationId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a16="http://schemas.microsoft.com/office/drawing/2014/main" id="{60524CEC-E6FB-49CE-A3C3-E3776433E052}"/>
                </a:ext>
              </a:extLst>
            </p:cNvPr>
            <p:cNvSpPr/>
            <p:nvPr/>
          </p:nvSpPr>
          <p:spPr>
            <a:xfrm>
              <a:off x="5221314" y="2837641"/>
              <a:ext cx="4031874"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活动执行保障</a:t>
              </a:r>
            </a:p>
          </p:txBody>
        </p:sp>
        <p:sp>
          <p:nvSpPr>
            <p:cNvPr id="16" name="矩形 15">
              <a:extLst>
                <a:ext uri="{FF2B5EF4-FFF2-40B4-BE49-F238E27FC236}">
                  <a16:creationId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969766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1226</TotalTime>
  <Words>2077</Words>
  <Application>Microsoft Office PowerPoint</Application>
  <PresentationFormat>宽屏</PresentationFormat>
  <Paragraphs>324</Paragraphs>
  <Slides>24</Slides>
  <Notes>24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Impact MT Std</vt:lpstr>
      <vt:lpstr>Open Sans</vt:lpstr>
      <vt:lpstr>等线</vt:lpstr>
      <vt:lpstr>等线 Light</vt:lpstr>
      <vt:lpstr>微软雅黑</vt:lpstr>
      <vt:lpstr>Arial</vt:lpstr>
      <vt:lpstr>Calibri</vt:lpstr>
      <vt:lpstr>Calibri Light</vt:lpstr>
      <vt:lpstr>Impact</vt:lpstr>
      <vt:lpstr>Segoe UI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dc:title>
  <dc:subject>PPT</dc:subject>
  <dc:creator>administrator</dc:creator>
  <cp:keywords>PPT</cp:keywords>
  <dc:description>PPT</dc:description>
  <cp:lastModifiedBy>administrator</cp:lastModifiedBy>
  <cp:revision>233</cp:revision>
  <dcterms:created xsi:type="dcterms:W3CDTF">2018-02-23T07:21:57Z</dcterms:created>
  <dcterms:modified xsi:type="dcterms:W3CDTF">2020-06-16T11:21:42Z</dcterms:modified>
  <cp:category>PPT</cp:category>
</cp:coreProperties>
</file>