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5.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6.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7.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tags/tag8.xml" ContentType="application/vnd.openxmlformats-officedocument.presentationml.tags+xml"/>
  <Override PartName="/ppt/notesSlides/notesSlide4.xml" ContentType="application/vnd.openxmlformats-officedocument.presentationml.notesSlide+xml"/>
  <Override PartName="/ppt/theme/themeOverride5.xml" ContentType="application/vnd.openxmlformats-officedocument.themeOverride+xml"/>
  <Override PartName="/ppt/tags/tag9.xml" ContentType="application/vnd.openxmlformats-officedocument.presentationml.tags+xml"/>
  <Override PartName="/ppt/notesSlides/notesSlide5.xml" ContentType="application/vnd.openxmlformats-officedocument.presentationml.notesSlide+xml"/>
  <Override PartName="/ppt/theme/themeOverride6.xml" ContentType="application/vnd.openxmlformats-officedocument.themeOverride+xml"/>
  <Override PartName="/ppt/tags/tag10.xml" ContentType="application/vnd.openxmlformats-officedocument.presentationml.tags+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tags/tag11.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tags/tag12.xml" ContentType="application/vnd.openxmlformats-officedocument.presentationml.tags+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tags/tag13.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tags/tag14.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tags/tag15.xml" ContentType="application/vnd.openxmlformats-officedocument.presentationml.tags+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tags/tag16.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23"/>
  </p:notesMasterIdLst>
  <p:handoutMasterIdLst>
    <p:handoutMasterId r:id="rId24"/>
  </p:handoutMasterIdLst>
  <p:sldIdLst>
    <p:sldId id="256" r:id="rId2"/>
    <p:sldId id="257" r:id="rId3"/>
    <p:sldId id="260" r:id="rId4"/>
    <p:sldId id="261" r:id="rId5"/>
    <p:sldId id="258" r:id="rId6"/>
    <p:sldId id="259" r:id="rId7"/>
    <p:sldId id="262" r:id="rId8"/>
    <p:sldId id="265" r:id="rId9"/>
    <p:sldId id="277" r:id="rId10"/>
    <p:sldId id="267" r:id="rId11"/>
    <p:sldId id="263" r:id="rId12"/>
    <p:sldId id="266" r:id="rId13"/>
    <p:sldId id="278" r:id="rId14"/>
    <p:sldId id="269" r:id="rId15"/>
    <p:sldId id="271" r:id="rId16"/>
    <p:sldId id="270" r:id="rId17"/>
    <p:sldId id="273" r:id="rId18"/>
    <p:sldId id="279" r:id="rId19"/>
    <p:sldId id="275" r:id="rId20"/>
    <p:sldId id="274" r:id="rId21"/>
    <p:sldId id="276" r:id="rId22"/>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7C34"/>
    <a:srgbClr val="41A73D"/>
    <a:srgbClr val="8FC320"/>
    <a:srgbClr val="DBF2E4"/>
    <a:srgbClr val="D9F1E3"/>
    <a:srgbClr val="E9F8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60"/>
  </p:normalViewPr>
  <p:slideViewPr>
    <p:cSldViewPr snapToGrid="0">
      <p:cViewPr>
        <p:scale>
          <a:sx n="75" d="100"/>
          <a:sy n="75" d="100"/>
        </p:scale>
        <p:origin x="1118" y="413"/>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2020/6/16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8188952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t>2020/6/16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t>‹#›</a:t>
            </a:fld>
            <a:endParaRPr lang="zh-CN" altLang="en-US"/>
          </a:p>
        </p:txBody>
      </p:sp>
    </p:spTree>
    <p:extLst>
      <p:ext uri="{BB962C8B-B14F-4D97-AF65-F5344CB8AC3E}">
        <p14:creationId xmlns:p14="http://schemas.microsoft.com/office/powerpoint/2010/main" val="2382999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FD7E1F-682C-4D2A-A506-5EFB69BAF2A1}"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1A8354-A9B4-4787-B239-E3F6EEF350EE}"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1A8354-A9B4-4787-B239-E3F6EEF350EE}"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FD7E1F-682C-4D2A-A506-5EFB69BAF2A1}"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FD7E1F-682C-4D2A-A506-5EFB69BAF2A1}"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0FD7E1F-682C-4D2A-A506-5EFB69BAF2A1}"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1A8354-A9B4-4787-B239-E3F6EEF350EE}"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1A8354-A9B4-4787-B239-E3F6EEF350EE}"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1A8354-A9B4-4787-B239-E3F6EEF350EE}"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21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1A8354-A9B4-4787-B239-E3F6EEF350EE}"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1A8354-A9B4-4787-B239-E3F6EEF350EE}"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rPr>
              <a:t>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854199"/>
            <a:ext cx="9144000" cy="1655763"/>
          </a:xfrm>
        </p:spPr>
        <p:txBody>
          <a:bodyPr anchor="b">
            <a:normAutofit/>
          </a:bodyPr>
          <a:lstStyle>
            <a:lvl1pPr algn="ctr">
              <a:defRPr sz="7200" b="0"/>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2020/6/16</a:t>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spd="slow" advClick="0" advTm="3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2020/6/16</a:t>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8" name="矩形 7"/>
          <p:cNvSpPr/>
          <p:nvPr userDrawn="1"/>
        </p:nvSpPr>
        <p:spPr>
          <a:xfrm>
            <a:off x="8763378" y="64311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transition spd="slow" advClick="0" advTm="3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2020/6/16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transition spd="slow" advClick="0" advTm="3000">
    <p:push dir="u"/>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ags" Target="../tags/tag4.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9F8EF"/>
        </a:solid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5"/>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8" name="文本占位符 2"/>
          <p:cNvSpPr>
            <a:spLocks noGrp="1"/>
          </p:cNvSpPr>
          <p:nvPr>
            <p:ph type="body" idx="1"/>
            <p:custDataLst>
              <p:tags r:id="rId6"/>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t>2020/6/16</a:t>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t>‹#›</a:t>
            </a:fld>
            <a:endParaRPr lang="zh-CN" altLang="en-US"/>
          </a:p>
        </p:txBody>
      </p:sp>
      <p:sp>
        <p:nvSpPr>
          <p:cNvPr id="2" name="KSO_TEMPLATE" hidden="1"/>
          <p:cNvSpPr/>
          <p:nvPr userDrawn="1">
            <p:custDataLst>
              <p:tags r:id="rId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transition spd="slow" advClick="0"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tags" Target="../tags/tag5.xml"/><Relationship Id="rId1" Type="http://schemas.openxmlformats.org/officeDocument/2006/relationships/themeOverride" Target="../theme/themeOverride1.xml"/><Relationship Id="rId6" Type="http://schemas.openxmlformats.org/officeDocument/2006/relationships/image" Target="../media/image2.png"/><Relationship Id="rId11" Type="http://schemas.openxmlformats.org/officeDocument/2006/relationships/image" Target="../media/image7.png"/><Relationship Id="rId5" Type="http://schemas.openxmlformats.org/officeDocument/2006/relationships/image" Target="../media/image1.jpeg"/><Relationship Id="rId10" Type="http://schemas.openxmlformats.org/officeDocument/2006/relationships/image" Target="../media/image6.png"/><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10.xml"/><Relationship Id="rId5" Type="http://schemas.openxmlformats.org/officeDocument/2006/relationships/image" Target="../media/image1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11.xml"/><Relationship Id="rId5" Type="http://schemas.openxmlformats.org/officeDocument/2006/relationships/image" Target="../media/image12.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2.xml"/><Relationship Id="rId6" Type="http://schemas.openxmlformats.org/officeDocument/2006/relationships/image" Target="../media/image12.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1.png"/><Relationship Id="rId2" Type="http://schemas.openxmlformats.org/officeDocument/2006/relationships/tags" Target="../tags/tag13.xml"/><Relationship Id="rId1" Type="http://schemas.openxmlformats.org/officeDocument/2006/relationships/themeOverride" Target="../theme/themeOverride1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hemeOverride" Target="../theme/themeOverride14.xml"/><Relationship Id="rId5" Type="http://schemas.openxmlformats.org/officeDocument/2006/relationships/image" Target="../media/image12.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hemeOverride" Target="../theme/themeOverride15.xml"/><Relationship Id="rId5" Type="http://schemas.openxmlformats.org/officeDocument/2006/relationships/image" Target="../media/image12.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hemeOverride" Target="../theme/themeOverride16.xml"/><Relationship Id="rId5" Type="http://schemas.openxmlformats.org/officeDocument/2006/relationships/image" Target="../media/image12.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hemeOverride" Target="../theme/themeOverride17.xml"/><Relationship Id="rId5" Type="http://schemas.openxmlformats.org/officeDocument/2006/relationships/image" Target="../media/image12.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1.png"/><Relationship Id="rId2" Type="http://schemas.openxmlformats.org/officeDocument/2006/relationships/tags" Target="../tags/tag14.xml"/><Relationship Id="rId1" Type="http://schemas.openxmlformats.org/officeDocument/2006/relationships/themeOverride" Target="../theme/themeOverride1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5.xml"/><Relationship Id="rId1" Type="http://schemas.openxmlformats.org/officeDocument/2006/relationships/themeOverride" Target="../theme/themeOverride19.xml"/><Relationship Id="rId6" Type="http://schemas.openxmlformats.org/officeDocument/2006/relationships/image" Target="../media/image12.png"/><Relationship Id="rId5" Type="http://schemas.openxmlformats.org/officeDocument/2006/relationships/image" Target="../media/image29.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themeOverride" Target="../theme/themeOverride2.xml"/><Relationship Id="rId5" Type="http://schemas.openxmlformats.org/officeDocument/2006/relationships/image" Target="../media/image8.jp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hemeOverride" Target="../theme/themeOverride20.xml"/><Relationship Id="rId5" Type="http://schemas.openxmlformats.org/officeDocument/2006/relationships/image" Target="../media/image12.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tags" Target="../tags/tag16.xml"/><Relationship Id="rId1" Type="http://schemas.openxmlformats.org/officeDocument/2006/relationships/themeOverride" Target="../theme/themeOverride21.xml"/><Relationship Id="rId6" Type="http://schemas.openxmlformats.org/officeDocument/2006/relationships/image" Target="../media/image2.png"/><Relationship Id="rId5" Type="http://schemas.openxmlformats.org/officeDocument/2006/relationships/image" Target="../media/image1.jpeg"/><Relationship Id="rId10" Type="http://schemas.openxmlformats.org/officeDocument/2006/relationships/image" Target="../media/image6.png"/><Relationship Id="rId4" Type="http://schemas.openxmlformats.org/officeDocument/2006/relationships/notesSlide" Target="../notesSlides/notesSlide21.xm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1.png"/><Relationship Id="rId2" Type="http://schemas.openxmlformats.org/officeDocument/2006/relationships/tags" Target="../tags/tag7.xml"/><Relationship Id="rId1" Type="http://schemas.openxmlformats.org/officeDocument/2006/relationships/themeOverride" Target="../theme/themeOverride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themeOverride" Target="../theme/themeOverride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1.xml"/><Relationship Id="rId7" Type="http://schemas.openxmlformats.org/officeDocument/2006/relationships/image" Target="../media/image16.jpeg"/><Relationship Id="rId2" Type="http://schemas.openxmlformats.org/officeDocument/2006/relationships/tags" Target="../tags/tag9.xml"/><Relationship Id="rId1" Type="http://schemas.openxmlformats.org/officeDocument/2006/relationships/themeOverride" Target="../theme/themeOverride5.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notesSlide" Target="../notesSlides/notesSlide5.xml"/><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themeOverride" Target="../theme/themeOverride6.xml"/><Relationship Id="rId6" Type="http://schemas.openxmlformats.org/officeDocument/2006/relationships/image" Target="../media/image12.png"/><Relationship Id="rId5" Type="http://schemas.openxmlformats.org/officeDocument/2006/relationships/image" Target="../media/image18.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7.xml"/><Relationship Id="rId5" Type="http://schemas.openxmlformats.org/officeDocument/2006/relationships/image" Target="../media/image12.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1.xml"/><Relationship Id="rId1" Type="http://schemas.openxmlformats.org/officeDocument/2006/relationships/themeOverride" Target="../theme/themeOverride8.xml"/><Relationship Id="rId5" Type="http://schemas.openxmlformats.org/officeDocument/2006/relationships/image" Target="../media/image20.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1.png"/><Relationship Id="rId2" Type="http://schemas.openxmlformats.org/officeDocument/2006/relationships/tags" Target="../tags/tag12.xml"/><Relationship Id="rId1" Type="http://schemas.openxmlformats.org/officeDocument/2006/relationships/themeOverride" Target="../theme/themeOverride9.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dw13"/>
          <p:cNvPicPr>
            <a:picLocks noChangeAspect="1"/>
          </p:cNvPicPr>
          <p:nvPr/>
        </p:nvPicPr>
        <p:blipFill>
          <a:blip r:embed="rId5" cstate="email">
            <a:extLst>
              <a:ext uri="{28A0092B-C50C-407E-A947-70E740481C1C}">
                <a14:useLocalDpi xmlns:a14="http://schemas.microsoft.com/office/drawing/2010/main"/>
              </a:ext>
            </a:extLst>
          </a:blip>
          <a:srcRect t="-213"/>
          <a:stretch>
            <a:fillRect/>
          </a:stretch>
        </p:blipFill>
        <p:spPr>
          <a:xfrm>
            <a:off x="-12700" y="8255"/>
            <a:ext cx="12216130" cy="6842125"/>
          </a:xfrm>
          <a:prstGeom prst="rect">
            <a:avLst/>
          </a:prstGeom>
        </p:spPr>
      </p:pic>
      <p:pic>
        <p:nvPicPr>
          <p:cNvPr id="7" name="图片 6" descr="组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164445" y="8255"/>
            <a:ext cx="2042795" cy="3723005"/>
          </a:xfrm>
          <a:prstGeom prst="rect">
            <a:avLst/>
          </a:prstGeom>
        </p:spPr>
      </p:pic>
      <p:pic>
        <p:nvPicPr>
          <p:cNvPr id="9" name="图片 8" descr="图层 1"/>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564515" y="2952115"/>
            <a:ext cx="4429125" cy="3718560"/>
          </a:xfrm>
          <a:prstGeom prst="rect">
            <a:avLst/>
          </a:prstGeom>
        </p:spPr>
      </p:pic>
      <p:pic>
        <p:nvPicPr>
          <p:cNvPr id="8" name="图片 7" descr="组 6"/>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9525" y="4197350"/>
            <a:ext cx="12216765" cy="2653030"/>
          </a:xfrm>
          <a:prstGeom prst="rect">
            <a:avLst/>
          </a:prstGeom>
        </p:spPr>
      </p:pic>
      <p:pic>
        <p:nvPicPr>
          <p:cNvPr id="10" name="图片 9" descr="图层 20"/>
          <p:cNvPicPr>
            <a:picLocks noChangeAspect="1"/>
          </p:cNvPicPr>
          <p:nvPr/>
        </p:nvPicPr>
        <p:blipFill>
          <a:blip r:embed="rId9"/>
          <a:stretch>
            <a:fillRect/>
          </a:stretch>
        </p:blipFill>
        <p:spPr>
          <a:xfrm>
            <a:off x="781050" y="283210"/>
            <a:ext cx="1485900" cy="914400"/>
          </a:xfrm>
          <a:prstGeom prst="rect">
            <a:avLst/>
          </a:prstGeom>
        </p:spPr>
      </p:pic>
      <p:pic>
        <p:nvPicPr>
          <p:cNvPr id="11" name="图片 10" descr="1"/>
          <p:cNvPicPr>
            <a:picLocks noChangeAspect="1"/>
          </p:cNvPicPr>
          <p:nvPr/>
        </p:nvPicPr>
        <p:blipFill>
          <a:blip r:embed="rId10"/>
          <a:stretch>
            <a:fillRect/>
          </a:stretch>
        </p:blipFill>
        <p:spPr>
          <a:xfrm>
            <a:off x="7814945" y="1197610"/>
            <a:ext cx="2162175" cy="2999740"/>
          </a:xfrm>
          <a:prstGeom prst="rect">
            <a:avLst/>
          </a:prstGeom>
        </p:spPr>
      </p:pic>
      <p:pic>
        <p:nvPicPr>
          <p:cNvPr id="14" name="图片 13" descr="66997500e49fba96bd17fa5b04752ebb"/>
          <p:cNvPicPr>
            <a:picLocks noChangeAspect="1"/>
          </p:cNvPicPr>
          <p:nvPr/>
        </p:nvPicPr>
        <p:blipFill>
          <a:blip r:embed="rId11"/>
          <a:stretch>
            <a:fillRect/>
          </a:stretch>
        </p:blipFill>
        <p:spPr>
          <a:xfrm>
            <a:off x="3560445" y="-280670"/>
            <a:ext cx="6604000" cy="6792595"/>
          </a:xfrm>
          <a:prstGeom prst="rect">
            <a:avLst/>
          </a:prstGeom>
        </p:spPr>
      </p:pic>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ppt_w</p:attrName>
                                        </p:attrNameLst>
                                      </p:cBhvr>
                                      <p:tavLst>
                                        <p:tav tm="0">
                                          <p:val>
                                            <p:fltVal val="0"/>
                                          </p:val>
                                        </p:tav>
                                        <p:tav tm="100000">
                                          <p:val>
                                            <p:strVal val="#ppt_w"/>
                                          </p:val>
                                        </p:tav>
                                      </p:tavLst>
                                    </p:anim>
                                    <p:anim calcmode="lin" valueType="num">
                                      <p:cBhvr>
                                        <p:cTn id="21" dur="500" fill="hold"/>
                                        <p:tgtEl>
                                          <p:spTgt spid="14"/>
                                        </p:tgtEl>
                                        <p:attrNameLst>
                                          <p:attrName>ppt_h</p:attrName>
                                        </p:attrNameLst>
                                      </p:cBhvr>
                                      <p:tavLst>
                                        <p:tav tm="0">
                                          <p:val>
                                            <p:fltVal val="0"/>
                                          </p:val>
                                        </p:tav>
                                        <p:tav tm="100000">
                                          <p:val>
                                            <p:strVal val="#ppt_h"/>
                                          </p:val>
                                        </p:tav>
                                      </p:tavLst>
                                    </p:anim>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36"/>
          <p:cNvCxnSpPr/>
          <p:nvPr/>
        </p:nvCxnSpPr>
        <p:spPr bwMode="auto">
          <a:xfrm>
            <a:off x="4362834" y="1838047"/>
            <a:ext cx="0" cy="3653726"/>
          </a:xfrm>
          <a:prstGeom prst="line">
            <a:avLst/>
          </a:prstGeom>
          <a:ln w="1270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42"/>
          <p:cNvCxnSpPr/>
          <p:nvPr/>
        </p:nvCxnSpPr>
        <p:spPr bwMode="auto">
          <a:xfrm>
            <a:off x="7675786" y="1838047"/>
            <a:ext cx="0" cy="3653726"/>
          </a:xfrm>
          <a:prstGeom prst="line">
            <a:avLst/>
          </a:prstGeom>
          <a:ln w="12700">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pic>
        <p:nvPicPr>
          <p:cNvPr id="9" name="图片 8" descr="C:\Users\Administrator\Desktop\c37329baa6bbf41395fd50192d966127.pngc37329baa6bbf41395fd50192d96612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953948" y="1741098"/>
            <a:ext cx="2170487" cy="1852930"/>
          </a:xfrm>
          <a:prstGeom prst="rect">
            <a:avLst/>
          </a:prstGeom>
        </p:spPr>
      </p:pic>
      <p:sp>
        <p:nvSpPr>
          <p:cNvPr id="10" name="文本框 9"/>
          <p:cNvSpPr txBox="1"/>
          <p:nvPr/>
        </p:nvSpPr>
        <p:spPr>
          <a:xfrm>
            <a:off x="5634016" y="2239323"/>
            <a:ext cx="881973" cy="1107996"/>
          </a:xfrm>
          <a:prstGeom prst="rect">
            <a:avLst/>
          </a:prstGeom>
          <a:noFill/>
        </p:spPr>
        <p:txBody>
          <a:bodyPr wrap="none" rtlCol="0">
            <a:spAutoFit/>
          </a:bodyPr>
          <a:lstStyle/>
          <a:p>
            <a:r>
              <a:rPr lang="en-US" altLang="zh-CN" sz="6600" dirty="0">
                <a:solidFill>
                  <a:schemeClr val="bg1"/>
                </a:solidFill>
                <a:cs typeface="+mn-ea"/>
                <a:sym typeface="+mn-lt"/>
              </a:rPr>
              <a:t>02</a:t>
            </a:r>
          </a:p>
        </p:txBody>
      </p:sp>
      <p:pic>
        <p:nvPicPr>
          <p:cNvPr id="11" name="图片 10" descr="C:\Users\Administrator\Desktop\c37329baa6bbf41395fd50192d966127.pngc37329baa6bbf41395fd50192d96612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640996" y="1741098"/>
            <a:ext cx="2170487" cy="1852930"/>
          </a:xfrm>
          <a:prstGeom prst="rect">
            <a:avLst/>
          </a:prstGeom>
        </p:spPr>
      </p:pic>
      <p:sp>
        <p:nvSpPr>
          <p:cNvPr id="12" name="文本框 11"/>
          <p:cNvSpPr txBox="1"/>
          <p:nvPr/>
        </p:nvSpPr>
        <p:spPr>
          <a:xfrm>
            <a:off x="2321064" y="2239323"/>
            <a:ext cx="723275" cy="1107996"/>
          </a:xfrm>
          <a:prstGeom prst="rect">
            <a:avLst/>
          </a:prstGeom>
          <a:noFill/>
        </p:spPr>
        <p:txBody>
          <a:bodyPr wrap="none" rtlCol="0">
            <a:spAutoFit/>
          </a:bodyPr>
          <a:lstStyle/>
          <a:p>
            <a:r>
              <a:rPr lang="en-US" altLang="zh-CN" sz="6600" dirty="0">
                <a:solidFill>
                  <a:schemeClr val="bg1"/>
                </a:solidFill>
                <a:cs typeface="+mn-ea"/>
                <a:sym typeface="+mn-lt"/>
              </a:rPr>
              <a:t>01</a:t>
            </a:r>
          </a:p>
        </p:txBody>
      </p:sp>
      <p:pic>
        <p:nvPicPr>
          <p:cNvPr id="14" name="图片 13" descr="C:\Users\Administrator\Desktop\c37329baa6bbf41395fd50192d966127.pngc37329baa6bbf41395fd50192d966127"/>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266900" y="1741098"/>
            <a:ext cx="2170487" cy="1852930"/>
          </a:xfrm>
          <a:prstGeom prst="rect">
            <a:avLst/>
          </a:prstGeom>
        </p:spPr>
      </p:pic>
      <p:sp>
        <p:nvSpPr>
          <p:cNvPr id="15" name="文本框 14"/>
          <p:cNvSpPr txBox="1"/>
          <p:nvPr/>
        </p:nvSpPr>
        <p:spPr>
          <a:xfrm>
            <a:off x="8946968" y="2239323"/>
            <a:ext cx="909223" cy="1107996"/>
          </a:xfrm>
          <a:prstGeom prst="rect">
            <a:avLst/>
          </a:prstGeom>
          <a:noFill/>
        </p:spPr>
        <p:txBody>
          <a:bodyPr wrap="none" rtlCol="0">
            <a:spAutoFit/>
          </a:bodyPr>
          <a:lstStyle/>
          <a:p>
            <a:r>
              <a:rPr lang="en-US" altLang="zh-CN" sz="6600" dirty="0">
                <a:solidFill>
                  <a:schemeClr val="bg1"/>
                </a:solidFill>
                <a:cs typeface="+mn-ea"/>
                <a:sym typeface="+mn-lt"/>
              </a:rPr>
              <a:t>03</a:t>
            </a:r>
          </a:p>
        </p:txBody>
      </p:sp>
      <p:grpSp>
        <p:nvGrpSpPr>
          <p:cNvPr id="41" name="组合 40"/>
          <p:cNvGrpSpPr/>
          <p:nvPr/>
        </p:nvGrpSpPr>
        <p:grpSpPr>
          <a:xfrm>
            <a:off x="1830070" y="3957955"/>
            <a:ext cx="1981200" cy="711835"/>
            <a:chOff x="2408" y="3190"/>
            <a:chExt cx="3120" cy="1121"/>
          </a:xfrm>
        </p:grpSpPr>
        <p:sp>
          <p:nvSpPr>
            <p:cNvPr id="4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cs typeface="+mn-ea"/>
                  <a:sym typeface="+mn-lt"/>
                </a:rPr>
                <a:t>标题文本预设</a:t>
              </a:r>
            </a:p>
          </p:txBody>
        </p:sp>
        <p:sp>
          <p:nvSpPr>
            <p:cNvPr id="4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cs typeface="+mn-ea"/>
                  <a:sym typeface="+mn-lt"/>
                </a:rPr>
                <a:t>此部分内容作为文字排版占位显示</a:t>
              </a:r>
              <a:br>
                <a:rPr lang="zh-CN" altLang="en-US" sz="1200">
                  <a:solidFill>
                    <a:schemeClr val="dk1">
                      <a:lumMod val="100000"/>
                    </a:schemeClr>
                  </a:solidFill>
                  <a:cs typeface="+mn-ea"/>
                  <a:sym typeface="+mn-lt"/>
                </a:rPr>
              </a:br>
              <a:r>
                <a:rPr lang="zh-CN" altLang="en-US" sz="1200">
                  <a:solidFill>
                    <a:schemeClr val="dk1">
                      <a:lumMod val="100000"/>
                    </a:schemeClr>
                  </a:solidFill>
                  <a:cs typeface="+mn-ea"/>
                  <a:sym typeface="+mn-lt"/>
                </a:rPr>
                <a:t>（建议使用主题字体）</a:t>
              </a:r>
            </a:p>
          </p:txBody>
        </p:sp>
      </p:grpSp>
      <p:grpSp>
        <p:nvGrpSpPr>
          <p:cNvPr id="16" name="组合 15"/>
          <p:cNvGrpSpPr/>
          <p:nvPr/>
        </p:nvGrpSpPr>
        <p:grpSpPr>
          <a:xfrm>
            <a:off x="5048250" y="3958590"/>
            <a:ext cx="1981200" cy="711835"/>
            <a:chOff x="2408" y="3190"/>
            <a:chExt cx="3120" cy="1121"/>
          </a:xfrm>
        </p:grpSpPr>
        <p:sp>
          <p:nvSpPr>
            <p:cNvPr id="1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cs typeface="+mn-ea"/>
                  <a:sym typeface="+mn-lt"/>
                </a:rPr>
                <a:t>标题文本预设</a:t>
              </a:r>
            </a:p>
          </p:txBody>
        </p:sp>
        <p:sp>
          <p:nvSpPr>
            <p:cNvPr id="1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cs typeface="+mn-ea"/>
                  <a:sym typeface="+mn-lt"/>
                </a:rPr>
                <a:t>此部分内容作为文字排版占位显示</a:t>
              </a:r>
              <a:br>
                <a:rPr lang="zh-CN" altLang="en-US" sz="1200">
                  <a:solidFill>
                    <a:schemeClr val="dk1">
                      <a:lumMod val="100000"/>
                    </a:schemeClr>
                  </a:solidFill>
                  <a:cs typeface="+mn-ea"/>
                  <a:sym typeface="+mn-lt"/>
                </a:rPr>
              </a:br>
              <a:r>
                <a:rPr lang="zh-CN" altLang="en-US" sz="1200">
                  <a:solidFill>
                    <a:schemeClr val="dk1">
                      <a:lumMod val="100000"/>
                    </a:schemeClr>
                  </a:solidFill>
                  <a:cs typeface="+mn-ea"/>
                  <a:sym typeface="+mn-lt"/>
                </a:rPr>
                <a:t>（建议使用主题字体）</a:t>
              </a:r>
            </a:p>
          </p:txBody>
        </p:sp>
      </p:grpSp>
      <p:grpSp>
        <p:nvGrpSpPr>
          <p:cNvPr id="19" name="组合 18"/>
          <p:cNvGrpSpPr/>
          <p:nvPr/>
        </p:nvGrpSpPr>
        <p:grpSpPr>
          <a:xfrm>
            <a:off x="8361680" y="3959225"/>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cs typeface="+mn-ea"/>
                  <a:sym typeface="+mn-lt"/>
                </a:rPr>
                <a:t>标题文本预设</a:t>
              </a:r>
            </a:p>
          </p:txBody>
        </p:sp>
        <p:sp>
          <p:nvSpPr>
            <p:cNvPr id="2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cs typeface="+mn-ea"/>
                  <a:sym typeface="+mn-lt"/>
                </a:rPr>
                <a:t>此部分内容作为文字排版占位显示</a:t>
              </a:r>
              <a:br>
                <a:rPr lang="zh-CN" altLang="en-US" sz="1200">
                  <a:solidFill>
                    <a:schemeClr val="dk1">
                      <a:lumMod val="100000"/>
                    </a:schemeClr>
                  </a:solidFill>
                  <a:cs typeface="+mn-ea"/>
                  <a:sym typeface="+mn-lt"/>
                </a:rPr>
              </a:br>
              <a:r>
                <a:rPr lang="zh-CN" altLang="en-US" sz="1200">
                  <a:solidFill>
                    <a:schemeClr val="dk1">
                      <a:lumMod val="100000"/>
                    </a:schemeClr>
                  </a:solidFill>
                  <a:cs typeface="+mn-ea"/>
                  <a:sym typeface="+mn-lt"/>
                </a:rPr>
                <a:t>（建议使用主题字体）</a:t>
              </a:r>
            </a:p>
          </p:txBody>
        </p:sp>
      </p:grpSp>
      <p:sp>
        <p:nvSpPr>
          <p:cNvPr id="22" name="TextBox 38">
            <a:extLst>
              <a:ext uri="{FF2B5EF4-FFF2-40B4-BE49-F238E27FC236}">
                <a16:creationId xmlns:a16="http://schemas.microsoft.com/office/drawing/2014/main" id="{C9F250CE-89B1-416F-AC61-BFBB5351528C}"/>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第贰部分  </a:t>
            </a:r>
            <a:r>
              <a:rPr lang="en-US" altLang="zh-CN" spc="150" dirty="0">
                <a:solidFill>
                  <a:srgbClr val="8FC320"/>
                </a:solidFill>
                <a:latin typeface="+mn-lt"/>
                <a:ea typeface="+mn-ea"/>
                <a:cs typeface="+mn-ea"/>
                <a:sym typeface="+mn-lt"/>
              </a:rPr>
              <a:t>·</a:t>
            </a:r>
          </a:p>
        </p:txBody>
      </p:sp>
      <p:pic>
        <p:nvPicPr>
          <p:cNvPr id="23" name="图片 22" descr="1">
            <a:extLst>
              <a:ext uri="{FF2B5EF4-FFF2-40B4-BE49-F238E27FC236}">
                <a16:creationId xmlns:a16="http://schemas.microsoft.com/office/drawing/2014/main" id="{C14011E4-AC01-4778-A47A-29A0B40341E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5" presetClass="entr" presetSubtype="1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checkerboard(across)">
                                      <p:cBhvr>
                                        <p:cTn id="48" dur="500"/>
                                        <p:tgtEl>
                                          <p:spTgt spid="41"/>
                                        </p:tgtEl>
                                      </p:cBhvr>
                                    </p:animEffect>
                                  </p:childTnLst>
                                </p:cTn>
                              </p:par>
                            </p:childTnLst>
                          </p:cTn>
                        </p:par>
                        <p:par>
                          <p:cTn id="49" fill="hold">
                            <p:stCondLst>
                              <p:cond delay="1500"/>
                            </p:stCondLst>
                            <p:childTnLst>
                              <p:par>
                                <p:cTn id="50" presetID="5" presetClass="entr" presetSubtype="10"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checkerboard(across)">
                                      <p:cBhvr>
                                        <p:cTn id="52" dur="500"/>
                                        <p:tgtEl>
                                          <p:spTgt spid="16"/>
                                        </p:tgtEl>
                                      </p:cBhvr>
                                    </p:animEffect>
                                  </p:childTnLst>
                                </p:cTn>
                              </p:par>
                            </p:childTnLst>
                          </p:cTn>
                        </p:par>
                        <p:par>
                          <p:cTn id="53" fill="hold">
                            <p:stCondLst>
                              <p:cond delay="2000"/>
                            </p:stCondLst>
                            <p:childTnLst>
                              <p:par>
                                <p:cTn id="54" presetID="5" presetClass="entr" presetSubtype="1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checkerboard(across)">
                                      <p:cBhvr>
                                        <p:cTn id="5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09922" y="505460"/>
            <a:ext cx="9475858" cy="5847080"/>
            <a:chOff x="1039742" y="-121842"/>
            <a:chExt cx="9475858" cy="5846870"/>
          </a:xfrm>
        </p:grpSpPr>
        <p:pic>
          <p:nvPicPr>
            <p:cNvPr id="15" name="图片 14" descr="C:\Users\Administrator\Desktop\ed43ff8aa9c4ba27cee59fd6bad20ebe.pnged43ff8aa9c4ba27cee59fd6bad20ebe"/>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039742" y="-121842"/>
              <a:ext cx="5845810" cy="5846870"/>
            </a:xfrm>
            <a:prstGeom prst="rect">
              <a:avLst/>
            </a:prstGeom>
          </p:spPr>
        </p:pic>
        <p:sp>
          <p:nvSpPr>
            <p:cNvPr id="9" name="文本框 8"/>
            <p:cNvSpPr txBox="1"/>
            <p:nvPr/>
          </p:nvSpPr>
          <p:spPr>
            <a:xfrm>
              <a:off x="7119585" y="2154949"/>
              <a:ext cx="3396015" cy="461665"/>
            </a:xfrm>
            <a:prstGeom prst="rect">
              <a:avLst/>
            </a:prstGeom>
            <a:noFill/>
          </p:spPr>
          <p:txBody>
            <a:bodyPr wrap="square" rtlCol="0">
              <a:spAutoFit/>
            </a:bodyPr>
            <a:lstStyle/>
            <a:p>
              <a:r>
                <a:rPr lang="zh-CN" altLang="en-US" sz="2400" spc="600" dirty="0">
                  <a:solidFill>
                    <a:schemeClr val="tx1">
                      <a:lumMod val="75000"/>
                      <a:lumOff val="25000"/>
                    </a:schemeClr>
                  </a:solidFill>
                  <a:cs typeface="+mn-ea"/>
                  <a:sym typeface="+mn-lt"/>
                </a:rPr>
                <a:t>输入你的文字内容</a:t>
              </a:r>
            </a:p>
          </p:txBody>
        </p:sp>
        <p:grpSp>
          <p:nvGrpSpPr>
            <p:cNvPr id="10" name="组合 9"/>
            <p:cNvGrpSpPr/>
            <p:nvPr/>
          </p:nvGrpSpPr>
          <p:grpSpPr>
            <a:xfrm>
              <a:off x="6706235" y="2990403"/>
              <a:ext cx="3648710" cy="2194459"/>
              <a:chOff x="6645275" y="2129369"/>
              <a:chExt cx="3648710" cy="2194459"/>
            </a:xfrm>
          </p:grpSpPr>
          <p:sp>
            <p:nvSpPr>
              <p:cNvPr id="11" name="矩形 10"/>
              <p:cNvSpPr/>
              <p:nvPr/>
            </p:nvSpPr>
            <p:spPr>
              <a:xfrm>
                <a:off x="7438179" y="2129369"/>
                <a:ext cx="2855806" cy="794420"/>
              </a:xfrm>
              <a:prstGeom prst="rect">
                <a:avLst/>
              </a:prstGeom>
            </p:spPr>
            <p:txBody>
              <a:bodyPr wrap="square">
                <a:spAutoFit/>
              </a:bodyPr>
              <a:lstStyle/>
              <a:p>
                <a:pPr>
                  <a:lnSpc>
                    <a:spcPct val="150000"/>
                  </a:lnSpc>
                </a:pPr>
                <a:r>
                  <a:rPr lang="zh-CN" altLang="en-US" sz="1600" dirty="0">
                    <a:cs typeface="+mn-ea"/>
                    <a:sym typeface="+mn-lt"/>
                  </a:rPr>
                  <a:t>点击这里输入您的文字，您可以对字体及其格式做一定调整。</a:t>
                </a:r>
              </a:p>
            </p:txBody>
          </p:sp>
          <p:sp>
            <p:nvSpPr>
              <p:cNvPr id="12" name="矩形 11"/>
              <p:cNvSpPr/>
              <p:nvPr/>
            </p:nvSpPr>
            <p:spPr>
              <a:xfrm>
                <a:off x="7438178" y="3529408"/>
                <a:ext cx="2855806" cy="794420"/>
              </a:xfrm>
              <a:prstGeom prst="rect">
                <a:avLst/>
              </a:prstGeom>
            </p:spPr>
            <p:txBody>
              <a:bodyPr wrap="square">
                <a:spAutoFit/>
              </a:bodyPr>
              <a:lstStyle/>
              <a:p>
                <a:pPr>
                  <a:lnSpc>
                    <a:spcPct val="150000"/>
                  </a:lnSpc>
                </a:pPr>
                <a:r>
                  <a:rPr lang="zh-CN" altLang="en-US" sz="1600" dirty="0">
                    <a:cs typeface="+mn-ea"/>
                    <a:sym typeface="+mn-lt"/>
                  </a:rPr>
                  <a:t>点击这里输入您的文字，您可以对字体及其格式做一定调整。</a:t>
                </a:r>
              </a:p>
            </p:txBody>
          </p:sp>
          <p:sp>
            <p:nvSpPr>
              <p:cNvPr id="13" name="矩形 12"/>
              <p:cNvSpPr/>
              <p:nvPr/>
            </p:nvSpPr>
            <p:spPr>
              <a:xfrm>
                <a:off x="6645275" y="2509307"/>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6645275" y="3908711"/>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6" name="TextBox 38">
            <a:extLst>
              <a:ext uri="{FF2B5EF4-FFF2-40B4-BE49-F238E27FC236}">
                <a16:creationId xmlns:a16="http://schemas.microsoft.com/office/drawing/2014/main" id="{106E013B-E1AC-4475-8BC2-4C6DB3054DC0}"/>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第贰部分  </a:t>
            </a:r>
            <a:r>
              <a:rPr lang="en-US" altLang="zh-CN" spc="150" dirty="0">
                <a:solidFill>
                  <a:srgbClr val="8FC320"/>
                </a:solidFill>
                <a:latin typeface="+mn-lt"/>
                <a:ea typeface="+mn-ea"/>
                <a:cs typeface="+mn-ea"/>
                <a:sym typeface="+mn-lt"/>
              </a:rPr>
              <a:t>·</a:t>
            </a:r>
          </a:p>
        </p:txBody>
      </p:sp>
      <p:pic>
        <p:nvPicPr>
          <p:cNvPr id="17" name="图片 16" descr="1">
            <a:extLst>
              <a:ext uri="{FF2B5EF4-FFF2-40B4-BE49-F238E27FC236}">
                <a16:creationId xmlns:a16="http://schemas.microsoft.com/office/drawing/2014/main" id="{4013A63C-E749-4099-9092-C205B68DFF7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29207" y="514511"/>
            <a:ext cx="9522003" cy="5789295"/>
            <a:chOff x="1501597" y="1431"/>
            <a:chExt cx="9522003" cy="5789295"/>
          </a:xfrm>
        </p:grpSpPr>
        <p:grpSp>
          <p:nvGrpSpPr>
            <p:cNvPr id="3" name="组合 2"/>
            <p:cNvGrpSpPr/>
            <p:nvPr/>
          </p:nvGrpSpPr>
          <p:grpSpPr>
            <a:xfrm>
              <a:off x="1501597" y="1431"/>
              <a:ext cx="3421380" cy="5789295"/>
              <a:chOff x="6916877" y="1431"/>
              <a:chExt cx="3421380" cy="5789295"/>
            </a:xfrm>
          </p:grpSpPr>
          <p:pic>
            <p:nvPicPr>
              <p:cNvPr id="21" name="图片 20" descr="C:\Users\Administrator\Desktop\819ead26b4516a771b64eb35a8d4a905.png819ead26b4516a771b64eb35a8d4a90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916877" y="1431"/>
                <a:ext cx="3421380" cy="3421380"/>
              </a:xfrm>
              <a:prstGeom prst="rect">
                <a:avLst/>
              </a:prstGeom>
            </p:spPr>
          </p:pic>
          <p:pic>
            <p:nvPicPr>
              <p:cNvPr id="19" name="图片 18" descr="C:\Users\Administrator\Desktop\7e8069d5f7af158fa91992e65a17e685.png7e8069d5f7af158fa91992e65a17e68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7465517" y="3135156"/>
                <a:ext cx="2655570" cy="2655570"/>
              </a:xfrm>
              <a:prstGeom prst="rect">
                <a:avLst/>
              </a:prstGeom>
            </p:spPr>
          </p:pic>
        </p:grpSp>
        <p:grpSp>
          <p:nvGrpSpPr>
            <p:cNvPr id="7" name="组合 6"/>
            <p:cNvGrpSpPr/>
            <p:nvPr/>
          </p:nvGrpSpPr>
          <p:grpSpPr>
            <a:xfrm>
              <a:off x="6292427" y="785913"/>
              <a:ext cx="4731173" cy="4785157"/>
              <a:chOff x="6251787" y="775259"/>
              <a:chExt cx="4731173" cy="4785157"/>
            </a:xfrm>
          </p:grpSpPr>
          <p:sp>
            <p:nvSpPr>
              <p:cNvPr id="8" name="矩形 7"/>
              <p:cNvSpPr/>
              <p:nvPr/>
            </p:nvSpPr>
            <p:spPr>
              <a:xfrm>
                <a:off x="6847841" y="775259"/>
                <a:ext cx="4135119" cy="794448"/>
              </a:xfrm>
              <a:prstGeom prst="rect">
                <a:avLst/>
              </a:prstGeom>
            </p:spPr>
            <p:txBody>
              <a:bodyPr wrap="square">
                <a:spAutoFit/>
              </a:bodyPr>
              <a:lstStyle/>
              <a:p>
                <a:pPr>
                  <a:lnSpc>
                    <a:spcPct val="150000"/>
                  </a:lnSpc>
                </a:pPr>
                <a:r>
                  <a:rPr lang="zh-CN" altLang="en-US" sz="1600" dirty="0">
                    <a:cs typeface="+mn-ea"/>
                    <a:sym typeface="+mn-lt"/>
                  </a:rPr>
                  <a:t>点击这里输入您的文字内容，您可以对字体及其格式做一定调整。点击这里输入。</a:t>
                </a:r>
              </a:p>
            </p:txBody>
          </p:sp>
          <p:sp>
            <p:nvSpPr>
              <p:cNvPr id="9" name="矩形 8"/>
              <p:cNvSpPr/>
              <p:nvPr/>
            </p:nvSpPr>
            <p:spPr>
              <a:xfrm>
                <a:off x="6847840" y="2869991"/>
                <a:ext cx="4135119" cy="794448"/>
              </a:xfrm>
              <a:prstGeom prst="rect">
                <a:avLst/>
              </a:prstGeom>
            </p:spPr>
            <p:txBody>
              <a:bodyPr wrap="square">
                <a:spAutoFit/>
              </a:bodyPr>
              <a:lstStyle/>
              <a:p>
                <a:pPr>
                  <a:lnSpc>
                    <a:spcPct val="150000"/>
                  </a:lnSpc>
                </a:pPr>
                <a:r>
                  <a:rPr lang="zh-CN" altLang="en-US" sz="1600" dirty="0">
                    <a:cs typeface="+mn-ea"/>
                    <a:sym typeface="+mn-lt"/>
                  </a:rPr>
                  <a:t>点击这里输入您的文字内容，您可以对字体及其格式做一定调整。点击这里输入。</a:t>
                </a:r>
              </a:p>
            </p:txBody>
          </p:sp>
          <p:sp>
            <p:nvSpPr>
              <p:cNvPr id="10" name="矩形 9"/>
              <p:cNvSpPr/>
              <p:nvPr/>
            </p:nvSpPr>
            <p:spPr>
              <a:xfrm>
                <a:off x="6847840" y="4765968"/>
                <a:ext cx="4135119" cy="794448"/>
              </a:xfrm>
              <a:prstGeom prst="rect">
                <a:avLst/>
              </a:prstGeom>
            </p:spPr>
            <p:txBody>
              <a:bodyPr wrap="square">
                <a:spAutoFit/>
              </a:bodyPr>
              <a:lstStyle/>
              <a:p>
                <a:pPr>
                  <a:lnSpc>
                    <a:spcPct val="150000"/>
                  </a:lnSpc>
                </a:pPr>
                <a:r>
                  <a:rPr lang="zh-CN" altLang="en-US" sz="1600" dirty="0">
                    <a:cs typeface="+mn-ea"/>
                    <a:sym typeface="+mn-lt"/>
                  </a:rPr>
                  <a:t>点击这里输入您的文字内容，您可以对字体及其格式做一定调整。点击这里输入。</a:t>
                </a:r>
              </a:p>
            </p:txBody>
          </p:sp>
          <p:sp>
            <p:nvSpPr>
              <p:cNvPr id="11" name="矩形 10"/>
              <p:cNvSpPr/>
              <p:nvPr/>
            </p:nvSpPr>
            <p:spPr>
              <a:xfrm>
                <a:off x="6251787" y="1155197"/>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6251787" y="3225799"/>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a:off x="6251787" y="5145906"/>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4" name="TextBox 38">
            <a:extLst>
              <a:ext uri="{FF2B5EF4-FFF2-40B4-BE49-F238E27FC236}">
                <a16:creationId xmlns:a16="http://schemas.microsoft.com/office/drawing/2014/main" id="{81CBBA04-3FE3-419C-A91D-A6798C4FA840}"/>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第贰部分  </a:t>
            </a:r>
            <a:r>
              <a:rPr lang="en-US" altLang="zh-CN" spc="150" dirty="0">
                <a:solidFill>
                  <a:srgbClr val="8FC320"/>
                </a:solidFill>
                <a:latin typeface="+mn-lt"/>
                <a:ea typeface="+mn-ea"/>
                <a:cs typeface="+mn-ea"/>
                <a:sym typeface="+mn-lt"/>
              </a:rPr>
              <a:t>·</a:t>
            </a:r>
          </a:p>
        </p:txBody>
      </p:sp>
      <p:pic>
        <p:nvPicPr>
          <p:cNvPr id="15" name="图片 14" descr="1">
            <a:extLst>
              <a:ext uri="{FF2B5EF4-FFF2-40B4-BE49-F238E27FC236}">
                <a16:creationId xmlns:a16="http://schemas.microsoft.com/office/drawing/2014/main" id="{DF02DE05-5C5A-4B98-870C-484A1FC4839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图层 21 副本 3"/>
          <p:cNvPicPr>
            <a:picLocks noChangeAspect="1"/>
          </p:cNvPicPr>
          <p:nvPr/>
        </p:nvPicPr>
        <p:blipFill>
          <a:blip r:embed="rId5"/>
          <a:stretch>
            <a:fillRect/>
          </a:stretch>
        </p:blipFill>
        <p:spPr>
          <a:xfrm>
            <a:off x="9711690" y="1049020"/>
            <a:ext cx="2466975" cy="5857240"/>
          </a:xfrm>
          <a:prstGeom prst="rect">
            <a:avLst/>
          </a:prstGeom>
        </p:spPr>
      </p:pic>
      <p:pic>
        <p:nvPicPr>
          <p:cNvPr id="11" name="图片 10" descr="图层 21 副本 6"/>
          <p:cNvPicPr>
            <a:picLocks noChangeAspect="1"/>
          </p:cNvPicPr>
          <p:nvPr/>
        </p:nvPicPr>
        <p:blipFill>
          <a:blip r:embed="rId6"/>
          <a:stretch>
            <a:fillRect/>
          </a:stretch>
        </p:blipFill>
        <p:spPr>
          <a:xfrm>
            <a:off x="5715" y="866775"/>
            <a:ext cx="2505075" cy="5866765"/>
          </a:xfrm>
          <a:prstGeom prst="rect">
            <a:avLst/>
          </a:prstGeom>
        </p:spPr>
      </p:pic>
      <p:pic>
        <p:nvPicPr>
          <p:cNvPr id="12" name="图片 11" descr="图层 24"/>
          <p:cNvPicPr>
            <a:picLocks noChangeAspect="1"/>
          </p:cNvPicPr>
          <p:nvPr/>
        </p:nvPicPr>
        <p:blipFill>
          <a:blip r:embed="rId7"/>
          <a:stretch>
            <a:fillRect/>
          </a:stretch>
        </p:blipFill>
        <p:spPr>
          <a:xfrm>
            <a:off x="4465320" y="1525905"/>
            <a:ext cx="2942590" cy="2647315"/>
          </a:xfrm>
          <a:prstGeom prst="rect">
            <a:avLst/>
          </a:prstGeom>
        </p:spPr>
      </p:pic>
      <p:sp>
        <p:nvSpPr>
          <p:cNvPr id="13" name="文本框 12"/>
          <p:cNvSpPr txBox="1"/>
          <p:nvPr/>
        </p:nvSpPr>
        <p:spPr>
          <a:xfrm>
            <a:off x="5622068" y="2157725"/>
            <a:ext cx="628650" cy="1383665"/>
          </a:xfrm>
          <a:prstGeom prst="rect">
            <a:avLst/>
          </a:prstGeom>
          <a:noFill/>
        </p:spPr>
        <p:txBody>
          <a:bodyPr wrap="square" rtlCol="0">
            <a:spAutoFit/>
          </a:bodyPr>
          <a:lstStyle/>
          <a:p>
            <a:pPr algn="l"/>
            <a:r>
              <a:rPr lang="zh-CN" altLang="en-US" sz="2800" b="1" dirty="0">
                <a:solidFill>
                  <a:schemeClr val="tx1">
                    <a:lumMod val="85000"/>
                    <a:lumOff val="15000"/>
                  </a:schemeClr>
                </a:solidFill>
                <a:cs typeface="+mn-ea"/>
                <a:sym typeface="+mn-lt"/>
              </a:rPr>
              <a:t>第叁章</a:t>
            </a:r>
          </a:p>
        </p:txBody>
      </p:sp>
      <p:sp>
        <p:nvSpPr>
          <p:cNvPr id="14" name="文本框 13"/>
          <p:cNvSpPr txBox="1"/>
          <p:nvPr/>
        </p:nvSpPr>
        <p:spPr>
          <a:xfrm>
            <a:off x="4614120" y="5042139"/>
            <a:ext cx="3164840" cy="993775"/>
          </a:xfrm>
          <a:prstGeom prst="rect">
            <a:avLst/>
          </a:prstGeom>
          <a:noFill/>
        </p:spPr>
        <p:txBody>
          <a:bodyPr wrap="none" rtlCol="0">
            <a:spAutoFit/>
          </a:bodyPr>
          <a:lstStyle/>
          <a:p>
            <a:pPr algn="ctr"/>
            <a:r>
              <a:rPr lang="zh-CN" altLang="en-US" sz="5865">
                <a:solidFill>
                  <a:srgbClr val="2A7C34"/>
                </a:solidFill>
                <a:cs typeface="+mn-ea"/>
                <a:sym typeface="+mn-lt"/>
              </a:rPr>
              <a:t>输入标题</a:t>
            </a:r>
          </a:p>
        </p:txBody>
      </p:sp>
      <p:cxnSp>
        <p:nvCxnSpPr>
          <p:cNvPr id="15" name="直接连接符 14"/>
          <p:cNvCxnSpPr/>
          <p:nvPr/>
        </p:nvCxnSpPr>
        <p:spPr>
          <a:xfrm>
            <a:off x="5339080" y="4599305"/>
            <a:ext cx="1513840" cy="2540"/>
          </a:xfrm>
          <a:prstGeom prst="line">
            <a:avLst/>
          </a:prstGeom>
          <a:ln w="19050">
            <a:solidFill>
              <a:srgbClr val="8FC320"/>
            </a:solidFill>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childTnLst>
                          </p:cTn>
                        </p:par>
                        <p:par>
                          <p:cTn id="15" fill="hold">
                            <p:stCondLst>
                              <p:cond delay="500"/>
                            </p:stCondLst>
                            <p:childTnLst>
                              <p:par>
                                <p:cTn id="16" presetID="50" presetClass="entr" presetSubtype="0" decel="10000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1000" fill="hold"/>
                                        <p:tgtEl>
                                          <p:spTgt spid="14"/>
                                        </p:tgtEl>
                                        <p:attrNameLst>
                                          <p:attrName>ppt_w</p:attrName>
                                        </p:attrNameLst>
                                      </p:cBhvr>
                                      <p:tavLst>
                                        <p:tav tm="0">
                                          <p:val>
                                            <p:strVal val="#ppt_w+.3"/>
                                          </p:val>
                                        </p:tav>
                                        <p:tav tm="100000">
                                          <p:val>
                                            <p:strVal val="#ppt_w"/>
                                          </p:val>
                                        </p:tav>
                                      </p:tavLst>
                                    </p:anim>
                                    <p:anim calcmode="lin" valueType="num">
                                      <p:cBhvr>
                                        <p:cTn id="19" dur="1000" fill="hold"/>
                                        <p:tgtEl>
                                          <p:spTgt spid="14"/>
                                        </p:tgtEl>
                                        <p:attrNameLst>
                                          <p:attrName>ppt_h</p:attrName>
                                        </p:attrNameLst>
                                      </p:cBhvr>
                                      <p:tavLst>
                                        <p:tav tm="0">
                                          <p:val>
                                            <p:strVal val="#ppt_h"/>
                                          </p:val>
                                        </p:tav>
                                        <p:tav tm="100000">
                                          <p:val>
                                            <p:strVal val="#ppt_h"/>
                                          </p:val>
                                        </p:tav>
                                      </p:tavLst>
                                    </p:anim>
                                    <p:animEffect transition="in" filter="fade">
                                      <p:cBhvr>
                                        <p:cTn id="20" dur="1000"/>
                                        <p:tgtEl>
                                          <p:spTgt spid="14"/>
                                        </p:tgtEl>
                                      </p:cBhvr>
                                    </p:animEffect>
                                  </p:childTnLst>
                                </p:cTn>
                              </p:par>
                              <p:par>
                                <p:cTn id="21" presetID="50" presetClass="entr" presetSubtype="0" decel="10000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strVal val="#ppt_w+.3"/>
                                          </p:val>
                                        </p:tav>
                                        <p:tav tm="100000">
                                          <p:val>
                                            <p:strVal val="#ppt_w"/>
                                          </p:val>
                                        </p:tav>
                                      </p:tavLst>
                                    </p:anim>
                                    <p:anim calcmode="lin" valueType="num">
                                      <p:cBhvr>
                                        <p:cTn id="24" dur="1000" fill="hold"/>
                                        <p:tgtEl>
                                          <p:spTgt spid="15"/>
                                        </p:tgtEl>
                                        <p:attrNameLst>
                                          <p:attrName>ppt_h</p:attrName>
                                        </p:attrNameLst>
                                      </p:cBhvr>
                                      <p:tavLst>
                                        <p:tav tm="0">
                                          <p:val>
                                            <p:strVal val="#ppt_h"/>
                                          </p:val>
                                        </p:tav>
                                        <p:tav tm="100000">
                                          <p:val>
                                            <p:strVal val="#ppt_h"/>
                                          </p:val>
                                        </p:tav>
                                      </p:tavLst>
                                    </p:anim>
                                    <p:animEffect transition="in" filter="fade">
                                      <p:cBhvr>
                                        <p:cTn id="2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C:\Users\Administrator\Desktop\af525f044e78ea85d170cbbb447c547b.pngaf525f044e78ea85d170cbbb447c547b"/>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667760" y="1815465"/>
            <a:ext cx="4817745" cy="2766060"/>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组合 40"/>
          <p:cNvGrpSpPr/>
          <p:nvPr/>
        </p:nvGrpSpPr>
        <p:grpSpPr>
          <a:xfrm>
            <a:off x="1777365" y="2414905"/>
            <a:ext cx="1981200" cy="711835"/>
            <a:chOff x="2408" y="3190"/>
            <a:chExt cx="3120" cy="1121"/>
          </a:xfrm>
        </p:grpSpPr>
        <p:sp>
          <p:nvSpPr>
            <p:cNvPr id="42"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cs typeface="+mn-ea"/>
                  <a:sym typeface="+mn-lt"/>
                </a:rPr>
                <a:t>标题文本预设</a:t>
              </a:r>
            </a:p>
          </p:txBody>
        </p:sp>
        <p:sp>
          <p:nvSpPr>
            <p:cNvPr id="43"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cs typeface="+mn-ea"/>
                  <a:sym typeface="+mn-lt"/>
                </a:rPr>
                <a:t>此部分内容作为文字排版占位显示</a:t>
              </a:r>
              <a:br>
                <a:rPr lang="zh-CN" altLang="en-US" sz="1200">
                  <a:solidFill>
                    <a:schemeClr val="dk1">
                      <a:lumMod val="100000"/>
                    </a:schemeClr>
                  </a:solidFill>
                  <a:cs typeface="+mn-ea"/>
                  <a:sym typeface="+mn-lt"/>
                </a:rPr>
              </a:br>
              <a:r>
                <a:rPr lang="zh-CN" altLang="en-US" sz="1200">
                  <a:solidFill>
                    <a:schemeClr val="dk1">
                      <a:lumMod val="100000"/>
                    </a:schemeClr>
                  </a:solidFill>
                  <a:cs typeface="+mn-ea"/>
                  <a:sym typeface="+mn-lt"/>
                </a:rPr>
                <a:t>（建议使用主题字体）</a:t>
              </a:r>
            </a:p>
          </p:txBody>
        </p:sp>
      </p:grpSp>
      <p:grpSp>
        <p:nvGrpSpPr>
          <p:cNvPr id="5" name="组合 4"/>
          <p:cNvGrpSpPr/>
          <p:nvPr/>
        </p:nvGrpSpPr>
        <p:grpSpPr>
          <a:xfrm>
            <a:off x="5498465" y="5207635"/>
            <a:ext cx="1981200" cy="711835"/>
            <a:chOff x="2408" y="3190"/>
            <a:chExt cx="3120" cy="1121"/>
          </a:xfrm>
        </p:grpSpPr>
        <p:sp>
          <p:nvSpPr>
            <p:cNvPr id="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cs typeface="+mn-ea"/>
                  <a:sym typeface="+mn-lt"/>
                </a:rPr>
                <a:t>标题文本预设</a:t>
              </a:r>
            </a:p>
          </p:txBody>
        </p:sp>
        <p:sp>
          <p:nvSpPr>
            <p:cNvPr id="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cs typeface="+mn-ea"/>
                  <a:sym typeface="+mn-lt"/>
                </a:rPr>
                <a:t>此部分内容作为文字排版占位显示</a:t>
              </a:r>
              <a:br>
                <a:rPr lang="zh-CN" altLang="en-US" sz="1200">
                  <a:solidFill>
                    <a:schemeClr val="dk1">
                      <a:lumMod val="100000"/>
                    </a:schemeClr>
                  </a:solidFill>
                  <a:cs typeface="+mn-ea"/>
                  <a:sym typeface="+mn-lt"/>
                </a:rPr>
              </a:br>
              <a:r>
                <a:rPr lang="zh-CN" altLang="en-US" sz="1200">
                  <a:solidFill>
                    <a:schemeClr val="dk1">
                      <a:lumMod val="100000"/>
                    </a:schemeClr>
                  </a:solidFill>
                  <a:cs typeface="+mn-ea"/>
                  <a:sym typeface="+mn-lt"/>
                </a:rPr>
                <a:t>（建议使用主题字体）</a:t>
              </a:r>
            </a:p>
          </p:txBody>
        </p:sp>
      </p:grpSp>
      <p:grpSp>
        <p:nvGrpSpPr>
          <p:cNvPr id="9" name="组合 8"/>
          <p:cNvGrpSpPr/>
          <p:nvPr/>
        </p:nvGrpSpPr>
        <p:grpSpPr>
          <a:xfrm>
            <a:off x="8700135" y="2414905"/>
            <a:ext cx="1981200" cy="711835"/>
            <a:chOff x="2408" y="3190"/>
            <a:chExt cx="3120" cy="1121"/>
          </a:xfrm>
        </p:grpSpPr>
        <p:sp>
          <p:nvSpPr>
            <p:cNvPr id="1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cs typeface="+mn-ea"/>
                  <a:sym typeface="+mn-lt"/>
                </a:rPr>
                <a:t>标题文本预设</a:t>
              </a:r>
            </a:p>
          </p:txBody>
        </p:sp>
        <p:sp>
          <p:nvSpPr>
            <p:cNvPr id="12"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cs typeface="+mn-ea"/>
                  <a:sym typeface="+mn-lt"/>
                </a:rPr>
                <a:t>此部分内容作为文字排版占位显示</a:t>
              </a:r>
              <a:br>
                <a:rPr lang="zh-CN" altLang="en-US" sz="1200">
                  <a:solidFill>
                    <a:schemeClr val="dk1">
                      <a:lumMod val="100000"/>
                    </a:schemeClr>
                  </a:solidFill>
                  <a:cs typeface="+mn-ea"/>
                  <a:sym typeface="+mn-lt"/>
                </a:rPr>
              </a:br>
              <a:r>
                <a:rPr lang="zh-CN" altLang="en-US" sz="1200">
                  <a:solidFill>
                    <a:schemeClr val="dk1">
                      <a:lumMod val="100000"/>
                    </a:schemeClr>
                  </a:solidFill>
                  <a:cs typeface="+mn-ea"/>
                  <a:sym typeface="+mn-lt"/>
                </a:rPr>
                <a:t>（建议使用主题字体）</a:t>
              </a:r>
            </a:p>
          </p:txBody>
        </p:sp>
      </p:grpSp>
      <p:sp>
        <p:nvSpPr>
          <p:cNvPr id="13" name="TextBox 38">
            <a:extLst>
              <a:ext uri="{FF2B5EF4-FFF2-40B4-BE49-F238E27FC236}">
                <a16:creationId xmlns:a16="http://schemas.microsoft.com/office/drawing/2014/main" id="{6ACE0AAB-C142-45B4-91DD-0FDB8D9D335A}"/>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第叁部分  </a:t>
            </a:r>
            <a:r>
              <a:rPr lang="en-US" altLang="zh-CN" spc="150" dirty="0">
                <a:solidFill>
                  <a:srgbClr val="8FC320"/>
                </a:solidFill>
                <a:latin typeface="+mn-lt"/>
                <a:ea typeface="+mn-ea"/>
                <a:cs typeface="+mn-ea"/>
                <a:sym typeface="+mn-lt"/>
              </a:rPr>
              <a:t>·</a:t>
            </a:r>
          </a:p>
        </p:txBody>
      </p:sp>
      <p:pic>
        <p:nvPicPr>
          <p:cNvPr id="14" name="图片 13" descr="1">
            <a:extLst>
              <a:ext uri="{FF2B5EF4-FFF2-40B4-BE49-F238E27FC236}">
                <a16:creationId xmlns:a16="http://schemas.microsoft.com/office/drawing/2014/main" id="{C83E1F0E-4EBE-404E-993A-CFD5EBFE7E2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checkerboard(across)">
                                      <p:cBhvr>
                                        <p:cTn id="7" dur="500"/>
                                        <p:tgtEl>
                                          <p:spTgt spid="41"/>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500"/>
                                        <p:tgtEl>
                                          <p:spTgt spid="5"/>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checkerboard(across)">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C:\Users\Administrator\Desktop\8dcf09461315c420d843cb2d5cc595e6.png8dcf09461315c420d843cb2d5cc595e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90670" y="1977390"/>
            <a:ext cx="4759325" cy="2914015"/>
          </a:xfrm>
          <a:prstGeom prst="round2DiagRect">
            <a:avLst>
              <a:gd name="adj1" fmla="val 16667"/>
              <a:gd name="adj2" fmla="val 0"/>
            </a:avLst>
          </a:prstGeom>
          <a:ln w="28575" cap="sq">
            <a:noFill/>
            <a:miter lim="800000"/>
            <a:headEnd/>
            <a:tailEnd/>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pSp>
        <p:nvGrpSpPr>
          <p:cNvPr id="38" name="组合 37"/>
          <p:cNvGrpSpPr/>
          <p:nvPr/>
        </p:nvGrpSpPr>
        <p:grpSpPr>
          <a:xfrm>
            <a:off x="1409065" y="3223895"/>
            <a:ext cx="1981200" cy="711835"/>
            <a:chOff x="2408" y="3190"/>
            <a:chExt cx="3120" cy="1121"/>
          </a:xfrm>
        </p:grpSpPr>
        <p:sp>
          <p:nvSpPr>
            <p:cNvPr id="39"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cs typeface="+mn-ea"/>
                  <a:sym typeface="+mn-lt"/>
                </a:rPr>
                <a:t>标题文本预设</a:t>
              </a:r>
            </a:p>
          </p:txBody>
        </p:sp>
        <p:sp>
          <p:nvSpPr>
            <p:cNvPr id="40"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cs typeface="+mn-ea"/>
                  <a:sym typeface="+mn-lt"/>
                </a:rPr>
                <a:t>此部分内容作为文字排版占位显示</a:t>
              </a:r>
              <a:br>
                <a:rPr lang="zh-CN" altLang="en-US" sz="1200">
                  <a:solidFill>
                    <a:schemeClr val="dk1">
                      <a:lumMod val="100000"/>
                    </a:schemeClr>
                  </a:solidFill>
                  <a:cs typeface="+mn-ea"/>
                  <a:sym typeface="+mn-lt"/>
                </a:rPr>
              </a:br>
              <a:r>
                <a:rPr lang="zh-CN" altLang="en-US" sz="1200">
                  <a:solidFill>
                    <a:schemeClr val="dk1">
                      <a:lumMod val="100000"/>
                    </a:schemeClr>
                  </a:solidFill>
                  <a:cs typeface="+mn-ea"/>
                  <a:sym typeface="+mn-lt"/>
                </a:rPr>
                <a:t>（建议使用主题字体）</a:t>
              </a:r>
            </a:p>
          </p:txBody>
        </p:sp>
      </p:grpSp>
      <p:grpSp>
        <p:nvGrpSpPr>
          <p:cNvPr id="16" name="组合 15"/>
          <p:cNvGrpSpPr/>
          <p:nvPr/>
        </p:nvGrpSpPr>
        <p:grpSpPr>
          <a:xfrm>
            <a:off x="9085580" y="3223895"/>
            <a:ext cx="1981200" cy="711835"/>
            <a:chOff x="2408" y="3190"/>
            <a:chExt cx="3120" cy="1121"/>
          </a:xfrm>
        </p:grpSpPr>
        <p:sp>
          <p:nvSpPr>
            <p:cNvPr id="2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2000" b="1" kern="900" dirty="0">
                  <a:solidFill>
                    <a:schemeClr val="tx1">
                      <a:lumMod val="50000"/>
                      <a:lumOff val="50000"/>
                    </a:schemeClr>
                  </a:solidFill>
                  <a:cs typeface="+mn-ea"/>
                  <a:sym typeface="+mn-lt"/>
                </a:rPr>
                <a:t>标题文本预设</a:t>
              </a:r>
            </a:p>
          </p:txBody>
        </p:sp>
        <p:sp>
          <p:nvSpPr>
            <p:cNvPr id="2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1200">
                  <a:solidFill>
                    <a:schemeClr val="dk1">
                      <a:lumMod val="100000"/>
                    </a:schemeClr>
                  </a:solidFill>
                  <a:cs typeface="+mn-ea"/>
                  <a:sym typeface="+mn-lt"/>
                </a:rPr>
                <a:t>此部分内容作为文字排版占位显示</a:t>
              </a:r>
              <a:br>
                <a:rPr lang="zh-CN" altLang="en-US" sz="1200">
                  <a:solidFill>
                    <a:schemeClr val="dk1">
                      <a:lumMod val="100000"/>
                    </a:schemeClr>
                  </a:solidFill>
                  <a:cs typeface="+mn-ea"/>
                  <a:sym typeface="+mn-lt"/>
                </a:rPr>
              </a:br>
              <a:r>
                <a:rPr lang="zh-CN" altLang="en-US" sz="1200">
                  <a:solidFill>
                    <a:schemeClr val="dk1">
                      <a:lumMod val="100000"/>
                    </a:schemeClr>
                  </a:solidFill>
                  <a:cs typeface="+mn-ea"/>
                  <a:sym typeface="+mn-lt"/>
                </a:rPr>
                <a:t>（建议使用主题字体）</a:t>
              </a:r>
            </a:p>
          </p:txBody>
        </p:sp>
      </p:grpSp>
      <p:sp>
        <p:nvSpPr>
          <p:cNvPr id="9" name="TextBox 38">
            <a:extLst>
              <a:ext uri="{FF2B5EF4-FFF2-40B4-BE49-F238E27FC236}">
                <a16:creationId xmlns:a16="http://schemas.microsoft.com/office/drawing/2014/main" id="{28C037C8-E28C-486E-998B-FE685321DD6A}"/>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第叁部分  </a:t>
            </a:r>
            <a:r>
              <a:rPr lang="en-US" altLang="zh-CN" spc="150" dirty="0">
                <a:solidFill>
                  <a:srgbClr val="8FC320"/>
                </a:solidFill>
                <a:latin typeface="+mn-lt"/>
                <a:ea typeface="+mn-ea"/>
                <a:cs typeface="+mn-ea"/>
                <a:sym typeface="+mn-lt"/>
              </a:rPr>
              <a:t>·</a:t>
            </a:r>
          </a:p>
        </p:txBody>
      </p:sp>
      <p:pic>
        <p:nvPicPr>
          <p:cNvPr id="10" name="图片 9" descr="1">
            <a:extLst>
              <a:ext uri="{FF2B5EF4-FFF2-40B4-BE49-F238E27FC236}">
                <a16:creationId xmlns:a16="http://schemas.microsoft.com/office/drawing/2014/main" id="{F4168F1A-FD33-42A9-B729-255DCE848EE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checkerboard(across)">
                                      <p:cBhvr>
                                        <p:cTn id="11" dur="500"/>
                                        <p:tgtEl>
                                          <p:spTgt spid="38"/>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checkerboard(across)">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6940656" y="3569911"/>
            <a:ext cx="890905" cy="635"/>
          </a:xfrm>
          <a:prstGeom prst="line">
            <a:avLst/>
          </a:prstGeom>
          <a:ln w="12700">
            <a:solidFill>
              <a:schemeClr val="tx1">
                <a:lumMod val="65000"/>
                <a:lumOff val="35000"/>
              </a:schemeClr>
            </a:solidFill>
            <a:prstDash val="sysDot"/>
            <a:headEnd type="none" w="sm" len="sm"/>
            <a:tailEnd type="oval" w="sm" len="sm"/>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6901815" y="3814445"/>
            <a:ext cx="5106670" cy="989330"/>
          </a:xfrm>
          <a:prstGeom prst="rect">
            <a:avLst/>
          </a:prstGeom>
        </p:spPr>
        <p:txBody>
          <a:bodyPr wrap="square" lIns="0" tIns="0" rIns="0" bIns="0">
            <a:noAutofit/>
          </a:bodyPr>
          <a:lstStyle/>
          <a:p>
            <a:pPr>
              <a:lnSpc>
                <a:spcPct val="120000"/>
              </a:lnSpc>
            </a:pPr>
            <a:r>
              <a:rPr lang="zh-CN" altLang="en-US" sz="1400">
                <a:solidFill>
                  <a:schemeClr val="dk1">
                    <a:lumMod val="100000"/>
                  </a:schemeClr>
                </a:solidFill>
                <a:effectLst/>
                <a:cs typeface="+mn-ea"/>
                <a:sym typeface="+mn-lt"/>
              </a:rPr>
              <a:t>此部分内容作为文字排版占位显示（建议使用主题字体）</a:t>
            </a:r>
            <a:br>
              <a:rPr lang="zh-CN" altLang="en-US" sz="1400">
                <a:solidFill>
                  <a:schemeClr val="dk1">
                    <a:lumMod val="100000"/>
                  </a:schemeClr>
                </a:solidFill>
                <a:effectLst/>
                <a:cs typeface="+mn-ea"/>
                <a:sym typeface="+mn-lt"/>
              </a:rPr>
            </a:br>
            <a:r>
              <a:rPr lang="zh-CN" altLang="en-US" sz="1400">
                <a:solidFill>
                  <a:schemeClr val="dk1">
                    <a:lumMod val="100000"/>
                  </a:schemeClr>
                </a:solidFill>
                <a:effectLst/>
                <a:cs typeface="+mn-ea"/>
                <a:sym typeface="+mn-lt"/>
              </a:rPr>
              <a:t>如需更改请在（设置形状格式）菜单下（文本选项）中调整</a:t>
            </a:r>
          </a:p>
        </p:txBody>
      </p:sp>
      <p:sp>
        <p:nvSpPr>
          <p:cNvPr id="16" name="文本框 16"/>
          <p:cNvSpPr txBox="1"/>
          <p:nvPr/>
        </p:nvSpPr>
        <p:spPr>
          <a:xfrm>
            <a:off x="6940550" y="2842895"/>
            <a:ext cx="3713480" cy="336550"/>
          </a:xfrm>
          <a:prstGeom prst="rect">
            <a:avLst/>
          </a:prstGeom>
          <a:noFill/>
        </p:spPr>
        <p:txBody>
          <a:bodyPr wrap="square" lIns="0" tIns="0" rIns="0" bIns="0">
            <a:noAutofit/>
          </a:bodyPr>
          <a:lstStyle/>
          <a:p>
            <a:pPr>
              <a:lnSpc>
                <a:spcPct val="120000"/>
              </a:lnSpc>
            </a:pPr>
            <a:r>
              <a:rPr lang="zh-CN" altLang="en-US" sz="1400">
                <a:solidFill>
                  <a:schemeClr val="dk1">
                    <a:lumMod val="100000"/>
                  </a:schemeClr>
                </a:solidFill>
                <a:cs typeface="+mn-ea"/>
                <a:sym typeface="+mn-lt"/>
              </a:rPr>
              <a:t>此部分内容作为文字排版占位显示（建议使用主题字体）</a:t>
            </a:r>
          </a:p>
        </p:txBody>
      </p:sp>
      <p:sp>
        <p:nvSpPr>
          <p:cNvPr id="17" name="文本框 17"/>
          <p:cNvSpPr txBox="1"/>
          <p:nvPr/>
        </p:nvSpPr>
        <p:spPr>
          <a:xfrm>
            <a:off x="6940656" y="2385035"/>
            <a:ext cx="2789230" cy="276999"/>
          </a:xfrm>
          <a:prstGeom prst="rect">
            <a:avLst/>
          </a:prstGeom>
          <a:noFill/>
        </p:spPr>
        <p:txBody>
          <a:bodyPr wrap="none" lIns="0" tIns="0" rIns="0" bIns="0">
            <a:noAutofit/>
          </a:bodyPr>
          <a:lstStyle/>
          <a:p>
            <a:r>
              <a:rPr lang="zh-CN" altLang="en-US" sz="2400" b="1">
                <a:solidFill>
                  <a:schemeClr val="tx1">
                    <a:lumMod val="50000"/>
                    <a:lumOff val="50000"/>
                  </a:schemeClr>
                </a:solidFill>
                <a:cs typeface="+mn-ea"/>
                <a:sym typeface="+mn-lt"/>
              </a:rPr>
              <a:t>输入标题</a:t>
            </a:r>
          </a:p>
        </p:txBody>
      </p:sp>
      <p:pic>
        <p:nvPicPr>
          <p:cNvPr id="2" name="图片 1" descr="C:\Users\Administrator\Desktop\65f65cbe642d3e3b29d5082e0e62e44d.png65f65cbe642d3e3b29d5082e0e62e44d"/>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303020" y="-62230"/>
            <a:ext cx="5028565" cy="6146800"/>
          </a:xfrm>
          <a:prstGeom prst="rect">
            <a:avLst/>
          </a:prstGeom>
        </p:spPr>
      </p:pic>
      <p:sp>
        <p:nvSpPr>
          <p:cNvPr id="7" name="TextBox 38">
            <a:extLst>
              <a:ext uri="{FF2B5EF4-FFF2-40B4-BE49-F238E27FC236}">
                <a16:creationId xmlns:a16="http://schemas.microsoft.com/office/drawing/2014/main" id="{FDF698AB-188D-4365-8855-E7020147B5CC}"/>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第叁部分  </a:t>
            </a:r>
            <a:r>
              <a:rPr lang="en-US" altLang="zh-CN" spc="150" dirty="0">
                <a:solidFill>
                  <a:srgbClr val="8FC320"/>
                </a:solidFill>
                <a:latin typeface="+mn-lt"/>
                <a:ea typeface="+mn-ea"/>
                <a:cs typeface="+mn-ea"/>
                <a:sym typeface="+mn-lt"/>
              </a:rPr>
              <a:t>·</a:t>
            </a:r>
          </a:p>
        </p:txBody>
      </p:sp>
      <p:pic>
        <p:nvPicPr>
          <p:cNvPr id="8" name="图片 7" descr="1">
            <a:extLst>
              <a:ext uri="{FF2B5EF4-FFF2-40B4-BE49-F238E27FC236}">
                <a16:creationId xmlns:a16="http://schemas.microsoft.com/office/drawing/2014/main" id="{E78B2177-C5BB-4DB5-9BC7-879280EF12C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43528" y="1889760"/>
            <a:ext cx="10826431" cy="4013200"/>
            <a:chOff x="753688" y="1696720"/>
            <a:chExt cx="10826431" cy="4013200"/>
          </a:xfrm>
        </p:grpSpPr>
        <p:grpSp>
          <p:nvGrpSpPr>
            <p:cNvPr id="8" name="组合 7"/>
            <p:cNvGrpSpPr/>
            <p:nvPr/>
          </p:nvGrpSpPr>
          <p:grpSpPr>
            <a:xfrm>
              <a:off x="4084320" y="1696720"/>
              <a:ext cx="4023360" cy="4013200"/>
              <a:chOff x="3728720" y="1696720"/>
              <a:chExt cx="4023360" cy="4013200"/>
            </a:xfrm>
          </p:grpSpPr>
          <p:sp useBgFill="1">
            <p:nvSpPr>
              <p:cNvPr id="25" name="对角圆角矩形 24"/>
              <p:cNvSpPr/>
              <p:nvPr/>
            </p:nvSpPr>
            <p:spPr>
              <a:xfrm rot="16200000">
                <a:off x="5842000" y="1696720"/>
                <a:ext cx="1910080" cy="1910080"/>
              </a:xfrm>
              <a:prstGeom prst="round2Diag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6" name="对角圆角矩形 25"/>
              <p:cNvSpPr/>
              <p:nvPr/>
            </p:nvSpPr>
            <p:spPr>
              <a:xfrm rot="16200000">
                <a:off x="3728720" y="3799840"/>
                <a:ext cx="1910080" cy="1910080"/>
              </a:xfrm>
              <a:prstGeom prst="round2Diag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753688" y="1913095"/>
              <a:ext cx="3149608" cy="1418401"/>
              <a:chOff x="601507" y="1839910"/>
              <a:chExt cx="3149608" cy="1418401"/>
            </a:xfrm>
          </p:grpSpPr>
          <p:sp>
            <p:nvSpPr>
              <p:cNvPr id="21" name="文本框 20"/>
              <p:cNvSpPr txBox="1"/>
              <p:nvPr/>
            </p:nvSpPr>
            <p:spPr>
              <a:xfrm>
                <a:off x="885995" y="1839910"/>
                <a:ext cx="2865120" cy="521970"/>
              </a:xfrm>
              <a:prstGeom prst="rect">
                <a:avLst/>
              </a:prstGeom>
              <a:noFill/>
            </p:spPr>
            <p:txBody>
              <a:bodyPr wrap="square" rtlCol="0">
                <a:spAutoFit/>
              </a:bodyPr>
              <a:lstStyle/>
              <a:p>
                <a:pPr algn="r"/>
                <a:r>
                  <a:rPr lang="en-US" altLang="zh-CN" sz="2800" spc="300" dirty="0">
                    <a:solidFill>
                      <a:schemeClr val="tx1">
                        <a:lumMod val="65000"/>
                        <a:lumOff val="35000"/>
                      </a:schemeClr>
                    </a:solidFill>
                    <a:cs typeface="+mn-ea"/>
                    <a:sym typeface="+mn-lt"/>
                  </a:rPr>
                  <a:t>端午</a:t>
                </a:r>
                <a:endParaRPr lang="zh-CN" altLang="en-US" sz="2800" spc="300" dirty="0">
                  <a:solidFill>
                    <a:schemeClr val="tx1">
                      <a:lumMod val="65000"/>
                      <a:lumOff val="35000"/>
                    </a:schemeClr>
                  </a:solidFill>
                  <a:cs typeface="+mn-ea"/>
                  <a:sym typeface="+mn-lt"/>
                </a:endParaRPr>
              </a:p>
            </p:txBody>
          </p:sp>
          <p:sp>
            <p:nvSpPr>
              <p:cNvPr id="22" name="矩形 21"/>
              <p:cNvSpPr/>
              <p:nvPr/>
            </p:nvSpPr>
            <p:spPr>
              <a:xfrm>
                <a:off x="601507" y="2363130"/>
                <a:ext cx="3149608" cy="895181"/>
              </a:xfrm>
              <a:prstGeom prst="rect">
                <a:avLst/>
              </a:prstGeom>
            </p:spPr>
            <p:txBody>
              <a:bodyPr wrap="square">
                <a:spAutoFit/>
              </a:bodyPr>
              <a:lstStyle/>
              <a:p>
                <a:pPr algn="r">
                  <a:lnSpc>
                    <a:spcPct val="200000"/>
                  </a:lnSpc>
                </a:pPr>
                <a:r>
                  <a:rPr lang="zh-CN" altLang="en-US" sz="1400" dirty="0">
                    <a:cs typeface="+mn-ea"/>
                    <a:sym typeface="+mn-lt"/>
                  </a:rPr>
                  <a:t>点击此处更换文本点击此处更换文本 点击此处更换文本。</a:t>
                </a:r>
              </a:p>
            </p:txBody>
          </p:sp>
        </p:grpSp>
        <p:grpSp>
          <p:nvGrpSpPr>
            <p:cNvPr id="12" name="组合 11"/>
            <p:cNvGrpSpPr/>
            <p:nvPr/>
          </p:nvGrpSpPr>
          <p:grpSpPr>
            <a:xfrm>
              <a:off x="753688" y="3913642"/>
              <a:ext cx="3149608" cy="1418401"/>
              <a:chOff x="601507" y="1839910"/>
              <a:chExt cx="3149608" cy="1418401"/>
            </a:xfrm>
          </p:grpSpPr>
          <p:sp>
            <p:nvSpPr>
              <p:cNvPr id="19" name="文本框 18"/>
              <p:cNvSpPr txBox="1"/>
              <p:nvPr/>
            </p:nvSpPr>
            <p:spPr>
              <a:xfrm>
                <a:off x="885995" y="1839910"/>
                <a:ext cx="2865120" cy="521970"/>
              </a:xfrm>
              <a:prstGeom prst="rect">
                <a:avLst/>
              </a:prstGeom>
              <a:noFill/>
            </p:spPr>
            <p:txBody>
              <a:bodyPr wrap="square" rtlCol="0">
                <a:spAutoFit/>
              </a:bodyPr>
              <a:lstStyle/>
              <a:p>
                <a:pPr algn="r"/>
                <a:r>
                  <a:rPr lang="en-US" altLang="zh-CN" sz="2800" spc="300" dirty="0">
                    <a:solidFill>
                      <a:schemeClr val="tx1">
                        <a:lumMod val="65000"/>
                        <a:lumOff val="35000"/>
                      </a:schemeClr>
                    </a:solidFill>
                    <a:cs typeface="+mn-ea"/>
                    <a:sym typeface="+mn-lt"/>
                  </a:rPr>
                  <a:t>端午</a:t>
                </a:r>
                <a:endParaRPr lang="zh-CN" altLang="en-US" sz="2800" spc="300" dirty="0">
                  <a:solidFill>
                    <a:schemeClr val="tx1">
                      <a:lumMod val="65000"/>
                      <a:lumOff val="35000"/>
                    </a:schemeClr>
                  </a:solidFill>
                  <a:cs typeface="+mn-ea"/>
                  <a:sym typeface="+mn-lt"/>
                </a:endParaRPr>
              </a:p>
            </p:txBody>
          </p:sp>
          <p:sp>
            <p:nvSpPr>
              <p:cNvPr id="20" name="矩形 19"/>
              <p:cNvSpPr/>
              <p:nvPr/>
            </p:nvSpPr>
            <p:spPr>
              <a:xfrm>
                <a:off x="601507" y="2363130"/>
                <a:ext cx="3149608" cy="895181"/>
              </a:xfrm>
              <a:prstGeom prst="rect">
                <a:avLst/>
              </a:prstGeom>
            </p:spPr>
            <p:txBody>
              <a:bodyPr wrap="square">
                <a:spAutoFit/>
              </a:bodyPr>
              <a:lstStyle/>
              <a:p>
                <a:pPr algn="r">
                  <a:lnSpc>
                    <a:spcPct val="200000"/>
                  </a:lnSpc>
                </a:pPr>
                <a:r>
                  <a:rPr lang="zh-CN" altLang="en-US" sz="1400" dirty="0">
                    <a:cs typeface="+mn-ea"/>
                    <a:sym typeface="+mn-lt"/>
                  </a:rPr>
                  <a:t>点击此处更换文本点击此处更换文本 点击此处更换文本。</a:t>
                </a:r>
              </a:p>
            </p:txBody>
          </p:sp>
        </p:grpSp>
        <p:grpSp>
          <p:nvGrpSpPr>
            <p:cNvPr id="13" name="组合 12"/>
            <p:cNvGrpSpPr/>
            <p:nvPr/>
          </p:nvGrpSpPr>
          <p:grpSpPr>
            <a:xfrm>
              <a:off x="8430511" y="3913642"/>
              <a:ext cx="3149608" cy="1418401"/>
              <a:chOff x="885995" y="1839910"/>
              <a:chExt cx="3149608" cy="1418401"/>
            </a:xfrm>
          </p:grpSpPr>
          <p:sp>
            <p:nvSpPr>
              <p:cNvPr id="17" name="文本框 16"/>
              <p:cNvSpPr txBox="1"/>
              <p:nvPr/>
            </p:nvSpPr>
            <p:spPr>
              <a:xfrm>
                <a:off x="885995" y="1839910"/>
                <a:ext cx="2865120" cy="521970"/>
              </a:xfrm>
              <a:prstGeom prst="rect">
                <a:avLst/>
              </a:prstGeom>
              <a:noFill/>
            </p:spPr>
            <p:txBody>
              <a:bodyPr wrap="square" rtlCol="0">
                <a:spAutoFit/>
              </a:bodyPr>
              <a:lstStyle/>
              <a:p>
                <a:r>
                  <a:rPr lang="en-US" altLang="zh-CN" sz="2800" spc="300" dirty="0">
                    <a:solidFill>
                      <a:schemeClr val="tx1">
                        <a:lumMod val="65000"/>
                        <a:lumOff val="35000"/>
                      </a:schemeClr>
                    </a:solidFill>
                    <a:cs typeface="+mn-ea"/>
                    <a:sym typeface="+mn-lt"/>
                  </a:rPr>
                  <a:t>端午</a:t>
                </a:r>
                <a:endParaRPr lang="zh-CN" altLang="en-US" sz="2800" spc="300" dirty="0">
                  <a:solidFill>
                    <a:schemeClr val="tx1">
                      <a:lumMod val="65000"/>
                      <a:lumOff val="35000"/>
                    </a:schemeClr>
                  </a:solidFill>
                  <a:cs typeface="+mn-ea"/>
                  <a:sym typeface="+mn-lt"/>
                </a:endParaRPr>
              </a:p>
            </p:txBody>
          </p:sp>
          <p:sp>
            <p:nvSpPr>
              <p:cNvPr id="18" name="矩形 17"/>
              <p:cNvSpPr/>
              <p:nvPr/>
            </p:nvSpPr>
            <p:spPr>
              <a:xfrm>
                <a:off x="885995" y="2363130"/>
                <a:ext cx="3149608" cy="895181"/>
              </a:xfrm>
              <a:prstGeom prst="rect">
                <a:avLst/>
              </a:prstGeom>
            </p:spPr>
            <p:txBody>
              <a:bodyPr wrap="square">
                <a:spAutoFit/>
              </a:bodyPr>
              <a:lstStyle/>
              <a:p>
                <a:pPr>
                  <a:lnSpc>
                    <a:spcPct val="200000"/>
                  </a:lnSpc>
                </a:pPr>
                <a:r>
                  <a:rPr lang="zh-CN" altLang="en-US" sz="1400" dirty="0">
                    <a:cs typeface="+mn-ea"/>
                    <a:sym typeface="+mn-lt"/>
                  </a:rPr>
                  <a:t>点击此处更换文本点击此处更换文本 点击此处更换文本。</a:t>
                </a:r>
              </a:p>
            </p:txBody>
          </p:sp>
        </p:grpSp>
        <p:grpSp>
          <p:nvGrpSpPr>
            <p:cNvPr id="14" name="组合 13"/>
            <p:cNvGrpSpPr/>
            <p:nvPr/>
          </p:nvGrpSpPr>
          <p:grpSpPr>
            <a:xfrm>
              <a:off x="8430511" y="1913095"/>
              <a:ext cx="3149608" cy="1418401"/>
              <a:chOff x="885995" y="1839910"/>
              <a:chExt cx="3149608" cy="1418401"/>
            </a:xfrm>
          </p:grpSpPr>
          <p:sp>
            <p:nvSpPr>
              <p:cNvPr id="15" name="文本框 14"/>
              <p:cNvSpPr txBox="1"/>
              <p:nvPr/>
            </p:nvSpPr>
            <p:spPr>
              <a:xfrm>
                <a:off x="885995" y="1839910"/>
                <a:ext cx="2865120" cy="521970"/>
              </a:xfrm>
              <a:prstGeom prst="rect">
                <a:avLst/>
              </a:prstGeom>
              <a:noFill/>
            </p:spPr>
            <p:txBody>
              <a:bodyPr wrap="square" rtlCol="0">
                <a:spAutoFit/>
              </a:bodyPr>
              <a:lstStyle/>
              <a:p>
                <a:r>
                  <a:rPr lang="en-US" altLang="zh-CN" sz="2800" spc="300" dirty="0">
                    <a:solidFill>
                      <a:schemeClr val="tx1">
                        <a:lumMod val="65000"/>
                        <a:lumOff val="35000"/>
                      </a:schemeClr>
                    </a:solidFill>
                    <a:cs typeface="+mn-ea"/>
                    <a:sym typeface="+mn-lt"/>
                  </a:rPr>
                  <a:t>端午</a:t>
                </a:r>
                <a:endParaRPr lang="zh-CN" altLang="en-US" sz="2800" spc="300" dirty="0">
                  <a:solidFill>
                    <a:schemeClr val="tx1">
                      <a:lumMod val="65000"/>
                      <a:lumOff val="35000"/>
                    </a:schemeClr>
                  </a:solidFill>
                  <a:cs typeface="+mn-ea"/>
                  <a:sym typeface="+mn-lt"/>
                </a:endParaRPr>
              </a:p>
            </p:txBody>
          </p:sp>
          <p:sp>
            <p:nvSpPr>
              <p:cNvPr id="16" name="矩形 15"/>
              <p:cNvSpPr/>
              <p:nvPr/>
            </p:nvSpPr>
            <p:spPr>
              <a:xfrm>
                <a:off x="885995" y="2363130"/>
                <a:ext cx="3149608" cy="895181"/>
              </a:xfrm>
              <a:prstGeom prst="rect">
                <a:avLst/>
              </a:prstGeom>
            </p:spPr>
            <p:txBody>
              <a:bodyPr wrap="square">
                <a:spAutoFit/>
              </a:bodyPr>
              <a:lstStyle/>
              <a:p>
                <a:pPr>
                  <a:lnSpc>
                    <a:spcPct val="200000"/>
                  </a:lnSpc>
                </a:pPr>
                <a:r>
                  <a:rPr lang="zh-CN" altLang="en-US" sz="1400" dirty="0">
                    <a:cs typeface="+mn-ea"/>
                    <a:sym typeface="+mn-lt"/>
                  </a:rPr>
                  <a:t>点击此处更换文本点击此处更换文本 点击此处更换文本。</a:t>
                </a:r>
              </a:p>
            </p:txBody>
          </p:sp>
        </p:grpSp>
      </p:grpSp>
      <p:pic>
        <p:nvPicPr>
          <p:cNvPr id="2" name="图片 1" descr="d5e9a4724c0ee7a50832c02376be42e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64355" y="2408555"/>
            <a:ext cx="3733165" cy="2844800"/>
          </a:xfrm>
          <a:prstGeom prst="rect">
            <a:avLst/>
          </a:prstGeom>
        </p:spPr>
      </p:pic>
      <p:sp>
        <p:nvSpPr>
          <p:cNvPr id="23" name="TextBox 38">
            <a:extLst>
              <a:ext uri="{FF2B5EF4-FFF2-40B4-BE49-F238E27FC236}">
                <a16:creationId xmlns:a16="http://schemas.microsoft.com/office/drawing/2014/main" id="{CFE3AFFA-0B72-408E-9332-D6E2E522E464}"/>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第叁部分  </a:t>
            </a:r>
            <a:r>
              <a:rPr lang="en-US" altLang="zh-CN" spc="150" dirty="0">
                <a:solidFill>
                  <a:srgbClr val="8FC320"/>
                </a:solidFill>
                <a:latin typeface="+mn-lt"/>
                <a:ea typeface="+mn-ea"/>
                <a:cs typeface="+mn-ea"/>
                <a:sym typeface="+mn-lt"/>
              </a:rPr>
              <a:t>·</a:t>
            </a:r>
          </a:p>
        </p:txBody>
      </p:sp>
      <p:pic>
        <p:nvPicPr>
          <p:cNvPr id="24" name="图片 23" descr="1">
            <a:extLst>
              <a:ext uri="{FF2B5EF4-FFF2-40B4-BE49-F238E27FC236}">
                <a16:creationId xmlns:a16="http://schemas.microsoft.com/office/drawing/2014/main" id="{9EF63E8C-B1ED-41B8-B11E-DD4F9E26B5B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12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图层 21 副本 3"/>
          <p:cNvPicPr>
            <a:picLocks noChangeAspect="1"/>
          </p:cNvPicPr>
          <p:nvPr/>
        </p:nvPicPr>
        <p:blipFill>
          <a:blip r:embed="rId5"/>
          <a:stretch>
            <a:fillRect/>
          </a:stretch>
        </p:blipFill>
        <p:spPr>
          <a:xfrm>
            <a:off x="9711690" y="1049020"/>
            <a:ext cx="2466975" cy="5857240"/>
          </a:xfrm>
          <a:prstGeom prst="rect">
            <a:avLst/>
          </a:prstGeom>
        </p:spPr>
      </p:pic>
      <p:pic>
        <p:nvPicPr>
          <p:cNvPr id="11" name="图片 10" descr="图层 21 副本 6"/>
          <p:cNvPicPr>
            <a:picLocks noChangeAspect="1"/>
          </p:cNvPicPr>
          <p:nvPr/>
        </p:nvPicPr>
        <p:blipFill>
          <a:blip r:embed="rId6"/>
          <a:stretch>
            <a:fillRect/>
          </a:stretch>
        </p:blipFill>
        <p:spPr>
          <a:xfrm>
            <a:off x="5715" y="866775"/>
            <a:ext cx="2505075" cy="5866765"/>
          </a:xfrm>
          <a:prstGeom prst="rect">
            <a:avLst/>
          </a:prstGeom>
        </p:spPr>
      </p:pic>
      <p:pic>
        <p:nvPicPr>
          <p:cNvPr id="12" name="图片 11" descr="图层 24"/>
          <p:cNvPicPr>
            <a:picLocks noChangeAspect="1"/>
          </p:cNvPicPr>
          <p:nvPr/>
        </p:nvPicPr>
        <p:blipFill>
          <a:blip r:embed="rId7"/>
          <a:stretch>
            <a:fillRect/>
          </a:stretch>
        </p:blipFill>
        <p:spPr>
          <a:xfrm>
            <a:off x="4465320" y="1525905"/>
            <a:ext cx="2942590" cy="2647315"/>
          </a:xfrm>
          <a:prstGeom prst="rect">
            <a:avLst/>
          </a:prstGeom>
        </p:spPr>
      </p:pic>
      <p:sp>
        <p:nvSpPr>
          <p:cNvPr id="13" name="文本框 12"/>
          <p:cNvSpPr txBox="1"/>
          <p:nvPr/>
        </p:nvSpPr>
        <p:spPr>
          <a:xfrm>
            <a:off x="5622068" y="2157725"/>
            <a:ext cx="628650" cy="1383665"/>
          </a:xfrm>
          <a:prstGeom prst="rect">
            <a:avLst/>
          </a:prstGeom>
          <a:noFill/>
        </p:spPr>
        <p:txBody>
          <a:bodyPr wrap="square" rtlCol="0">
            <a:spAutoFit/>
          </a:bodyPr>
          <a:lstStyle/>
          <a:p>
            <a:pPr algn="l"/>
            <a:r>
              <a:rPr lang="zh-CN" altLang="en-US" sz="2800" b="1" dirty="0">
                <a:solidFill>
                  <a:schemeClr val="tx1">
                    <a:lumMod val="85000"/>
                    <a:lumOff val="15000"/>
                  </a:schemeClr>
                </a:solidFill>
                <a:cs typeface="+mn-ea"/>
                <a:sym typeface="+mn-lt"/>
              </a:rPr>
              <a:t>第肆章</a:t>
            </a:r>
          </a:p>
        </p:txBody>
      </p:sp>
      <p:sp>
        <p:nvSpPr>
          <p:cNvPr id="14" name="文本框 13"/>
          <p:cNvSpPr txBox="1"/>
          <p:nvPr/>
        </p:nvSpPr>
        <p:spPr>
          <a:xfrm>
            <a:off x="4614120" y="5042139"/>
            <a:ext cx="3164840" cy="993775"/>
          </a:xfrm>
          <a:prstGeom prst="rect">
            <a:avLst/>
          </a:prstGeom>
          <a:noFill/>
        </p:spPr>
        <p:txBody>
          <a:bodyPr wrap="none" rtlCol="0">
            <a:spAutoFit/>
          </a:bodyPr>
          <a:lstStyle/>
          <a:p>
            <a:pPr algn="ctr"/>
            <a:r>
              <a:rPr lang="zh-CN" altLang="en-US" sz="5865">
                <a:solidFill>
                  <a:srgbClr val="2A7C34"/>
                </a:solidFill>
                <a:cs typeface="+mn-ea"/>
                <a:sym typeface="+mn-lt"/>
              </a:rPr>
              <a:t>输入标题</a:t>
            </a:r>
          </a:p>
        </p:txBody>
      </p:sp>
      <p:cxnSp>
        <p:nvCxnSpPr>
          <p:cNvPr id="15" name="直接连接符 14"/>
          <p:cNvCxnSpPr/>
          <p:nvPr/>
        </p:nvCxnSpPr>
        <p:spPr>
          <a:xfrm>
            <a:off x="5339080" y="4599305"/>
            <a:ext cx="1513840" cy="2540"/>
          </a:xfrm>
          <a:prstGeom prst="line">
            <a:avLst/>
          </a:prstGeom>
          <a:ln w="19050">
            <a:solidFill>
              <a:srgbClr val="8FC320"/>
            </a:solidFill>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childTnLst>
                          </p:cTn>
                        </p:par>
                        <p:par>
                          <p:cTn id="15" fill="hold">
                            <p:stCondLst>
                              <p:cond delay="500"/>
                            </p:stCondLst>
                            <p:childTnLst>
                              <p:par>
                                <p:cTn id="16" presetID="50" presetClass="entr" presetSubtype="0" decel="10000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1000" fill="hold"/>
                                        <p:tgtEl>
                                          <p:spTgt spid="14"/>
                                        </p:tgtEl>
                                        <p:attrNameLst>
                                          <p:attrName>ppt_w</p:attrName>
                                        </p:attrNameLst>
                                      </p:cBhvr>
                                      <p:tavLst>
                                        <p:tav tm="0">
                                          <p:val>
                                            <p:strVal val="#ppt_w+.3"/>
                                          </p:val>
                                        </p:tav>
                                        <p:tav tm="100000">
                                          <p:val>
                                            <p:strVal val="#ppt_w"/>
                                          </p:val>
                                        </p:tav>
                                      </p:tavLst>
                                    </p:anim>
                                    <p:anim calcmode="lin" valueType="num">
                                      <p:cBhvr>
                                        <p:cTn id="19" dur="1000" fill="hold"/>
                                        <p:tgtEl>
                                          <p:spTgt spid="14"/>
                                        </p:tgtEl>
                                        <p:attrNameLst>
                                          <p:attrName>ppt_h</p:attrName>
                                        </p:attrNameLst>
                                      </p:cBhvr>
                                      <p:tavLst>
                                        <p:tav tm="0">
                                          <p:val>
                                            <p:strVal val="#ppt_h"/>
                                          </p:val>
                                        </p:tav>
                                        <p:tav tm="100000">
                                          <p:val>
                                            <p:strVal val="#ppt_h"/>
                                          </p:val>
                                        </p:tav>
                                      </p:tavLst>
                                    </p:anim>
                                    <p:animEffect transition="in" filter="fade">
                                      <p:cBhvr>
                                        <p:cTn id="20" dur="1000"/>
                                        <p:tgtEl>
                                          <p:spTgt spid="14"/>
                                        </p:tgtEl>
                                      </p:cBhvr>
                                    </p:animEffect>
                                  </p:childTnLst>
                                </p:cTn>
                              </p:par>
                              <p:par>
                                <p:cTn id="21" presetID="50" presetClass="entr" presetSubtype="0" decel="10000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strVal val="#ppt_w+.3"/>
                                          </p:val>
                                        </p:tav>
                                        <p:tav tm="100000">
                                          <p:val>
                                            <p:strVal val="#ppt_w"/>
                                          </p:val>
                                        </p:tav>
                                      </p:tavLst>
                                    </p:anim>
                                    <p:anim calcmode="lin" valueType="num">
                                      <p:cBhvr>
                                        <p:cTn id="24" dur="1000" fill="hold"/>
                                        <p:tgtEl>
                                          <p:spTgt spid="15"/>
                                        </p:tgtEl>
                                        <p:attrNameLst>
                                          <p:attrName>ppt_h</p:attrName>
                                        </p:attrNameLst>
                                      </p:cBhvr>
                                      <p:tavLst>
                                        <p:tav tm="0">
                                          <p:val>
                                            <p:strVal val="#ppt_h"/>
                                          </p:val>
                                        </p:tav>
                                        <p:tav tm="100000">
                                          <p:val>
                                            <p:strVal val="#ppt_h"/>
                                          </p:val>
                                        </p:tav>
                                      </p:tavLst>
                                    </p:anim>
                                    <p:animEffect transition="in" filter="fade">
                                      <p:cBhvr>
                                        <p:cTn id="2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0160" y="2022320"/>
            <a:ext cx="12191304" cy="4507248"/>
            <a:chOff x="10160" y="2022320"/>
            <a:chExt cx="12191304" cy="4507248"/>
          </a:xfrm>
        </p:grpSpPr>
        <p:grpSp>
          <p:nvGrpSpPr>
            <p:cNvPr id="20" name="a82e1fbf-1d08-419e-aa5b-773e4ccb3fbe"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0160" y="2022320"/>
              <a:ext cx="12191304" cy="4507248"/>
              <a:chOff x="0" y="1717520"/>
              <a:chExt cx="12191304" cy="4507248"/>
            </a:xfrm>
          </p:grpSpPr>
          <p:sp useBgFill="1">
            <p:nvSpPr>
              <p:cNvPr id="22" name="iṩļíḑê"/>
              <p:cNvSpPr/>
              <p:nvPr/>
            </p:nvSpPr>
            <p:spPr>
              <a:xfrm>
                <a:off x="0" y="1717520"/>
                <a:ext cx="12191304" cy="2000467"/>
              </a:xfrm>
              <a:prstGeom prst="rect">
                <a:avLst/>
              </a:prstGeom>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zh-CN" altLang="en-US" dirty="0">
                  <a:solidFill>
                    <a:schemeClr val="tx1">
                      <a:lumMod val="65000"/>
                      <a:lumOff val="35000"/>
                    </a:schemeClr>
                  </a:solidFill>
                  <a:cs typeface="+mn-ea"/>
                  <a:sym typeface="+mn-lt"/>
                </a:endParaRPr>
              </a:p>
            </p:txBody>
          </p:sp>
          <p:sp>
            <p:nvSpPr>
              <p:cNvPr id="23" name="iṩ1iḋè"/>
              <p:cNvSpPr/>
              <p:nvPr/>
            </p:nvSpPr>
            <p:spPr>
              <a:xfrm>
                <a:off x="1055440" y="1943512"/>
                <a:ext cx="1680474" cy="672131"/>
              </a:xfrm>
              <a:prstGeom prst="rect">
                <a:avLst/>
              </a:prstGeom>
            </p:spPr>
            <p:txBody>
              <a:bodyPr wrap="square" lIns="0" tIns="0" rIns="0" bIns="0">
                <a:normAutofit/>
              </a:bodyPr>
              <a:lstStyle/>
              <a:p>
                <a:endParaRPr lang="en-US" altLang="zh-CN" sz="3600" dirty="0">
                  <a:solidFill>
                    <a:schemeClr val="tx1">
                      <a:lumMod val="65000"/>
                      <a:lumOff val="35000"/>
                    </a:schemeClr>
                  </a:solidFill>
                  <a:effectLst/>
                  <a:cs typeface="+mn-ea"/>
                  <a:sym typeface="+mn-lt"/>
                </a:endParaRPr>
              </a:p>
            </p:txBody>
          </p:sp>
          <p:grpSp>
            <p:nvGrpSpPr>
              <p:cNvPr id="24" name="îṥľïdè"/>
              <p:cNvGrpSpPr/>
              <p:nvPr/>
            </p:nvGrpSpPr>
            <p:grpSpPr>
              <a:xfrm>
                <a:off x="1016757" y="4104000"/>
                <a:ext cx="3357169" cy="2120768"/>
                <a:chOff x="938159" y="3564001"/>
                <a:chExt cx="3096344" cy="2120768"/>
              </a:xfrm>
            </p:grpSpPr>
            <p:sp>
              <p:nvSpPr>
                <p:cNvPr id="33" name="îş1ïḍê"/>
                <p:cNvSpPr txBox="1"/>
                <p:nvPr/>
              </p:nvSpPr>
              <p:spPr>
                <a:xfrm>
                  <a:off x="938160" y="4157740"/>
                  <a:ext cx="2360703" cy="1527029"/>
                </a:xfrm>
                <a:prstGeom prst="rect">
                  <a:avLst/>
                </a:prstGeom>
                <a:noFill/>
              </p:spPr>
              <p:txBody>
                <a:bodyPr wrap="square" lIns="90000" tIns="46800" rIns="90000" bIns="46800" rtlCol="0">
                  <a:noAutofit/>
                </a:bodyPr>
                <a:lstStyle/>
                <a:p>
                  <a:pPr>
                    <a:lnSpc>
                      <a:spcPct val="200000"/>
                    </a:lnSpc>
                  </a:pPr>
                  <a:r>
                    <a:rPr lang="zh-CN" altLang="en-US" sz="1200" dirty="0">
                      <a:solidFill>
                        <a:schemeClr val="tx1">
                          <a:lumMod val="65000"/>
                          <a:lumOff val="35000"/>
                        </a:schemeClr>
                      </a:solidFill>
                      <a:cs typeface="+mn-ea"/>
                      <a:sym typeface="+mn-lt"/>
                    </a:rPr>
                    <a:t>点击此处更换文本，点击此处更换文本 ，点击此处更换文本，点击更换文本，点击更换文本。</a:t>
                  </a:r>
                </a:p>
              </p:txBody>
            </p:sp>
            <p:sp>
              <p:nvSpPr>
                <p:cNvPr id="34" name="îṣļîde"/>
                <p:cNvSpPr txBox="1"/>
                <p:nvPr/>
              </p:nvSpPr>
              <p:spPr>
                <a:xfrm>
                  <a:off x="938159" y="3564001"/>
                  <a:ext cx="3096344" cy="471820"/>
                </a:xfrm>
                <a:prstGeom prst="rect">
                  <a:avLst/>
                </a:prstGeom>
                <a:noFill/>
              </p:spPr>
              <p:txBody>
                <a:bodyPr wrap="square" rtlCol="0" anchor="ctr">
                  <a:normAutofit/>
                </a:bodyPr>
                <a:lstStyle/>
                <a:p>
                  <a:r>
                    <a:rPr lang="zh-CN" altLang="en-US" sz="2000" spc="600" dirty="0">
                      <a:solidFill>
                        <a:schemeClr val="tx1">
                          <a:lumMod val="65000"/>
                          <a:lumOff val="35000"/>
                        </a:schemeClr>
                      </a:solidFill>
                      <a:cs typeface="+mn-ea"/>
                      <a:sym typeface="+mn-lt"/>
                    </a:rPr>
                    <a:t>端午</a:t>
                  </a:r>
                </a:p>
              </p:txBody>
            </p:sp>
          </p:grpSp>
          <p:grpSp>
            <p:nvGrpSpPr>
              <p:cNvPr id="25" name="iṩļïďê"/>
              <p:cNvGrpSpPr/>
              <p:nvPr/>
            </p:nvGrpSpPr>
            <p:grpSpPr>
              <a:xfrm>
                <a:off x="4809404" y="4104000"/>
                <a:ext cx="3357169" cy="2120768"/>
                <a:chOff x="938159" y="3564001"/>
                <a:chExt cx="3096344" cy="2120768"/>
              </a:xfrm>
            </p:grpSpPr>
            <p:sp>
              <p:nvSpPr>
                <p:cNvPr id="31" name="işliḑe"/>
                <p:cNvSpPr txBox="1"/>
                <p:nvPr/>
              </p:nvSpPr>
              <p:spPr>
                <a:xfrm>
                  <a:off x="938160" y="4157740"/>
                  <a:ext cx="2360703" cy="1527029"/>
                </a:xfrm>
                <a:prstGeom prst="rect">
                  <a:avLst/>
                </a:prstGeom>
                <a:noFill/>
              </p:spPr>
              <p:txBody>
                <a:bodyPr wrap="square" lIns="90000" tIns="46800" rIns="90000" bIns="46800" rtlCol="0">
                  <a:noAutofit/>
                </a:bodyPr>
                <a:lstStyle/>
                <a:p>
                  <a:pPr>
                    <a:lnSpc>
                      <a:spcPct val="200000"/>
                    </a:lnSpc>
                  </a:pPr>
                  <a:r>
                    <a:rPr lang="zh-CN" altLang="en-US" sz="1200" dirty="0">
                      <a:solidFill>
                        <a:schemeClr val="tx1">
                          <a:lumMod val="65000"/>
                          <a:lumOff val="35000"/>
                        </a:schemeClr>
                      </a:solidFill>
                      <a:cs typeface="+mn-ea"/>
                      <a:sym typeface="+mn-lt"/>
                    </a:rPr>
                    <a:t>点击此处更换文本，点击此处更换文本 ，点击此处更换文本，点击更换文本，点击更换文本。</a:t>
                  </a:r>
                </a:p>
              </p:txBody>
            </p:sp>
            <p:sp>
              <p:nvSpPr>
                <p:cNvPr id="32" name="iSḷíďè"/>
                <p:cNvSpPr txBox="1"/>
                <p:nvPr/>
              </p:nvSpPr>
              <p:spPr>
                <a:xfrm>
                  <a:off x="938159" y="3564001"/>
                  <a:ext cx="3096344" cy="471820"/>
                </a:xfrm>
                <a:prstGeom prst="rect">
                  <a:avLst/>
                </a:prstGeom>
                <a:noFill/>
              </p:spPr>
              <p:txBody>
                <a:bodyPr wrap="square" rtlCol="0" anchor="ctr">
                  <a:normAutofit/>
                </a:bodyPr>
                <a:lstStyle/>
                <a:p>
                  <a:r>
                    <a:rPr lang="zh-CN" altLang="en-US" sz="2000" spc="600" dirty="0">
                      <a:solidFill>
                        <a:schemeClr val="tx1">
                          <a:lumMod val="65000"/>
                          <a:lumOff val="35000"/>
                        </a:schemeClr>
                      </a:solidFill>
                      <a:cs typeface="+mn-ea"/>
                      <a:sym typeface="+mn-lt"/>
                    </a:rPr>
                    <a:t>端午</a:t>
                  </a:r>
                </a:p>
              </p:txBody>
            </p:sp>
          </p:grpSp>
          <p:grpSp>
            <p:nvGrpSpPr>
              <p:cNvPr id="26" name="ïṡ1îḑé"/>
              <p:cNvGrpSpPr/>
              <p:nvPr/>
            </p:nvGrpSpPr>
            <p:grpSpPr>
              <a:xfrm>
                <a:off x="8602050" y="4104000"/>
                <a:ext cx="3357169" cy="2120768"/>
                <a:chOff x="938159" y="3564001"/>
                <a:chExt cx="3096344" cy="2120768"/>
              </a:xfrm>
            </p:grpSpPr>
            <p:sp>
              <p:nvSpPr>
                <p:cNvPr id="29" name="íṧliḓè"/>
                <p:cNvSpPr txBox="1"/>
                <p:nvPr/>
              </p:nvSpPr>
              <p:spPr>
                <a:xfrm>
                  <a:off x="938160" y="4157740"/>
                  <a:ext cx="2360703" cy="1527029"/>
                </a:xfrm>
                <a:prstGeom prst="rect">
                  <a:avLst/>
                </a:prstGeom>
                <a:noFill/>
              </p:spPr>
              <p:txBody>
                <a:bodyPr wrap="square" lIns="90000" tIns="46800" rIns="90000" bIns="46800" rtlCol="0">
                  <a:noAutofit/>
                </a:bodyPr>
                <a:lstStyle/>
                <a:p>
                  <a:pPr>
                    <a:lnSpc>
                      <a:spcPct val="200000"/>
                    </a:lnSpc>
                  </a:pPr>
                  <a:r>
                    <a:rPr lang="zh-CN" altLang="en-US" sz="1200" dirty="0">
                      <a:solidFill>
                        <a:schemeClr val="tx1">
                          <a:lumMod val="65000"/>
                          <a:lumOff val="35000"/>
                        </a:schemeClr>
                      </a:solidFill>
                      <a:cs typeface="+mn-ea"/>
                      <a:sym typeface="+mn-lt"/>
                    </a:rPr>
                    <a:t>点击此处更换文本，点击此处更换文本 ，点击此处更换文本，点击更换文本，点击更换文本。</a:t>
                  </a:r>
                </a:p>
              </p:txBody>
            </p:sp>
            <p:sp>
              <p:nvSpPr>
                <p:cNvPr id="30" name="ïṧ1íďé"/>
                <p:cNvSpPr txBox="1"/>
                <p:nvPr/>
              </p:nvSpPr>
              <p:spPr>
                <a:xfrm>
                  <a:off x="938159" y="3564001"/>
                  <a:ext cx="3096344" cy="471820"/>
                </a:xfrm>
                <a:prstGeom prst="rect">
                  <a:avLst/>
                </a:prstGeom>
                <a:noFill/>
              </p:spPr>
              <p:txBody>
                <a:bodyPr wrap="square" rtlCol="0" anchor="ctr">
                  <a:normAutofit/>
                </a:bodyPr>
                <a:lstStyle/>
                <a:p>
                  <a:r>
                    <a:rPr lang="zh-CN" altLang="en-US" sz="2000" spc="600" dirty="0">
                      <a:solidFill>
                        <a:schemeClr val="tx1">
                          <a:lumMod val="65000"/>
                          <a:lumOff val="35000"/>
                        </a:schemeClr>
                      </a:solidFill>
                      <a:cs typeface="+mn-ea"/>
                      <a:sym typeface="+mn-lt"/>
                    </a:rPr>
                    <a:t>端午</a:t>
                  </a:r>
                </a:p>
              </p:txBody>
            </p:sp>
          </p:grpSp>
          <p:cxnSp>
            <p:nvCxnSpPr>
              <p:cNvPr id="27" name="直接连接符 26"/>
              <p:cNvCxnSpPr/>
              <p:nvPr/>
            </p:nvCxnSpPr>
            <p:spPr>
              <a:xfrm>
                <a:off x="4571760" y="4014000"/>
                <a:ext cx="0" cy="175500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366520" y="4014000"/>
                <a:ext cx="0" cy="175500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21" name="直接连接符 20"/>
            <p:cNvCxnSpPr/>
            <p:nvPr/>
          </p:nvCxnSpPr>
          <p:spPr>
            <a:xfrm>
              <a:off x="726246" y="4318800"/>
              <a:ext cx="0" cy="175500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2" name="图片 1" descr="60d94b1ed431ff21214892d75f06aa4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86480" y="-457200"/>
            <a:ext cx="5337810" cy="5337810"/>
          </a:xfrm>
          <a:prstGeom prst="rect">
            <a:avLst/>
          </a:prstGeom>
        </p:spPr>
      </p:pic>
      <p:sp>
        <p:nvSpPr>
          <p:cNvPr id="35" name="TextBox 38">
            <a:extLst>
              <a:ext uri="{FF2B5EF4-FFF2-40B4-BE49-F238E27FC236}">
                <a16:creationId xmlns:a16="http://schemas.microsoft.com/office/drawing/2014/main" id="{3589C3AF-ABB6-4700-A559-E166A2C80408}"/>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第肆部分  </a:t>
            </a:r>
            <a:r>
              <a:rPr lang="en-US" altLang="zh-CN" spc="150" dirty="0">
                <a:solidFill>
                  <a:srgbClr val="8FC320"/>
                </a:solidFill>
                <a:latin typeface="+mn-lt"/>
                <a:ea typeface="+mn-ea"/>
                <a:cs typeface="+mn-ea"/>
                <a:sym typeface="+mn-lt"/>
              </a:rPr>
              <a:t>·</a:t>
            </a:r>
          </a:p>
        </p:txBody>
      </p:sp>
      <p:pic>
        <p:nvPicPr>
          <p:cNvPr id="36" name="图片 35" descr="1">
            <a:extLst>
              <a:ext uri="{FF2B5EF4-FFF2-40B4-BE49-F238E27FC236}">
                <a16:creationId xmlns:a16="http://schemas.microsoft.com/office/drawing/2014/main" id="{1566B680-1B94-4246-B8D3-55858F31381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125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555" y="-19685"/>
            <a:ext cx="12207804" cy="6866890"/>
          </a:xfrm>
          <a:prstGeom prst="rect">
            <a:avLst/>
          </a:prstGeom>
        </p:spPr>
      </p:pic>
      <p:sp>
        <p:nvSpPr>
          <p:cNvPr id="4" name="文本框 3"/>
          <p:cNvSpPr txBox="1"/>
          <p:nvPr/>
        </p:nvSpPr>
        <p:spPr>
          <a:xfrm>
            <a:off x="3274060" y="1838325"/>
            <a:ext cx="1009650" cy="2123658"/>
          </a:xfrm>
          <a:prstGeom prst="rect">
            <a:avLst/>
          </a:prstGeom>
          <a:noFill/>
        </p:spPr>
        <p:txBody>
          <a:bodyPr wrap="square" rtlCol="0">
            <a:spAutoFit/>
          </a:bodyPr>
          <a:lstStyle/>
          <a:p>
            <a:r>
              <a:rPr lang="zh-CN" altLang="en-US" sz="6600" dirty="0">
                <a:latin typeface="华文新魏" panose="02010800040101010101" pitchFamily="2" charset="-122"/>
                <a:ea typeface="华文新魏" panose="02010800040101010101" pitchFamily="2" charset="-122"/>
                <a:cs typeface="+mn-ea"/>
                <a:sym typeface="+mn-lt"/>
              </a:rPr>
              <a:t>目录</a:t>
            </a:r>
          </a:p>
        </p:txBody>
      </p:sp>
      <p:cxnSp>
        <p:nvCxnSpPr>
          <p:cNvPr id="5" name="直接连接符 4"/>
          <p:cNvCxnSpPr/>
          <p:nvPr/>
        </p:nvCxnSpPr>
        <p:spPr>
          <a:xfrm flipV="1">
            <a:off x="10319378" y="1688990"/>
            <a:ext cx="0" cy="21857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9528804" y="1613711"/>
            <a:ext cx="438150" cy="3170099"/>
          </a:xfrm>
          <a:prstGeom prst="rect">
            <a:avLst/>
          </a:prstGeom>
          <a:noFill/>
        </p:spPr>
        <p:txBody>
          <a:bodyPr wrap="square" rtlCol="0">
            <a:spAutoFit/>
          </a:bodyPr>
          <a:lstStyle/>
          <a:p>
            <a:pPr algn="ctr"/>
            <a:r>
              <a:rPr lang="zh-CN" altLang="en-US" sz="3600" dirty="0">
                <a:latin typeface="华文新魏" panose="02010800040101010101" pitchFamily="2" charset="-122"/>
                <a:ea typeface="华文新魏" panose="02010800040101010101" pitchFamily="2" charset="-122"/>
                <a:cs typeface="+mn-ea"/>
                <a:sym typeface="+mn-lt"/>
              </a:rPr>
              <a:t>壹      </a:t>
            </a:r>
            <a:r>
              <a:rPr lang="en-US" altLang="zh-CN" sz="3600" dirty="0">
                <a:latin typeface="华文新魏" panose="02010800040101010101" pitchFamily="2" charset="-122"/>
                <a:ea typeface="华文新魏" panose="02010800040101010101" pitchFamily="2" charset="-122"/>
                <a:cs typeface="+mn-ea"/>
                <a:sym typeface="+mn-lt"/>
              </a:rPr>
              <a:t>.</a:t>
            </a:r>
            <a:r>
              <a:rPr lang="zh-CN" altLang="en-US" sz="3200" dirty="0">
                <a:latin typeface="华文新魏" panose="02010800040101010101" pitchFamily="2" charset="-122"/>
                <a:ea typeface="华文新魏" panose="02010800040101010101" pitchFamily="2" charset="-122"/>
                <a:cs typeface="+mn-ea"/>
                <a:sym typeface="+mn-lt"/>
              </a:rPr>
              <a:t>添加标题</a:t>
            </a:r>
            <a:endParaRPr lang="zh-CN" altLang="en-US" sz="3600" dirty="0">
              <a:latin typeface="华文新魏" panose="02010800040101010101" pitchFamily="2" charset="-122"/>
              <a:ea typeface="华文新魏" panose="02010800040101010101" pitchFamily="2" charset="-122"/>
              <a:cs typeface="+mn-ea"/>
              <a:sym typeface="+mn-lt"/>
            </a:endParaRPr>
          </a:p>
        </p:txBody>
      </p:sp>
      <p:cxnSp>
        <p:nvCxnSpPr>
          <p:cNvPr id="2" name="直接连接符 1"/>
          <p:cNvCxnSpPr/>
          <p:nvPr/>
        </p:nvCxnSpPr>
        <p:spPr>
          <a:xfrm flipV="1">
            <a:off x="9047793" y="1688990"/>
            <a:ext cx="0" cy="21857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8257219" y="1613711"/>
            <a:ext cx="438150" cy="3170099"/>
          </a:xfrm>
          <a:prstGeom prst="rect">
            <a:avLst/>
          </a:prstGeom>
          <a:noFill/>
        </p:spPr>
        <p:txBody>
          <a:bodyPr wrap="square" rtlCol="0">
            <a:spAutoFit/>
          </a:bodyPr>
          <a:lstStyle/>
          <a:p>
            <a:pPr algn="ctr"/>
            <a:r>
              <a:rPr lang="zh-CN" altLang="en-US" sz="3600" dirty="0">
                <a:latin typeface="华文新魏" panose="02010800040101010101" pitchFamily="2" charset="-122"/>
                <a:ea typeface="华文新魏" panose="02010800040101010101" pitchFamily="2" charset="-122"/>
                <a:cs typeface="+mn-ea"/>
                <a:sym typeface="+mn-lt"/>
              </a:rPr>
              <a:t>贰      </a:t>
            </a:r>
            <a:r>
              <a:rPr lang="en-US" altLang="zh-CN" sz="3600" dirty="0">
                <a:latin typeface="华文新魏" panose="02010800040101010101" pitchFamily="2" charset="-122"/>
                <a:ea typeface="华文新魏" panose="02010800040101010101" pitchFamily="2" charset="-122"/>
                <a:cs typeface="+mn-ea"/>
                <a:sym typeface="+mn-lt"/>
              </a:rPr>
              <a:t>.</a:t>
            </a:r>
            <a:r>
              <a:rPr lang="zh-CN" altLang="en-US" sz="3200" dirty="0">
                <a:latin typeface="华文新魏" panose="02010800040101010101" pitchFamily="2" charset="-122"/>
                <a:ea typeface="华文新魏" panose="02010800040101010101" pitchFamily="2" charset="-122"/>
                <a:cs typeface="+mn-ea"/>
                <a:sym typeface="+mn-lt"/>
              </a:rPr>
              <a:t>添加标题</a:t>
            </a:r>
            <a:endParaRPr lang="zh-CN" altLang="en-US" sz="3600" dirty="0">
              <a:latin typeface="华文新魏" panose="02010800040101010101" pitchFamily="2" charset="-122"/>
              <a:ea typeface="华文新魏" panose="02010800040101010101" pitchFamily="2" charset="-122"/>
              <a:cs typeface="+mn-ea"/>
              <a:sym typeface="+mn-lt"/>
            </a:endParaRPr>
          </a:p>
        </p:txBody>
      </p:sp>
      <p:cxnSp>
        <p:nvCxnSpPr>
          <p:cNvPr id="9" name="直接连接符 8"/>
          <p:cNvCxnSpPr/>
          <p:nvPr/>
        </p:nvCxnSpPr>
        <p:spPr>
          <a:xfrm flipV="1">
            <a:off x="7552369" y="1688990"/>
            <a:ext cx="0" cy="21857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761795" y="1613711"/>
            <a:ext cx="438150" cy="3170099"/>
          </a:xfrm>
          <a:prstGeom prst="rect">
            <a:avLst/>
          </a:prstGeom>
          <a:noFill/>
        </p:spPr>
        <p:txBody>
          <a:bodyPr wrap="square" rtlCol="0">
            <a:spAutoFit/>
          </a:bodyPr>
          <a:lstStyle/>
          <a:p>
            <a:pPr algn="ctr"/>
            <a:r>
              <a:rPr lang="zh-CN" altLang="en-US" sz="3600" dirty="0">
                <a:latin typeface="华文新魏" panose="02010800040101010101" pitchFamily="2" charset="-122"/>
                <a:ea typeface="华文新魏" panose="02010800040101010101" pitchFamily="2" charset="-122"/>
                <a:cs typeface="+mn-ea"/>
                <a:sym typeface="+mn-lt"/>
              </a:rPr>
              <a:t>叁      </a:t>
            </a:r>
            <a:r>
              <a:rPr lang="en-US" altLang="zh-CN" sz="3600" dirty="0">
                <a:latin typeface="华文新魏" panose="02010800040101010101" pitchFamily="2" charset="-122"/>
                <a:ea typeface="华文新魏" panose="02010800040101010101" pitchFamily="2" charset="-122"/>
                <a:cs typeface="+mn-ea"/>
                <a:sym typeface="+mn-lt"/>
              </a:rPr>
              <a:t>.</a:t>
            </a:r>
            <a:r>
              <a:rPr lang="zh-CN" altLang="en-US" sz="3200" dirty="0">
                <a:latin typeface="华文新魏" panose="02010800040101010101" pitchFamily="2" charset="-122"/>
                <a:ea typeface="华文新魏" panose="02010800040101010101" pitchFamily="2" charset="-122"/>
                <a:cs typeface="+mn-ea"/>
                <a:sym typeface="+mn-lt"/>
              </a:rPr>
              <a:t>添加标题</a:t>
            </a:r>
            <a:endParaRPr lang="zh-CN" altLang="en-US" sz="3600" dirty="0">
              <a:latin typeface="华文新魏" panose="02010800040101010101" pitchFamily="2" charset="-122"/>
              <a:ea typeface="华文新魏" panose="02010800040101010101" pitchFamily="2" charset="-122"/>
              <a:cs typeface="+mn-ea"/>
              <a:sym typeface="+mn-lt"/>
            </a:endParaRPr>
          </a:p>
        </p:txBody>
      </p:sp>
      <p:cxnSp>
        <p:nvCxnSpPr>
          <p:cNvPr id="11" name="直接连接符 10"/>
          <p:cNvCxnSpPr/>
          <p:nvPr/>
        </p:nvCxnSpPr>
        <p:spPr>
          <a:xfrm flipV="1">
            <a:off x="6280784" y="1688990"/>
            <a:ext cx="0" cy="218578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5490210" y="1613711"/>
            <a:ext cx="438150" cy="3170099"/>
          </a:xfrm>
          <a:prstGeom prst="rect">
            <a:avLst/>
          </a:prstGeom>
          <a:noFill/>
        </p:spPr>
        <p:txBody>
          <a:bodyPr wrap="square" rtlCol="0">
            <a:spAutoFit/>
          </a:bodyPr>
          <a:lstStyle/>
          <a:p>
            <a:pPr algn="ctr"/>
            <a:r>
              <a:rPr lang="zh-CN" altLang="en-US" sz="3600" dirty="0">
                <a:latin typeface="华文新魏" panose="02010800040101010101" pitchFamily="2" charset="-122"/>
                <a:ea typeface="华文新魏" panose="02010800040101010101" pitchFamily="2" charset="-122"/>
                <a:cs typeface="+mn-ea"/>
                <a:sym typeface="+mn-lt"/>
              </a:rPr>
              <a:t>肆      </a:t>
            </a:r>
            <a:r>
              <a:rPr lang="en-US" altLang="zh-CN" sz="3600" dirty="0">
                <a:latin typeface="华文新魏" panose="02010800040101010101" pitchFamily="2" charset="-122"/>
                <a:ea typeface="华文新魏" panose="02010800040101010101" pitchFamily="2" charset="-122"/>
                <a:cs typeface="+mn-ea"/>
                <a:sym typeface="+mn-lt"/>
              </a:rPr>
              <a:t>.</a:t>
            </a:r>
            <a:r>
              <a:rPr lang="zh-CN" altLang="en-US" sz="3200" dirty="0">
                <a:latin typeface="华文新魏" panose="02010800040101010101" pitchFamily="2" charset="-122"/>
                <a:ea typeface="华文新魏" panose="02010800040101010101" pitchFamily="2" charset="-122"/>
                <a:cs typeface="+mn-ea"/>
                <a:sym typeface="+mn-lt"/>
              </a:rPr>
              <a:t>添加标题</a:t>
            </a:r>
            <a:endParaRPr lang="zh-CN" altLang="en-US" sz="3600" dirty="0">
              <a:latin typeface="华文新魏" panose="02010800040101010101" pitchFamily="2" charset="-122"/>
              <a:ea typeface="华文新魏" panose="02010800040101010101" pitchFamily="2" charset="-122"/>
              <a:cs typeface="+mn-ea"/>
              <a:sym typeface="+mn-lt"/>
            </a:endParaRPr>
          </a:p>
        </p:txBody>
      </p:sp>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272030" y="1608270"/>
            <a:ext cx="8382000" cy="5140960"/>
            <a:chOff x="3383280" y="713555"/>
            <a:chExt cx="8382000" cy="5140960"/>
          </a:xfrm>
        </p:grpSpPr>
        <p:sp useBgFill="1">
          <p:nvSpPr>
            <p:cNvPr id="34" name="矩形 33"/>
            <p:cNvSpPr/>
            <p:nvPr/>
          </p:nvSpPr>
          <p:spPr>
            <a:xfrm>
              <a:off x="3383280" y="713555"/>
              <a:ext cx="3427306" cy="51409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7630160" y="1242619"/>
              <a:ext cx="4135120" cy="3818052"/>
              <a:chOff x="7640320" y="1039414"/>
              <a:chExt cx="4135120" cy="3818052"/>
            </a:xfrm>
          </p:grpSpPr>
          <p:sp>
            <p:nvSpPr>
              <p:cNvPr id="25" name="矩形 24"/>
              <p:cNvSpPr/>
              <p:nvPr/>
            </p:nvSpPr>
            <p:spPr>
              <a:xfrm>
                <a:off x="7640321" y="1039414"/>
                <a:ext cx="4135119" cy="794448"/>
              </a:xfrm>
              <a:prstGeom prst="rect">
                <a:avLst/>
              </a:prstGeom>
            </p:spPr>
            <p:txBody>
              <a:bodyPr wrap="square">
                <a:spAutoFit/>
              </a:bodyPr>
              <a:lstStyle/>
              <a:p>
                <a:pPr>
                  <a:lnSpc>
                    <a:spcPct val="150000"/>
                  </a:lnSpc>
                </a:pPr>
                <a:r>
                  <a:rPr lang="zh-CN" altLang="en-US" sz="1600" dirty="0">
                    <a:cs typeface="+mn-ea"/>
                    <a:sym typeface="+mn-lt"/>
                  </a:rPr>
                  <a:t>点击这里输入您的文字内容，您可以对字体及其格式做一定调整。点击这里输入。</a:t>
                </a:r>
              </a:p>
            </p:txBody>
          </p:sp>
          <p:sp>
            <p:nvSpPr>
              <p:cNvPr id="26" name="矩形 25"/>
              <p:cNvSpPr/>
              <p:nvPr/>
            </p:nvSpPr>
            <p:spPr>
              <a:xfrm>
                <a:off x="7640320" y="2551216"/>
                <a:ext cx="4135119" cy="794448"/>
              </a:xfrm>
              <a:prstGeom prst="rect">
                <a:avLst/>
              </a:prstGeom>
            </p:spPr>
            <p:txBody>
              <a:bodyPr wrap="square">
                <a:spAutoFit/>
              </a:bodyPr>
              <a:lstStyle/>
              <a:p>
                <a:pPr>
                  <a:lnSpc>
                    <a:spcPct val="150000"/>
                  </a:lnSpc>
                </a:pPr>
                <a:r>
                  <a:rPr lang="zh-CN" altLang="en-US" sz="1600" dirty="0">
                    <a:cs typeface="+mn-ea"/>
                    <a:sym typeface="+mn-lt"/>
                  </a:rPr>
                  <a:t>点击这里输入您的文字内容，您可以对字体及其格式做一定调整。点击这里输入。</a:t>
                </a:r>
              </a:p>
            </p:txBody>
          </p:sp>
          <p:sp>
            <p:nvSpPr>
              <p:cNvPr id="27" name="矩形 26"/>
              <p:cNvSpPr/>
              <p:nvPr/>
            </p:nvSpPr>
            <p:spPr>
              <a:xfrm>
                <a:off x="7640320" y="4063018"/>
                <a:ext cx="4135119" cy="794448"/>
              </a:xfrm>
              <a:prstGeom prst="rect">
                <a:avLst/>
              </a:prstGeom>
            </p:spPr>
            <p:txBody>
              <a:bodyPr wrap="square">
                <a:spAutoFit/>
              </a:bodyPr>
              <a:lstStyle/>
              <a:p>
                <a:pPr>
                  <a:lnSpc>
                    <a:spcPct val="150000"/>
                  </a:lnSpc>
                </a:pPr>
                <a:r>
                  <a:rPr lang="zh-CN" altLang="en-US" sz="1600" dirty="0">
                    <a:cs typeface="+mn-ea"/>
                    <a:sym typeface="+mn-lt"/>
                  </a:rPr>
                  <a:t>点击这里输入您的文字内容，您可以对字体及其格式做一定调整。点击这里输入。</a:t>
                </a:r>
              </a:p>
            </p:txBody>
          </p:sp>
        </p:grpSp>
        <p:sp>
          <p:nvSpPr>
            <p:cNvPr id="22" name="矩形 21"/>
            <p:cNvSpPr/>
            <p:nvPr/>
          </p:nvSpPr>
          <p:spPr>
            <a:xfrm>
              <a:off x="7034107" y="1622557"/>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7034107" y="3134359"/>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7034107" y="4646161"/>
              <a:ext cx="413173" cy="7112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descr="c68b573abb6d4bc4af8198346070cbc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7740" y="412115"/>
            <a:ext cx="3639820" cy="6472555"/>
          </a:xfrm>
          <a:prstGeom prst="rect">
            <a:avLst/>
          </a:prstGeom>
        </p:spPr>
      </p:pic>
      <p:sp>
        <p:nvSpPr>
          <p:cNvPr id="12" name="TextBox 38">
            <a:extLst>
              <a:ext uri="{FF2B5EF4-FFF2-40B4-BE49-F238E27FC236}">
                <a16:creationId xmlns:a16="http://schemas.microsoft.com/office/drawing/2014/main" id="{DC7E9108-D696-4FD2-B630-EF287A8F7348}"/>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第肆部分  </a:t>
            </a:r>
            <a:r>
              <a:rPr lang="en-US" altLang="zh-CN" spc="150" dirty="0">
                <a:solidFill>
                  <a:srgbClr val="8FC320"/>
                </a:solidFill>
                <a:latin typeface="+mn-lt"/>
                <a:ea typeface="+mn-ea"/>
                <a:cs typeface="+mn-ea"/>
                <a:sym typeface="+mn-lt"/>
              </a:rPr>
              <a:t>·</a:t>
            </a:r>
          </a:p>
        </p:txBody>
      </p:sp>
      <p:pic>
        <p:nvPicPr>
          <p:cNvPr id="13" name="图片 12" descr="1">
            <a:extLst>
              <a:ext uri="{FF2B5EF4-FFF2-40B4-BE49-F238E27FC236}">
                <a16:creationId xmlns:a16="http://schemas.microsoft.com/office/drawing/2014/main" id="{0CFE2C99-1473-47E7-93D4-2A1E5DD050B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dw13"/>
          <p:cNvPicPr>
            <a:picLocks noChangeAspect="1"/>
          </p:cNvPicPr>
          <p:nvPr/>
        </p:nvPicPr>
        <p:blipFill>
          <a:blip r:embed="rId5" cstate="email">
            <a:extLst>
              <a:ext uri="{28A0092B-C50C-407E-A947-70E740481C1C}">
                <a14:useLocalDpi xmlns:a14="http://schemas.microsoft.com/office/drawing/2010/main"/>
              </a:ext>
            </a:extLst>
          </a:blip>
          <a:srcRect t="-213"/>
          <a:stretch>
            <a:fillRect/>
          </a:stretch>
        </p:blipFill>
        <p:spPr>
          <a:xfrm>
            <a:off x="-12700" y="8255"/>
            <a:ext cx="12216130" cy="6842125"/>
          </a:xfrm>
          <a:prstGeom prst="rect">
            <a:avLst/>
          </a:prstGeom>
        </p:spPr>
      </p:pic>
      <p:pic>
        <p:nvPicPr>
          <p:cNvPr id="7" name="图片 6" descr="组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164445" y="8255"/>
            <a:ext cx="2042795" cy="3723005"/>
          </a:xfrm>
          <a:prstGeom prst="rect">
            <a:avLst/>
          </a:prstGeom>
        </p:spPr>
      </p:pic>
      <p:pic>
        <p:nvPicPr>
          <p:cNvPr id="9" name="图片 8" descr="图层 1"/>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564515" y="2952115"/>
            <a:ext cx="4429125" cy="3718560"/>
          </a:xfrm>
          <a:prstGeom prst="rect">
            <a:avLst/>
          </a:prstGeom>
        </p:spPr>
      </p:pic>
      <p:pic>
        <p:nvPicPr>
          <p:cNvPr id="8" name="图片 7" descr="组 6"/>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9525" y="4197350"/>
            <a:ext cx="12216765" cy="2653030"/>
          </a:xfrm>
          <a:prstGeom prst="rect">
            <a:avLst/>
          </a:prstGeom>
        </p:spPr>
      </p:pic>
      <p:pic>
        <p:nvPicPr>
          <p:cNvPr id="10" name="图片 9" descr="图层 20"/>
          <p:cNvPicPr>
            <a:picLocks noChangeAspect="1"/>
          </p:cNvPicPr>
          <p:nvPr/>
        </p:nvPicPr>
        <p:blipFill>
          <a:blip r:embed="rId9"/>
          <a:stretch>
            <a:fillRect/>
          </a:stretch>
        </p:blipFill>
        <p:spPr>
          <a:xfrm>
            <a:off x="781050" y="283210"/>
            <a:ext cx="1485900" cy="914400"/>
          </a:xfrm>
          <a:prstGeom prst="rect">
            <a:avLst/>
          </a:prstGeom>
        </p:spPr>
      </p:pic>
      <p:pic>
        <p:nvPicPr>
          <p:cNvPr id="11" name="图片 10" descr="1"/>
          <p:cNvPicPr>
            <a:picLocks noChangeAspect="1"/>
          </p:cNvPicPr>
          <p:nvPr/>
        </p:nvPicPr>
        <p:blipFill>
          <a:blip r:embed="rId10"/>
          <a:stretch>
            <a:fillRect/>
          </a:stretch>
        </p:blipFill>
        <p:spPr>
          <a:xfrm>
            <a:off x="7814945" y="1197610"/>
            <a:ext cx="2162175" cy="2999740"/>
          </a:xfrm>
          <a:prstGeom prst="rect">
            <a:avLst/>
          </a:prstGeom>
        </p:spPr>
      </p:pic>
      <p:grpSp>
        <p:nvGrpSpPr>
          <p:cNvPr id="5" name="组合 4">
            <a:extLst>
              <a:ext uri="{FF2B5EF4-FFF2-40B4-BE49-F238E27FC236}">
                <a16:creationId xmlns:a16="http://schemas.microsoft.com/office/drawing/2014/main" id="{52650237-0242-42DB-8236-0F212B2A9E84}"/>
              </a:ext>
            </a:extLst>
          </p:cNvPr>
          <p:cNvGrpSpPr/>
          <p:nvPr/>
        </p:nvGrpSpPr>
        <p:grpSpPr>
          <a:xfrm>
            <a:off x="4577616" y="1125855"/>
            <a:ext cx="2751554" cy="3715385"/>
            <a:chOff x="4577616" y="1125855"/>
            <a:chExt cx="2751554" cy="3715385"/>
          </a:xfrm>
        </p:grpSpPr>
        <p:sp>
          <p:nvSpPr>
            <p:cNvPr id="2" name="文本框 1"/>
            <p:cNvSpPr txBox="1"/>
            <p:nvPr/>
          </p:nvSpPr>
          <p:spPr>
            <a:xfrm>
              <a:off x="4577616" y="1125855"/>
              <a:ext cx="2308324" cy="1082040"/>
            </a:xfrm>
            <a:prstGeom prst="rect">
              <a:avLst/>
            </a:prstGeom>
            <a:noFill/>
          </p:spPr>
          <p:txBody>
            <a:bodyPr vert="eaVert" wrap="square" rtlCol="0">
              <a:spAutoFit/>
            </a:bodyPr>
            <a:lstStyle/>
            <a:p>
              <a:r>
                <a:rPr lang="zh-CN" altLang="en-US" sz="13800" dirty="0">
                  <a:solidFill>
                    <a:srgbClr val="2A7C34"/>
                  </a:solidFill>
                  <a:latin typeface="华文新魏" panose="02010800040101010101" pitchFamily="2" charset="-122"/>
                  <a:ea typeface="华文新魏" panose="02010800040101010101" pitchFamily="2" charset="-122"/>
                  <a:cs typeface="+mn-ea"/>
                  <a:sym typeface="+mn-lt"/>
                </a:rPr>
                <a:t>感</a:t>
              </a:r>
            </a:p>
          </p:txBody>
        </p:sp>
        <p:sp>
          <p:nvSpPr>
            <p:cNvPr id="3" name="文本框 2"/>
            <p:cNvSpPr txBox="1"/>
            <p:nvPr/>
          </p:nvSpPr>
          <p:spPr>
            <a:xfrm>
              <a:off x="6094730" y="2393950"/>
              <a:ext cx="1234440" cy="1568450"/>
            </a:xfrm>
            <a:prstGeom prst="rect">
              <a:avLst/>
            </a:prstGeom>
            <a:noFill/>
          </p:spPr>
          <p:txBody>
            <a:bodyPr wrap="square" rtlCol="0" anchor="t">
              <a:spAutoFit/>
            </a:bodyPr>
            <a:lstStyle/>
            <a:p>
              <a:r>
                <a:rPr lang="zh-CN" altLang="en-US" sz="9600" dirty="0">
                  <a:solidFill>
                    <a:srgbClr val="2A7C34"/>
                  </a:solidFill>
                  <a:latin typeface="华文新魏" panose="02010800040101010101" pitchFamily="2" charset="-122"/>
                  <a:ea typeface="华文新魏" panose="02010800040101010101" pitchFamily="2" charset="-122"/>
                  <a:cs typeface="+mn-ea"/>
                  <a:sym typeface="+mn-lt"/>
                </a:rPr>
                <a:t>谢</a:t>
              </a:r>
            </a:p>
          </p:txBody>
        </p:sp>
        <p:sp>
          <p:nvSpPr>
            <p:cNvPr id="4" name="文本框 3"/>
            <p:cNvSpPr txBox="1"/>
            <p:nvPr/>
          </p:nvSpPr>
          <p:spPr>
            <a:xfrm>
              <a:off x="5528786" y="2979420"/>
              <a:ext cx="738664" cy="1861820"/>
            </a:xfrm>
            <a:prstGeom prst="rect">
              <a:avLst/>
            </a:prstGeom>
            <a:noFill/>
          </p:spPr>
          <p:txBody>
            <a:bodyPr vert="eaVert" wrap="square" rtlCol="0">
              <a:spAutoFit/>
            </a:bodyPr>
            <a:lstStyle/>
            <a:p>
              <a:r>
                <a:rPr lang="zh-CN" altLang="en-US" sz="3600">
                  <a:solidFill>
                    <a:srgbClr val="2A7C34"/>
                  </a:solidFill>
                  <a:latin typeface="华文新魏" panose="02010800040101010101" pitchFamily="2" charset="-122"/>
                  <a:ea typeface="华文新魏" panose="02010800040101010101" pitchFamily="2" charset="-122"/>
                  <a:cs typeface="+mn-ea"/>
                  <a:sym typeface="+mn-lt"/>
                </a:rPr>
                <a:t>观  看</a:t>
              </a:r>
            </a:p>
          </p:txBody>
        </p:sp>
      </p:grpSp>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图层 21 副本 3"/>
          <p:cNvPicPr>
            <a:picLocks noChangeAspect="1"/>
          </p:cNvPicPr>
          <p:nvPr/>
        </p:nvPicPr>
        <p:blipFill>
          <a:blip r:embed="rId5"/>
          <a:stretch>
            <a:fillRect/>
          </a:stretch>
        </p:blipFill>
        <p:spPr>
          <a:xfrm>
            <a:off x="9711690" y="1049020"/>
            <a:ext cx="2466975" cy="5857240"/>
          </a:xfrm>
          <a:prstGeom prst="rect">
            <a:avLst/>
          </a:prstGeom>
        </p:spPr>
      </p:pic>
      <p:pic>
        <p:nvPicPr>
          <p:cNvPr id="11" name="图片 10" descr="图层 21 副本 6"/>
          <p:cNvPicPr>
            <a:picLocks noChangeAspect="1"/>
          </p:cNvPicPr>
          <p:nvPr/>
        </p:nvPicPr>
        <p:blipFill>
          <a:blip r:embed="rId6"/>
          <a:stretch>
            <a:fillRect/>
          </a:stretch>
        </p:blipFill>
        <p:spPr>
          <a:xfrm>
            <a:off x="5715" y="866775"/>
            <a:ext cx="2505075" cy="5866765"/>
          </a:xfrm>
          <a:prstGeom prst="rect">
            <a:avLst/>
          </a:prstGeom>
        </p:spPr>
      </p:pic>
      <p:pic>
        <p:nvPicPr>
          <p:cNvPr id="12" name="图片 11" descr="图层 24"/>
          <p:cNvPicPr>
            <a:picLocks noChangeAspect="1"/>
          </p:cNvPicPr>
          <p:nvPr/>
        </p:nvPicPr>
        <p:blipFill>
          <a:blip r:embed="rId7"/>
          <a:stretch>
            <a:fillRect/>
          </a:stretch>
        </p:blipFill>
        <p:spPr>
          <a:xfrm>
            <a:off x="4465320" y="1525905"/>
            <a:ext cx="2942590" cy="2647315"/>
          </a:xfrm>
          <a:prstGeom prst="rect">
            <a:avLst/>
          </a:prstGeom>
        </p:spPr>
      </p:pic>
      <p:sp>
        <p:nvSpPr>
          <p:cNvPr id="13" name="文本框 12"/>
          <p:cNvSpPr txBox="1"/>
          <p:nvPr/>
        </p:nvSpPr>
        <p:spPr>
          <a:xfrm>
            <a:off x="5622068" y="2157725"/>
            <a:ext cx="628650" cy="1383665"/>
          </a:xfrm>
          <a:prstGeom prst="rect">
            <a:avLst/>
          </a:prstGeom>
          <a:noFill/>
        </p:spPr>
        <p:txBody>
          <a:bodyPr wrap="square" rtlCol="0">
            <a:spAutoFit/>
          </a:bodyPr>
          <a:lstStyle/>
          <a:p>
            <a:pPr algn="l"/>
            <a:r>
              <a:rPr lang="zh-CN" altLang="en-US" sz="2800" b="1" dirty="0">
                <a:solidFill>
                  <a:schemeClr val="tx1">
                    <a:lumMod val="85000"/>
                    <a:lumOff val="15000"/>
                  </a:schemeClr>
                </a:solidFill>
                <a:cs typeface="+mn-ea"/>
                <a:sym typeface="+mn-lt"/>
              </a:rPr>
              <a:t>第一章</a:t>
            </a:r>
          </a:p>
        </p:txBody>
      </p:sp>
      <p:sp>
        <p:nvSpPr>
          <p:cNvPr id="14" name="文本框 13"/>
          <p:cNvSpPr txBox="1"/>
          <p:nvPr/>
        </p:nvSpPr>
        <p:spPr>
          <a:xfrm>
            <a:off x="4614120" y="5042139"/>
            <a:ext cx="3164840" cy="993775"/>
          </a:xfrm>
          <a:prstGeom prst="rect">
            <a:avLst/>
          </a:prstGeom>
          <a:noFill/>
        </p:spPr>
        <p:txBody>
          <a:bodyPr wrap="none" rtlCol="0">
            <a:spAutoFit/>
          </a:bodyPr>
          <a:lstStyle/>
          <a:p>
            <a:pPr algn="ctr"/>
            <a:r>
              <a:rPr lang="zh-CN" altLang="en-US" sz="5865">
                <a:solidFill>
                  <a:srgbClr val="2A7C34"/>
                </a:solidFill>
                <a:cs typeface="+mn-ea"/>
                <a:sym typeface="+mn-lt"/>
              </a:rPr>
              <a:t>输入标题</a:t>
            </a:r>
          </a:p>
        </p:txBody>
      </p:sp>
      <p:cxnSp>
        <p:nvCxnSpPr>
          <p:cNvPr id="15" name="直接连接符 14"/>
          <p:cNvCxnSpPr/>
          <p:nvPr/>
        </p:nvCxnSpPr>
        <p:spPr>
          <a:xfrm>
            <a:off x="5339080" y="4599305"/>
            <a:ext cx="1513840" cy="2540"/>
          </a:xfrm>
          <a:prstGeom prst="line">
            <a:avLst/>
          </a:prstGeom>
          <a:ln w="19050">
            <a:solidFill>
              <a:srgbClr val="8FC320"/>
            </a:solidFill>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childTnLst>
                          </p:cTn>
                        </p:par>
                        <p:par>
                          <p:cTn id="15" fill="hold">
                            <p:stCondLst>
                              <p:cond delay="500"/>
                            </p:stCondLst>
                            <p:childTnLst>
                              <p:par>
                                <p:cTn id="16" presetID="50" presetClass="entr" presetSubtype="0" decel="10000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1000" fill="hold"/>
                                        <p:tgtEl>
                                          <p:spTgt spid="14"/>
                                        </p:tgtEl>
                                        <p:attrNameLst>
                                          <p:attrName>ppt_w</p:attrName>
                                        </p:attrNameLst>
                                      </p:cBhvr>
                                      <p:tavLst>
                                        <p:tav tm="0">
                                          <p:val>
                                            <p:strVal val="#ppt_w+.3"/>
                                          </p:val>
                                        </p:tav>
                                        <p:tav tm="100000">
                                          <p:val>
                                            <p:strVal val="#ppt_w"/>
                                          </p:val>
                                        </p:tav>
                                      </p:tavLst>
                                    </p:anim>
                                    <p:anim calcmode="lin" valueType="num">
                                      <p:cBhvr>
                                        <p:cTn id="19" dur="1000" fill="hold"/>
                                        <p:tgtEl>
                                          <p:spTgt spid="14"/>
                                        </p:tgtEl>
                                        <p:attrNameLst>
                                          <p:attrName>ppt_h</p:attrName>
                                        </p:attrNameLst>
                                      </p:cBhvr>
                                      <p:tavLst>
                                        <p:tav tm="0">
                                          <p:val>
                                            <p:strVal val="#ppt_h"/>
                                          </p:val>
                                        </p:tav>
                                        <p:tav tm="100000">
                                          <p:val>
                                            <p:strVal val="#ppt_h"/>
                                          </p:val>
                                        </p:tav>
                                      </p:tavLst>
                                    </p:anim>
                                    <p:animEffect transition="in" filter="fade">
                                      <p:cBhvr>
                                        <p:cTn id="20" dur="1000"/>
                                        <p:tgtEl>
                                          <p:spTgt spid="14"/>
                                        </p:tgtEl>
                                      </p:cBhvr>
                                    </p:animEffect>
                                  </p:childTnLst>
                                </p:cTn>
                              </p:par>
                              <p:par>
                                <p:cTn id="21" presetID="50" presetClass="entr" presetSubtype="0" decel="10000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strVal val="#ppt_w+.3"/>
                                          </p:val>
                                        </p:tav>
                                        <p:tav tm="100000">
                                          <p:val>
                                            <p:strVal val="#ppt_w"/>
                                          </p:val>
                                        </p:tav>
                                      </p:tavLst>
                                    </p:anim>
                                    <p:anim calcmode="lin" valueType="num">
                                      <p:cBhvr>
                                        <p:cTn id="24" dur="1000" fill="hold"/>
                                        <p:tgtEl>
                                          <p:spTgt spid="15"/>
                                        </p:tgtEl>
                                        <p:attrNameLst>
                                          <p:attrName>ppt_h</p:attrName>
                                        </p:attrNameLst>
                                      </p:cBhvr>
                                      <p:tavLst>
                                        <p:tav tm="0">
                                          <p:val>
                                            <p:strVal val="#ppt_h"/>
                                          </p:val>
                                        </p:tav>
                                        <p:tav tm="100000">
                                          <p:val>
                                            <p:strVal val="#ppt_h"/>
                                          </p:val>
                                        </p:tav>
                                      </p:tavLst>
                                    </p:anim>
                                    <p:animEffect transition="in" filter="fade">
                                      <p:cBhvr>
                                        <p:cTn id="2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BF2E4"/>
        </a:solidFill>
        <a:effectLst/>
      </p:bgPr>
    </p:bg>
    <p:spTree>
      <p:nvGrpSpPr>
        <p:cNvPr id="1" name=""/>
        <p:cNvGrpSpPr/>
        <p:nvPr/>
      </p:nvGrpSpPr>
      <p:grpSpPr>
        <a:xfrm>
          <a:off x="0" y="0"/>
          <a:ext cx="0" cy="0"/>
          <a:chOff x="0" y="0"/>
          <a:chExt cx="0" cy="0"/>
        </a:xfrm>
      </p:grpSpPr>
      <p:sp>
        <p:nvSpPr>
          <p:cNvPr id="13" name="TextBox 38"/>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第壹部分  </a:t>
            </a:r>
            <a:r>
              <a:rPr lang="en-US" altLang="zh-CN" spc="150" dirty="0">
                <a:solidFill>
                  <a:srgbClr val="8FC320"/>
                </a:solidFill>
                <a:latin typeface="+mn-lt"/>
                <a:ea typeface="+mn-ea"/>
                <a:cs typeface="+mn-ea"/>
                <a:sym typeface="+mn-lt"/>
              </a:rPr>
              <a:t>·</a:t>
            </a:r>
          </a:p>
        </p:txBody>
      </p:sp>
      <p:pic>
        <p:nvPicPr>
          <p:cNvPr id="8" name="图片 7" descr="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pic>
        <p:nvPicPr>
          <p:cNvPr id="22" name="Picture 4" descr="E:\0000000我图PPT\00001PNG素材\包粽子本.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8576" y="687614"/>
            <a:ext cx="5750978" cy="548259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6"/>
          <p:cNvSpPr txBox="1"/>
          <p:nvPr/>
        </p:nvSpPr>
        <p:spPr>
          <a:xfrm>
            <a:off x="6252745" y="2425613"/>
            <a:ext cx="5031880" cy="1660647"/>
          </a:xfrm>
          <a:prstGeom prst="rect">
            <a:avLst/>
          </a:prstGeom>
          <a:noFill/>
        </p:spPr>
        <p:txBody>
          <a:bodyPr>
            <a:spAutoFit/>
          </a:bodyPr>
          <a:lstStyle/>
          <a:p>
            <a:pPr>
              <a:lnSpc>
                <a:spcPct val="130000"/>
              </a:lnSpc>
              <a:defRPr/>
            </a:pPr>
            <a:r>
              <a:rPr lang="zh-CN" altLang="en-US" sz="1600" kern="0" spc="-200" dirty="0">
                <a:solidFill>
                  <a:srgbClr val="333333"/>
                </a:solidFill>
                <a:cs typeface="+mn-ea"/>
                <a:sym typeface="+mn-lt"/>
              </a:rPr>
              <a:t>端午节，为每年农历五月初五。据《荆楚岁时记》记载，因仲夏登高，顺阳在上，五月是仲夏，它的第一个午日正是登高顺阳好天气之日，故五月初五亦称为“端阳节”。此外端午节还称“午日节、五月节、龙舟节、浴兰节、诗人节”等。 [1]  端午节是流行于中国以及汉字文化圈诸国的传统文化节日。</a:t>
            </a:r>
          </a:p>
        </p:txBody>
      </p:sp>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iterate type="wd">
                                    <p:tmPct val="10000"/>
                                  </p:iterate>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 name="Picture 3"/>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3583412" y="3604807"/>
            <a:ext cx="2698387" cy="1811145"/>
          </a:xfrm>
          <a:prstGeom prst="rect">
            <a:avLst/>
          </a:prstGeom>
          <a:blipFill>
            <a:blip r:embed="rId6" cstate="email">
              <a:extLst>
                <a:ext uri="{28A0092B-C50C-407E-A947-70E740481C1C}">
                  <a14:useLocalDpi xmlns:a14="http://schemas.microsoft.com/office/drawing/2010/main"/>
                </a:ext>
              </a:extLst>
            </a:blip>
            <a:stretch>
              <a:fillRect/>
            </a:stretch>
          </a:blipFill>
          <a:ln w="9525">
            <a:noFill/>
            <a:miter lim="800000"/>
            <a:headEnd/>
            <a:tailEnd/>
          </a:ln>
          <a:effectLst/>
        </p:spPr>
      </p:pic>
      <p:pic>
        <p:nvPicPr>
          <p:cNvPr id="67" name="Picture 3"/>
          <p:cNvPicPr>
            <a:picLocks noChangeAspect="1" noChangeArrowheads="1"/>
          </p:cNvPicPr>
          <p:nvPr/>
        </p:nvPicPr>
        <p:blipFill>
          <a:blip r:embed="rId7" cstate="email">
            <a:extLst>
              <a:ext uri="{28A0092B-C50C-407E-A947-70E740481C1C}">
                <a14:useLocalDpi xmlns:a14="http://schemas.microsoft.com/office/drawing/2010/main"/>
              </a:ext>
            </a:extLst>
          </a:blip>
          <a:stretch>
            <a:fillRect/>
          </a:stretch>
        </p:blipFill>
        <p:spPr bwMode="auto">
          <a:xfrm>
            <a:off x="6294497" y="3604807"/>
            <a:ext cx="2698387" cy="1817958"/>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 name="矩形 4"/>
          <p:cNvSpPr>
            <a:spLocks noChangeArrowheads="1"/>
          </p:cNvSpPr>
          <p:nvPr/>
        </p:nvSpPr>
        <p:spPr bwMode="auto">
          <a:xfrm>
            <a:off x="906189" y="1587736"/>
            <a:ext cx="2677222" cy="1920001"/>
          </a:xfrm>
          <a:prstGeom prst="rect">
            <a:avLst/>
          </a:prstGeom>
          <a:solidFill>
            <a:schemeClr val="accent3">
              <a:lumMod val="50000"/>
            </a:schemeClr>
          </a:solidFill>
          <a:ln w="3175">
            <a:noFill/>
            <a:miter lim="800000"/>
          </a:ln>
        </p:spPr>
        <p:txBody>
          <a:bodyPr lIns="239974" tIns="60953" rIns="239974" bIns="60953" anchor="ctr"/>
          <a:lstStyle/>
          <a:p>
            <a:pPr defTabSz="1218565">
              <a:lnSpc>
                <a:spcPct val="130000"/>
              </a:lnSpc>
              <a:spcAft>
                <a:spcPts val="800"/>
              </a:spcAft>
              <a:defRPr/>
            </a:pPr>
            <a:endParaRPr lang="zh-CN" altLang="en-US" sz="1465" kern="0" dirty="0">
              <a:solidFill>
                <a:sysClr val="window" lastClr="FFFFFF"/>
              </a:solidFill>
              <a:cs typeface="+mn-ea"/>
              <a:sym typeface="+mn-lt"/>
            </a:endParaRPr>
          </a:p>
        </p:txBody>
      </p:sp>
      <p:sp>
        <p:nvSpPr>
          <p:cNvPr id="69" name="矩形 15"/>
          <p:cNvSpPr>
            <a:spLocks noChangeArrowheads="1"/>
          </p:cNvSpPr>
          <p:nvPr/>
        </p:nvSpPr>
        <p:spPr bwMode="auto">
          <a:xfrm>
            <a:off x="8975950" y="3550379"/>
            <a:ext cx="2531192" cy="1920001"/>
          </a:xfrm>
          <a:prstGeom prst="rect">
            <a:avLst/>
          </a:prstGeom>
          <a:solidFill>
            <a:schemeClr val="accent3">
              <a:lumMod val="25000"/>
            </a:schemeClr>
          </a:solidFill>
          <a:ln w="3175">
            <a:noFill/>
            <a:miter lim="800000"/>
          </a:ln>
        </p:spPr>
        <p:txBody>
          <a:bodyPr lIns="239974" tIns="60953" rIns="239974" bIns="60953" anchor="ctr"/>
          <a:lstStyle/>
          <a:p>
            <a:pPr defTabSz="1218565">
              <a:lnSpc>
                <a:spcPct val="130000"/>
              </a:lnSpc>
              <a:spcAft>
                <a:spcPts val="800"/>
              </a:spcAft>
              <a:defRPr/>
            </a:pPr>
            <a:endParaRPr lang="zh-CN" altLang="en-US" sz="1465" kern="0" dirty="0">
              <a:solidFill>
                <a:sysClr val="window" lastClr="FFFFFF"/>
              </a:solidFill>
              <a:cs typeface="+mn-ea"/>
              <a:sym typeface="+mn-lt"/>
            </a:endParaRPr>
          </a:p>
        </p:txBody>
      </p:sp>
      <p:sp>
        <p:nvSpPr>
          <p:cNvPr id="70" name="矩形 12"/>
          <p:cNvSpPr>
            <a:spLocks noChangeArrowheads="1"/>
          </p:cNvSpPr>
          <p:nvPr/>
        </p:nvSpPr>
        <p:spPr bwMode="auto">
          <a:xfrm>
            <a:off x="6294498" y="1593902"/>
            <a:ext cx="5345978" cy="1920001"/>
          </a:xfrm>
          <a:prstGeom prst="rect">
            <a:avLst/>
          </a:prstGeom>
          <a:noFill/>
          <a:ln w="9525">
            <a:noFill/>
            <a:miter lim="800000"/>
          </a:ln>
        </p:spPr>
        <p:txBody>
          <a:bodyPr lIns="239974" tIns="60953" rIns="121906" bIns="60953" anchor="ctr"/>
          <a:lstStyle/>
          <a:p>
            <a:pPr>
              <a:lnSpc>
                <a:spcPct val="130000"/>
              </a:lnSpc>
              <a:spcAft>
                <a:spcPts val="800"/>
              </a:spcAft>
            </a:pPr>
            <a:r>
              <a:rPr lang="zh-CN" altLang="en-US" sz="1400" dirty="0">
                <a:solidFill>
                  <a:srgbClr val="595959"/>
                </a:solidFill>
                <a:cs typeface="+mn-ea"/>
                <a:sym typeface="+mn-lt"/>
              </a:rPr>
              <a:t>端午节起源于中国，是古代吴越地区（长江中下游及以南一带）崇拜龙图腾的部族举行图腾祭祀的节日，在农历五月初五以龙舟竞渡形式举行部落图腾祭祀的习俗之说。</a:t>
            </a:r>
          </a:p>
        </p:txBody>
      </p:sp>
      <p:sp>
        <p:nvSpPr>
          <p:cNvPr id="71" name="矩形 16"/>
          <p:cNvSpPr>
            <a:spLocks noChangeArrowheads="1"/>
          </p:cNvSpPr>
          <p:nvPr/>
        </p:nvSpPr>
        <p:spPr bwMode="auto">
          <a:xfrm>
            <a:off x="880794" y="3533234"/>
            <a:ext cx="2689919" cy="1937147"/>
          </a:xfrm>
          <a:prstGeom prst="rect">
            <a:avLst/>
          </a:prstGeom>
          <a:noFill/>
          <a:ln w="9525">
            <a:noFill/>
            <a:miter lim="800000"/>
          </a:ln>
        </p:spPr>
        <p:txBody>
          <a:bodyPr lIns="239974" tIns="60953" rIns="239974" bIns="60953" anchor="ctr"/>
          <a:lstStyle/>
          <a:p>
            <a:pPr>
              <a:lnSpc>
                <a:spcPct val="130000"/>
              </a:lnSpc>
              <a:spcAft>
                <a:spcPts val="800"/>
              </a:spcAft>
            </a:pPr>
            <a:r>
              <a:rPr lang="zh-CN" altLang="en-US" sz="1400" dirty="0">
                <a:solidFill>
                  <a:srgbClr val="595959"/>
                </a:solidFill>
                <a:cs typeface="+mn-ea"/>
                <a:sym typeface="+mn-lt"/>
              </a:rPr>
              <a:t>战国时期的楚国（今湖北）诗人屈原在该日抱石跳汨罗江自尽，统治者为树立忠君爱国标签将端午作为纪念屈原的节日；部分地区也有纪念伍子胥、曹娥等说法。</a:t>
            </a:r>
          </a:p>
        </p:txBody>
      </p:sp>
      <p:sp>
        <p:nvSpPr>
          <p:cNvPr id="74" name="TextBox 73"/>
          <p:cNvSpPr txBox="1"/>
          <p:nvPr/>
        </p:nvSpPr>
        <p:spPr>
          <a:xfrm>
            <a:off x="1073296" y="2325523"/>
            <a:ext cx="3322920" cy="348615"/>
          </a:xfrm>
          <a:prstGeom prst="rect">
            <a:avLst/>
          </a:prstGeom>
          <a:noFill/>
        </p:spPr>
        <p:txBody>
          <a:bodyPr wrap="square" lIns="0" tIns="0" rIns="0" bIns="0" rtlCol="0">
            <a:spAutoFit/>
          </a:bodyPr>
          <a:lstStyle/>
          <a:p>
            <a:pPr defTabSz="1218565">
              <a:defRPr/>
            </a:pPr>
            <a:r>
              <a:rPr lang="zh-CN" altLang="en-US" sz="2265" b="1" kern="0" dirty="0">
                <a:solidFill>
                  <a:sysClr val="window" lastClr="FFFFFF"/>
                </a:solidFill>
                <a:cs typeface="+mn-ea"/>
                <a:sym typeface="+mn-lt"/>
              </a:rPr>
              <a:t>端午节的起源</a:t>
            </a:r>
          </a:p>
        </p:txBody>
      </p:sp>
      <p:sp>
        <p:nvSpPr>
          <p:cNvPr id="76" name="TextBox 75"/>
          <p:cNvSpPr txBox="1"/>
          <p:nvPr/>
        </p:nvSpPr>
        <p:spPr>
          <a:xfrm>
            <a:off x="9346404" y="4755453"/>
            <a:ext cx="3322920" cy="348615"/>
          </a:xfrm>
          <a:prstGeom prst="rect">
            <a:avLst/>
          </a:prstGeom>
          <a:noFill/>
        </p:spPr>
        <p:txBody>
          <a:bodyPr wrap="square" lIns="0" tIns="0" rIns="0" bIns="0" rtlCol="0">
            <a:spAutoFit/>
          </a:bodyPr>
          <a:lstStyle/>
          <a:p>
            <a:pPr defTabSz="1218565">
              <a:defRPr/>
            </a:pPr>
            <a:r>
              <a:rPr lang="zh-CN" altLang="en-US" sz="2265" b="1" kern="0" dirty="0">
                <a:solidFill>
                  <a:sysClr val="window" lastClr="FFFFFF"/>
                </a:solidFill>
                <a:cs typeface="+mn-ea"/>
                <a:sym typeface="+mn-lt"/>
              </a:rPr>
              <a:t>端午节的起源</a:t>
            </a:r>
          </a:p>
        </p:txBody>
      </p:sp>
      <p:sp>
        <p:nvSpPr>
          <p:cNvPr id="11" name="TextBox 38">
            <a:extLst>
              <a:ext uri="{FF2B5EF4-FFF2-40B4-BE49-F238E27FC236}">
                <a16:creationId xmlns:a16="http://schemas.microsoft.com/office/drawing/2014/main" id="{F4FE4262-81D6-4717-8DEE-B7B16BC3A364}"/>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第壹部分  </a:t>
            </a:r>
            <a:r>
              <a:rPr lang="en-US" altLang="zh-CN" spc="150" dirty="0">
                <a:solidFill>
                  <a:srgbClr val="8FC320"/>
                </a:solidFill>
                <a:latin typeface="+mn-lt"/>
                <a:ea typeface="+mn-ea"/>
                <a:cs typeface="+mn-ea"/>
                <a:sym typeface="+mn-lt"/>
              </a:rPr>
              <a:t>·</a:t>
            </a:r>
          </a:p>
        </p:txBody>
      </p:sp>
      <p:pic>
        <p:nvPicPr>
          <p:cNvPr id="12" name="图片 11" descr="1">
            <a:extLst>
              <a:ext uri="{FF2B5EF4-FFF2-40B4-BE49-F238E27FC236}">
                <a16:creationId xmlns:a16="http://schemas.microsoft.com/office/drawing/2014/main" id="{3A97FA7E-184F-4E16-9C82-C84B1E3CE375}"/>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pic>
        <p:nvPicPr>
          <p:cNvPr id="3" name="图片 2">
            <a:extLst>
              <a:ext uri="{FF2B5EF4-FFF2-40B4-BE49-F238E27FC236}">
                <a16:creationId xmlns:a16="http://schemas.microsoft.com/office/drawing/2014/main" id="{3AC27042-C4AA-4B46-8E4D-DDA066347BEA}"/>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813951" y="1146951"/>
            <a:ext cx="2282049" cy="2282049"/>
          </a:xfrm>
          <a:prstGeom prst="rect">
            <a:avLst/>
          </a:prstGeom>
        </p:spPr>
      </p:pic>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600"/>
                                  </p:stCondLst>
                                  <p:childTnLst>
                                    <p:set>
                                      <p:cBhvr>
                                        <p:cTn id="6" dur="1" fill="hold">
                                          <p:stCondLst>
                                            <p:cond delay="0"/>
                                          </p:stCondLst>
                                        </p:cTn>
                                        <p:tgtEl>
                                          <p:spTgt spid="66"/>
                                        </p:tgtEl>
                                        <p:attrNameLst>
                                          <p:attrName>style.visibility</p:attrName>
                                        </p:attrNameLst>
                                      </p:cBhvr>
                                      <p:to>
                                        <p:strVal val="visible"/>
                                      </p:to>
                                    </p:set>
                                    <p:anim calcmode="lin" valueType="num">
                                      <p:cBhvr>
                                        <p:cTn id="7" dur="1000" fill="hold"/>
                                        <p:tgtEl>
                                          <p:spTgt spid="66"/>
                                        </p:tgtEl>
                                        <p:attrNameLst>
                                          <p:attrName>ppt_w</p:attrName>
                                        </p:attrNameLst>
                                      </p:cBhvr>
                                      <p:tavLst>
                                        <p:tav tm="0">
                                          <p:val>
                                            <p:fltVal val="0"/>
                                          </p:val>
                                        </p:tav>
                                        <p:tav tm="100000">
                                          <p:val>
                                            <p:strVal val="#ppt_w"/>
                                          </p:val>
                                        </p:tav>
                                      </p:tavLst>
                                    </p:anim>
                                    <p:anim calcmode="lin" valueType="num">
                                      <p:cBhvr>
                                        <p:cTn id="8" dur="1000" fill="hold"/>
                                        <p:tgtEl>
                                          <p:spTgt spid="66"/>
                                        </p:tgtEl>
                                        <p:attrNameLst>
                                          <p:attrName>ppt_h</p:attrName>
                                        </p:attrNameLst>
                                      </p:cBhvr>
                                      <p:tavLst>
                                        <p:tav tm="0">
                                          <p:val>
                                            <p:fltVal val="0"/>
                                          </p:val>
                                        </p:tav>
                                        <p:tav tm="100000">
                                          <p:val>
                                            <p:strVal val="#ppt_h"/>
                                          </p:val>
                                        </p:tav>
                                      </p:tavLst>
                                    </p:anim>
                                    <p:animEffect transition="in" filter="fade">
                                      <p:cBhvr>
                                        <p:cTn id="9" dur="1000"/>
                                        <p:tgtEl>
                                          <p:spTgt spid="66"/>
                                        </p:tgtEl>
                                      </p:cBhvr>
                                    </p:animEffect>
                                  </p:childTnLst>
                                </p:cTn>
                              </p:par>
                              <p:par>
                                <p:cTn id="10" presetID="53" presetClass="entr" presetSubtype="528" fill="hold" nodeType="withEffect">
                                  <p:stCondLst>
                                    <p:cond delay="800"/>
                                  </p:stCondLst>
                                  <p:childTnLst>
                                    <p:set>
                                      <p:cBhvr>
                                        <p:cTn id="11" dur="1" fill="hold">
                                          <p:stCondLst>
                                            <p:cond delay="0"/>
                                          </p:stCondLst>
                                        </p:cTn>
                                        <p:tgtEl>
                                          <p:spTgt spid="67"/>
                                        </p:tgtEl>
                                        <p:attrNameLst>
                                          <p:attrName>style.visibility</p:attrName>
                                        </p:attrNameLst>
                                      </p:cBhvr>
                                      <p:to>
                                        <p:strVal val="visible"/>
                                      </p:to>
                                    </p:set>
                                    <p:anim calcmode="lin" valueType="num">
                                      <p:cBhvr>
                                        <p:cTn id="12" dur="1000" fill="hold"/>
                                        <p:tgtEl>
                                          <p:spTgt spid="67"/>
                                        </p:tgtEl>
                                        <p:attrNameLst>
                                          <p:attrName>ppt_w</p:attrName>
                                        </p:attrNameLst>
                                      </p:cBhvr>
                                      <p:tavLst>
                                        <p:tav tm="0">
                                          <p:val>
                                            <p:fltVal val="0"/>
                                          </p:val>
                                        </p:tav>
                                        <p:tav tm="100000">
                                          <p:val>
                                            <p:strVal val="#ppt_w"/>
                                          </p:val>
                                        </p:tav>
                                      </p:tavLst>
                                    </p:anim>
                                    <p:anim calcmode="lin" valueType="num">
                                      <p:cBhvr>
                                        <p:cTn id="13" dur="1000" fill="hold"/>
                                        <p:tgtEl>
                                          <p:spTgt spid="67"/>
                                        </p:tgtEl>
                                        <p:attrNameLst>
                                          <p:attrName>ppt_h</p:attrName>
                                        </p:attrNameLst>
                                      </p:cBhvr>
                                      <p:tavLst>
                                        <p:tav tm="0">
                                          <p:val>
                                            <p:fltVal val="0"/>
                                          </p:val>
                                        </p:tav>
                                        <p:tav tm="100000">
                                          <p:val>
                                            <p:strVal val="#ppt_h"/>
                                          </p:val>
                                        </p:tav>
                                      </p:tavLst>
                                    </p:anim>
                                    <p:animEffect transition="in" filter="fade">
                                      <p:cBhvr>
                                        <p:cTn id="14" dur="1000"/>
                                        <p:tgtEl>
                                          <p:spTgt spid="67"/>
                                        </p:tgtEl>
                                      </p:cBhvr>
                                    </p:animEffect>
                                    <p:anim calcmode="lin" valueType="num">
                                      <p:cBhvr>
                                        <p:cTn id="15" dur="1000" fill="hold"/>
                                        <p:tgtEl>
                                          <p:spTgt spid="67"/>
                                        </p:tgtEl>
                                        <p:attrNameLst>
                                          <p:attrName>ppt_x</p:attrName>
                                        </p:attrNameLst>
                                      </p:cBhvr>
                                      <p:tavLst>
                                        <p:tav tm="0">
                                          <p:val>
                                            <p:fltVal val="0.5"/>
                                          </p:val>
                                        </p:tav>
                                        <p:tav tm="100000">
                                          <p:val>
                                            <p:strVal val="#ppt_x"/>
                                          </p:val>
                                        </p:tav>
                                      </p:tavLst>
                                    </p:anim>
                                    <p:anim calcmode="lin" valueType="num">
                                      <p:cBhvr>
                                        <p:cTn id="16" dur="1000" fill="hold"/>
                                        <p:tgtEl>
                                          <p:spTgt spid="67"/>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1100"/>
                                  </p:stCondLst>
                                  <p:childTnLst>
                                    <p:set>
                                      <p:cBhvr>
                                        <p:cTn id="18" dur="1" fill="hold">
                                          <p:stCondLst>
                                            <p:cond delay="0"/>
                                          </p:stCondLst>
                                        </p:cTn>
                                        <p:tgtEl>
                                          <p:spTgt spid="68"/>
                                        </p:tgtEl>
                                        <p:attrNameLst>
                                          <p:attrName>style.visibility</p:attrName>
                                        </p:attrNameLst>
                                      </p:cBhvr>
                                      <p:to>
                                        <p:strVal val="visible"/>
                                      </p:to>
                                    </p:set>
                                    <p:anim calcmode="lin" valueType="num">
                                      <p:cBhvr>
                                        <p:cTn id="19" dur="1000" fill="hold"/>
                                        <p:tgtEl>
                                          <p:spTgt spid="68"/>
                                        </p:tgtEl>
                                        <p:attrNameLst>
                                          <p:attrName>ppt_w</p:attrName>
                                        </p:attrNameLst>
                                      </p:cBhvr>
                                      <p:tavLst>
                                        <p:tav tm="0">
                                          <p:val>
                                            <p:fltVal val="0"/>
                                          </p:val>
                                        </p:tav>
                                        <p:tav tm="100000">
                                          <p:val>
                                            <p:strVal val="#ppt_w"/>
                                          </p:val>
                                        </p:tav>
                                      </p:tavLst>
                                    </p:anim>
                                    <p:anim calcmode="lin" valueType="num">
                                      <p:cBhvr>
                                        <p:cTn id="20" dur="1000" fill="hold"/>
                                        <p:tgtEl>
                                          <p:spTgt spid="68"/>
                                        </p:tgtEl>
                                        <p:attrNameLst>
                                          <p:attrName>ppt_h</p:attrName>
                                        </p:attrNameLst>
                                      </p:cBhvr>
                                      <p:tavLst>
                                        <p:tav tm="0">
                                          <p:val>
                                            <p:fltVal val="0"/>
                                          </p:val>
                                        </p:tav>
                                        <p:tav tm="100000">
                                          <p:val>
                                            <p:strVal val="#ppt_h"/>
                                          </p:val>
                                        </p:tav>
                                      </p:tavLst>
                                    </p:anim>
                                    <p:animEffect transition="in" filter="fade">
                                      <p:cBhvr>
                                        <p:cTn id="21" dur="1000"/>
                                        <p:tgtEl>
                                          <p:spTgt spid="68"/>
                                        </p:tgtEl>
                                      </p:cBhvr>
                                    </p:animEffect>
                                    <p:anim calcmode="lin" valueType="num">
                                      <p:cBhvr>
                                        <p:cTn id="22" dur="1000" fill="hold"/>
                                        <p:tgtEl>
                                          <p:spTgt spid="68"/>
                                        </p:tgtEl>
                                        <p:attrNameLst>
                                          <p:attrName>ppt_x</p:attrName>
                                        </p:attrNameLst>
                                      </p:cBhvr>
                                      <p:tavLst>
                                        <p:tav tm="0">
                                          <p:val>
                                            <p:fltVal val="0.5"/>
                                          </p:val>
                                        </p:tav>
                                        <p:tav tm="100000">
                                          <p:val>
                                            <p:strVal val="#ppt_x"/>
                                          </p:val>
                                        </p:tav>
                                      </p:tavLst>
                                    </p:anim>
                                    <p:anim calcmode="lin" valueType="num">
                                      <p:cBhvr>
                                        <p:cTn id="23" dur="1000" fill="hold"/>
                                        <p:tgtEl>
                                          <p:spTgt spid="68"/>
                                        </p:tgtEl>
                                        <p:attrNameLst>
                                          <p:attrName>ppt_y</p:attrName>
                                        </p:attrNameLst>
                                      </p:cBhvr>
                                      <p:tavLst>
                                        <p:tav tm="0">
                                          <p:val>
                                            <p:fltVal val="0.5"/>
                                          </p:val>
                                        </p:tav>
                                        <p:tav tm="100000">
                                          <p:val>
                                            <p:strVal val="#ppt_y"/>
                                          </p:val>
                                        </p:tav>
                                      </p:tavLst>
                                    </p:anim>
                                  </p:childTnLst>
                                </p:cTn>
                              </p:par>
                              <p:par>
                                <p:cTn id="24" presetID="53" presetClass="entr" presetSubtype="16" fill="hold" grpId="0" nodeType="withEffect">
                                  <p:stCondLst>
                                    <p:cond delay="1400"/>
                                  </p:stCondLst>
                                  <p:childTnLst>
                                    <p:set>
                                      <p:cBhvr>
                                        <p:cTn id="25" dur="1" fill="hold">
                                          <p:stCondLst>
                                            <p:cond delay="0"/>
                                          </p:stCondLst>
                                        </p:cTn>
                                        <p:tgtEl>
                                          <p:spTgt spid="69"/>
                                        </p:tgtEl>
                                        <p:attrNameLst>
                                          <p:attrName>style.visibility</p:attrName>
                                        </p:attrNameLst>
                                      </p:cBhvr>
                                      <p:to>
                                        <p:strVal val="visible"/>
                                      </p:to>
                                    </p:set>
                                    <p:anim calcmode="lin" valueType="num">
                                      <p:cBhvr>
                                        <p:cTn id="26" dur="1000" fill="hold"/>
                                        <p:tgtEl>
                                          <p:spTgt spid="69"/>
                                        </p:tgtEl>
                                        <p:attrNameLst>
                                          <p:attrName>ppt_w</p:attrName>
                                        </p:attrNameLst>
                                      </p:cBhvr>
                                      <p:tavLst>
                                        <p:tav tm="0">
                                          <p:val>
                                            <p:fltVal val="0"/>
                                          </p:val>
                                        </p:tav>
                                        <p:tav tm="100000">
                                          <p:val>
                                            <p:strVal val="#ppt_w"/>
                                          </p:val>
                                        </p:tav>
                                      </p:tavLst>
                                    </p:anim>
                                    <p:anim calcmode="lin" valueType="num">
                                      <p:cBhvr>
                                        <p:cTn id="27" dur="1000" fill="hold"/>
                                        <p:tgtEl>
                                          <p:spTgt spid="69"/>
                                        </p:tgtEl>
                                        <p:attrNameLst>
                                          <p:attrName>ppt_h</p:attrName>
                                        </p:attrNameLst>
                                      </p:cBhvr>
                                      <p:tavLst>
                                        <p:tav tm="0">
                                          <p:val>
                                            <p:fltVal val="0"/>
                                          </p:val>
                                        </p:tav>
                                        <p:tav tm="100000">
                                          <p:val>
                                            <p:strVal val="#ppt_h"/>
                                          </p:val>
                                        </p:tav>
                                      </p:tavLst>
                                    </p:anim>
                                    <p:animEffect transition="in" filter="fade">
                                      <p:cBhvr>
                                        <p:cTn id="28" dur="1000"/>
                                        <p:tgtEl>
                                          <p:spTgt spid="69"/>
                                        </p:tgtEl>
                                      </p:cBhvr>
                                    </p:animEffect>
                                  </p:childTnLst>
                                </p:cTn>
                              </p:par>
                            </p:childTnLst>
                          </p:cTn>
                        </p:par>
                        <p:par>
                          <p:cTn id="29" fill="hold">
                            <p:stCondLst>
                              <p:cond delay="2400"/>
                            </p:stCondLst>
                            <p:childTnLst>
                              <p:par>
                                <p:cTn id="30" presetID="22" presetClass="entr" presetSubtype="8" fill="hold" grpId="0" nodeType="after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wipe(left)">
                                      <p:cBhvr>
                                        <p:cTn id="32" dur="1000"/>
                                        <p:tgtEl>
                                          <p:spTgt spid="70"/>
                                        </p:tgtEl>
                                      </p:cBhvr>
                                    </p:animEffect>
                                  </p:childTnLst>
                                </p:cTn>
                              </p:par>
                            </p:childTnLst>
                          </p:cTn>
                        </p:par>
                        <p:par>
                          <p:cTn id="33" fill="hold">
                            <p:stCondLst>
                              <p:cond delay="3400"/>
                            </p:stCondLst>
                            <p:childTnLst>
                              <p:par>
                                <p:cTn id="34" presetID="22" presetClass="entr" presetSubtype="1" fill="hold" grpId="0" nodeType="afterEffect">
                                  <p:stCondLst>
                                    <p:cond delay="0"/>
                                  </p:stCondLst>
                                  <p:childTnLst>
                                    <p:set>
                                      <p:cBhvr>
                                        <p:cTn id="35" dur="1" fill="hold">
                                          <p:stCondLst>
                                            <p:cond delay="0"/>
                                          </p:stCondLst>
                                        </p:cTn>
                                        <p:tgtEl>
                                          <p:spTgt spid="71"/>
                                        </p:tgtEl>
                                        <p:attrNameLst>
                                          <p:attrName>style.visibility</p:attrName>
                                        </p:attrNameLst>
                                      </p:cBhvr>
                                      <p:to>
                                        <p:strVal val="visible"/>
                                      </p:to>
                                    </p:set>
                                    <p:animEffect transition="in" filter="wipe(up)">
                                      <p:cBhvr>
                                        <p:cTn id="36" dur="1000"/>
                                        <p:tgtEl>
                                          <p:spTgt spid="7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right)">
                                      <p:cBhvr>
                                        <p:cTn id="39" dur="500"/>
                                        <p:tgtEl>
                                          <p:spTgt spid="74"/>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wipe(right)">
                                      <p:cBhvr>
                                        <p:cTn id="42"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69" grpId="0" bldLvl="0" animBg="1"/>
      <p:bldP spid="70" grpId="0"/>
      <p:bldP spid="71" grpId="0"/>
      <p:bldP spid="74" grpId="0"/>
      <p:bldP spid="7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19935" y="868680"/>
            <a:ext cx="8152765" cy="5318626"/>
            <a:chOff x="2481580" y="1330960"/>
            <a:chExt cx="8152765" cy="5318626"/>
          </a:xfrm>
        </p:grpSpPr>
        <p:sp>
          <p:nvSpPr>
            <p:cNvPr id="6" name="矩形 5"/>
            <p:cNvSpPr/>
            <p:nvPr/>
          </p:nvSpPr>
          <p:spPr>
            <a:xfrm>
              <a:off x="2481580" y="1330960"/>
              <a:ext cx="8152765" cy="3840480"/>
            </a:xfrm>
            <a:prstGeom prst="rect">
              <a:avLst/>
            </a:pr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2798910" y="5589136"/>
              <a:ext cx="7835435" cy="1060450"/>
            </a:xfrm>
            <a:prstGeom prst="rect">
              <a:avLst/>
            </a:prstGeom>
            <a:noFill/>
          </p:spPr>
          <p:txBody>
            <a:bodyPr wrap="square" rtlCol="0">
              <a:spAutoFit/>
            </a:bodyPr>
            <a:lstStyle/>
            <a:p>
              <a:pPr algn="r">
                <a:lnSpc>
                  <a:spcPct val="150000"/>
                </a:lnSpc>
              </a:pPr>
              <a:r>
                <a:rPr lang="zh-CN" altLang="en-US" sz="1400" dirty="0">
                  <a:solidFill>
                    <a:schemeClr val="tx1">
                      <a:lumMod val="75000"/>
                      <a:lumOff val="25000"/>
                    </a:schemeClr>
                  </a:solidFill>
                  <a:cs typeface="+mn-ea"/>
                  <a:sym typeface="+mn-lt"/>
                </a:rPr>
                <a:t>自古以来端午节便有划龙舟及食粽等节日活动。自2008年起，端午节被列为国家法定节假日。2006年5月，国务院将其列入首批国家级非物质文化遗产名录；2009年9月，联合国教科文组织正式审议并批准中国端午节列入世界非物质文化遗产，成为中国首个入选世界非遗的节日</a:t>
              </a:r>
            </a:p>
          </p:txBody>
        </p:sp>
      </p:grpSp>
      <p:sp>
        <p:nvSpPr>
          <p:cNvPr id="7" name="TextBox 38">
            <a:extLst>
              <a:ext uri="{FF2B5EF4-FFF2-40B4-BE49-F238E27FC236}">
                <a16:creationId xmlns:a16="http://schemas.microsoft.com/office/drawing/2014/main" id="{1E52FDD9-2BC7-4893-AE48-E39F827D6BDD}"/>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第壹部分  </a:t>
            </a:r>
            <a:r>
              <a:rPr lang="en-US" altLang="zh-CN" spc="150" dirty="0">
                <a:solidFill>
                  <a:srgbClr val="8FC320"/>
                </a:solidFill>
                <a:latin typeface="+mn-lt"/>
                <a:ea typeface="+mn-ea"/>
                <a:cs typeface="+mn-ea"/>
                <a:sym typeface="+mn-lt"/>
              </a:rPr>
              <a:t>·</a:t>
            </a:r>
          </a:p>
        </p:txBody>
      </p:sp>
      <p:pic>
        <p:nvPicPr>
          <p:cNvPr id="9" name="图片 8" descr="1">
            <a:extLst>
              <a:ext uri="{FF2B5EF4-FFF2-40B4-BE49-F238E27FC236}">
                <a16:creationId xmlns:a16="http://schemas.microsoft.com/office/drawing/2014/main" id="{9F182D63-E3A5-4032-BDDD-3301DFA4637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216083"/>
            <a:ext cx="12192000" cy="4659660"/>
            <a:chOff x="0" y="921443"/>
            <a:chExt cx="12192000" cy="4659660"/>
          </a:xfrm>
        </p:grpSpPr>
        <p:grpSp>
          <p:nvGrpSpPr>
            <p:cNvPr id="3" name="组合 2"/>
            <p:cNvGrpSpPr/>
            <p:nvPr/>
          </p:nvGrpSpPr>
          <p:grpSpPr>
            <a:xfrm>
              <a:off x="0" y="1847273"/>
              <a:ext cx="12192000" cy="3733830"/>
              <a:chOff x="0" y="1847273"/>
              <a:chExt cx="12192000" cy="3733830"/>
            </a:xfrm>
          </p:grpSpPr>
          <p:grpSp>
            <p:nvGrpSpPr>
              <p:cNvPr id="5" name="组合 4"/>
              <p:cNvGrpSpPr/>
              <p:nvPr/>
            </p:nvGrpSpPr>
            <p:grpSpPr>
              <a:xfrm>
                <a:off x="0" y="2001300"/>
                <a:ext cx="12192000" cy="3579803"/>
                <a:chOff x="0" y="2435405"/>
                <a:chExt cx="12192000" cy="3579803"/>
              </a:xfrm>
            </p:grpSpPr>
            <p:sp>
              <p:nvSpPr>
                <p:cNvPr id="7" name="矩形 6"/>
                <p:cNvSpPr/>
                <p:nvPr/>
              </p:nvSpPr>
              <p:spPr>
                <a:xfrm>
                  <a:off x="0" y="2435405"/>
                  <a:ext cx="12192000" cy="2095955"/>
                </a:xfrm>
                <a:prstGeom prst="rect">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1528618" y="3079093"/>
                  <a:ext cx="1021542" cy="923330"/>
                </a:xfrm>
                <a:prstGeom prst="rect">
                  <a:avLst/>
                </a:prstGeom>
                <a:noFill/>
              </p:spPr>
              <p:txBody>
                <a:bodyPr wrap="square" rtlCol="0">
                  <a:spAutoFit/>
                </a:bodyPr>
                <a:lstStyle/>
                <a:p>
                  <a:pPr algn="ctr"/>
                  <a:r>
                    <a:rPr lang="en-US" altLang="zh-CN" sz="5400" b="1" dirty="0">
                      <a:solidFill>
                        <a:schemeClr val="bg1"/>
                      </a:solidFill>
                      <a:cs typeface="+mn-ea"/>
                      <a:sym typeface="+mn-lt"/>
                    </a:rPr>
                    <a:t>01</a:t>
                  </a:r>
                  <a:endParaRPr lang="zh-CN" altLang="en-US" sz="5400" b="1" dirty="0">
                    <a:solidFill>
                      <a:schemeClr val="bg1"/>
                    </a:solidFill>
                    <a:cs typeface="+mn-ea"/>
                    <a:sym typeface="+mn-lt"/>
                  </a:endParaRPr>
                </a:p>
              </p:txBody>
            </p:sp>
            <p:sp>
              <p:nvSpPr>
                <p:cNvPr id="9" name="文本框 8"/>
                <p:cNvSpPr txBox="1"/>
                <p:nvPr/>
              </p:nvSpPr>
              <p:spPr>
                <a:xfrm>
                  <a:off x="3676766" y="3079093"/>
                  <a:ext cx="1041400" cy="923330"/>
                </a:xfrm>
                <a:prstGeom prst="rect">
                  <a:avLst/>
                </a:prstGeom>
                <a:noFill/>
              </p:spPr>
              <p:txBody>
                <a:bodyPr wrap="square" rtlCol="0">
                  <a:spAutoFit/>
                </a:bodyPr>
                <a:lstStyle/>
                <a:p>
                  <a:pPr algn="ctr"/>
                  <a:r>
                    <a:rPr lang="en-US" altLang="zh-CN" sz="5400" b="1" dirty="0">
                      <a:solidFill>
                        <a:schemeClr val="bg1"/>
                      </a:solidFill>
                      <a:cs typeface="+mn-ea"/>
                      <a:sym typeface="+mn-lt"/>
                    </a:rPr>
                    <a:t>02</a:t>
                  </a:r>
                  <a:endParaRPr lang="zh-CN" altLang="en-US" sz="5400" b="1" dirty="0">
                    <a:solidFill>
                      <a:schemeClr val="bg1"/>
                    </a:solidFill>
                    <a:cs typeface="+mn-ea"/>
                    <a:sym typeface="+mn-lt"/>
                  </a:endParaRPr>
                </a:p>
              </p:txBody>
            </p:sp>
            <p:sp>
              <p:nvSpPr>
                <p:cNvPr id="10" name="文本框 9"/>
                <p:cNvSpPr txBox="1"/>
                <p:nvPr/>
              </p:nvSpPr>
              <p:spPr>
                <a:xfrm>
                  <a:off x="434570" y="4961328"/>
                  <a:ext cx="3048001" cy="369332"/>
                </a:xfrm>
                <a:prstGeom prst="rect">
                  <a:avLst/>
                </a:prstGeom>
                <a:noFill/>
              </p:spPr>
              <p:txBody>
                <a:bodyPr wrap="square" rtlCol="0">
                  <a:spAutoFit/>
                </a:bodyPr>
                <a:lstStyle/>
                <a:p>
                  <a:pPr algn="ctr"/>
                  <a:r>
                    <a:rPr lang="en-US" altLang="zh-CN" b="1" dirty="0">
                      <a:cs typeface="+mn-ea"/>
                      <a:sym typeface="+mn-lt"/>
                    </a:rPr>
                    <a:t>ADD YOUR TITLE.</a:t>
                  </a:r>
                  <a:endParaRPr lang="zh-CN" altLang="en-US" b="1" dirty="0">
                    <a:cs typeface="+mn-ea"/>
                    <a:sym typeface="+mn-lt"/>
                  </a:endParaRPr>
                </a:p>
              </p:txBody>
            </p:sp>
            <p:sp>
              <p:nvSpPr>
                <p:cNvPr id="11" name="文本框 10"/>
                <p:cNvSpPr txBox="1"/>
                <p:nvPr/>
              </p:nvSpPr>
              <p:spPr>
                <a:xfrm>
                  <a:off x="2673465" y="4961328"/>
                  <a:ext cx="3048001" cy="369332"/>
                </a:xfrm>
                <a:prstGeom prst="rect">
                  <a:avLst/>
                </a:prstGeom>
                <a:noFill/>
              </p:spPr>
              <p:txBody>
                <a:bodyPr wrap="square" rtlCol="0">
                  <a:spAutoFit/>
                </a:bodyPr>
                <a:lstStyle/>
                <a:p>
                  <a:pPr algn="ctr"/>
                  <a:r>
                    <a:rPr lang="en-US" altLang="zh-CN" b="1" dirty="0">
                      <a:cs typeface="+mn-ea"/>
                      <a:sym typeface="+mn-lt"/>
                    </a:rPr>
                    <a:t>ADD YOUR TITLE.</a:t>
                  </a:r>
                  <a:endParaRPr lang="zh-CN" altLang="en-US" b="1" dirty="0">
                    <a:cs typeface="+mn-ea"/>
                    <a:sym typeface="+mn-lt"/>
                  </a:endParaRPr>
                </a:p>
              </p:txBody>
            </p:sp>
            <p:sp>
              <p:nvSpPr>
                <p:cNvPr id="12" name="Rectangle 42"/>
                <p:cNvSpPr/>
                <p:nvPr/>
              </p:nvSpPr>
              <p:spPr>
                <a:xfrm>
                  <a:off x="1059873" y="5506047"/>
                  <a:ext cx="1790930" cy="509161"/>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tx1">
                          <a:lumMod val="85000"/>
                          <a:lumOff val="15000"/>
                        </a:schemeClr>
                      </a:solidFill>
                      <a:cs typeface="+mn-ea"/>
                      <a:sym typeface="+mn-lt"/>
                    </a:rPr>
                    <a:t>点击此处更换文本，点击此处更换文本</a:t>
                  </a:r>
                  <a:r>
                    <a:rPr lang="en-US" altLang="zh-CN" sz="1400" kern="0" dirty="0">
                      <a:solidFill>
                        <a:schemeClr val="tx1">
                          <a:lumMod val="85000"/>
                          <a:lumOff val="15000"/>
                        </a:schemeClr>
                      </a:solidFill>
                      <a:cs typeface="+mn-ea"/>
                      <a:sym typeface="+mn-lt"/>
                    </a:rPr>
                    <a:t> </a:t>
                  </a:r>
                  <a:endParaRPr lang="en-US" sz="1400" kern="0" dirty="0">
                    <a:solidFill>
                      <a:schemeClr val="tx1">
                        <a:lumMod val="85000"/>
                        <a:lumOff val="15000"/>
                      </a:schemeClr>
                    </a:solidFill>
                    <a:cs typeface="+mn-ea"/>
                    <a:sym typeface="+mn-lt"/>
                  </a:endParaRPr>
                </a:p>
              </p:txBody>
            </p:sp>
            <p:sp>
              <p:nvSpPr>
                <p:cNvPr id="13" name="Rectangle 42"/>
                <p:cNvSpPr/>
                <p:nvPr/>
              </p:nvSpPr>
              <p:spPr>
                <a:xfrm>
                  <a:off x="3302000" y="5506047"/>
                  <a:ext cx="1790930" cy="509161"/>
                </a:xfrm>
                <a:prstGeom prst="rect">
                  <a:avLst/>
                </a:prstGeom>
                <a:noFill/>
                <a:ln w="12700" cap="flat" cmpd="sng" algn="ctr">
                  <a:noFill/>
                  <a:prstDash val="solid"/>
                </a:ln>
                <a:effectLst/>
              </p:spPr>
              <p:txBody>
                <a:bodyPr lIns="91440" tIns="0" rIns="91440" bIns="0" rtlCol="0" anchor="t"/>
                <a:lstStyle/>
                <a:p>
                  <a:pPr algn="ctr">
                    <a:defRPr/>
                  </a:pPr>
                  <a:r>
                    <a:rPr lang="zh-CN" altLang="en-US" sz="1400" kern="0" dirty="0">
                      <a:solidFill>
                        <a:schemeClr val="tx1">
                          <a:lumMod val="85000"/>
                          <a:lumOff val="15000"/>
                        </a:schemeClr>
                      </a:solidFill>
                      <a:cs typeface="+mn-ea"/>
                      <a:sym typeface="+mn-lt"/>
                    </a:rPr>
                    <a:t>点击此处更换文本，点击此处更换文本</a:t>
                  </a:r>
                  <a:r>
                    <a:rPr lang="en-US" altLang="zh-CN" sz="1400" kern="0" dirty="0">
                      <a:solidFill>
                        <a:schemeClr val="tx1">
                          <a:lumMod val="85000"/>
                          <a:lumOff val="15000"/>
                        </a:schemeClr>
                      </a:solidFill>
                      <a:cs typeface="+mn-ea"/>
                      <a:sym typeface="+mn-lt"/>
                    </a:rPr>
                    <a:t> </a:t>
                  </a:r>
                  <a:endParaRPr lang="en-US" sz="1400" kern="0" dirty="0">
                    <a:solidFill>
                      <a:schemeClr val="tx1">
                        <a:lumMod val="85000"/>
                        <a:lumOff val="15000"/>
                      </a:schemeClr>
                    </a:solidFill>
                    <a:cs typeface="+mn-ea"/>
                    <a:sym typeface="+mn-lt"/>
                  </a:endParaRPr>
                </a:p>
              </p:txBody>
            </p:sp>
          </p:grpSp>
          <p:sp>
            <p:nvSpPr>
              <p:cNvPr id="6" name="矩形 5"/>
              <p:cNvSpPr/>
              <p:nvPr/>
            </p:nvSpPr>
            <p:spPr>
              <a:xfrm>
                <a:off x="0" y="1847273"/>
                <a:ext cx="12192000" cy="154027"/>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4" name="图片 3" descr="C:\Users\Administrator\Desktop\6edc3294463f65ba64235cbd78d9d5f2.png6edc3294463f65ba64235cbd78d9d5f2"/>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7042785" y="921443"/>
              <a:ext cx="4578350" cy="4659630"/>
            </a:xfrm>
            <a:prstGeom prst="rect">
              <a:avLst/>
            </a:prstGeom>
          </p:spPr>
        </p:pic>
      </p:grpSp>
      <p:sp>
        <p:nvSpPr>
          <p:cNvPr id="14" name="TextBox 38">
            <a:extLst>
              <a:ext uri="{FF2B5EF4-FFF2-40B4-BE49-F238E27FC236}">
                <a16:creationId xmlns:a16="http://schemas.microsoft.com/office/drawing/2014/main" id="{DEC31735-D19A-488A-9337-6D70233D8C9D}"/>
              </a:ext>
            </a:extLst>
          </p:cNvPr>
          <p:cNvSpPr>
            <a:spLocks noChangeArrowheads="1"/>
          </p:cNvSpPr>
          <p:nvPr/>
        </p:nvSpPr>
        <p:spPr bwMode="auto">
          <a:xfrm>
            <a:off x="1510742" y="244523"/>
            <a:ext cx="9170275" cy="582295"/>
          </a:xfrm>
          <a:prstGeom prst="rect">
            <a:avLst/>
          </a:prstGeom>
          <a:noFill/>
          <a:ln>
            <a:noFill/>
          </a:ln>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913765" fontAlgn="auto">
              <a:spcAft>
                <a:spcPts val="0"/>
              </a:spcAft>
              <a:buFont typeface="Arial" panose="020B0604020202020204" pitchFamily="34" charset="0"/>
              <a:buNone/>
              <a:defRPr/>
            </a:pPr>
            <a:r>
              <a:rPr lang="en-US" altLang="zh-CN" spc="150" dirty="0">
                <a:solidFill>
                  <a:srgbClr val="41A73D"/>
                </a:solidFill>
                <a:latin typeface="+mn-lt"/>
                <a:ea typeface="+mn-ea"/>
                <a:cs typeface="+mn-ea"/>
                <a:sym typeface="+mn-lt"/>
              </a:rPr>
              <a:t>·  </a:t>
            </a:r>
            <a:r>
              <a:rPr lang="zh-CN" altLang="en-US" spc="150" dirty="0">
                <a:solidFill>
                  <a:srgbClr val="41A73D"/>
                </a:solidFill>
                <a:latin typeface="+mn-lt"/>
                <a:ea typeface="+mn-ea"/>
                <a:cs typeface="+mn-ea"/>
                <a:sym typeface="+mn-lt"/>
              </a:rPr>
              <a:t>第壹部分  </a:t>
            </a:r>
            <a:r>
              <a:rPr lang="en-US" altLang="zh-CN" spc="150" dirty="0">
                <a:solidFill>
                  <a:srgbClr val="8FC320"/>
                </a:solidFill>
                <a:latin typeface="+mn-lt"/>
                <a:ea typeface="+mn-ea"/>
                <a:cs typeface="+mn-ea"/>
                <a:sym typeface="+mn-lt"/>
              </a:rPr>
              <a:t>·</a:t>
            </a:r>
          </a:p>
        </p:txBody>
      </p:sp>
      <p:pic>
        <p:nvPicPr>
          <p:cNvPr id="15" name="图片 14" descr="1">
            <a:extLst>
              <a:ext uri="{FF2B5EF4-FFF2-40B4-BE49-F238E27FC236}">
                <a16:creationId xmlns:a16="http://schemas.microsoft.com/office/drawing/2014/main" id="{9E05FEDF-7BA6-4C8E-B251-8B200B1D893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91470" y="-314960"/>
            <a:ext cx="1381760" cy="1917700"/>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0160" y="2022320"/>
            <a:ext cx="12191304" cy="4507248"/>
            <a:chOff x="10160" y="2022320"/>
            <a:chExt cx="12191304" cy="4507248"/>
          </a:xfrm>
        </p:grpSpPr>
        <p:grpSp>
          <p:nvGrpSpPr>
            <p:cNvPr id="20" name="a82e1fbf-1d08-419e-aa5b-773e4ccb3fbe"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10160" y="2022320"/>
              <a:ext cx="12191304" cy="4507248"/>
              <a:chOff x="0" y="1717520"/>
              <a:chExt cx="12191304" cy="4507248"/>
            </a:xfrm>
          </p:grpSpPr>
          <p:sp useBgFill="1">
            <p:nvSpPr>
              <p:cNvPr id="22" name="iṩļíḑê"/>
              <p:cNvSpPr/>
              <p:nvPr/>
            </p:nvSpPr>
            <p:spPr>
              <a:xfrm>
                <a:off x="0" y="1717520"/>
                <a:ext cx="12191304" cy="2000467"/>
              </a:xfrm>
              <a:prstGeom prst="rect">
                <a:avLst/>
              </a:prstGeom>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defPPr>
                <a:lvl1pPr marL="0" algn="l" defTabSz="913765" rtl="0" eaLnBrk="1" latinLnBrk="0" hangingPunct="1">
                  <a:defRPr sz="1800" kern="1200">
                    <a:solidFill>
                      <a:schemeClr val="lt1"/>
                    </a:solidFill>
                  </a:defRPr>
                </a:lvl1pPr>
                <a:lvl2pPr marL="457200" algn="l" defTabSz="913765" rtl="0" eaLnBrk="1" latinLnBrk="0" hangingPunct="1">
                  <a:defRPr sz="1800" kern="1200">
                    <a:solidFill>
                      <a:schemeClr val="lt1"/>
                    </a:solidFill>
                  </a:defRPr>
                </a:lvl2pPr>
                <a:lvl3pPr marL="914400" algn="l" defTabSz="913765" rtl="0" eaLnBrk="1" latinLnBrk="0" hangingPunct="1">
                  <a:defRPr sz="1800" kern="1200">
                    <a:solidFill>
                      <a:schemeClr val="lt1"/>
                    </a:solidFill>
                  </a:defRPr>
                </a:lvl3pPr>
                <a:lvl4pPr marL="1371600" algn="l" defTabSz="913765" rtl="0" eaLnBrk="1" latinLnBrk="0" hangingPunct="1">
                  <a:defRPr sz="1800" kern="1200">
                    <a:solidFill>
                      <a:schemeClr val="lt1"/>
                    </a:solidFill>
                  </a:defRPr>
                </a:lvl4pPr>
                <a:lvl5pPr marL="1828800" algn="l" defTabSz="913765" rtl="0" eaLnBrk="1" latinLnBrk="0" hangingPunct="1">
                  <a:defRPr sz="1800" kern="1200">
                    <a:solidFill>
                      <a:schemeClr val="lt1"/>
                    </a:solidFill>
                  </a:defRPr>
                </a:lvl5pPr>
                <a:lvl6pPr marL="2286000" algn="l" defTabSz="913765" rtl="0" eaLnBrk="1" latinLnBrk="0" hangingPunct="1">
                  <a:defRPr sz="1800" kern="1200">
                    <a:solidFill>
                      <a:schemeClr val="lt1"/>
                    </a:solidFill>
                  </a:defRPr>
                </a:lvl6pPr>
                <a:lvl7pPr marL="2743200" algn="l" defTabSz="913765" rtl="0" eaLnBrk="1" latinLnBrk="0" hangingPunct="1">
                  <a:defRPr sz="1800" kern="1200">
                    <a:solidFill>
                      <a:schemeClr val="lt1"/>
                    </a:solidFill>
                  </a:defRPr>
                </a:lvl7pPr>
                <a:lvl8pPr marL="3200400" algn="l" defTabSz="913765" rtl="0" eaLnBrk="1" latinLnBrk="0" hangingPunct="1">
                  <a:defRPr sz="1800" kern="1200">
                    <a:solidFill>
                      <a:schemeClr val="lt1"/>
                    </a:solidFill>
                  </a:defRPr>
                </a:lvl8pPr>
                <a:lvl9pPr marL="3657600" algn="l" defTabSz="913765" rtl="0" eaLnBrk="1" latinLnBrk="0" hangingPunct="1">
                  <a:defRPr sz="1800" kern="1200">
                    <a:solidFill>
                      <a:schemeClr val="lt1"/>
                    </a:solidFill>
                  </a:defRPr>
                </a:lvl9pPr>
              </a:lstStyle>
              <a:p>
                <a:pPr algn="ctr"/>
                <a:endParaRPr lang="zh-CN" altLang="en-US" dirty="0">
                  <a:solidFill>
                    <a:schemeClr val="tx1">
                      <a:lumMod val="65000"/>
                      <a:lumOff val="35000"/>
                    </a:schemeClr>
                  </a:solidFill>
                  <a:cs typeface="+mn-ea"/>
                  <a:sym typeface="+mn-lt"/>
                </a:endParaRPr>
              </a:p>
            </p:txBody>
          </p:sp>
          <p:sp>
            <p:nvSpPr>
              <p:cNvPr id="23" name="iṩ1iḋè"/>
              <p:cNvSpPr/>
              <p:nvPr/>
            </p:nvSpPr>
            <p:spPr>
              <a:xfrm>
                <a:off x="1055440" y="1943512"/>
                <a:ext cx="1680474" cy="672131"/>
              </a:xfrm>
              <a:prstGeom prst="rect">
                <a:avLst/>
              </a:prstGeom>
            </p:spPr>
            <p:txBody>
              <a:bodyPr wrap="square" lIns="0" tIns="0" rIns="0" bIns="0">
                <a:normAutofit/>
              </a:bodyPr>
              <a:lstStyle/>
              <a:p>
                <a:endParaRPr lang="en-US" altLang="zh-CN" sz="3600" dirty="0">
                  <a:solidFill>
                    <a:schemeClr val="tx1">
                      <a:lumMod val="65000"/>
                      <a:lumOff val="35000"/>
                    </a:schemeClr>
                  </a:solidFill>
                  <a:effectLst/>
                  <a:cs typeface="+mn-ea"/>
                  <a:sym typeface="+mn-lt"/>
                </a:endParaRPr>
              </a:p>
            </p:txBody>
          </p:sp>
          <p:grpSp>
            <p:nvGrpSpPr>
              <p:cNvPr id="24" name="îṥľïdè"/>
              <p:cNvGrpSpPr/>
              <p:nvPr/>
            </p:nvGrpSpPr>
            <p:grpSpPr>
              <a:xfrm>
                <a:off x="1016757" y="4104000"/>
                <a:ext cx="3357169" cy="2120768"/>
                <a:chOff x="938159" y="3564001"/>
                <a:chExt cx="3096344" cy="2120768"/>
              </a:xfrm>
            </p:grpSpPr>
            <p:sp>
              <p:nvSpPr>
                <p:cNvPr id="33" name="îş1ïḍê"/>
                <p:cNvSpPr txBox="1"/>
                <p:nvPr/>
              </p:nvSpPr>
              <p:spPr>
                <a:xfrm>
                  <a:off x="938160" y="4157740"/>
                  <a:ext cx="2360703" cy="1527029"/>
                </a:xfrm>
                <a:prstGeom prst="rect">
                  <a:avLst/>
                </a:prstGeom>
                <a:noFill/>
              </p:spPr>
              <p:txBody>
                <a:bodyPr wrap="square" lIns="90000" tIns="46800" rIns="90000" bIns="46800" rtlCol="0">
                  <a:noAutofit/>
                </a:bodyPr>
                <a:lstStyle/>
                <a:p>
                  <a:pPr>
                    <a:lnSpc>
                      <a:spcPct val="200000"/>
                    </a:lnSpc>
                  </a:pPr>
                  <a:r>
                    <a:rPr lang="zh-CN" altLang="en-US" sz="1200" dirty="0">
                      <a:solidFill>
                        <a:schemeClr val="tx1">
                          <a:lumMod val="65000"/>
                          <a:lumOff val="35000"/>
                        </a:schemeClr>
                      </a:solidFill>
                      <a:cs typeface="+mn-ea"/>
                      <a:sym typeface="+mn-lt"/>
                    </a:rPr>
                    <a:t>点击此处更换文本，点击此处更换文本 ，点击此处更换文本，点击更换文本，点击更换文本。</a:t>
                  </a:r>
                </a:p>
              </p:txBody>
            </p:sp>
            <p:sp>
              <p:nvSpPr>
                <p:cNvPr id="34" name="îṣļîde"/>
                <p:cNvSpPr txBox="1"/>
                <p:nvPr/>
              </p:nvSpPr>
              <p:spPr>
                <a:xfrm>
                  <a:off x="938159" y="3564001"/>
                  <a:ext cx="3096344" cy="471820"/>
                </a:xfrm>
                <a:prstGeom prst="rect">
                  <a:avLst/>
                </a:prstGeom>
                <a:noFill/>
              </p:spPr>
              <p:txBody>
                <a:bodyPr wrap="square" rtlCol="0" anchor="ctr">
                  <a:normAutofit/>
                </a:bodyPr>
                <a:lstStyle/>
                <a:p>
                  <a:r>
                    <a:rPr lang="zh-CN" altLang="en-US" sz="2000" spc="600" dirty="0">
                      <a:solidFill>
                        <a:schemeClr val="tx1">
                          <a:lumMod val="65000"/>
                          <a:lumOff val="35000"/>
                        </a:schemeClr>
                      </a:solidFill>
                      <a:cs typeface="+mn-ea"/>
                      <a:sym typeface="+mn-lt"/>
                    </a:rPr>
                    <a:t>端午</a:t>
                  </a:r>
                </a:p>
              </p:txBody>
            </p:sp>
          </p:grpSp>
          <p:grpSp>
            <p:nvGrpSpPr>
              <p:cNvPr id="25" name="iṩļïďê"/>
              <p:cNvGrpSpPr/>
              <p:nvPr/>
            </p:nvGrpSpPr>
            <p:grpSpPr>
              <a:xfrm>
                <a:off x="4809404" y="4104000"/>
                <a:ext cx="3357169" cy="2120768"/>
                <a:chOff x="938159" y="3564001"/>
                <a:chExt cx="3096344" cy="2120768"/>
              </a:xfrm>
            </p:grpSpPr>
            <p:sp>
              <p:nvSpPr>
                <p:cNvPr id="31" name="işliḑe"/>
                <p:cNvSpPr txBox="1"/>
                <p:nvPr/>
              </p:nvSpPr>
              <p:spPr>
                <a:xfrm>
                  <a:off x="938160" y="4157740"/>
                  <a:ext cx="2360703" cy="1527029"/>
                </a:xfrm>
                <a:prstGeom prst="rect">
                  <a:avLst/>
                </a:prstGeom>
                <a:noFill/>
              </p:spPr>
              <p:txBody>
                <a:bodyPr wrap="square" lIns="90000" tIns="46800" rIns="90000" bIns="46800" rtlCol="0">
                  <a:noAutofit/>
                </a:bodyPr>
                <a:lstStyle/>
                <a:p>
                  <a:pPr>
                    <a:lnSpc>
                      <a:spcPct val="200000"/>
                    </a:lnSpc>
                  </a:pPr>
                  <a:r>
                    <a:rPr lang="zh-CN" altLang="en-US" sz="1200" dirty="0">
                      <a:solidFill>
                        <a:schemeClr val="tx1">
                          <a:lumMod val="65000"/>
                          <a:lumOff val="35000"/>
                        </a:schemeClr>
                      </a:solidFill>
                      <a:cs typeface="+mn-ea"/>
                      <a:sym typeface="+mn-lt"/>
                    </a:rPr>
                    <a:t>点击此处更换文本，点击此处更换文本 ，点击此处更换文本，点击更换文本，点击更换文本。</a:t>
                  </a:r>
                </a:p>
              </p:txBody>
            </p:sp>
            <p:sp>
              <p:nvSpPr>
                <p:cNvPr id="32" name="iSḷíďè"/>
                <p:cNvSpPr txBox="1"/>
                <p:nvPr/>
              </p:nvSpPr>
              <p:spPr>
                <a:xfrm>
                  <a:off x="938159" y="3564001"/>
                  <a:ext cx="3096344" cy="471820"/>
                </a:xfrm>
                <a:prstGeom prst="rect">
                  <a:avLst/>
                </a:prstGeom>
                <a:noFill/>
              </p:spPr>
              <p:txBody>
                <a:bodyPr wrap="square" rtlCol="0" anchor="ctr">
                  <a:normAutofit/>
                </a:bodyPr>
                <a:lstStyle/>
                <a:p>
                  <a:r>
                    <a:rPr lang="zh-CN" altLang="en-US" sz="2000" spc="600" dirty="0">
                      <a:solidFill>
                        <a:schemeClr val="tx1">
                          <a:lumMod val="65000"/>
                          <a:lumOff val="35000"/>
                        </a:schemeClr>
                      </a:solidFill>
                      <a:cs typeface="+mn-ea"/>
                      <a:sym typeface="+mn-lt"/>
                    </a:rPr>
                    <a:t>端午</a:t>
                  </a:r>
                </a:p>
              </p:txBody>
            </p:sp>
          </p:grpSp>
          <p:grpSp>
            <p:nvGrpSpPr>
              <p:cNvPr id="26" name="ïṡ1îḑé"/>
              <p:cNvGrpSpPr/>
              <p:nvPr/>
            </p:nvGrpSpPr>
            <p:grpSpPr>
              <a:xfrm>
                <a:off x="8602050" y="4104000"/>
                <a:ext cx="3357169" cy="2120768"/>
                <a:chOff x="938159" y="3564001"/>
                <a:chExt cx="3096344" cy="2120768"/>
              </a:xfrm>
            </p:grpSpPr>
            <p:sp>
              <p:nvSpPr>
                <p:cNvPr id="29" name="íṧliḓè"/>
                <p:cNvSpPr txBox="1"/>
                <p:nvPr/>
              </p:nvSpPr>
              <p:spPr>
                <a:xfrm>
                  <a:off x="938160" y="4157740"/>
                  <a:ext cx="2360703" cy="1527029"/>
                </a:xfrm>
                <a:prstGeom prst="rect">
                  <a:avLst/>
                </a:prstGeom>
                <a:noFill/>
              </p:spPr>
              <p:txBody>
                <a:bodyPr wrap="square" lIns="90000" tIns="46800" rIns="90000" bIns="46800" rtlCol="0">
                  <a:noAutofit/>
                </a:bodyPr>
                <a:lstStyle/>
                <a:p>
                  <a:pPr>
                    <a:lnSpc>
                      <a:spcPct val="200000"/>
                    </a:lnSpc>
                  </a:pPr>
                  <a:r>
                    <a:rPr lang="zh-CN" altLang="en-US" sz="1200" dirty="0">
                      <a:solidFill>
                        <a:schemeClr val="tx1">
                          <a:lumMod val="65000"/>
                          <a:lumOff val="35000"/>
                        </a:schemeClr>
                      </a:solidFill>
                      <a:cs typeface="+mn-ea"/>
                      <a:sym typeface="+mn-lt"/>
                    </a:rPr>
                    <a:t>点击此处更换文本，点击此处更换文本 ，点击此处更换文本，点击更换文本，点击更换文本。</a:t>
                  </a:r>
                </a:p>
              </p:txBody>
            </p:sp>
            <p:sp>
              <p:nvSpPr>
                <p:cNvPr id="30" name="ïṧ1íďé"/>
                <p:cNvSpPr txBox="1"/>
                <p:nvPr/>
              </p:nvSpPr>
              <p:spPr>
                <a:xfrm>
                  <a:off x="938159" y="3564001"/>
                  <a:ext cx="3096344" cy="471820"/>
                </a:xfrm>
                <a:prstGeom prst="rect">
                  <a:avLst/>
                </a:prstGeom>
                <a:noFill/>
              </p:spPr>
              <p:txBody>
                <a:bodyPr wrap="square" rtlCol="0" anchor="ctr">
                  <a:normAutofit/>
                </a:bodyPr>
                <a:lstStyle/>
                <a:p>
                  <a:r>
                    <a:rPr lang="zh-CN" altLang="en-US" sz="2000" spc="600" dirty="0">
                      <a:solidFill>
                        <a:schemeClr val="tx1">
                          <a:lumMod val="65000"/>
                          <a:lumOff val="35000"/>
                        </a:schemeClr>
                      </a:solidFill>
                      <a:cs typeface="+mn-ea"/>
                      <a:sym typeface="+mn-lt"/>
                    </a:rPr>
                    <a:t>端午</a:t>
                  </a:r>
                </a:p>
              </p:txBody>
            </p:sp>
          </p:grpSp>
          <p:cxnSp>
            <p:nvCxnSpPr>
              <p:cNvPr id="27" name="直接连接符 26"/>
              <p:cNvCxnSpPr/>
              <p:nvPr/>
            </p:nvCxnSpPr>
            <p:spPr>
              <a:xfrm>
                <a:off x="4571760" y="4014000"/>
                <a:ext cx="0" cy="175500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366520" y="4014000"/>
                <a:ext cx="0" cy="175500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cxnSp>
          <p:nvCxnSpPr>
            <p:cNvPr id="21" name="直接连接符 20"/>
            <p:cNvCxnSpPr/>
            <p:nvPr/>
          </p:nvCxnSpPr>
          <p:spPr>
            <a:xfrm>
              <a:off x="726246" y="4318800"/>
              <a:ext cx="0" cy="175500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pic>
        <p:nvPicPr>
          <p:cNvPr id="2" name="图片 1" descr="f1aa5b8ed48b976e3392f20817f18cf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60" y="-339090"/>
            <a:ext cx="12181840" cy="4440555"/>
          </a:xfrm>
          <a:prstGeom prst="rect">
            <a:avLst/>
          </a:prstGeom>
        </p:spPr>
      </p:pic>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1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图层 21 副本 3"/>
          <p:cNvPicPr>
            <a:picLocks noChangeAspect="1"/>
          </p:cNvPicPr>
          <p:nvPr/>
        </p:nvPicPr>
        <p:blipFill>
          <a:blip r:embed="rId5"/>
          <a:stretch>
            <a:fillRect/>
          </a:stretch>
        </p:blipFill>
        <p:spPr>
          <a:xfrm>
            <a:off x="9711690" y="1049020"/>
            <a:ext cx="2466975" cy="5857240"/>
          </a:xfrm>
          <a:prstGeom prst="rect">
            <a:avLst/>
          </a:prstGeom>
        </p:spPr>
      </p:pic>
      <p:pic>
        <p:nvPicPr>
          <p:cNvPr id="11" name="图片 10" descr="图层 21 副本 6"/>
          <p:cNvPicPr>
            <a:picLocks noChangeAspect="1"/>
          </p:cNvPicPr>
          <p:nvPr/>
        </p:nvPicPr>
        <p:blipFill>
          <a:blip r:embed="rId6"/>
          <a:stretch>
            <a:fillRect/>
          </a:stretch>
        </p:blipFill>
        <p:spPr>
          <a:xfrm>
            <a:off x="5715" y="866775"/>
            <a:ext cx="2505075" cy="5866765"/>
          </a:xfrm>
          <a:prstGeom prst="rect">
            <a:avLst/>
          </a:prstGeom>
        </p:spPr>
      </p:pic>
      <p:pic>
        <p:nvPicPr>
          <p:cNvPr id="12" name="图片 11" descr="图层 24"/>
          <p:cNvPicPr>
            <a:picLocks noChangeAspect="1"/>
          </p:cNvPicPr>
          <p:nvPr/>
        </p:nvPicPr>
        <p:blipFill>
          <a:blip r:embed="rId7"/>
          <a:stretch>
            <a:fillRect/>
          </a:stretch>
        </p:blipFill>
        <p:spPr>
          <a:xfrm>
            <a:off x="4465320" y="1525905"/>
            <a:ext cx="2942590" cy="2647315"/>
          </a:xfrm>
          <a:prstGeom prst="rect">
            <a:avLst/>
          </a:prstGeom>
        </p:spPr>
      </p:pic>
      <p:sp>
        <p:nvSpPr>
          <p:cNvPr id="13" name="文本框 12"/>
          <p:cNvSpPr txBox="1"/>
          <p:nvPr/>
        </p:nvSpPr>
        <p:spPr>
          <a:xfrm>
            <a:off x="5622068" y="2157725"/>
            <a:ext cx="628650" cy="1383665"/>
          </a:xfrm>
          <a:prstGeom prst="rect">
            <a:avLst/>
          </a:prstGeom>
          <a:noFill/>
        </p:spPr>
        <p:txBody>
          <a:bodyPr wrap="square" rtlCol="0">
            <a:spAutoFit/>
          </a:bodyPr>
          <a:lstStyle/>
          <a:p>
            <a:pPr algn="l"/>
            <a:r>
              <a:rPr lang="zh-CN" altLang="en-US" sz="2800" b="1" dirty="0">
                <a:solidFill>
                  <a:schemeClr val="tx1">
                    <a:lumMod val="85000"/>
                    <a:lumOff val="15000"/>
                  </a:schemeClr>
                </a:solidFill>
                <a:cs typeface="+mn-ea"/>
                <a:sym typeface="+mn-lt"/>
              </a:rPr>
              <a:t>第贰章</a:t>
            </a:r>
          </a:p>
        </p:txBody>
      </p:sp>
      <p:sp>
        <p:nvSpPr>
          <p:cNvPr id="14" name="文本框 13"/>
          <p:cNvSpPr txBox="1"/>
          <p:nvPr/>
        </p:nvSpPr>
        <p:spPr>
          <a:xfrm>
            <a:off x="4614120" y="5042139"/>
            <a:ext cx="3164840" cy="993775"/>
          </a:xfrm>
          <a:prstGeom prst="rect">
            <a:avLst/>
          </a:prstGeom>
          <a:noFill/>
        </p:spPr>
        <p:txBody>
          <a:bodyPr wrap="none" rtlCol="0">
            <a:spAutoFit/>
          </a:bodyPr>
          <a:lstStyle/>
          <a:p>
            <a:pPr algn="ctr"/>
            <a:r>
              <a:rPr lang="zh-CN" altLang="en-US" sz="5865">
                <a:solidFill>
                  <a:srgbClr val="2A7C34"/>
                </a:solidFill>
                <a:cs typeface="+mn-ea"/>
                <a:sym typeface="+mn-lt"/>
              </a:rPr>
              <a:t>输入标题</a:t>
            </a:r>
          </a:p>
        </p:txBody>
      </p:sp>
      <p:cxnSp>
        <p:nvCxnSpPr>
          <p:cNvPr id="15" name="直接连接符 14"/>
          <p:cNvCxnSpPr/>
          <p:nvPr/>
        </p:nvCxnSpPr>
        <p:spPr>
          <a:xfrm>
            <a:off x="5339080" y="4599305"/>
            <a:ext cx="1513840" cy="2540"/>
          </a:xfrm>
          <a:prstGeom prst="line">
            <a:avLst/>
          </a:prstGeom>
          <a:ln w="19050">
            <a:solidFill>
              <a:srgbClr val="8FC320"/>
            </a:solidFill>
          </a:ln>
        </p:spPr>
        <p:style>
          <a:lnRef idx="1">
            <a:schemeClr val="accent1"/>
          </a:lnRef>
          <a:fillRef idx="0">
            <a:schemeClr val="accent1"/>
          </a:fillRef>
          <a:effectRef idx="0">
            <a:schemeClr val="accent1"/>
          </a:effectRef>
          <a:fontRef idx="minor">
            <a:schemeClr val="tx1"/>
          </a:fontRef>
        </p:style>
      </p:cxnSp>
    </p:spTree>
    <p:custDataLst>
      <p:tags r:id="rId2"/>
    </p:custData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childTnLst>
                          </p:cTn>
                        </p:par>
                        <p:par>
                          <p:cTn id="15" fill="hold">
                            <p:stCondLst>
                              <p:cond delay="500"/>
                            </p:stCondLst>
                            <p:childTnLst>
                              <p:par>
                                <p:cTn id="16" presetID="50" presetClass="entr" presetSubtype="0" decel="10000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1000" fill="hold"/>
                                        <p:tgtEl>
                                          <p:spTgt spid="14"/>
                                        </p:tgtEl>
                                        <p:attrNameLst>
                                          <p:attrName>ppt_w</p:attrName>
                                        </p:attrNameLst>
                                      </p:cBhvr>
                                      <p:tavLst>
                                        <p:tav tm="0">
                                          <p:val>
                                            <p:strVal val="#ppt_w+.3"/>
                                          </p:val>
                                        </p:tav>
                                        <p:tav tm="100000">
                                          <p:val>
                                            <p:strVal val="#ppt_w"/>
                                          </p:val>
                                        </p:tav>
                                      </p:tavLst>
                                    </p:anim>
                                    <p:anim calcmode="lin" valueType="num">
                                      <p:cBhvr>
                                        <p:cTn id="19" dur="1000" fill="hold"/>
                                        <p:tgtEl>
                                          <p:spTgt spid="14"/>
                                        </p:tgtEl>
                                        <p:attrNameLst>
                                          <p:attrName>ppt_h</p:attrName>
                                        </p:attrNameLst>
                                      </p:cBhvr>
                                      <p:tavLst>
                                        <p:tav tm="0">
                                          <p:val>
                                            <p:strVal val="#ppt_h"/>
                                          </p:val>
                                        </p:tav>
                                        <p:tav tm="100000">
                                          <p:val>
                                            <p:strVal val="#ppt_h"/>
                                          </p:val>
                                        </p:tav>
                                      </p:tavLst>
                                    </p:anim>
                                    <p:animEffect transition="in" filter="fade">
                                      <p:cBhvr>
                                        <p:cTn id="20" dur="1000"/>
                                        <p:tgtEl>
                                          <p:spTgt spid="14"/>
                                        </p:tgtEl>
                                      </p:cBhvr>
                                    </p:animEffect>
                                  </p:childTnLst>
                                </p:cTn>
                              </p:par>
                              <p:par>
                                <p:cTn id="21" presetID="50" presetClass="entr" presetSubtype="0" decel="10000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0" fill="hold"/>
                                        <p:tgtEl>
                                          <p:spTgt spid="15"/>
                                        </p:tgtEl>
                                        <p:attrNameLst>
                                          <p:attrName>ppt_w</p:attrName>
                                        </p:attrNameLst>
                                      </p:cBhvr>
                                      <p:tavLst>
                                        <p:tav tm="0">
                                          <p:val>
                                            <p:strVal val="#ppt_w+.3"/>
                                          </p:val>
                                        </p:tav>
                                        <p:tav tm="100000">
                                          <p:val>
                                            <p:strVal val="#ppt_w"/>
                                          </p:val>
                                        </p:tav>
                                      </p:tavLst>
                                    </p:anim>
                                    <p:anim calcmode="lin" valueType="num">
                                      <p:cBhvr>
                                        <p:cTn id="24" dur="1000" fill="hold"/>
                                        <p:tgtEl>
                                          <p:spTgt spid="15"/>
                                        </p:tgtEl>
                                        <p:attrNameLst>
                                          <p:attrName>ppt_h</p:attrName>
                                        </p:attrNameLst>
                                      </p:cBhvr>
                                      <p:tavLst>
                                        <p:tav tm="0">
                                          <p:val>
                                            <p:strVal val="#ppt_h"/>
                                          </p:val>
                                        </p:tav>
                                        <p:tav tm="100000">
                                          <p:val>
                                            <p:strVal val="#ppt_h"/>
                                          </p:val>
                                        </p:tav>
                                      </p:tavLst>
                                    </p:anim>
                                    <p:animEffect transition="in" filter="fade">
                                      <p:cBhvr>
                                        <p:cTn id="2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浓情端午节日培训课件ppt模板"/>
</p:tagLst>
</file>

<file path=ppt/tags/tag10.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11.xml><?xml version="1.0" encoding="utf-8"?>
<p:tagLst xmlns:a="http://schemas.openxmlformats.org/drawingml/2006/main" xmlns:r="http://schemas.openxmlformats.org/officeDocument/2006/relationships" xmlns:p="http://schemas.openxmlformats.org/presentationml/2006/main">
  <p:tag name="ISLIDE.DIAGRAM" val="a82e1fbf-1d08-419e-aa5b-773e4ccb3fbe"/>
</p:tagLst>
</file>

<file path=ppt/tags/tag12.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13.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14.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15.xml><?xml version="1.0" encoding="utf-8"?>
<p:tagLst xmlns:a="http://schemas.openxmlformats.org/drawingml/2006/main" xmlns:r="http://schemas.openxmlformats.org/officeDocument/2006/relationships" xmlns:p="http://schemas.openxmlformats.org/presentationml/2006/main">
  <p:tag name="ISLIDE.DIAGRAM" val="a82e1fbf-1d08-419e-aa5b-773e4ccb3fbe"/>
</p:tagLst>
</file>

<file path=ppt/tags/tag16.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4553"/>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4553"/>
</p:tagLst>
</file>

<file path=ppt/tags/tag4.xml><?xml version="1.0" encoding="utf-8"?>
<p:tagLst xmlns:a="http://schemas.openxmlformats.org/drawingml/2006/main" xmlns:r="http://schemas.openxmlformats.org/officeDocument/2006/relationships"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
</p:tagLst>
</file>

<file path=ppt/tags/tag5.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6.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7.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8.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ags/tag9.xml><?xml version="1.0" encoding="utf-8"?>
<p:tagLst xmlns:a="http://schemas.openxmlformats.org/drawingml/2006/main" xmlns:r="http://schemas.openxmlformats.org/officeDocument/2006/relationships" xmlns:p="http://schemas.openxmlformats.org/presentationml/2006/main">
  <p:tag name="KSO_WM_SLIDE_SUBTYPE" val="pureTxt"/>
  <p:tag name="KSO_WM_TEMPLATE_TOPIC_DEFAULT" val="1"/>
  <p:tag name="KSO_WM_TEMPLATE_JOB_ID" val="2"/>
  <p:tag name="KSO_WM_TEMPLATE_SCENE_ID" val="1"/>
  <p:tag name="KSO_WM_TEMPLATE_OUTLINE_ID" val="15"/>
  <p:tag name="KSO_WM_TEMPLATE_TOPIC_ID" val="2869567"/>
  <p:tag name="KSO_WM_SLIDE_SIZE" val="828*343"/>
  <p:tag name="KSO_WM_SLIDE_POSITION" val="66*144"/>
  <p:tag name="KSO_WM_BEAUTIFY_FLAG" val="#wm#"/>
  <p:tag name="KSO_WM_SLIDE_TYPE" val="title"/>
  <p:tag name="KSO_WM_SLIDE_LAYOUT_CNT" val="1_1"/>
  <p:tag name="KSO_WM_SLIDE_LAYOUT" val="a_b"/>
  <p:tag name="KSO_WM_SLIDE_ITEM_CNT" val="2"/>
  <p:tag name="KSO_WM_SLIDE_INDEX" val="1"/>
  <p:tag name="KSO_WM_SLIDE_ID" val="custom20184553_1"/>
  <p:tag name="KSO_WM_TAG_VERSION" val="1.0"/>
  <p:tag name="KSO_WM_TEMPLATE_INDEX" val="20184553"/>
  <p:tag name="KSO_WM_TEMPLATE_CATEGORY" val="custom"/>
  <p:tag name="KSO_WM_TEMPLATE_THUMBS_INDEX" val="1"/>
</p:tagLst>
</file>

<file path=ppt/theme/theme1.xml><?xml version="1.0" encoding="utf-8"?>
<a:theme xmlns:a="http://schemas.openxmlformats.org/drawingml/2006/main" name="第一PPT，www.1ppt.com">
  <a:themeElements>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fontScheme name="unejrms0">
      <a:majorFont>
        <a:latin typeface="Agency FB"/>
        <a:ea typeface="Microsoft YaHei"/>
        <a:cs typeface=""/>
      </a:majorFont>
      <a:minorFont>
        <a:latin typeface="Agency FB"/>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6E4E4"/>
    </a:lt2>
    <a:accent1>
      <a:srgbClr val="007E3E"/>
    </a:accent1>
    <a:accent2>
      <a:srgbClr val="CB7117"/>
    </a:accent2>
    <a:accent3>
      <a:srgbClr val="3FA356"/>
    </a:accent3>
    <a:accent4>
      <a:srgbClr val="3A914B"/>
    </a:accent4>
    <a:accent5>
      <a:srgbClr val="007F3A"/>
    </a:accent5>
    <a:accent6>
      <a:srgbClr val="326B0C"/>
    </a:accent6>
    <a:hlink>
      <a:srgbClr val="0563C1"/>
    </a:hlink>
    <a:folHlink>
      <a:srgbClr val="954D72"/>
    </a:folHlink>
  </a:clrScheme>
</a:themeOverride>
</file>

<file path=docProps/app.xml><?xml version="1.0" encoding="utf-8"?>
<Properties xmlns="http://schemas.openxmlformats.org/officeDocument/2006/extended-properties" xmlns:vt="http://schemas.openxmlformats.org/officeDocument/2006/docPropsVTypes">
  <TotalTime>0</TotalTime>
  <Words>963</Words>
  <Application>Microsoft Office PowerPoint</Application>
  <PresentationFormat>宽屏</PresentationFormat>
  <Paragraphs>113</Paragraphs>
  <Slides>21</Slides>
  <Notes>21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21</vt:i4>
      </vt:variant>
    </vt:vector>
  </HeadingPairs>
  <TitlesOfParts>
    <vt:vector size="27" baseType="lpstr">
      <vt:lpstr>黑体</vt:lpstr>
      <vt:lpstr>华文新魏</vt:lpstr>
      <vt:lpstr>Agency FB</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dc:title>
  <dc:subject>PPT</dc:subject>
  <dc:creator>administrator</dc:creator>
  <cp:keywords>PPT</cp:keywords>
  <dc:description>PPT</dc:description>
  <cp:lastModifiedBy>administrator</cp:lastModifiedBy>
  <cp:revision>5</cp:revision>
  <dcterms:created xsi:type="dcterms:W3CDTF">2018-03-01T02:03:00Z</dcterms:created>
  <dcterms:modified xsi:type="dcterms:W3CDTF">2020-06-16T11:39:37Z</dcterms:modified>
  <cp:category>PPT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