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6"/>
  </p:handoutMasterIdLst>
  <p:sldIdLst>
    <p:sldId id="4753" r:id="rId3"/>
    <p:sldId id="4754" r:id="rId5"/>
    <p:sldId id="4755" r:id="rId6"/>
    <p:sldId id="4749" r:id="rId7"/>
    <p:sldId id="4665" r:id="rId8"/>
    <p:sldId id="4664" r:id="rId9"/>
    <p:sldId id="4658" r:id="rId10"/>
    <p:sldId id="4756" r:id="rId11"/>
    <p:sldId id="4716" r:id="rId12"/>
    <p:sldId id="4685" r:id="rId13"/>
    <p:sldId id="4752" r:id="rId14"/>
    <p:sldId id="4656" r:id="rId15"/>
    <p:sldId id="4760" r:id="rId16"/>
    <p:sldId id="4715" r:id="rId17"/>
    <p:sldId id="4662" r:id="rId18"/>
    <p:sldId id="4476" r:id="rId19"/>
    <p:sldId id="4651" r:id="rId20"/>
    <p:sldId id="4761" r:id="rId21"/>
    <p:sldId id="4667" r:id="rId22"/>
    <p:sldId id="4751" r:id="rId23"/>
    <p:sldId id="4750" r:id="rId24"/>
    <p:sldId id="4762" r:id="rId25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CEAED"/>
    <a:srgbClr val="A79FAA"/>
    <a:srgbClr val="FBDBC6"/>
    <a:srgbClr val="FABAAE"/>
    <a:srgbClr val="CECED0"/>
    <a:srgbClr val="ABCAC5"/>
    <a:srgbClr val="FAECDF"/>
    <a:srgbClr val="F9EDDF"/>
    <a:srgbClr val="677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2" autoAdjust="0"/>
    <p:restoredTop sz="96314" autoAdjust="0"/>
  </p:normalViewPr>
  <p:slideViewPr>
    <p:cSldViewPr>
      <p:cViewPr varScale="1">
        <p:scale>
          <a:sx n="103" d="100"/>
          <a:sy n="103" d="100"/>
        </p:scale>
        <p:origin x="636" y="10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9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5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620" indent="0">
              <a:buNone/>
              <a:defRPr sz="1685"/>
            </a:lvl2pPr>
            <a:lvl3pPr marL="1285875" indent="0">
              <a:buNone/>
              <a:defRPr sz="1405"/>
            </a:lvl3pPr>
            <a:lvl4pPr marL="1928495" indent="0">
              <a:buNone/>
              <a:defRPr sz="1265"/>
            </a:lvl4pPr>
            <a:lvl5pPr marL="2571750" indent="0">
              <a:buNone/>
              <a:defRPr sz="1265"/>
            </a:lvl5pPr>
            <a:lvl6pPr marL="3214370" indent="0">
              <a:buNone/>
              <a:defRPr sz="1265"/>
            </a:lvl6pPr>
            <a:lvl7pPr marL="3857625" indent="0">
              <a:buNone/>
              <a:defRPr sz="1265"/>
            </a:lvl7pPr>
            <a:lvl8pPr marL="4500245" indent="0">
              <a:buNone/>
              <a:defRPr sz="1265"/>
            </a:lvl8pPr>
            <a:lvl9pPr marL="5143500" indent="0">
              <a:buNone/>
              <a:defRPr sz="1265"/>
            </a:lvl9pPr>
          </a:lstStyle>
          <a:p>
            <a:pPr lvl="0"/>
            <a:r>
              <a:rPr lang="en-US" dirty="0"/>
              <a:t>Subtext Goes Here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59"/>
          <p:cNvSpPr>
            <a:spLocks noChangeArrowheads="1"/>
          </p:cNvSpPr>
          <p:nvPr/>
        </p:nvSpPr>
        <p:spPr bwMode="auto">
          <a:xfrm>
            <a:off x="3773269" y="3767512"/>
            <a:ext cx="53122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会议报告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座谈交流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工作总结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endParaRPr lang="en-US" altLang="zh-CN" sz="20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2965450" y="2750636"/>
            <a:ext cx="69278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淡雅极</a:t>
            </a:r>
            <a:r>
              <a:rPr lang="zh-CN" altLang="en-US" sz="5400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简</a:t>
            </a:r>
            <a:r>
              <a:rPr lang="zh-CN" altLang="en-US" sz="5400" dirty="0" smtClean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半圆通用模板</a:t>
            </a:r>
            <a:endParaRPr lang="en-US" altLang="zh-CN" sz="5400" dirty="0">
              <a:solidFill>
                <a:srgbClr val="A79FA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4341282" y="4568947"/>
            <a:ext cx="4176186" cy="40767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50622" rIns="0" bIns="50622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sz="2000" dirty="0" smtClean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en-US" sz="20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任意多边形: 形状 51"/>
          <p:cNvSpPr/>
          <p:nvPr/>
        </p:nvSpPr>
        <p:spPr>
          <a:xfrm rot="10800000">
            <a:off x="0" y="-13522"/>
            <a:ext cx="5514330" cy="2057171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任意多边形: 形状 53"/>
          <p:cNvSpPr/>
          <p:nvPr/>
        </p:nvSpPr>
        <p:spPr>
          <a:xfrm rot="10800000">
            <a:off x="3117007" y="-5171"/>
            <a:ext cx="4245681" cy="131206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 rot="10800000" flipV="1">
            <a:off x="4917207" y="5128495"/>
            <a:ext cx="5614682" cy="2094608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 rot="10800000" flipV="1">
            <a:off x="8607487" y="5819074"/>
            <a:ext cx="4251263" cy="1404028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4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/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ABAAE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3" name="Freeform 24"/>
          <p:cNvSpPr/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CECED0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4" name="Freeform 24"/>
          <p:cNvSpPr/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ABAAE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6" name="Freeform 24"/>
          <p:cNvSpPr/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CECED0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sp>
        <p:nvSpPr>
          <p:cNvPr id="22" name="Content Placeholder 2"/>
          <p:cNvSpPr txBox="1"/>
          <p:nvPr/>
        </p:nvSpPr>
        <p:spPr>
          <a:xfrm>
            <a:off x="1801415" y="4349091"/>
            <a:ext cx="1613740" cy="24776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1801416" y="4576727"/>
            <a:ext cx="2049066" cy="4370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4246724" y="4349091"/>
            <a:ext cx="1613740" cy="24776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4246725" y="4576727"/>
            <a:ext cx="2049066" cy="4370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6629010" y="4349091"/>
            <a:ext cx="1613740" cy="24776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6629011" y="4576727"/>
            <a:ext cx="2049066" cy="4370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9011295" y="4349091"/>
            <a:ext cx="1613740" cy="24776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9011296" y="4576727"/>
            <a:ext cx="2049066" cy="4370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任意多边形: 形状 33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任意多边形: 形状 34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rgbClr val="A79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rgbClr val="AB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rgbClr val="AB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rgbClr val="FABAA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rgbClr val="FABAA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rgbClr val="FABAA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rgbClr val="ABCAC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rgbClr val="ABCAC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Freeform 127"/>
          <p:cNvSpPr/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Freeform 145"/>
          <p:cNvSpPr/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任意多边形: 形状 44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任意多边形: 形状 45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3" y="2104157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FABA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 dirty="0">
                <a:cs typeface="+mn-ea"/>
                <a:sym typeface="+mn-lt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ABCA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 dirty="0">
                <a:cs typeface="+mn-ea"/>
                <a:sym typeface="+mn-lt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CECED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CECED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ABAAE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0" y="4655026"/>
            <a:ext cx="2452753" cy="849967"/>
            <a:chOff x="8512415" y="2327889"/>
            <a:chExt cx="3256083" cy="805982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9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501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098" y="2013271"/>
            <a:ext cx="2365966" cy="849968"/>
            <a:chOff x="8512415" y="2327889"/>
            <a:chExt cx="3256083" cy="805983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9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501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0" y="4822869"/>
            <a:ext cx="2365966" cy="849968"/>
            <a:chOff x="8512415" y="2327889"/>
            <a:chExt cx="3256083" cy="805983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9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501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任意多边形: 形状 34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 rot="10800000" flipV="1">
            <a:off x="4917207" y="1694015"/>
            <a:ext cx="3662190" cy="185864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任意多边形: 形状 14"/>
          <p:cNvSpPr/>
          <p:nvPr/>
        </p:nvSpPr>
        <p:spPr>
          <a:xfrm rot="10800000" flipV="1">
            <a:off x="4110529" y="2388401"/>
            <a:ext cx="2475538" cy="1164263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98559" y="2170675"/>
            <a:ext cx="368377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96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96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3877730" y="4776677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269135" y="3908847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5400" dirty="0">
              <a:solidFill>
                <a:srgbClr val="A79FA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269135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3542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4269135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6413542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占位符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47" y="1234092"/>
            <a:ext cx="4028238" cy="2685492"/>
          </a:xfrm>
          <a:prstGeom prst="rect">
            <a:avLst/>
          </a:prstGeom>
        </p:spPr>
      </p:pic>
      <p:pic>
        <p:nvPicPr>
          <p:cNvPr id="32" name="图片占位符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254" y="4177319"/>
            <a:ext cx="4028239" cy="2685492"/>
          </a:xfrm>
          <a:prstGeom prst="rect">
            <a:avLst/>
          </a:prstGeom>
        </p:spPr>
      </p:pic>
      <p:pic>
        <p:nvPicPr>
          <p:cNvPr id="33" name="图片占位符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965" y="1219593"/>
            <a:ext cx="4028238" cy="268549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rgbClr val="CECED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rgbClr val="FBDBC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rgbClr val="FBDBC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任意多边形: 形状 28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6" grpId="0" animBg="1"/>
      <p:bldP spid="16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  <a:solidFill>
            <a:srgbClr val="CECED0"/>
          </a:solidFill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13548" y="2208373"/>
              <a:ext cx="667229" cy="409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  <a:solidFill>
            <a:srgbClr val="FBDBC6"/>
          </a:solidFill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10047" y="3160455"/>
              <a:ext cx="674230" cy="409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82%</a:t>
              </a:r>
              <a:endParaRPr lang="en-GB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  <a:solidFill>
            <a:srgbClr val="CECED0"/>
          </a:solidFill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14422" y="4114593"/>
              <a:ext cx="665478" cy="409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70%</a:t>
              </a:r>
              <a:endParaRPr lang="en-GB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  <a:solidFill>
            <a:srgbClr val="FBDBC6"/>
          </a:solidFill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10922" y="5068728"/>
              <a:ext cx="672480" cy="409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68%</a:t>
              </a:r>
              <a:endParaRPr lang="en-GB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rgbClr val="FABA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solidFill>
              <a:srgbClr val="FBD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rgbClr val="ABCA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FBD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cs typeface="+mn-ea"/>
                <a:sym typeface="+mn-lt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cs typeface="+mn-ea"/>
                <a:sym typeface="+mn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FBD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cs typeface="+mn-ea"/>
                <a:sym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任意多边形: 形状 47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任意多边形: 形状 48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/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CECED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FBDBC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9" name="任意多边形 168"/>
          <p:cNvSpPr/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FBDBC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CECED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/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8" name="Freeform 163"/>
              <p:cNvSpPr/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/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/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CECED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/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 dirty="0">
                <a:solidFill>
                  <a:srgbClr val="00988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/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8" name="Freeform 166"/>
              <p:cNvSpPr/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/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" name="Freeform 148"/>
              <p:cNvSpPr/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2" name="Freeform 150"/>
              <p:cNvSpPr/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3" name="Freeform 151"/>
              <p:cNvSpPr/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/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/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ECED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5" name="Freeform 160"/>
              <p:cNvSpPr/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37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37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37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37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任意多边形: 形状 63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任意多边形: 形状 64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rgbClr val="A79FAA"/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rgbClr val="FABAAE"/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rgbClr val="A79FAA"/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rgbClr val="FABAAE"/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  <a:solidFill>
            <a:srgbClr val="CECED0"/>
          </a:solidFill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A79F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输入文本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2131" y="2967329"/>
            <a:ext cx="1941237" cy="528018"/>
            <a:chOff x="1944344" y="2047198"/>
            <a:chExt cx="1589745" cy="432411"/>
          </a:xfrm>
          <a:solidFill>
            <a:srgbClr val="FBDBC6"/>
          </a:solidFill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点击输入文本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  <a:solidFill>
            <a:srgbClr val="CECED0"/>
          </a:solidFill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  <a:solidFill>
            <a:srgbClr val="FBDBC6"/>
          </a:solidFill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rgbClr val="CECED0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A79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A79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26000"/>
            <a:chOff x="5228512" y="1109269"/>
            <a:chExt cx="2871880" cy="430759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6"/>
            <a:ext cx="2700245" cy="526002"/>
            <a:chOff x="5228512" y="1869180"/>
            <a:chExt cx="2871880" cy="430761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40"/>
            <a:ext cx="2700245" cy="526002"/>
            <a:chOff x="5228512" y="2629091"/>
            <a:chExt cx="2871880" cy="430761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A79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4"/>
            <a:ext cx="2700245" cy="526002"/>
            <a:chOff x="5228512" y="3299800"/>
            <a:chExt cx="2871880" cy="430761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6"/>
            <a:ext cx="2700245" cy="526003"/>
            <a:chOff x="5228512" y="4059711"/>
            <a:chExt cx="2871880" cy="430762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任意多边形: 形状 47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任意多边形: 形状 48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/>
          <p:cNvSpPr/>
          <p:nvPr/>
        </p:nvSpPr>
        <p:spPr>
          <a:xfrm rot="10800000" flipV="1">
            <a:off x="4917207" y="1694015"/>
            <a:ext cx="3662190" cy="185864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任意多边形: 形状 26"/>
          <p:cNvSpPr/>
          <p:nvPr/>
        </p:nvSpPr>
        <p:spPr>
          <a:xfrm rot="10800000" flipV="1">
            <a:off x="4110529" y="2388401"/>
            <a:ext cx="2475538" cy="1164263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98559" y="2170675"/>
            <a:ext cx="368377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96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96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>
            <p:custDataLst>
              <p:tags r:id="rId2"/>
            </p:custDataLst>
          </p:nvPr>
        </p:nvCxnSpPr>
        <p:spPr>
          <a:xfrm>
            <a:off x="3877730" y="4776677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4269135" y="3908847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明年工作计划</a:t>
            </a:r>
            <a:endParaRPr lang="zh-CN" altLang="en-US" sz="54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4269135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6413542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269135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13542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" y="22671"/>
            <a:ext cx="7368703" cy="491246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4802856" y="1240061"/>
            <a:ext cx="3077903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endParaRPr lang="zh-CN" altLang="en-US" sz="7200" b="1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4692249" y="2413962"/>
            <a:ext cx="3299115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zh-CN" altLang="en-US" sz="3600" b="1" dirty="0">
              <a:solidFill>
                <a:srgbClr val="A79FA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2531817" y="4285597"/>
            <a:ext cx="2466406" cy="6001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2800" b="1" dirty="0">
                <a:solidFill>
                  <a:srgbClr val="A79FAA"/>
                </a:solidFill>
                <a:cs typeface="+mn-ea"/>
                <a:sym typeface="+mn-lt"/>
              </a:rPr>
              <a:t>年度工作概述</a:t>
            </a:r>
            <a:endParaRPr lang="en-US" altLang="zh-CN" sz="2800" b="1" dirty="0">
              <a:solidFill>
                <a:srgbClr val="A79FAA"/>
              </a:solidFill>
              <a:cs typeface="+mn-ea"/>
              <a:sym typeface="+mn-lt"/>
            </a:endParaRPr>
          </a:p>
          <a:p>
            <a:r>
              <a:rPr lang="en-US" altLang="zh-CN" sz="1100" b="1" dirty="0">
                <a:solidFill>
                  <a:srgbClr val="A79FAA"/>
                </a:solidFill>
                <a:cs typeface="+mn-ea"/>
                <a:sym typeface="+mn-lt"/>
              </a:rPr>
              <a:t>ANNUAL WORK SUMMARY</a:t>
            </a:r>
            <a:endParaRPr lang="zh-CN" altLang="en-US" sz="1100" b="1" dirty="0">
              <a:solidFill>
                <a:srgbClr val="A79FAA"/>
              </a:solidFill>
              <a:cs typeface="+mn-ea"/>
              <a:sym typeface="+mn-lt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2531817" y="5300737"/>
            <a:ext cx="2466406" cy="6001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A79FAA"/>
                </a:solidFill>
                <a:cs typeface="+mn-ea"/>
                <a:sym typeface="+mn-lt"/>
              </a:rPr>
              <a:t>工作完成情况</a:t>
            </a:r>
            <a:r>
              <a:rPr lang="en-US" altLang="zh-CN" sz="1100" b="1" dirty="0">
                <a:solidFill>
                  <a:srgbClr val="A79FAA"/>
                </a:solidFill>
                <a:cs typeface="+mn-ea"/>
                <a:sym typeface="+mn-lt"/>
              </a:rPr>
              <a:t>COMPLETION OF WORK</a:t>
            </a:r>
            <a:endParaRPr lang="zh-CN" altLang="en-US" sz="1100" b="1" dirty="0">
              <a:solidFill>
                <a:srgbClr val="A79FAA"/>
              </a:solidFill>
              <a:cs typeface="+mn-ea"/>
              <a:sym typeface="+mn-lt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880759" y="4285597"/>
            <a:ext cx="2466406" cy="6001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A79FAA"/>
                </a:solidFill>
                <a:cs typeface="+mn-ea"/>
                <a:sym typeface="+mn-lt"/>
              </a:rPr>
              <a:t>成功项目展示</a:t>
            </a:r>
            <a:r>
              <a:rPr lang="en-US" altLang="zh-CN" sz="1100" b="1" dirty="0">
                <a:solidFill>
                  <a:srgbClr val="A79FAA"/>
                </a:solidFill>
                <a:cs typeface="+mn-ea"/>
                <a:sym typeface="+mn-lt"/>
              </a:rPr>
              <a:t>SUCCESSFUL PROJECT </a:t>
            </a:r>
            <a:endParaRPr lang="zh-CN" altLang="en-US" sz="1100" b="1" dirty="0">
              <a:solidFill>
                <a:srgbClr val="A79FAA"/>
              </a:solidFill>
              <a:cs typeface="+mn-ea"/>
              <a:sym typeface="+mn-lt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880759" y="5300736"/>
            <a:ext cx="2466406" cy="6001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A79FAA"/>
                </a:solidFill>
                <a:cs typeface="+mn-ea"/>
                <a:sym typeface="+mn-lt"/>
              </a:rPr>
              <a:t>明年工作计划</a:t>
            </a:r>
            <a:endParaRPr lang="en-US" altLang="zh-CN" sz="2800" b="1" dirty="0">
              <a:solidFill>
                <a:srgbClr val="A79FAA"/>
              </a:solidFill>
              <a:cs typeface="+mn-ea"/>
              <a:sym typeface="+mn-lt"/>
            </a:endParaRPr>
          </a:p>
          <a:p>
            <a:pPr lvl="0"/>
            <a:r>
              <a:rPr lang="en-US" altLang="zh-CN" sz="1100" b="1" dirty="0">
                <a:solidFill>
                  <a:srgbClr val="A79FAA"/>
                </a:solidFill>
                <a:cs typeface="+mn-ea"/>
                <a:sym typeface="+mn-lt"/>
              </a:rPr>
              <a:t>NEXT YEAR WORK PLAN</a:t>
            </a:r>
            <a:endParaRPr lang="zh-CN" altLang="en-US" sz="1100" b="1" dirty="0">
              <a:solidFill>
                <a:srgbClr val="A79FAA"/>
              </a:solidFill>
              <a:cs typeface="+mn-ea"/>
              <a:sym typeface="+mn-lt"/>
            </a:endParaRPr>
          </a:p>
        </p:txBody>
      </p:sp>
      <p:sp>
        <p:nvSpPr>
          <p:cNvPr id="10" name="任意多边形: 形状 9"/>
          <p:cNvSpPr/>
          <p:nvPr/>
        </p:nvSpPr>
        <p:spPr>
          <a:xfrm rot="16200000" flipV="1">
            <a:off x="-1040607" y="4728938"/>
            <a:ext cx="3537297" cy="1456085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 rot="5400000" flipV="1">
            <a:off x="10173600" y="1422922"/>
            <a:ext cx="3693452" cy="1676847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 rot="5400000" flipV="1">
            <a:off x="10526426" y="2987661"/>
            <a:ext cx="3208563" cy="1456085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任意多边形: 形状 16"/>
          <p:cNvSpPr/>
          <p:nvPr/>
        </p:nvSpPr>
        <p:spPr>
          <a:xfrm rot="16200000" flipV="1">
            <a:off x="-731541" y="3666894"/>
            <a:ext cx="2440200" cy="97711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04839" y="520700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rgbClr val="A79FAA"/>
          </a:solidFill>
          <a:ln w="9525" cmpd="sng">
            <a:noFill/>
            <a:rou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rgbClr val="CECED0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rgbClr val="CECED0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9" name="Freeform 7"/>
          <p:cNvSpPr/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0" name="Freeform 8"/>
          <p:cNvSpPr/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1" name="Freeform 9"/>
          <p:cNvSpPr/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2" name="Freeform 10"/>
          <p:cNvSpPr/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3" name="Freeform 11"/>
          <p:cNvSpPr/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4" name="Freeform 12"/>
          <p:cNvSpPr/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5" name="Freeform 13"/>
          <p:cNvSpPr/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6" name="Freeform 14"/>
          <p:cNvSpPr/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452" name="Group 20"/>
          <p:cNvGrpSpPr/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/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4" name="Freeform 22"/>
            <p:cNvSpPr/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456" name="Group 24"/>
          <p:cNvGrpSpPr/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明年工作计划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任意多边形: 形状 31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28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28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28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/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A79FAA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5"/>
            <p:cNvSpPr/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FABAAE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rgbClr val="A79FAA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rgbClr val="FABAAE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rgbClr val="A79FAA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31486" y="1764525"/>
              <a:ext cx="53718" cy="197680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3156" y="1786760"/>
              <a:ext cx="78019" cy="197680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anose="020B0A04020102020204" pitchFamily="34" charset="0"/>
                  <a:ea typeface="微软雅黑" panose="020B0503020204020204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71115" y="1764525"/>
              <a:ext cx="76739" cy="197680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anose="020B0A04020102020204" pitchFamily="34" charset="0"/>
                  <a:ea typeface="微软雅黑" panose="020B0503020204020204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88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请替换文字内容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88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请替换文字内容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88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请替换文字内容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明年工作计划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任意多边形: 形状 26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任意多边形: 形状 27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: 形状 23"/>
          <p:cNvSpPr/>
          <p:nvPr/>
        </p:nvSpPr>
        <p:spPr>
          <a:xfrm rot="10800000">
            <a:off x="0" y="-13522"/>
            <a:ext cx="5514330" cy="2057171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259"/>
          <p:cNvSpPr>
            <a:spLocks noChangeArrowheads="1"/>
          </p:cNvSpPr>
          <p:nvPr/>
        </p:nvSpPr>
        <p:spPr bwMode="auto">
          <a:xfrm>
            <a:off x="3773269" y="3767512"/>
            <a:ext cx="53122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会议报告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座谈交流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工作总结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endParaRPr lang="en-US" altLang="zh-CN" sz="20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2965450" y="2750636"/>
            <a:ext cx="692785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感 谢 您 的 观 看</a:t>
            </a:r>
            <a:endParaRPr lang="en-US" altLang="zh-CN" sz="6000" dirty="0">
              <a:solidFill>
                <a:srgbClr val="A79FA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4341282" y="4568947"/>
            <a:ext cx="4176186" cy="40767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50622" rIns="0" bIns="50622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sz="2000" dirty="0" smtClean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en-US" sz="20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任意多边形: 形状 24"/>
          <p:cNvSpPr/>
          <p:nvPr/>
        </p:nvSpPr>
        <p:spPr>
          <a:xfrm rot="10800000">
            <a:off x="3117007" y="-5171"/>
            <a:ext cx="4245681" cy="131206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: 形状 25"/>
          <p:cNvSpPr/>
          <p:nvPr/>
        </p:nvSpPr>
        <p:spPr>
          <a:xfrm rot="10800000" flipV="1">
            <a:off x="4917207" y="5128495"/>
            <a:ext cx="5614682" cy="2094608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: 形状 26"/>
          <p:cNvSpPr/>
          <p:nvPr/>
        </p:nvSpPr>
        <p:spPr>
          <a:xfrm rot="10800000" flipV="1">
            <a:off x="8607487" y="5819074"/>
            <a:ext cx="4251263" cy="1404028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 rot="10800000" flipV="1">
            <a:off x="4917207" y="1694015"/>
            <a:ext cx="3662190" cy="185864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任意多边形: 形状 14"/>
          <p:cNvSpPr/>
          <p:nvPr/>
        </p:nvSpPr>
        <p:spPr>
          <a:xfrm rot="10800000" flipV="1">
            <a:off x="4110529" y="2388401"/>
            <a:ext cx="2475538" cy="1164263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98559" y="2170675"/>
            <a:ext cx="368377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96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96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3877730" y="4776677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269135" y="3908847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5400" dirty="0">
              <a:solidFill>
                <a:srgbClr val="A79FA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269135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3542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4269135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6413542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  <a:solidFill>
            <a:srgbClr val="CECED0"/>
          </a:solidFill>
        </p:grpSpPr>
        <p:sp>
          <p:nvSpPr>
            <p:cNvPr id="59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  <a:solidFill>
            <a:srgbClr val="FBDBC6"/>
          </a:solidFill>
        </p:grpSpPr>
        <p:sp>
          <p:nvSpPr>
            <p:cNvPr id="62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  <a:solidFill>
            <a:srgbClr val="CECED0"/>
          </a:solidFill>
        </p:grpSpPr>
        <p:sp>
          <p:nvSpPr>
            <p:cNvPr id="65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  <a:solidFill>
            <a:srgbClr val="FBDBC6"/>
          </a:solidFill>
        </p:grpSpPr>
        <p:sp>
          <p:nvSpPr>
            <p:cNvPr id="69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  <a:solidFill>
            <a:srgbClr val="CECED0"/>
          </a:solidFill>
        </p:grpSpPr>
        <p:sp>
          <p:nvSpPr>
            <p:cNvPr id="72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  <a:solidFill>
            <a:srgbClr val="FBDBC6"/>
          </a:solidFill>
        </p:grpSpPr>
        <p:sp>
          <p:nvSpPr>
            <p:cNvPr id="80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rgbClr val="FBDBC6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rgbClr val="CECED0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rgbClr val="FBDBC6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rgbClr val="CECED0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rgbClr val="FBDBC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rgbClr val="CECED0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  <a:endParaRPr lang="en-US" sz="121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2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rgbClr val="CECED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rgbClr val="FABAA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rgbClr val="CECED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rgbClr val="FABAA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rgbClr val="CECED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rgbClr val="FABAA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9"/>
            <a:ext cx="1139808" cy="787274"/>
            <a:chOff x="1541683" y="2139889"/>
            <a:chExt cx="1244826" cy="859585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3"/>
            <a:ext cx="1127016" cy="797480"/>
            <a:chOff x="1548669" y="2139889"/>
            <a:chExt cx="1230855" cy="870728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9"/>
            <a:ext cx="1095912" cy="787956"/>
            <a:chOff x="1565654" y="2139889"/>
            <a:chExt cx="1196886" cy="860329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6"/>
            <a:ext cx="1073235" cy="783069"/>
            <a:chOff x="1532610" y="2139889"/>
            <a:chExt cx="1262975" cy="854994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8"/>
            <a:ext cx="1089765" cy="783069"/>
            <a:chOff x="1569010" y="2139889"/>
            <a:chExt cx="1190173" cy="854994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3"/>
            <a:ext cx="1095781" cy="793274"/>
            <a:chOff x="1519344" y="2139889"/>
            <a:chExt cx="1289506" cy="866136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199"/>
              <a:ext cx="1289506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" name="任意多边形: 形状 74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任意多边形: 形状 75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rgbClr val="FBDBC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solidFill>
            <a:srgbClr val="A79FAA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rgbClr val="FBDBC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solidFill>
            <a:srgbClr val="A79FAA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rgbClr val="ABCAC5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5">
                  <a:cs typeface="+mn-ea"/>
                  <a:sym typeface="+mn-lt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en-US" sz="1275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rgbClr val="ABCAC5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5">
                  <a:cs typeface="+mn-ea"/>
                  <a:sym typeface="+mn-lt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en-US" sz="1275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rgbClr val="ABCAC5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5" dirty="0">
                  <a:cs typeface="+mn-ea"/>
                  <a:sym typeface="+mn-lt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046" tIns="45523" rIns="91046" bIns="45523" numCol="1" anchor="t" anchorCtr="0" compatLnSpc="1"/>
                <a:lstStyle/>
                <a:p>
                  <a:pPr>
                    <a:lnSpc>
                      <a:spcPct val="150000"/>
                    </a:lnSpc>
                  </a:pPr>
                  <a:endParaRPr lang="en-US" sz="1275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146"/>
                <p:cNvSpPr/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046" tIns="45523" rIns="91046" bIns="45523" numCol="1" anchor="t" anchorCtr="0" compatLnSpc="1"/>
                <a:lstStyle/>
                <a:p>
                  <a:pPr>
                    <a:lnSpc>
                      <a:spcPct val="150000"/>
                    </a:lnSpc>
                  </a:pPr>
                  <a:endParaRPr lang="en-US" sz="1275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/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8" name="Text Placeholder 33"/>
          <p:cNvSpPr txBox="1"/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Text Placeholder 32"/>
          <p:cNvSpPr txBox="1"/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0" name="Text Placeholder 33"/>
          <p:cNvSpPr txBox="1"/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1" name="Text Placeholder 32"/>
          <p:cNvSpPr txBox="1"/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2" name="Text Placeholder 33"/>
          <p:cNvSpPr txBox="1"/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6" name="Text Placeholder 32"/>
          <p:cNvSpPr txBox="1"/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Text Placeholder 33"/>
          <p:cNvSpPr txBox="1"/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任意多边形: 形状 47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任意多边形: 形状 48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Freeform 127"/>
          <p:cNvSpPr/>
          <p:nvPr/>
        </p:nvSpPr>
        <p:spPr bwMode="auto">
          <a:xfrm>
            <a:off x="7703088" y="2870890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Freeform 137"/>
          <p:cNvSpPr>
            <a:spLocks noEditPoints="1"/>
          </p:cNvSpPr>
          <p:nvPr/>
        </p:nvSpPr>
        <p:spPr bwMode="auto">
          <a:xfrm>
            <a:off x="4667338" y="4608215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Freeform 175"/>
          <p:cNvSpPr>
            <a:spLocks noEditPoints="1"/>
          </p:cNvSpPr>
          <p:nvPr/>
        </p:nvSpPr>
        <p:spPr bwMode="auto">
          <a:xfrm>
            <a:off x="6205960" y="5392438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  <p:bldP spid="50" grpId="0" animBg="1"/>
      <p:bldP spid="51" grpId="0" animBg="1"/>
      <p:bldP spid="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rgbClr val="FABA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rgbClr val="FABA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rgbClr val="CECE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rgbClr val="CECE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52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52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52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52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任意多边形: 形状 36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任意多边形: 形状 37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99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99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49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199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cs typeface="+mn-ea"/>
              <a:sym typeface="+mn-lt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  <a:solidFill>
            <a:srgbClr val="FBDBC6"/>
          </a:solidFill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cs typeface="+mn-ea"/>
                  <a:sym typeface="+mn-lt"/>
                </a:rPr>
                <a:t>请替换文字内容</a:t>
              </a:r>
              <a:endParaRPr lang="en-GB" sz="1400" dirty="0">
                <a:cs typeface="+mn-ea"/>
                <a:sym typeface="+mn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cs typeface="+mn-ea"/>
                <a:sym typeface="+mn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  <a:solidFill>
            <a:srgbClr val="CECED0"/>
          </a:solidFill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cs typeface="+mn-ea"/>
                  <a:sym typeface="+mn-lt"/>
                </a:rPr>
                <a:t>请替换文字内容</a:t>
              </a:r>
              <a:endParaRPr lang="en-GB" sz="1400" dirty="0">
                <a:cs typeface="+mn-ea"/>
                <a:sym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  <a:solidFill>
            <a:srgbClr val="FBDBC6"/>
          </a:solidFill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cs typeface="+mn-ea"/>
                  <a:sym typeface="+mn-lt"/>
                </a:rPr>
                <a:t>请替换文字内容</a:t>
              </a:r>
              <a:endParaRPr lang="en-GB" sz="1400" dirty="0">
                <a:cs typeface="+mn-ea"/>
                <a:sym typeface="+mn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  <a:solidFill>
            <a:srgbClr val="CECED0"/>
          </a:solidFill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cs typeface="+mn-ea"/>
                  <a:sym typeface="+mn-lt"/>
                </a:rPr>
                <a:t>请替换文字内容</a:t>
              </a:r>
              <a:endParaRPr lang="en-GB" sz="1400" dirty="0">
                <a:cs typeface="+mn-ea"/>
                <a:sym typeface="+mn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7758"/>
            <a:chOff x="8451509" y="2034687"/>
            <a:chExt cx="3254568" cy="832332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9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501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7758"/>
            <a:chOff x="8508022" y="2034687"/>
            <a:chExt cx="3198055" cy="832332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9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501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7757"/>
            <a:chOff x="8508022" y="2034687"/>
            <a:chExt cx="3198055" cy="832333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9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501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7758"/>
            <a:chOff x="8475665" y="2034687"/>
            <a:chExt cx="3230412" cy="832332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9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501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  <a:solidFill>
            <a:srgbClr val="FAECDF"/>
          </a:solidFill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95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6025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6025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任意多边形: 形状 40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任意多边形: 形状 41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/>
          <p:cNvSpPr/>
          <p:nvPr/>
        </p:nvSpPr>
        <p:spPr>
          <a:xfrm rot="10800000" flipV="1">
            <a:off x="4917207" y="1694015"/>
            <a:ext cx="3662190" cy="185864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任意多边形: 形状 26"/>
          <p:cNvSpPr/>
          <p:nvPr/>
        </p:nvSpPr>
        <p:spPr>
          <a:xfrm rot="10800000" flipV="1">
            <a:off x="4110529" y="2388401"/>
            <a:ext cx="2475538" cy="1164263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98559" y="2170675"/>
            <a:ext cx="368377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96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96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>
            <p:custDataLst>
              <p:tags r:id="rId2"/>
            </p:custDataLst>
          </p:nvPr>
        </p:nvCxnSpPr>
        <p:spPr>
          <a:xfrm>
            <a:off x="3877730" y="4776677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4269135" y="3908847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54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4269135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6413542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269135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13542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cs typeface="+mn-ea"/>
              <a:sym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cs typeface="+mn-ea"/>
                <a:sym typeface="+mn-lt"/>
              </a:rPr>
              <a:t>202X</a:t>
            </a:r>
            <a:endParaRPr lang="id-ID" sz="4400" dirty="0"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cs typeface="+mn-ea"/>
              <a:sym typeface="+mn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cs typeface="+mn-ea"/>
              <a:sym typeface="+mn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smtClean="0">
                <a:solidFill>
                  <a:schemeClr val="bg1"/>
                </a:solidFill>
                <a:cs typeface="+mn-ea"/>
                <a:sym typeface="+mn-lt"/>
              </a:rPr>
              <a:t>202X</a:t>
            </a:r>
            <a:endParaRPr lang="en-AU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AU" sz="1475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Text Placeholder 32"/>
          <p:cNvSpPr txBox="1"/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0" name="Text Placeholder 32"/>
          <p:cNvSpPr txBox="1"/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1" name="Text Placeholder 32"/>
          <p:cNvSpPr txBox="1"/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任意多边形: 形状 17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: 形状 18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11.xml><?xml version="1.0" encoding="utf-8"?>
<p:tagLst xmlns:p="http://schemas.openxmlformats.org/presentationml/2006/main">
  <p:tag name="MH" val="20161022204031"/>
  <p:tag name="MH_LIBRARY" val="GRAPHIC"/>
  <p:tag name="MH_ORDER" val="Straight Connector 6"/>
</p:tagLst>
</file>

<file path=ppt/tags/tag12.xml><?xml version="1.0" encoding="utf-8"?>
<p:tagLst xmlns:p="http://schemas.openxmlformats.org/presentationml/2006/main">
  <p:tag name="MH" val="20161022204031"/>
  <p:tag name="MH_LIBRARY" val="GRAPHIC"/>
</p:tagLst>
</file>

<file path=ppt/tags/tag13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p="http://schemas.openxmlformats.org/presentationml/2006/main">
  <p:tag name="MH" val="20161022204031"/>
  <p:tag name="MH_LIBRARY" val="GRAPHIC"/>
</p:tagLst>
</file>

<file path=ppt/tags/tag16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17.xml><?xml version="1.0" encoding="utf-8"?>
<p:tagLst xmlns:p="http://schemas.openxmlformats.org/presentationml/2006/main">
  <p:tag name="MH" val="20161022204031"/>
  <p:tag name="MH_LIBRARY" val="GRAPHIC"/>
  <p:tag name="MH_ORDER" val="Straight Connector 6"/>
</p:tagLst>
</file>

<file path=ppt/tags/tag18.xml><?xml version="1.0" encoding="utf-8"?>
<p:tagLst xmlns:p="http://schemas.openxmlformats.org/presentationml/2006/main">
  <p:tag name="MH" val="20161022204031"/>
  <p:tag name="MH_LIBRARY" val="GRAPHIC"/>
</p:tagLst>
</file>

<file path=ppt/tags/tag19.xml><?xml version="1.0" encoding="utf-8"?>
<p:tagLst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PASSING_SCORE" val="100.000000"/>
  <p:tag name="ISPRING_FIRST_PUBLISH" val="1"/>
  <p:tag name="ISPRING_PRESENTATION_TITLE" val="极简半圆工作总结PPT模板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C:\Users\隔壁王哥\Desktop\6.6\56827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6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7.xml><?xml version="1.0" encoding="utf-8"?>
<p:tagLst xmlns:p="http://schemas.openxmlformats.org/presentationml/2006/main">
  <p:tag name="MH" val="20161022204031"/>
  <p:tag name="MH_LIBRARY" val="GRAPHIC"/>
  <p:tag name="MH_ORDER" val="文本框 2"/>
</p:tagLst>
</file>

<file path=ppt/tags/tag8.xml><?xml version="1.0" encoding="utf-8"?>
<p:tagLst xmlns:p="http://schemas.openxmlformats.org/presentationml/2006/main">
  <p:tag name="MH" val="20161022204031"/>
  <p:tag name="MH_LIBRARY" val="GRAPHIC"/>
  <p:tag name="MH_ORDER" val="Straight Connector 6"/>
</p:tagLst>
</file>

<file path=ppt/tags/tag9.xml><?xml version="1.0" encoding="utf-8"?>
<p:tagLst xmlns:p="http://schemas.openxmlformats.org/presentationml/2006/main">
  <p:tag name="MH" val="20161022204031"/>
  <p:tag name="MH_LIBRARY" val="GRAPHIC"/>
</p:tagLst>
</file>

<file path=ppt/theme/theme1.xml><?xml version="1.0" encoding="utf-8"?>
<a:theme xmlns:a="http://schemas.openxmlformats.org/drawingml/2006/main" name="office主题">
  <a:themeElements>
    <a:clrScheme name="自定义 10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3CF8F"/>
      </a:accent1>
      <a:accent2>
        <a:srgbClr val="595959"/>
      </a:accent2>
      <a:accent3>
        <a:srgbClr val="83CF8F"/>
      </a:accent3>
      <a:accent4>
        <a:srgbClr val="595959"/>
      </a:accent4>
      <a:accent5>
        <a:srgbClr val="83CF8F"/>
      </a:accent5>
      <a:accent6>
        <a:srgbClr val="595959"/>
      </a:accent6>
      <a:hlink>
        <a:srgbClr val="83CF8F"/>
      </a:hlink>
      <a:folHlink>
        <a:srgbClr val="595959"/>
      </a:folHlink>
    </a:clrScheme>
    <a:fontScheme name="x1tabyn5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9302</Words>
  <Application>WPS 演示</Application>
  <PresentationFormat>自定义</PresentationFormat>
  <Paragraphs>417</Paragraphs>
  <Slides>22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Calibri</vt:lpstr>
      <vt:lpstr>微软雅黑</vt:lpstr>
      <vt:lpstr>Neris Thin</vt:lpstr>
      <vt:lpstr>Menk Amglang Tig</vt:lpstr>
      <vt:lpstr>Arial</vt:lpstr>
      <vt:lpstr>字魂59号-创粗黑</vt:lpstr>
      <vt:lpstr>黑体</vt:lpstr>
      <vt:lpstr>Arial Unicode MS</vt:lpstr>
      <vt:lpstr>Gill Sans</vt:lpstr>
      <vt:lpstr>Helvetica Neue</vt:lpstr>
      <vt:lpstr>Arial Black</vt:lpstr>
      <vt:lpstr>Meiryo</vt:lpstr>
      <vt:lpstr>Yu Gothic UI</vt:lpstr>
      <vt:lpstr>Arial Narrow</vt:lpstr>
      <vt:lpstr>Calibri Light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/>
  <dc:subject>https://www.ypppt.com/</dc:subject>
  <cp:lastModifiedBy>铭</cp:lastModifiedBy>
  <cp:revision>3</cp:revision>
  <dcterms:created xsi:type="dcterms:W3CDTF">2021-05-26T00:22:00Z</dcterms:created>
  <dcterms:modified xsi:type="dcterms:W3CDTF">2022-03-11T02:32:12Z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2966739645A14DBF83E4210C3E986967</vt:lpwstr>
  </property>
  <property fmtid="{D5CDD505-2E9C-101B-9397-08002B2CF9AE}" pid="3" name="KSOProductBuildVer">
    <vt:lpwstr>2052-11.1.0.11194</vt:lpwstr>
  </property>
</Properties>
</file>